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245008"/>
            <a:ext cx="2128520" cy="1042035"/>
          </a:xfrm>
          <a:custGeom>
            <a:avLst/>
            <a:gdLst/>
            <a:ahLst/>
            <a:cxnLst/>
            <a:rect l="l" t="t" r="r" b="b"/>
            <a:pathLst>
              <a:path w="2128520" h="1042034">
                <a:moveTo>
                  <a:pt x="350726" y="992572"/>
                </a:moveTo>
                <a:lnTo>
                  <a:pt x="298580" y="994407"/>
                </a:lnTo>
                <a:lnTo>
                  <a:pt x="246592" y="998435"/>
                </a:lnTo>
                <a:lnTo>
                  <a:pt x="197860" y="1004688"/>
                </a:lnTo>
                <a:lnTo>
                  <a:pt x="149353" y="1013684"/>
                </a:lnTo>
                <a:lnTo>
                  <a:pt x="101108" y="1025319"/>
                </a:lnTo>
                <a:lnTo>
                  <a:pt x="53161" y="1039488"/>
                </a:lnTo>
                <a:lnTo>
                  <a:pt x="45987" y="1041989"/>
                </a:lnTo>
                <a:lnTo>
                  <a:pt x="731173" y="1041989"/>
                </a:lnTo>
                <a:lnTo>
                  <a:pt x="661819" y="1024744"/>
                </a:lnTo>
                <a:lnTo>
                  <a:pt x="610639" y="1014496"/>
                </a:lnTo>
                <a:lnTo>
                  <a:pt x="559070" y="1006134"/>
                </a:lnTo>
                <a:lnTo>
                  <a:pt x="507203" y="999710"/>
                </a:lnTo>
                <a:lnTo>
                  <a:pt x="455129" y="995274"/>
                </a:lnTo>
                <a:lnTo>
                  <a:pt x="402940" y="992878"/>
                </a:lnTo>
                <a:lnTo>
                  <a:pt x="350726" y="992572"/>
                </a:lnTo>
                <a:close/>
              </a:path>
              <a:path w="2128520" h="1042034">
                <a:moveTo>
                  <a:pt x="1004861" y="586282"/>
                </a:moveTo>
                <a:lnTo>
                  <a:pt x="401256" y="586282"/>
                </a:lnTo>
                <a:lnTo>
                  <a:pt x="452200" y="587050"/>
                </a:lnTo>
                <a:lnTo>
                  <a:pt x="503354" y="589689"/>
                </a:lnTo>
                <a:lnTo>
                  <a:pt x="554539" y="594215"/>
                </a:lnTo>
                <a:lnTo>
                  <a:pt x="605576" y="600645"/>
                </a:lnTo>
                <a:lnTo>
                  <a:pt x="656287" y="608996"/>
                </a:lnTo>
                <a:lnTo>
                  <a:pt x="706492" y="619284"/>
                </a:lnTo>
                <a:lnTo>
                  <a:pt x="756014" y="631528"/>
                </a:lnTo>
                <a:lnTo>
                  <a:pt x="804673" y="645743"/>
                </a:lnTo>
                <a:lnTo>
                  <a:pt x="852290" y="661947"/>
                </a:lnTo>
                <a:lnTo>
                  <a:pt x="898688" y="680156"/>
                </a:lnTo>
                <a:lnTo>
                  <a:pt x="943686" y="700388"/>
                </a:lnTo>
                <a:lnTo>
                  <a:pt x="987107" y="722659"/>
                </a:lnTo>
                <a:lnTo>
                  <a:pt x="1028771" y="746987"/>
                </a:lnTo>
                <a:lnTo>
                  <a:pt x="1071771" y="776867"/>
                </a:lnTo>
                <a:lnTo>
                  <a:pt x="1112550" y="809581"/>
                </a:lnTo>
                <a:lnTo>
                  <a:pt x="1152487" y="843442"/>
                </a:lnTo>
                <a:lnTo>
                  <a:pt x="1192964" y="876761"/>
                </a:lnTo>
                <a:lnTo>
                  <a:pt x="1235359" y="907847"/>
                </a:lnTo>
                <a:lnTo>
                  <a:pt x="1277984" y="936588"/>
                </a:lnTo>
                <a:lnTo>
                  <a:pt x="1319573" y="965671"/>
                </a:lnTo>
                <a:lnTo>
                  <a:pt x="1360201" y="995274"/>
                </a:lnTo>
                <a:lnTo>
                  <a:pt x="1399718" y="1025404"/>
                </a:lnTo>
                <a:lnTo>
                  <a:pt x="1420417" y="1041989"/>
                </a:lnTo>
                <a:lnTo>
                  <a:pt x="1618129" y="1041989"/>
                </a:lnTo>
                <a:lnTo>
                  <a:pt x="1582397" y="1008994"/>
                </a:lnTo>
                <a:lnTo>
                  <a:pt x="1545847" y="977004"/>
                </a:lnTo>
                <a:lnTo>
                  <a:pt x="1508414" y="945879"/>
                </a:lnTo>
                <a:lnTo>
                  <a:pt x="1470072" y="915520"/>
                </a:lnTo>
                <a:lnTo>
                  <a:pt x="1430796" y="885829"/>
                </a:lnTo>
                <a:lnTo>
                  <a:pt x="1390563" y="856706"/>
                </a:lnTo>
                <a:lnTo>
                  <a:pt x="1349347" y="828052"/>
                </a:lnTo>
                <a:lnTo>
                  <a:pt x="1307124" y="799769"/>
                </a:lnTo>
                <a:lnTo>
                  <a:pt x="1264598" y="768541"/>
                </a:lnTo>
                <a:lnTo>
                  <a:pt x="1223759" y="734886"/>
                </a:lnTo>
                <a:lnTo>
                  <a:pt x="1182881" y="700310"/>
                </a:lnTo>
                <a:lnTo>
                  <a:pt x="1141804" y="667569"/>
                </a:lnTo>
                <a:lnTo>
                  <a:pt x="1098019" y="637548"/>
                </a:lnTo>
                <a:lnTo>
                  <a:pt x="1056554" y="613021"/>
                </a:lnTo>
                <a:lnTo>
                  <a:pt x="1013405" y="590288"/>
                </a:lnTo>
                <a:lnTo>
                  <a:pt x="1004861" y="586282"/>
                </a:lnTo>
                <a:close/>
              </a:path>
              <a:path w="2128520" h="1042034">
                <a:moveTo>
                  <a:pt x="1070586" y="130353"/>
                </a:moveTo>
                <a:lnTo>
                  <a:pt x="320531" y="130353"/>
                </a:lnTo>
                <a:lnTo>
                  <a:pt x="367303" y="131198"/>
                </a:lnTo>
                <a:lnTo>
                  <a:pt x="414012" y="133003"/>
                </a:lnTo>
                <a:lnTo>
                  <a:pt x="460636" y="135773"/>
                </a:lnTo>
                <a:lnTo>
                  <a:pt x="507157" y="139513"/>
                </a:lnTo>
                <a:lnTo>
                  <a:pt x="553553" y="144229"/>
                </a:lnTo>
                <a:lnTo>
                  <a:pt x="599804" y="149925"/>
                </a:lnTo>
                <a:lnTo>
                  <a:pt x="645892" y="156607"/>
                </a:lnTo>
                <a:lnTo>
                  <a:pt x="691796" y="164279"/>
                </a:lnTo>
                <a:lnTo>
                  <a:pt x="737495" y="172947"/>
                </a:lnTo>
                <a:lnTo>
                  <a:pt x="782971" y="182616"/>
                </a:lnTo>
                <a:lnTo>
                  <a:pt x="828202" y="193291"/>
                </a:lnTo>
                <a:lnTo>
                  <a:pt x="873169" y="204977"/>
                </a:lnTo>
                <a:lnTo>
                  <a:pt x="917853" y="217680"/>
                </a:lnTo>
                <a:lnTo>
                  <a:pt x="962232" y="231403"/>
                </a:lnTo>
                <a:lnTo>
                  <a:pt x="1006288" y="246154"/>
                </a:lnTo>
                <a:lnTo>
                  <a:pt x="1049999" y="261935"/>
                </a:lnTo>
                <a:lnTo>
                  <a:pt x="1093347" y="278754"/>
                </a:lnTo>
                <a:lnTo>
                  <a:pt x="1136311" y="296614"/>
                </a:lnTo>
                <a:lnTo>
                  <a:pt x="1178870" y="315521"/>
                </a:lnTo>
                <a:lnTo>
                  <a:pt x="1221006" y="335481"/>
                </a:lnTo>
                <a:lnTo>
                  <a:pt x="1262699" y="356497"/>
                </a:lnTo>
                <a:lnTo>
                  <a:pt x="1303927" y="378576"/>
                </a:lnTo>
                <a:lnTo>
                  <a:pt x="1344671" y="401722"/>
                </a:lnTo>
                <a:lnTo>
                  <a:pt x="1384912" y="425940"/>
                </a:lnTo>
                <a:lnTo>
                  <a:pt x="1424629" y="451236"/>
                </a:lnTo>
                <a:lnTo>
                  <a:pt x="1463803" y="477615"/>
                </a:lnTo>
                <a:lnTo>
                  <a:pt x="1502412" y="505082"/>
                </a:lnTo>
                <a:lnTo>
                  <a:pt x="1540438" y="533642"/>
                </a:lnTo>
                <a:lnTo>
                  <a:pt x="1577983" y="563401"/>
                </a:lnTo>
                <a:lnTo>
                  <a:pt x="1614659" y="594060"/>
                </a:lnTo>
                <a:lnTo>
                  <a:pt x="1650814" y="625929"/>
                </a:lnTo>
                <a:lnTo>
                  <a:pt x="1686306" y="658912"/>
                </a:lnTo>
                <a:lnTo>
                  <a:pt x="1719092" y="691341"/>
                </a:lnTo>
                <a:lnTo>
                  <a:pt x="1751199" y="725441"/>
                </a:lnTo>
                <a:lnTo>
                  <a:pt x="1782617" y="761122"/>
                </a:lnTo>
                <a:lnTo>
                  <a:pt x="1813340" y="798295"/>
                </a:lnTo>
                <a:lnTo>
                  <a:pt x="1843359" y="836871"/>
                </a:lnTo>
                <a:lnTo>
                  <a:pt x="1872666" y="876761"/>
                </a:lnTo>
                <a:lnTo>
                  <a:pt x="1901252" y="917875"/>
                </a:lnTo>
                <a:lnTo>
                  <a:pt x="1929110" y="960125"/>
                </a:lnTo>
                <a:lnTo>
                  <a:pt x="1956231" y="1003422"/>
                </a:lnTo>
                <a:lnTo>
                  <a:pt x="1979218" y="1041989"/>
                </a:lnTo>
                <a:lnTo>
                  <a:pt x="2128280" y="1041989"/>
                </a:lnTo>
                <a:lnTo>
                  <a:pt x="2097359" y="986909"/>
                </a:lnTo>
                <a:lnTo>
                  <a:pt x="2071413" y="943058"/>
                </a:lnTo>
                <a:lnTo>
                  <a:pt x="2044780" y="900051"/>
                </a:lnTo>
                <a:lnTo>
                  <a:pt x="2017471" y="857963"/>
                </a:lnTo>
                <a:lnTo>
                  <a:pt x="1989495" y="816869"/>
                </a:lnTo>
                <a:lnTo>
                  <a:pt x="1960859" y="776845"/>
                </a:lnTo>
                <a:lnTo>
                  <a:pt x="1931573" y="737967"/>
                </a:lnTo>
                <a:lnTo>
                  <a:pt x="1901646" y="700310"/>
                </a:lnTo>
                <a:lnTo>
                  <a:pt x="1871086" y="663949"/>
                </a:lnTo>
                <a:lnTo>
                  <a:pt x="1839902" y="628961"/>
                </a:lnTo>
                <a:lnTo>
                  <a:pt x="1808103" y="595420"/>
                </a:lnTo>
                <a:lnTo>
                  <a:pt x="1775588" y="563299"/>
                </a:lnTo>
                <a:lnTo>
                  <a:pt x="1740291" y="530409"/>
                </a:lnTo>
                <a:lnTo>
                  <a:pt x="1704255" y="498458"/>
                </a:lnTo>
                <a:lnTo>
                  <a:pt x="1667609" y="467544"/>
                </a:lnTo>
                <a:lnTo>
                  <a:pt x="1630370" y="437662"/>
                </a:lnTo>
                <a:lnTo>
                  <a:pt x="1592556" y="408808"/>
                </a:lnTo>
                <a:lnTo>
                  <a:pt x="1554185" y="380978"/>
                </a:lnTo>
                <a:lnTo>
                  <a:pt x="1515274" y="354168"/>
                </a:lnTo>
                <a:lnTo>
                  <a:pt x="1475842" y="328372"/>
                </a:lnTo>
                <a:lnTo>
                  <a:pt x="1435905" y="303588"/>
                </a:lnTo>
                <a:lnTo>
                  <a:pt x="1395482" y="279810"/>
                </a:lnTo>
                <a:lnTo>
                  <a:pt x="1354591" y="257035"/>
                </a:lnTo>
                <a:lnTo>
                  <a:pt x="1313249" y="235258"/>
                </a:lnTo>
                <a:lnTo>
                  <a:pt x="1271474" y="214475"/>
                </a:lnTo>
                <a:lnTo>
                  <a:pt x="1229285" y="194681"/>
                </a:lnTo>
                <a:lnTo>
                  <a:pt x="1186698" y="175872"/>
                </a:lnTo>
                <a:lnTo>
                  <a:pt x="1143731" y="158044"/>
                </a:lnTo>
                <a:lnTo>
                  <a:pt x="1100403" y="141194"/>
                </a:lnTo>
                <a:lnTo>
                  <a:pt x="1070586" y="130353"/>
                </a:lnTo>
                <a:close/>
              </a:path>
              <a:path w="2128520" h="1042034">
                <a:moveTo>
                  <a:pt x="425141" y="457139"/>
                </a:moveTo>
                <a:lnTo>
                  <a:pt x="374522" y="457287"/>
                </a:lnTo>
                <a:lnTo>
                  <a:pt x="324333" y="459114"/>
                </a:lnTo>
                <a:lnTo>
                  <a:pt x="274717" y="462607"/>
                </a:lnTo>
                <a:lnTo>
                  <a:pt x="225820" y="467755"/>
                </a:lnTo>
                <a:lnTo>
                  <a:pt x="177786" y="474547"/>
                </a:lnTo>
                <a:lnTo>
                  <a:pt x="130760" y="482972"/>
                </a:lnTo>
                <a:lnTo>
                  <a:pt x="84278" y="492647"/>
                </a:lnTo>
                <a:lnTo>
                  <a:pt x="37730" y="503239"/>
                </a:lnTo>
                <a:lnTo>
                  <a:pt x="0" y="512559"/>
                </a:lnTo>
                <a:lnTo>
                  <a:pt x="0" y="646520"/>
                </a:lnTo>
                <a:lnTo>
                  <a:pt x="19013" y="641395"/>
                </a:lnTo>
                <a:lnTo>
                  <a:pt x="64714" y="629983"/>
                </a:lnTo>
                <a:lnTo>
                  <a:pt x="110370" y="619484"/>
                </a:lnTo>
                <a:lnTo>
                  <a:pt x="155941" y="609900"/>
                </a:lnTo>
                <a:lnTo>
                  <a:pt x="203154" y="601571"/>
                </a:lnTo>
                <a:lnTo>
                  <a:pt x="251471" y="595028"/>
                </a:lnTo>
                <a:lnTo>
                  <a:pt x="300713" y="590288"/>
                </a:lnTo>
                <a:lnTo>
                  <a:pt x="350701" y="587366"/>
                </a:lnTo>
                <a:lnTo>
                  <a:pt x="401256" y="586282"/>
                </a:lnTo>
                <a:lnTo>
                  <a:pt x="1004861" y="586282"/>
                </a:lnTo>
                <a:lnTo>
                  <a:pt x="968991" y="569465"/>
                </a:lnTo>
                <a:lnTo>
                  <a:pt x="923181" y="550412"/>
                </a:lnTo>
                <a:lnTo>
                  <a:pt x="876211" y="533162"/>
                </a:lnTo>
                <a:lnTo>
                  <a:pt x="828226" y="517702"/>
                </a:lnTo>
                <a:lnTo>
                  <a:pt x="779371" y="504022"/>
                </a:lnTo>
                <a:lnTo>
                  <a:pt x="729789" y="492110"/>
                </a:lnTo>
                <a:lnTo>
                  <a:pt x="679626" y="481956"/>
                </a:lnTo>
                <a:lnTo>
                  <a:pt x="629026" y="473546"/>
                </a:lnTo>
                <a:lnTo>
                  <a:pt x="578133" y="466871"/>
                </a:lnTo>
                <a:lnTo>
                  <a:pt x="527091" y="461919"/>
                </a:lnTo>
                <a:lnTo>
                  <a:pt x="476046" y="458679"/>
                </a:lnTo>
                <a:lnTo>
                  <a:pt x="425141" y="457139"/>
                </a:lnTo>
                <a:close/>
              </a:path>
              <a:path w="2128520" h="1042034">
                <a:moveTo>
                  <a:pt x="278907" y="0"/>
                </a:moveTo>
                <a:lnTo>
                  <a:pt x="232084" y="891"/>
                </a:lnTo>
                <a:lnTo>
                  <a:pt x="185255" y="2673"/>
                </a:lnTo>
                <a:lnTo>
                  <a:pt x="138438" y="5342"/>
                </a:lnTo>
                <a:lnTo>
                  <a:pt x="91650" y="8893"/>
                </a:lnTo>
                <a:lnTo>
                  <a:pt x="44910" y="13322"/>
                </a:lnTo>
                <a:lnTo>
                  <a:pt x="0" y="18425"/>
                </a:lnTo>
                <a:lnTo>
                  <a:pt x="0" y="150027"/>
                </a:lnTo>
                <a:lnTo>
                  <a:pt x="39664" y="145155"/>
                </a:lnTo>
                <a:lnTo>
                  <a:pt x="86402" y="140348"/>
                </a:lnTo>
                <a:lnTo>
                  <a:pt x="133197" y="136470"/>
                </a:lnTo>
                <a:lnTo>
                  <a:pt x="180027" y="133526"/>
                </a:lnTo>
                <a:lnTo>
                  <a:pt x="226872" y="131522"/>
                </a:lnTo>
                <a:lnTo>
                  <a:pt x="273714" y="130462"/>
                </a:lnTo>
                <a:lnTo>
                  <a:pt x="1070586" y="130353"/>
                </a:lnTo>
                <a:lnTo>
                  <a:pt x="1056730" y="125315"/>
                </a:lnTo>
                <a:lnTo>
                  <a:pt x="1012732" y="110404"/>
                </a:lnTo>
                <a:lnTo>
                  <a:pt x="968425" y="96458"/>
                </a:lnTo>
                <a:lnTo>
                  <a:pt x="923828" y="83471"/>
                </a:lnTo>
                <a:lnTo>
                  <a:pt x="878957" y="71439"/>
                </a:lnTo>
                <a:lnTo>
                  <a:pt x="833832" y="60358"/>
                </a:lnTo>
                <a:lnTo>
                  <a:pt x="788470" y="50223"/>
                </a:lnTo>
                <a:lnTo>
                  <a:pt x="742888" y="41031"/>
                </a:lnTo>
                <a:lnTo>
                  <a:pt x="697104" y="32778"/>
                </a:lnTo>
                <a:lnTo>
                  <a:pt x="651136" y="25458"/>
                </a:lnTo>
                <a:lnTo>
                  <a:pt x="605002" y="19067"/>
                </a:lnTo>
                <a:lnTo>
                  <a:pt x="558720" y="13602"/>
                </a:lnTo>
                <a:lnTo>
                  <a:pt x="512307" y="9057"/>
                </a:lnTo>
                <a:lnTo>
                  <a:pt x="465782" y="5430"/>
                </a:lnTo>
                <a:lnTo>
                  <a:pt x="419161" y="2714"/>
                </a:lnTo>
                <a:lnTo>
                  <a:pt x="372463" y="907"/>
                </a:lnTo>
                <a:lnTo>
                  <a:pt x="325706" y="3"/>
                </a:lnTo>
                <a:lnTo>
                  <a:pt x="2789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986291" y="9889408"/>
            <a:ext cx="3140710" cy="398145"/>
          </a:xfrm>
          <a:custGeom>
            <a:avLst/>
            <a:gdLst/>
            <a:ahLst/>
            <a:cxnLst/>
            <a:rect l="l" t="t" r="r" b="b"/>
            <a:pathLst>
              <a:path w="3140709" h="398145">
                <a:moveTo>
                  <a:pt x="2328838" y="32610"/>
                </a:moveTo>
                <a:lnTo>
                  <a:pt x="2291901" y="52875"/>
                </a:lnTo>
                <a:lnTo>
                  <a:pt x="2266152" y="84668"/>
                </a:lnTo>
                <a:lnTo>
                  <a:pt x="2231912" y="145313"/>
                </a:lnTo>
                <a:lnTo>
                  <a:pt x="2214157" y="182761"/>
                </a:lnTo>
                <a:lnTo>
                  <a:pt x="2193931" y="229306"/>
                </a:lnTo>
                <a:lnTo>
                  <a:pt x="2173514" y="279521"/>
                </a:lnTo>
                <a:lnTo>
                  <a:pt x="2153183" y="332056"/>
                </a:lnTo>
                <a:lnTo>
                  <a:pt x="2133212" y="385565"/>
                </a:lnTo>
                <a:lnTo>
                  <a:pt x="2128837" y="397589"/>
                </a:lnTo>
                <a:lnTo>
                  <a:pt x="2198831" y="397589"/>
                </a:lnTo>
                <a:lnTo>
                  <a:pt x="2206038" y="378089"/>
                </a:lnTo>
                <a:lnTo>
                  <a:pt x="2228727" y="318864"/>
                </a:lnTo>
                <a:lnTo>
                  <a:pt x="2251602" y="262130"/>
                </a:lnTo>
                <a:lnTo>
                  <a:pt x="2274275" y="209752"/>
                </a:lnTo>
                <a:lnTo>
                  <a:pt x="2300835" y="155280"/>
                </a:lnTo>
                <a:lnTo>
                  <a:pt x="2325296" y="114303"/>
                </a:lnTo>
                <a:lnTo>
                  <a:pt x="2325996" y="112919"/>
                </a:lnTo>
                <a:lnTo>
                  <a:pt x="2328795" y="110151"/>
                </a:lnTo>
                <a:lnTo>
                  <a:pt x="2410588" y="110151"/>
                </a:lnTo>
                <a:lnTo>
                  <a:pt x="2399933" y="91746"/>
                </a:lnTo>
                <a:lnTo>
                  <a:pt x="2379533" y="61764"/>
                </a:lnTo>
                <a:lnTo>
                  <a:pt x="2363081" y="43770"/>
                </a:lnTo>
                <a:lnTo>
                  <a:pt x="2350792" y="36265"/>
                </a:lnTo>
                <a:lnTo>
                  <a:pt x="2339290" y="32826"/>
                </a:lnTo>
                <a:lnTo>
                  <a:pt x="2328838" y="32610"/>
                </a:lnTo>
                <a:close/>
              </a:path>
              <a:path w="3140709" h="398145">
                <a:moveTo>
                  <a:pt x="2410588" y="110151"/>
                </a:moveTo>
                <a:lnTo>
                  <a:pt x="2328795" y="110151"/>
                </a:lnTo>
                <a:lnTo>
                  <a:pt x="2340604" y="128925"/>
                </a:lnTo>
                <a:lnTo>
                  <a:pt x="2355092" y="152944"/>
                </a:lnTo>
                <a:lnTo>
                  <a:pt x="2386113" y="209752"/>
                </a:lnTo>
                <a:lnTo>
                  <a:pt x="2409119" y="256898"/>
                </a:lnTo>
                <a:lnTo>
                  <a:pt x="2432976" y="307791"/>
                </a:lnTo>
                <a:lnTo>
                  <a:pt x="2457279" y="361032"/>
                </a:lnTo>
                <a:lnTo>
                  <a:pt x="2473698" y="397589"/>
                </a:lnTo>
                <a:lnTo>
                  <a:pt x="2547578" y="397589"/>
                </a:lnTo>
                <a:lnTo>
                  <a:pt x="2515830" y="326181"/>
                </a:lnTo>
                <a:lnTo>
                  <a:pt x="2492707" y="274980"/>
                </a:lnTo>
                <a:lnTo>
                  <a:pt x="2470080" y="226051"/>
                </a:lnTo>
                <a:lnTo>
                  <a:pt x="2448217" y="180467"/>
                </a:lnTo>
                <a:lnTo>
                  <a:pt x="2423218" y="131968"/>
                </a:lnTo>
                <a:lnTo>
                  <a:pt x="2410588" y="110151"/>
                </a:lnTo>
                <a:close/>
              </a:path>
              <a:path w="3140709" h="398145">
                <a:moveTo>
                  <a:pt x="1745513" y="28958"/>
                </a:moveTo>
                <a:lnTo>
                  <a:pt x="1701770" y="51848"/>
                </a:lnTo>
                <a:lnTo>
                  <a:pt x="1674417" y="87641"/>
                </a:lnTo>
                <a:lnTo>
                  <a:pt x="1640854" y="156310"/>
                </a:lnTo>
                <a:lnTo>
                  <a:pt x="1624062" y="198679"/>
                </a:lnTo>
                <a:lnTo>
                  <a:pt x="1608337" y="243555"/>
                </a:lnTo>
                <a:lnTo>
                  <a:pt x="1592894" y="291282"/>
                </a:lnTo>
                <a:lnTo>
                  <a:pt x="1577807" y="340819"/>
                </a:lnTo>
                <a:lnTo>
                  <a:pt x="1563150" y="391125"/>
                </a:lnTo>
                <a:lnTo>
                  <a:pt x="1561322" y="397589"/>
                </a:lnTo>
                <a:lnTo>
                  <a:pt x="1630103" y="397589"/>
                </a:lnTo>
                <a:lnTo>
                  <a:pt x="1640697" y="361108"/>
                </a:lnTo>
                <a:lnTo>
                  <a:pt x="1655569" y="312137"/>
                </a:lnTo>
                <a:lnTo>
                  <a:pt x="1670786" y="265029"/>
                </a:lnTo>
                <a:lnTo>
                  <a:pt x="1686278" y="220825"/>
                </a:lnTo>
                <a:lnTo>
                  <a:pt x="1710856" y="159952"/>
                </a:lnTo>
                <a:lnTo>
                  <a:pt x="1735958" y="113611"/>
                </a:lnTo>
                <a:lnTo>
                  <a:pt x="1738057" y="110843"/>
                </a:lnTo>
                <a:lnTo>
                  <a:pt x="1739457" y="108075"/>
                </a:lnTo>
                <a:lnTo>
                  <a:pt x="1741556" y="105999"/>
                </a:lnTo>
                <a:lnTo>
                  <a:pt x="1817663" y="105999"/>
                </a:lnTo>
                <a:lnTo>
                  <a:pt x="1812169" y="93599"/>
                </a:lnTo>
                <a:lnTo>
                  <a:pt x="1792588" y="57589"/>
                </a:lnTo>
                <a:lnTo>
                  <a:pt x="1758211" y="30238"/>
                </a:lnTo>
                <a:lnTo>
                  <a:pt x="1745513" y="28958"/>
                </a:lnTo>
                <a:close/>
              </a:path>
              <a:path w="3140709" h="398145">
                <a:moveTo>
                  <a:pt x="1817663" y="105999"/>
                </a:moveTo>
                <a:lnTo>
                  <a:pt x="1741556" y="105999"/>
                </a:lnTo>
                <a:lnTo>
                  <a:pt x="1745055" y="112227"/>
                </a:lnTo>
                <a:lnTo>
                  <a:pt x="1748495" y="118456"/>
                </a:lnTo>
                <a:lnTo>
                  <a:pt x="1749195" y="119840"/>
                </a:lnTo>
                <a:lnTo>
                  <a:pt x="1770540" y="168213"/>
                </a:lnTo>
                <a:lnTo>
                  <a:pt x="1792053" y="216374"/>
                </a:lnTo>
                <a:lnTo>
                  <a:pt x="1813710" y="264372"/>
                </a:lnTo>
                <a:lnTo>
                  <a:pt x="1835486" y="312256"/>
                </a:lnTo>
                <a:lnTo>
                  <a:pt x="1874578" y="397589"/>
                </a:lnTo>
                <a:lnTo>
                  <a:pt x="1949883" y="397589"/>
                </a:lnTo>
                <a:lnTo>
                  <a:pt x="1910657" y="312137"/>
                </a:lnTo>
                <a:lnTo>
                  <a:pt x="1898409" y="285385"/>
                </a:lnTo>
                <a:lnTo>
                  <a:pt x="1876640" y="237589"/>
                </a:lnTo>
                <a:lnTo>
                  <a:pt x="1854994" y="189720"/>
                </a:lnTo>
                <a:lnTo>
                  <a:pt x="1833496" y="141737"/>
                </a:lnTo>
                <a:lnTo>
                  <a:pt x="1817663" y="105999"/>
                </a:lnTo>
                <a:close/>
              </a:path>
              <a:path w="3140709" h="398145">
                <a:moveTo>
                  <a:pt x="1219745" y="0"/>
                </a:moveTo>
                <a:lnTo>
                  <a:pt x="1183472" y="19260"/>
                </a:lnTo>
                <a:lnTo>
                  <a:pt x="1153559" y="66608"/>
                </a:lnTo>
                <a:lnTo>
                  <a:pt x="1137253" y="105731"/>
                </a:lnTo>
                <a:lnTo>
                  <a:pt x="1120580" y="153093"/>
                </a:lnTo>
                <a:lnTo>
                  <a:pt x="1103869" y="206646"/>
                </a:lnTo>
                <a:lnTo>
                  <a:pt x="1087448" y="264343"/>
                </a:lnTo>
                <a:lnTo>
                  <a:pt x="1071644" y="324134"/>
                </a:lnTo>
                <a:lnTo>
                  <a:pt x="1056784" y="383973"/>
                </a:lnTo>
                <a:lnTo>
                  <a:pt x="1053586" y="397589"/>
                </a:lnTo>
                <a:lnTo>
                  <a:pt x="1121642" y="397589"/>
                </a:lnTo>
                <a:lnTo>
                  <a:pt x="1132146" y="354672"/>
                </a:lnTo>
                <a:lnTo>
                  <a:pt x="1146735" y="298624"/>
                </a:lnTo>
                <a:lnTo>
                  <a:pt x="1162001" y="243999"/>
                </a:lnTo>
                <a:lnTo>
                  <a:pt x="1177664" y="192577"/>
                </a:lnTo>
                <a:lnTo>
                  <a:pt x="1193443" y="146139"/>
                </a:lnTo>
                <a:lnTo>
                  <a:pt x="1207999" y="108709"/>
                </a:lnTo>
                <a:lnTo>
                  <a:pt x="1222073" y="79065"/>
                </a:lnTo>
                <a:lnTo>
                  <a:pt x="1296796" y="79065"/>
                </a:lnTo>
                <a:lnTo>
                  <a:pt x="1284990" y="54843"/>
                </a:lnTo>
                <a:lnTo>
                  <a:pt x="1260558" y="16836"/>
                </a:lnTo>
                <a:lnTo>
                  <a:pt x="1228371" y="227"/>
                </a:lnTo>
                <a:lnTo>
                  <a:pt x="1219745" y="0"/>
                </a:lnTo>
                <a:close/>
              </a:path>
              <a:path w="3140709" h="398145">
                <a:moveTo>
                  <a:pt x="1296796" y="79065"/>
                </a:moveTo>
                <a:lnTo>
                  <a:pt x="1222073" y="79065"/>
                </a:lnTo>
                <a:lnTo>
                  <a:pt x="1223473" y="81834"/>
                </a:lnTo>
                <a:lnTo>
                  <a:pt x="1224872" y="83910"/>
                </a:lnTo>
                <a:lnTo>
                  <a:pt x="1225572" y="85294"/>
                </a:lnTo>
                <a:lnTo>
                  <a:pt x="1247829" y="131806"/>
                </a:lnTo>
                <a:lnTo>
                  <a:pt x="1265735" y="180741"/>
                </a:lnTo>
                <a:lnTo>
                  <a:pt x="1280586" y="231299"/>
                </a:lnTo>
                <a:lnTo>
                  <a:pt x="1293679" y="282682"/>
                </a:lnTo>
                <a:lnTo>
                  <a:pt x="1306309" y="334090"/>
                </a:lnTo>
                <a:lnTo>
                  <a:pt x="1319774" y="384725"/>
                </a:lnTo>
                <a:lnTo>
                  <a:pt x="1323863" y="397589"/>
                </a:lnTo>
                <a:lnTo>
                  <a:pt x="1394042" y="397589"/>
                </a:lnTo>
                <a:lnTo>
                  <a:pt x="1384872" y="368923"/>
                </a:lnTo>
                <a:lnTo>
                  <a:pt x="1372408" y="323531"/>
                </a:lnTo>
                <a:lnTo>
                  <a:pt x="1349050" y="231103"/>
                </a:lnTo>
                <a:lnTo>
                  <a:pt x="1336469" y="185151"/>
                </a:lnTo>
                <a:lnTo>
                  <a:pt x="1322161" y="140095"/>
                </a:lnTo>
                <a:lnTo>
                  <a:pt x="1305283" y="96479"/>
                </a:lnTo>
                <a:lnTo>
                  <a:pt x="1296796" y="79065"/>
                </a:lnTo>
                <a:close/>
              </a:path>
              <a:path w="3140709" h="398145">
                <a:moveTo>
                  <a:pt x="687255" y="81834"/>
                </a:moveTo>
                <a:lnTo>
                  <a:pt x="681657" y="83218"/>
                </a:lnTo>
                <a:lnTo>
                  <a:pt x="677459" y="84602"/>
                </a:lnTo>
                <a:lnTo>
                  <a:pt x="667500" y="86677"/>
                </a:lnTo>
                <a:lnTo>
                  <a:pt x="638246" y="122349"/>
                </a:lnTo>
                <a:lnTo>
                  <a:pt x="635873" y="131681"/>
                </a:lnTo>
                <a:lnTo>
                  <a:pt x="633435" y="139910"/>
                </a:lnTo>
                <a:lnTo>
                  <a:pt x="617000" y="185081"/>
                </a:lnTo>
                <a:lnTo>
                  <a:pt x="600301" y="230507"/>
                </a:lnTo>
                <a:lnTo>
                  <a:pt x="583666" y="276187"/>
                </a:lnTo>
                <a:lnTo>
                  <a:pt x="567424" y="322121"/>
                </a:lnTo>
                <a:lnTo>
                  <a:pt x="551903" y="368309"/>
                </a:lnTo>
                <a:lnTo>
                  <a:pt x="542779" y="397589"/>
                </a:lnTo>
                <a:lnTo>
                  <a:pt x="613075" y="397589"/>
                </a:lnTo>
                <a:lnTo>
                  <a:pt x="620177" y="375263"/>
                </a:lnTo>
                <a:lnTo>
                  <a:pt x="637517" y="324440"/>
                </a:lnTo>
                <a:lnTo>
                  <a:pt x="655498" y="273788"/>
                </a:lnTo>
                <a:lnTo>
                  <a:pt x="673655" y="223276"/>
                </a:lnTo>
                <a:lnTo>
                  <a:pt x="691454" y="173072"/>
                </a:lnTo>
                <a:lnTo>
                  <a:pt x="770724" y="173072"/>
                </a:lnTo>
                <a:lnTo>
                  <a:pt x="759268" y="153060"/>
                </a:lnTo>
                <a:lnTo>
                  <a:pt x="736972" y="119155"/>
                </a:lnTo>
                <a:lnTo>
                  <a:pt x="704048" y="86505"/>
                </a:lnTo>
                <a:lnTo>
                  <a:pt x="697008" y="83737"/>
                </a:lnTo>
                <a:lnTo>
                  <a:pt x="687255" y="81834"/>
                </a:lnTo>
                <a:close/>
              </a:path>
              <a:path w="3140709" h="398145">
                <a:moveTo>
                  <a:pt x="770724" y="173072"/>
                </a:moveTo>
                <a:lnTo>
                  <a:pt x="691454" y="173072"/>
                </a:lnTo>
                <a:lnTo>
                  <a:pt x="701052" y="188254"/>
                </a:lnTo>
                <a:lnTo>
                  <a:pt x="711563" y="205249"/>
                </a:lnTo>
                <a:lnTo>
                  <a:pt x="732679" y="241553"/>
                </a:lnTo>
                <a:lnTo>
                  <a:pt x="754925" y="283449"/>
                </a:lnTo>
                <a:lnTo>
                  <a:pt x="778402" y="328952"/>
                </a:lnTo>
                <a:lnTo>
                  <a:pt x="802700" y="376803"/>
                </a:lnTo>
                <a:lnTo>
                  <a:pt x="813194" y="397589"/>
                </a:lnTo>
                <a:lnTo>
                  <a:pt x="887826" y="397589"/>
                </a:lnTo>
                <a:lnTo>
                  <a:pt x="848005" y="319118"/>
                </a:lnTo>
                <a:lnTo>
                  <a:pt x="823661" y="271601"/>
                </a:lnTo>
                <a:lnTo>
                  <a:pt x="800458" y="227209"/>
                </a:lnTo>
                <a:lnTo>
                  <a:pt x="778843" y="187257"/>
                </a:lnTo>
                <a:lnTo>
                  <a:pt x="770724" y="173072"/>
                </a:lnTo>
                <a:close/>
              </a:path>
              <a:path w="3140709" h="398145">
                <a:moveTo>
                  <a:pt x="131451" y="177225"/>
                </a:moveTo>
                <a:lnTo>
                  <a:pt x="88587" y="199220"/>
                </a:lnTo>
                <a:lnTo>
                  <a:pt x="62555" y="233380"/>
                </a:lnTo>
                <a:lnTo>
                  <a:pt x="37669" y="284783"/>
                </a:lnTo>
                <a:lnTo>
                  <a:pt x="10017" y="363572"/>
                </a:lnTo>
                <a:lnTo>
                  <a:pt x="0" y="397589"/>
                </a:lnTo>
                <a:lnTo>
                  <a:pt x="70257" y="397589"/>
                </a:lnTo>
                <a:lnTo>
                  <a:pt x="80568" y="364259"/>
                </a:lnTo>
                <a:lnTo>
                  <a:pt x="93698" y="326520"/>
                </a:lnTo>
                <a:lnTo>
                  <a:pt x="121661" y="265758"/>
                </a:lnTo>
                <a:lnTo>
                  <a:pt x="137043" y="245705"/>
                </a:lnTo>
                <a:lnTo>
                  <a:pt x="138443" y="242937"/>
                </a:lnTo>
                <a:lnTo>
                  <a:pt x="141236" y="242245"/>
                </a:lnTo>
                <a:lnTo>
                  <a:pt x="147533" y="241553"/>
                </a:lnTo>
                <a:lnTo>
                  <a:pt x="245459" y="241553"/>
                </a:lnTo>
                <a:lnTo>
                  <a:pt x="227931" y="222209"/>
                </a:lnTo>
                <a:lnTo>
                  <a:pt x="202336" y="200290"/>
                </a:lnTo>
                <a:lnTo>
                  <a:pt x="177332" y="185443"/>
                </a:lnTo>
                <a:lnTo>
                  <a:pt x="153507" y="177733"/>
                </a:lnTo>
                <a:lnTo>
                  <a:pt x="131451" y="177225"/>
                </a:lnTo>
                <a:close/>
              </a:path>
              <a:path w="3140709" h="398145">
                <a:moveTo>
                  <a:pt x="245459" y="241553"/>
                </a:moveTo>
                <a:lnTo>
                  <a:pt x="147533" y="241553"/>
                </a:lnTo>
                <a:lnTo>
                  <a:pt x="153825" y="245705"/>
                </a:lnTo>
                <a:lnTo>
                  <a:pt x="160816" y="251236"/>
                </a:lnTo>
                <a:lnTo>
                  <a:pt x="192570" y="280602"/>
                </a:lnTo>
                <a:lnTo>
                  <a:pt x="228511" y="326161"/>
                </a:lnTo>
                <a:lnTo>
                  <a:pt x="253796" y="363360"/>
                </a:lnTo>
                <a:lnTo>
                  <a:pt x="275146" y="397589"/>
                </a:lnTo>
                <a:lnTo>
                  <a:pt x="352030" y="397589"/>
                </a:lnTo>
                <a:lnTo>
                  <a:pt x="333975" y="367014"/>
                </a:lnTo>
                <a:lnTo>
                  <a:pt x="307250" y="324545"/>
                </a:lnTo>
                <a:lnTo>
                  <a:pt x="280415" y="285367"/>
                </a:lnTo>
                <a:lnTo>
                  <a:pt x="253849" y="250811"/>
                </a:lnTo>
                <a:lnTo>
                  <a:pt x="245459" y="241553"/>
                </a:lnTo>
                <a:close/>
              </a:path>
              <a:path w="3140709" h="398145">
                <a:moveTo>
                  <a:pt x="2971072" y="76340"/>
                </a:moveTo>
                <a:lnTo>
                  <a:pt x="2933513" y="92291"/>
                </a:lnTo>
                <a:lnTo>
                  <a:pt x="2881731" y="142836"/>
                </a:lnTo>
                <a:lnTo>
                  <a:pt x="2856615" y="178609"/>
                </a:lnTo>
                <a:lnTo>
                  <a:pt x="2832288" y="220704"/>
                </a:lnTo>
                <a:lnTo>
                  <a:pt x="2808674" y="267692"/>
                </a:lnTo>
                <a:lnTo>
                  <a:pt x="2785896" y="318115"/>
                </a:lnTo>
                <a:lnTo>
                  <a:pt x="2764078" y="370514"/>
                </a:lnTo>
                <a:lnTo>
                  <a:pt x="2753468" y="397589"/>
                </a:lnTo>
                <a:lnTo>
                  <a:pt x="2825461" y="397589"/>
                </a:lnTo>
                <a:lnTo>
                  <a:pt x="2834099" y="375907"/>
                </a:lnTo>
                <a:lnTo>
                  <a:pt x="2855952" y="324696"/>
                </a:lnTo>
                <a:lnTo>
                  <a:pt x="2878656" y="276188"/>
                </a:lnTo>
                <a:lnTo>
                  <a:pt x="2902097" y="231875"/>
                </a:lnTo>
                <a:lnTo>
                  <a:pt x="2923562" y="197292"/>
                </a:lnTo>
                <a:lnTo>
                  <a:pt x="2952943" y="161578"/>
                </a:lnTo>
                <a:lnTo>
                  <a:pt x="2973410" y="145447"/>
                </a:lnTo>
                <a:lnTo>
                  <a:pt x="3055336" y="145447"/>
                </a:lnTo>
                <a:lnTo>
                  <a:pt x="3050898" y="136827"/>
                </a:lnTo>
                <a:lnTo>
                  <a:pt x="3021424" y="97029"/>
                </a:lnTo>
                <a:lnTo>
                  <a:pt x="2982915" y="76470"/>
                </a:lnTo>
                <a:lnTo>
                  <a:pt x="2971072" y="76340"/>
                </a:lnTo>
                <a:close/>
              </a:path>
              <a:path w="3140709" h="398145">
                <a:moveTo>
                  <a:pt x="3055336" y="145447"/>
                </a:moveTo>
                <a:lnTo>
                  <a:pt x="2973410" y="145447"/>
                </a:lnTo>
                <a:lnTo>
                  <a:pt x="2979480" y="153667"/>
                </a:lnTo>
                <a:lnTo>
                  <a:pt x="2987375" y="165056"/>
                </a:lnTo>
                <a:lnTo>
                  <a:pt x="3024275" y="242391"/>
                </a:lnTo>
                <a:lnTo>
                  <a:pt x="3043490" y="298304"/>
                </a:lnTo>
                <a:lnTo>
                  <a:pt x="3060175" y="355216"/>
                </a:lnTo>
                <a:lnTo>
                  <a:pt x="3070777" y="397589"/>
                </a:lnTo>
                <a:lnTo>
                  <a:pt x="3140137" y="397589"/>
                </a:lnTo>
                <a:lnTo>
                  <a:pt x="3120380" y="319523"/>
                </a:lnTo>
                <a:lnTo>
                  <a:pt x="3103607" y="264560"/>
                </a:lnTo>
                <a:lnTo>
                  <a:pt x="3084888" y="211483"/>
                </a:lnTo>
                <a:lnTo>
                  <a:pt x="3064957" y="164133"/>
                </a:lnTo>
                <a:lnTo>
                  <a:pt x="3055336" y="1454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838043" y="9025888"/>
            <a:ext cx="3319779" cy="1261110"/>
          </a:xfrm>
          <a:custGeom>
            <a:avLst/>
            <a:gdLst/>
            <a:ahLst/>
            <a:cxnLst/>
            <a:rect l="l" t="t" r="r" b="b"/>
            <a:pathLst>
              <a:path w="3319780" h="1261109">
                <a:moveTo>
                  <a:pt x="345511" y="998219"/>
                </a:moveTo>
                <a:lnTo>
                  <a:pt x="294825" y="1004569"/>
                </a:lnTo>
                <a:lnTo>
                  <a:pt x="228081" y="1032509"/>
                </a:lnTo>
                <a:lnTo>
                  <a:pt x="142548" y="1093469"/>
                </a:lnTo>
                <a:lnTo>
                  <a:pt x="108257" y="1123949"/>
                </a:lnTo>
                <a:lnTo>
                  <a:pt x="72792" y="1164589"/>
                </a:lnTo>
                <a:lnTo>
                  <a:pt x="59345" y="1179829"/>
                </a:lnTo>
                <a:lnTo>
                  <a:pt x="26533" y="1223009"/>
                </a:lnTo>
                <a:lnTo>
                  <a:pt x="7618" y="1250949"/>
                </a:lnTo>
                <a:lnTo>
                  <a:pt x="0" y="1261109"/>
                </a:lnTo>
                <a:lnTo>
                  <a:pt x="120383" y="1261109"/>
                </a:lnTo>
                <a:lnTo>
                  <a:pt x="129429" y="1249679"/>
                </a:lnTo>
                <a:lnTo>
                  <a:pt x="143511" y="1234439"/>
                </a:lnTo>
                <a:lnTo>
                  <a:pt x="152471" y="1225549"/>
                </a:lnTo>
                <a:lnTo>
                  <a:pt x="161702" y="1216659"/>
                </a:lnTo>
                <a:lnTo>
                  <a:pt x="170752" y="1207769"/>
                </a:lnTo>
                <a:lnTo>
                  <a:pt x="179170" y="1198879"/>
                </a:lnTo>
                <a:lnTo>
                  <a:pt x="195040" y="1181099"/>
                </a:lnTo>
                <a:lnTo>
                  <a:pt x="212176" y="1164589"/>
                </a:lnTo>
                <a:lnTo>
                  <a:pt x="266508" y="1126489"/>
                </a:lnTo>
                <a:lnTo>
                  <a:pt x="302649" y="1108709"/>
                </a:lnTo>
                <a:lnTo>
                  <a:pt x="339423" y="1098549"/>
                </a:lnTo>
                <a:lnTo>
                  <a:pt x="510452" y="1098549"/>
                </a:lnTo>
                <a:lnTo>
                  <a:pt x="508770" y="1096009"/>
                </a:lnTo>
                <a:lnTo>
                  <a:pt x="499126" y="1082039"/>
                </a:lnTo>
                <a:lnTo>
                  <a:pt x="495269" y="1075689"/>
                </a:lnTo>
                <a:lnTo>
                  <a:pt x="489347" y="1064259"/>
                </a:lnTo>
                <a:lnTo>
                  <a:pt x="481888" y="1054099"/>
                </a:lnTo>
                <a:lnTo>
                  <a:pt x="453331" y="1028699"/>
                </a:lnTo>
                <a:lnTo>
                  <a:pt x="408545" y="1002029"/>
                </a:lnTo>
                <a:lnTo>
                  <a:pt x="400837" y="1002029"/>
                </a:lnTo>
                <a:lnTo>
                  <a:pt x="391290" y="1000759"/>
                </a:lnTo>
                <a:lnTo>
                  <a:pt x="371833" y="1000759"/>
                </a:lnTo>
                <a:lnTo>
                  <a:pt x="362285" y="999489"/>
                </a:lnTo>
                <a:lnTo>
                  <a:pt x="345511" y="998219"/>
                </a:lnTo>
                <a:close/>
              </a:path>
              <a:path w="3319780" h="1261109">
                <a:moveTo>
                  <a:pt x="510452" y="1098549"/>
                </a:moveTo>
                <a:lnTo>
                  <a:pt x="357223" y="1098549"/>
                </a:lnTo>
                <a:lnTo>
                  <a:pt x="374663" y="1101089"/>
                </a:lnTo>
                <a:lnTo>
                  <a:pt x="391202" y="1107439"/>
                </a:lnTo>
                <a:lnTo>
                  <a:pt x="396015" y="1109979"/>
                </a:lnTo>
                <a:lnTo>
                  <a:pt x="402766" y="1118869"/>
                </a:lnTo>
                <a:lnTo>
                  <a:pt x="406616" y="1121409"/>
                </a:lnTo>
                <a:lnTo>
                  <a:pt x="412402" y="1129029"/>
                </a:lnTo>
                <a:lnTo>
                  <a:pt x="422038" y="1140459"/>
                </a:lnTo>
                <a:lnTo>
                  <a:pt x="425896" y="1146809"/>
                </a:lnTo>
                <a:lnTo>
                  <a:pt x="441415" y="1182369"/>
                </a:lnTo>
                <a:lnTo>
                  <a:pt x="454669" y="1217929"/>
                </a:lnTo>
                <a:lnTo>
                  <a:pt x="465576" y="1256029"/>
                </a:lnTo>
                <a:lnTo>
                  <a:pt x="467014" y="1261109"/>
                </a:lnTo>
                <a:lnTo>
                  <a:pt x="613213" y="1261109"/>
                </a:lnTo>
                <a:lnTo>
                  <a:pt x="614533" y="1258569"/>
                </a:lnTo>
                <a:lnTo>
                  <a:pt x="623032" y="1236979"/>
                </a:lnTo>
                <a:lnTo>
                  <a:pt x="631169" y="1215389"/>
                </a:lnTo>
                <a:lnTo>
                  <a:pt x="637121" y="1201419"/>
                </a:lnTo>
                <a:lnTo>
                  <a:pt x="643345" y="1187449"/>
                </a:lnTo>
                <a:lnTo>
                  <a:pt x="651757" y="1168399"/>
                </a:lnTo>
                <a:lnTo>
                  <a:pt x="542524" y="1168399"/>
                </a:lnTo>
                <a:lnTo>
                  <a:pt x="539631" y="1163319"/>
                </a:lnTo>
                <a:lnTo>
                  <a:pt x="537702" y="1160779"/>
                </a:lnTo>
                <a:lnTo>
                  <a:pt x="536738" y="1158239"/>
                </a:lnTo>
                <a:lnTo>
                  <a:pt x="530741" y="1141729"/>
                </a:lnTo>
                <a:lnTo>
                  <a:pt x="524924" y="1126489"/>
                </a:lnTo>
                <a:lnTo>
                  <a:pt x="518022" y="1109979"/>
                </a:lnTo>
                <a:lnTo>
                  <a:pt x="510452" y="1098549"/>
                </a:lnTo>
                <a:close/>
              </a:path>
              <a:path w="3319780" h="1261109">
                <a:moveTo>
                  <a:pt x="1830014" y="100330"/>
                </a:moveTo>
                <a:lnTo>
                  <a:pt x="1614217" y="100329"/>
                </a:lnTo>
                <a:lnTo>
                  <a:pt x="1636759" y="102870"/>
                </a:lnTo>
                <a:lnTo>
                  <a:pt x="1647714" y="105410"/>
                </a:lnTo>
                <a:lnTo>
                  <a:pt x="1687344" y="111760"/>
                </a:lnTo>
                <a:lnTo>
                  <a:pt x="1737702" y="138430"/>
                </a:lnTo>
                <a:lnTo>
                  <a:pt x="1775356" y="185420"/>
                </a:lnTo>
                <a:lnTo>
                  <a:pt x="1802417" y="238760"/>
                </a:lnTo>
                <a:lnTo>
                  <a:pt x="1832011" y="337820"/>
                </a:lnTo>
                <a:lnTo>
                  <a:pt x="1836727" y="353060"/>
                </a:lnTo>
                <a:lnTo>
                  <a:pt x="1847441" y="400050"/>
                </a:lnTo>
                <a:lnTo>
                  <a:pt x="1855277" y="463550"/>
                </a:lnTo>
                <a:lnTo>
                  <a:pt x="1860943" y="527050"/>
                </a:lnTo>
                <a:lnTo>
                  <a:pt x="1863595" y="585469"/>
                </a:lnTo>
                <a:lnTo>
                  <a:pt x="1864801" y="642619"/>
                </a:lnTo>
                <a:lnTo>
                  <a:pt x="1865871" y="669289"/>
                </a:lnTo>
                <a:lnTo>
                  <a:pt x="1865922" y="674369"/>
                </a:lnTo>
                <a:lnTo>
                  <a:pt x="1866034" y="698499"/>
                </a:lnTo>
                <a:lnTo>
                  <a:pt x="1865479" y="721359"/>
                </a:lnTo>
                <a:lnTo>
                  <a:pt x="1863836" y="746759"/>
                </a:lnTo>
                <a:lnTo>
                  <a:pt x="1863113" y="765809"/>
                </a:lnTo>
                <a:lnTo>
                  <a:pt x="1863836" y="783589"/>
                </a:lnTo>
                <a:lnTo>
                  <a:pt x="1863836" y="801369"/>
                </a:lnTo>
                <a:lnTo>
                  <a:pt x="1860943" y="817879"/>
                </a:lnTo>
                <a:lnTo>
                  <a:pt x="1859014" y="826769"/>
                </a:lnTo>
                <a:lnTo>
                  <a:pt x="1858050" y="834389"/>
                </a:lnTo>
                <a:lnTo>
                  <a:pt x="1858050" y="842009"/>
                </a:lnTo>
                <a:lnTo>
                  <a:pt x="1857477" y="849629"/>
                </a:lnTo>
                <a:lnTo>
                  <a:pt x="1856694" y="864869"/>
                </a:lnTo>
                <a:lnTo>
                  <a:pt x="1849732" y="928369"/>
                </a:lnTo>
                <a:lnTo>
                  <a:pt x="1842620" y="986789"/>
                </a:lnTo>
                <a:lnTo>
                  <a:pt x="1840435" y="1000759"/>
                </a:lnTo>
                <a:lnTo>
                  <a:pt x="1838159" y="1015999"/>
                </a:lnTo>
                <a:lnTo>
                  <a:pt x="1835703" y="1031239"/>
                </a:lnTo>
                <a:lnTo>
                  <a:pt x="1829344" y="1065529"/>
                </a:lnTo>
                <a:lnTo>
                  <a:pt x="1825622" y="1085849"/>
                </a:lnTo>
                <a:lnTo>
                  <a:pt x="1821719" y="1106169"/>
                </a:lnTo>
                <a:lnTo>
                  <a:pt x="1817545" y="1126489"/>
                </a:lnTo>
                <a:lnTo>
                  <a:pt x="1813655" y="1146809"/>
                </a:lnTo>
                <a:lnTo>
                  <a:pt x="1806628" y="1186179"/>
                </a:lnTo>
                <a:lnTo>
                  <a:pt x="1795218" y="1234439"/>
                </a:lnTo>
                <a:lnTo>
                  <a:pt x="1787790" y="1261109"/>
                </a:lnTo>
                <a:lnTo>
                  <a:pt x="1885304" y="1261109"/>
                </a:lnTo>
                <a:lnTo>
                  <a:pt x="1888504" y="1248409"/>
                </a:lnTo>
                <a:lnTo>
                  <a:pt x="1894577" y="1220469"/>
                </a:lnTo>
                <a:lnTo>
                  <a:pt x="1900469" y="1192529"/>
                </a:lnTo>
                <a:lnTo>
                  <a:pt x="1906270" y="1164589"/>
                </a:lnTo>
                <a:lnTo>
                  <a:pt x="1913428" y="1130299"/>
                </a:lnTo>
                <a:lnTo>
                  <a:pt x="1920134" y="1097279"/>
                </a:lnTo>
                <a:lnTo>
                  <a:pt x="1925935" y="1062989"/>
                </a:lnTo>
                <a:lnTo>
                  <a:pt x="1930380" y="1029969"/>
                </a:lnTo>
                <a:lnTo>
                  <a:pt x="1933543" y="1003299"/>
                </a:lnTo>
                <a:lnTo>
                  <a:pt x="1937181" y="976629"/>
                </a:lnTo>
                <a:lnTo>
                  <a:pt x="1944766" y="923289"/>
                </a:lnTo>
                <a:lnTo>
                  <a:pt x="1952722" y="858519"/>
                </a:lnTo>
                <a:lnTo>
                  <a:pt x="1956339" y="795019"/>
                </a:lnTo>
                <a:lnTo>
                  <a:pt x="1956459" y="763269"/>
                </a:lnTo>
                <a:lnTo>
                  <a:pt x="1956746" y="746759"/>
                </a:lnTo>
                <a:lnTo>
                  <a:pt x="1957303" y="730250"/>
                </a:lnTo>
                <a:lnTo>
                  <a:pt x="1957604" y="718820"/>
                </a:lnTo>
                <a:lnTo>
                  <a:pt x="1958931" y="694690"/>
                </a:lnTo>
                <a:lnTo>
                  <a:pt x="1959232" y="683260"/>
                </a:lnTo>
                <a:lnTo>
                  <a:pt x="1958358" y="661670"/>
                </a:lnTo>
                <a:lnTo>
                  <a:pt x="1956248" y="621030"/>
                </a:lnTo>
                <a:lnTo>
                  <a:pt x="1955374" y="599440"/>
                </a:lnTo>
                <a:lnTo>
                  <a:pt x="1953928" y="556260"/>
                </a:lnTo>
                <a:lnTo>
                  <a:pt x="1951034" y="511810"/>
                </a:lnTo>
                <a:lnTo>
                  <a:pt x="1946695" y="468630"/>
                </a:lnTo>
                <a:lnTo>
                  <a:pt x="1940908" y="425450"/>
                </a:lnTo>
                <a:lnTo>
                  <a:pt x="1929375" y="351790"/>
                </a:lnTo>
                <a:lnTo>
                  <a:pt x="1912056" y="280670"/>
                </a:lnTo>
                <a:lnTo>
                  <a:pt x="1898434" y="237490"/>
                </a:lnTo>
                <a:lnTo>
                  <a:pt x="1881195" y="194310"/>
                </a:lnTo>
                <a:lnTo>
                  <a:pt x="1875409" y="186690"/>
                </a:lnTo>
                <a:lnTo>
                  <a:pt x="1876373" y="182880"/>
                </a:lnTo>
                <a:lnTo>
                  <a:pt x="1877338" y="173990"/>
                </a:lnTo>
                <a:lnTo>
                  <a:pt x="1870587" y="167640"/>
                </a:lnTo>
                <a:lnTo>
                  <a:pt x="1866729" y="161290"/>
                </a:lnTo>
                <a:lnTo>
                  <a:pt x="1864801" y="154940"/>
                </a:lnTo>
                <a:lnTo>
                  <a:pt x="1859979" y="151130"/>
                </a:lnTo>
                <a:lnTo>
                  <a:pt x="1858050" y="146050"/>
                </a:lnTo>
                <a:lnTo>
                  <a:pt x="1847201" y="125730"/>
                </a:lnTo>
                <a:lnTo>
                  <a:pt x="1834914" y="106680"/>
                </a:lnTo>
                <a:lnTo>
                  <a:pt x="1830014" y="100330"/>
                </a:lnTo>
                <a:close/>
              </a:path>
              <a:path w="3319780" h="1261109">
                <a:moveTo>
                  <a:pt x="1580462" y="0"/>
                </a:moveTo>
                <a:lnTo>
                  <a:pt x="1576605" y="0"/>
                </a:lnTo>
                <a:lnTo>
                  <a:pt x="1574676" y="1269"/>
                </a:lnTo>
                <a:lnTo>
                  <a:pt x="1515556" y="11429"/>
                </a:lnTo>
                <a:lnTo>
                  <a:pt x="1457099" y="26669"/>
                </a:lnTo>
                <a:lnTo>
                  <a:pt x="1394122" y="52069"/>
                </a:lnTo>
                <a:lnTo>
                  <a:pt x="1334700" y="82549"/>
                </a:lnTo>
                <a:lnTo>
                  <a:pt x="1280125" y="116839"/>
                </a:lnTo>
                <a:lnTo>
                  <a:pt x="1262451" y="129539"/>
                </a:lnTo>
                <a:lnTo>
                  <a:pt x="1249763" y="137159"/>
                </a:lnTo>
                <a:lnTo>
                  <a:pt x="1236894" y="146049"/>
                </a:lnTo>
                <a:lnTo>
                  <a:pt x="1224749" y="154939"/>
                </a:lnTo>
                <a:lnTo>
                  <a:pt x="1214231" y="166369"/>
                </a:lnTo>
                <a:lnTo>
                  <a:pt x="1210254" y="171449"/>
                </a:lnTo>
                <a:lnTo>
                  <a:pt x="1205561" y="175259"/>
                </a:lnTo>
                <a:lnTo>
                  <a:pt x="1200160" y="179069"/>
                </a:lnTo>
                <a:lnTo>
                  <a:pt x="1194058" y="182879"/>
                </a:lnTo>
                <a:lnTo>
                  <a:pt x="1184882" y="186689"/>
                </a:lnTo>
                <a:lnTo>
                  <a:pt x="1177061" y="193039"/>
                </a:lnTo>
                <a:lnTo>
                  <a:pt x="1169783" y="200659"/>
                </a:lnTo>
                <a:lnTo>
                  <a:pt x="1162233" y="207009"/>
                </a:lnTo>
                <a:lnTo>
                  <a:pt x="1152001" y="214629"/>
                </a:lnTo>
                <a:lnTo>
                  <a:pt x="1142583" y="223519"/>
                </a:lnTo>
                <a:lnTo>
                  <a:pt x="1133346" y="232409"/>
                </a:lnTo>
                <a:lnTo>
                  <a:pt x="1123657" y="241299"/>
                </a:lnTo>
                <a:lnTo>
                  <a:pt x="1116258" y="247649"/>
                </a:lnTo>
                <a:lnTo>
                  <a:pt x="1109312" y="253999"/>
                </a:lnTo>
                <a:lnTo>
                  <a:pt x="1103992" y="261619"/>
                </a:lnTo>
                <a:lnTo>
                  <a:pt x="1101476" y="270509"/>
                </a:lnTo>
                <a:lnTo>
                  <a:pt x="1095689" y="273049"/>
                </a:lnTo>
                <a:lnTo>
                  <a:pt x="1086045" y="278129"/>
                </a:lnTo>
                <a:lnTo>
                  <a:pt x="1067135" y="295909"/>
                </a:lnTo>
                <a:lnTo>
                  <a:pt x="1050192" y="313689"/>
                </a:lnTo>
                <a:lnTo>
                  <a:pt x="1034318" y="334009"/>
                </a:lnTo>
                <a:lnTo>
                  <a:pt x="1018618" y="353059"/>
                </a:lnTo>
                <a:lnTo>
                  <a:pt x="980915" y="394969"/>
                </a:lnTo>
                <a:lnTo>
                  <a:pt x="947533" y="436879"/>
                </a:lnTo>
                <a:lnTo>
                  <a:pt x="922544" y="473709"/>
                </a:lnTo>
                <a:lnTo>
                  <a:pt x="917556" y="481329"/>
                </a:lnTo>
                <a:lnTo>
                  <a:pt x="912026" y="488949"/>
                </a:lnTo>
                <a:lnTo>
                  <a:pt x="905863" y="496569"/>
                </a:lnTo>
                <a:lnTo>
                  <a:pt x="894561" y="507999"/>
                </a:lnTo>
                <a:lnTo>
                  <a:pt x="885610" y="521969"/>
                </a:lnTo>
                <a:lnTo>
                  <a:pt x="877383" y="534669"/>
                </a:lnTo>
                <a:lnTo>
                  <a:pt x="868251" y="547369"/>
                </a:lnTo>
                <a:lnTo>
                  <a:pt x="861184" y="556259"/>
                </a:lnTo>
                <a:lnTo>
                  <a:pt x="854388" y="566419"/>
                </a:lnTo>
                <a:lnTo>
                  <a:pt x="847773" y="575309"/>
                </a:lnTo>
                <a:lnTo>
                  <a:pt x="841248" y="585469"/>
                </a:lnTo>
                <a:lnTo>
                  <a:pt x="827220" y="604519"/>
                </a:lnTo>
                <a:lnTo>
                  <a:pt x="814074" y="624839"/>
                </a:lnTo>
                <a:lnTo>
                  <a:pt x="801997" y="645159"/>
                </a:lnTo>
                <a:lnTo>
                  <a:pt x="791179" y="666749"/>
                </a:lnTo>
                <a:lnTo>
                  <a:pt x="788090" y="674369"/>
                </a:lnTo>
                <a:lnTo>
                  <a:pt x="784549" y="681989"/>
                </a:lnTo>
                <a:lnTo>
                  <a:pt x="780465" y="688339"/>
                </a:lnTo>
                <a:lnTo>
                  <a:pt x="775749" y="694689"/>
                </a:lnTo>
                <a:lnTo>
                  <a:pt x="765984" y="707389"/>
                </a:lnTo>
                <a:lnTo>
                  <a:pt x="756943" y="721359"/>
                </a:lnTo>
                <a:lnTo>
                  <a:pt x="748625" y="735329"/>
                </a:lnTo>
                <a:lnTo>
                  <a:pt x="741030" y="750569"/>
                </a:lnTo>
                <a:lnTo>
                  <a:pt x="733255" y="763269"/>
                </a:lnTo>
                <a:lnTo>
                  <a:pt x="725841" y="777239"/>
                </a:lnTo>
                <a:lnTo>
                  <a:pt x="718789" y="791209"/>
                </a:lnTo>
                <a:lnTo>
                  <a:pt x="712098" y="805179"/>
                </a:lnTo>
                <a:lnTo>
                  <a:pt x="704249" y="820419"/>
                </a:lnTo>
                <a:lnTo>
                  <a:pt x="695292" y="835659"/>
                </a:lnTo>
                <a:lnTo>
                  <a:pt x="687766" y="852169"/>
                </a:lnTo>
                <a:lnTo>
                  <a:pt x="684211" y="869949"/>
                </a:lnTo>
                <a:lnTo>
                  <a:pt x="684211" y="871219"/>
                </a:lnTo>
                <a:lnTo>
                  <a:pt x="683247" y="871219"/>
                </a:lnTo>
                <a:lnTo>
                  <a:pt x="675577" y="877569"/>
                </a:lnTo>
                <a:lnTo>
                  <a:pt x="670348" y="886459"/>
                </a:lnTo>
                <a:lnTo>
                  <a:pt x="666023" y="895349"/>
                </a:lnTo>
                <a:lnTo>
                  <a:pt x="661065" y="904239"/>
                </a:lnTo>
                <a:lnTo>
                  <a:pt x="654887" y="915669"/>
                </a:lnTo>
                <a:lnTo>
                  <a:pt x="649252" y="925829"/>
                </a:lnTo>
                <a:lnTo>
                  <a:pt x="643977" y="937259"/>
                </a:lnTo>
                <a:lnTo>
                  <a:pt x="638884" y="948689"/>
                </a:lnTo>
                <a:lnTo>
                  <a:pt x="634138" y="960119"/>
                </a:lnTo>
                <a:lnTo>
                  <a:pt x="629843" y="970279"/>
                </a:lnTo>
                <a:lnTo>
                  <a:pt x="625729" y="981709"/>
                </a:lnTo>
                <a:lnTo>
                  <a:pt x="621525" y="993139"/>
                </a:lnTo>
                <a:lnTo>
                  <a:pt x="615377" y="996949"/>
                </a:lnTo>
                <a:lnTo>
                  <a:pt x="612845" y="1002029"/>
                </a:lnTo>
                <a:lnTo>
                  <a:pt x="611760" y="1007109"/>
                </a:lnTo>
                <a:lnTo>
                  <a:pt x="609952" y="1013459"/>
                </a:lnTo>
                <a:lnTo>
                  <a:pt x="605130" y="1019809"/>
                </a:lnTo>
                <a:lnTo>
                  <a:pt x="601273" y="1027429"/>
                </a:lnTo>
                <a:lnTo>
                  <a:pt x="598379" y="1035049"/>
                </a:lnTo>
                <a:lnTo>
                  <a:pt x="595893" y="1042669"/>
                </a:lnTo>
                <a:lnTo>
                  <a:pt x="593678" y="1051559"/>
                </a:lnTo>
                <a:lnTo>
                  <a:pt x="590920" y="1057909"/>
                </a:lnTo>
                <a:lnTo>
                  <a:pt x="586806" y="1064259"/>
                </a:lnTo>
                <a:lnTo>
                  <a:pt x="578068" y="1076959"/>
                </a:lnTo>
                <a:lnTo>
                  <a:pt x="573014" y="1090929"/>
                </a:lnTo>
                <a:lnTo>
                  <a:pt x="568848" y="1106169"/>
                </a:lnTo>
                <a:lnTo>
                  <a:pt x="562777" y="1120139"/>
                </a:lnTo>
                <a:lnTo>
                  <a:pt x="557171" y="1131569"/>
                </a:lnTo>
                <a:lnTo>
                  <a:pt x="551927" y="1144269"/>
                </a:lnTo>
                <a:lnTo>
                  <a:pt x="547045" y="1155699"/>
                </a:lnTo>
                <a:lnTo>
                  <a:pt x="542524" y="1168399"/>
                </a:lnTo>
                <a:lnTo>
                  <a:pt x="651757" y="1168399"/>
                </a:lnTo>
                <a:lnTo>
                  <a:pt x="656244" y="1158239"/>
                </a:lnTo>
                <a:lnTo>
                  <a:pt x="653350" y="1155699"/>
                </a:lnTo>
                <a:lnTo>
                  <a:pt x="658172" y="1148079"/>
                </a:lnTo>
                <a:lnTo>
                  <a:pt x="665888" y="1134109"/>
                </a:lnTo>
                <a:lnTo>
                  <a:pt x="671358" y="1123949"/>
                </a:lnTo>
                <a:lnTo>
                  <a:pt x="676375" y="1113789"/>
                </a:lnTo>
                <a:lnTo>
                  <a:pt x="681213" y="1103629"/>
                </a:lnTo>
                <a:lnTo>
                  <a:pt x="686140" y="1093469"/>
                </a:lnTo>
                <a:lnTo>
                  <a:pt x="689033" y="1085849"/>
                </a:lnTo>
                <a:lnTo>
                  <a:pt x="692891" y="1079499"/>
                </a:lnTo>
                <a:lnTo>
                  <a:pt x="695784" y="1073149"/>
                </a:lnTo>
                <a:lnTo>
                  <a:pt x="731387" y="993139"/>
                </a:lnTo>
                <a:lnTo>
                  <a:pt x="748264" y="958849"/>
                </a:lnTo>
                <a:lnTo>
                  <a:pt x="756612" y="941069"/>
                </a:lnTo>
                <a:lnTo>
                  <a:pt x="765141" y="924559"/>
                </a:lnTo>
                <a:lnTo>
                  <a:pt x="770490" y="915669"/>
                </a:lnTo>
                <a:lnTo>
                  <a:pt x="776111" y="906779"/>
                </a:lnTo>
                <a:lnTo>
                  <a:pt x="781550" y="897889"/>
                </a:lnTo>
                <a:lnTo>
                  <a:pt x="786357" y="888999"/>
                </a:lnTo>
                <a:lnTo>
                  <a:pt x="796092" y="868679"/>
                </a:lnTo>
                <a:lnTo>
                  <a:pt x="806369" y="848359"/>
                </a:lnTo>
                <a:lnTo>
                  <a:pt x="817007" y="829309"/>
                </a:lnTo>
                <a:lnTo>
                  <a:pt x="827827" y="810259"/>
                </a:lnTo>
                <a:lnTo>
                  <a:pt x="838328" y="791209"/>
                </a:lnTo>
                <a:lnTo>
                  <a:pt x="858669" y="753109"/>
                </a:lnTo>
                <a:lnTo>
                  <a:pt x="869216" y="734059"/>
                </a:lnTo>
                <a:lnTo>
                  <a:pt x="875002" y="721359"/>
                </a:lnTo>
                <a:lnTo>
                  <a:pt x="878860" y="715009"/>
                </a:lnTo>
                <a:lnTo>
                  <a:pt x="890553" y="698499"/>
                </a:lnTo>
                <a:lnTo>
                  <a:pt x="902246" y="683259"/>
                </a:lnTo>
                <a:lnTo>
                  <a:pt x="913578" y="666749"/>
                </a:lnTo>
                <a:lnTo>
                  <a:pt x="931011" y="638809"/>
                </a:lnTo>
                <a:lnTo>
                  <a:pt x="938281" y="628649"/>
                </a:lnTo>
                <a:lnTo>
                  <a:pt x="945716" y="617219"/>
                </a:lnTo>
                <a:lnTo>
                  <a:pt x="953038" y="607059"/>
                </a:lnTo>
                <a:lnTo>
                  <a:pt x="962863" y="593089"/>
                </a:lnTo>
                <a:lnTo>
                  <a:pt x="981790" y="562609"/>
                </a:lnTo>
                <a:lnTo>
                  <a:pt x="991614" y="547369"/>
                </a:lnTo>
                <a:lnTo>
                  <a:pt x="996994" y="539749"/>
                </a:lnTo>
                <a:lnTo>
                  <a:pt x="1002826" y="533399"/>
                </a:lnTo>
                <a:lnTo>
                  <a:pt x="1008838" y="527049"/>
                </a:lnTo>
                <a:lnTo>
                  <a:pt x="1014760" y="519429"/>
                </a:lnTo>
                <a:lnTo>
                  <a:pt x="1023997" y="507999"/>
                </a:lnTo>
                <a:lnTo>
                  <a:pt x="1032963" y="495299"/>
                </a:lnTo>
                <a:lnTo>
                  <a:pt x="1041748" y="483869"/>
                </a:lnTo>
                <a:lnTo>
                  <a:pt x="1050443" y="472439"/>
                </a:lnTo>
                <a:lnTo>
                  <a:pt x="1058835" y="462279"/>
                </a:lnTo>
                <a:lnTo>
                  <a:pt x="1066948" y="450849"/>
                </a:lnTo>
                <a:lnTo>
                  <a:pt x="1075227" y="440689"/>
                </a:lnTo>
                <a:lnTo>
                  <a:pt x="1084117" y="430529"/>
                </a:lnTo>
                <a:lnTo>
                  <a:pt x="1103525" y="410209"/>
                </a:lnTo>
                <a:lnTo>
                  <a:pt x="1111919" y="398779"/>
                </a:lnTo>
                <a:lnTo>
                  <a:pt x="1117871" y="386079"/>
                </a:lnTo>
                <a:lnTo>
                  <a:pt x="1118835" y="383539"/>
                </a:lnTo>
                <a:lnTo>
                  <a:pt x="1122693" y="382269"/>
                </a:lnTo>
                <a:lnTo>
                  <a:pt x="1124622" y="380999"/>
                </a:lnTo>
                <a:lnTo>
                  <a:pt x="1131372" y="374649"/>
                </a:lnTo>
                <a:lnTo>
                  <a:pt x="1138123" y="370839"/>
                </a:lnTo>
                <a:lnTo>
                  <a:pt x="1143910" y="364489"/>
                </a:lnTo>
                <a:lnTo>
                  <a:pt x="1148430" y="358139"/>
                </a:lnTo>
                <a:lnTo>
                  <a:pt x="1153312" y="351789"/>
                </a:lnTo>
                <a:lnTo>
                  <a:pt x="1158556" y="346709"/>
                </a:lnTo>
                <a:lnTo>
                  <a:pt x="1164162" y="341629"/>
                </a:lnTo>
                <a:lnTo>
                  <a:pt x="1181931" y="325119"/>
                </a:lnTo>
                <a:lnTo>
                  <a:pt x="1198599" y="307339"/>
                </a:lnTo>
                <a:lnTo>
                  <a:pt x="1215629" y="290829"/>
                </a:lnTo>
                <a:lnTo>
                  <a:pt x="1234483" y="275589"/>
                </a:lnTo>
                <a:lnTo>
                  <a:pt x="1254735" y="261619"/>
                </a:lnTo>
                <a:lnTo>
                  <a:pt x="1264877" y="252729"/>
                </a:lnTo>
                <a:lnTo>
                  <a:pt x="1275108" y="245109"/>
                </a:lnTo>
                <a:lnTo>
                  <a:pt x="1285521" y="236219"/>
                </a:lnTo>
                <a:lnTo>
                  <a:pt x="1296205" y="228599"/>
                </a:lnTo>
                <a:lnTo>
                  <a:pt x="1304883" y="223519"/>
                </a:lnTo>
                <a:lnTo>
                  <a:pt x="1322210" y="212089"/>
                </a:lnTo>
                <a:lnTo>
                  <a:pt x="1330843" y="207009"/>
                </a:lnTo>
                <a:lnTo>
                  <a:pt x="1331807" y="205739"/>
                </a:lnTo>
                <a:lnTo>
                  <a:pt x="1333736" y="204469"/>
                </a:lnTo>
                <a:lnTo>
                  <a:pt x="1344179" y="194309"/>
                </a:lnTo>
                <a:lnTo>
                  <a:pt x="1354832" y="186689"/>
                </a:lnTo>
                <a:lnTo>
                  <a:pt x="1366029" y="180339"/>
                </a:lnTo>
                <a:lnTo>
                  <a:pt x="1377134" y="175259"/>
                </a:lnTo>
                <a:lnTo>
                  <a:pt x="1395713" y="162559"/>
                </a:lnTo>
                <a:lnTo>
                  <a:pt x="1415098" y="152399"/>
                </a:lnTo>
                <a:lnTo>
                  <a:pt x="1435010" y="142239"/>
                </a:lnTo>
                <a:lnTo>
                  <a:pt x="1455170" y="134619"/>
                </a:lnTo>
                <a:lnTo>
                  <a:pt x="1472138" y="126999"/>
                </a:lnTo>
                <a:lnTo>
                  <a:pt x="1525572" y="109219"/>
                </a:lnTo>
                <a:lnTo>
                  <a:pt x="1569533" y="101599"/>
                </a:lnTo>
                <a:lnTo>
                  <a:pt x="1591822" y="100329"/>
                </a:lnTo>
                <a:lnTo>
                  <a:pt x="1830014" y="100330"/>
                </a:lnTo>
                <a:lnTo>
                  <a:pt x="1821195" y="88900"/>
                </a:lnTo>
                <a:lnTo>
                  <a:pt x="1787819" y="55880"/>
                </a:lnTo>
                <a:lnTo>
                  <a:pt x="1746651" y="30480"/>
                </a:lnTo>
                <a:lnTo>
                  <a:pt x="1688924" y="10160"/>
                </a:lnTo>
                <a:lnTo>
                  <a:pt x="1653024" y="5080"/>
                </a:lnTo>
                <a:lnTo>
                  <a:pt x="1580462" y="0"/>
                </a:lnTo>
                <a:close/>
              </a:path>
              <a:path w="3319780" h="1261109">
                <a:moveTo>
                  <a:pt x="3060351" y="972581"/>
                </a:moveTo>
                <a:lnTo>
                  <a:pt x="3041573" y="972581"/>
                </a:lnTo>
                <a:lnTo>
                  <a:pt x="3022795" y="974028"/>
                </a:lnTo>
                <a:lnTo>
                  <a:pt x="3004002" y="976921"/>
                </a:lnTo>
                <a:lnTo>
                  <a:pt x="2914473" y="989219"/>
                </a:lnTo>
                <a:lnTo>
                  <a:pt x="2869942" y="996453"/>
                </a:lnTo>
                <a:lnTo>
                  <a:pt x="2825668" y="1005858"/>
                </a:lnTo>
                <a:lnTo>
                  <a:pt x="2690732" y="1036723"/>
                </a:lnTo>
                <a:lnTo>
                  <a:pt x="2619204" y="1054492"/>
                </a:lnTo>
                <a:lnTo>
                  <a:pt x="2567127" y="1070252"/>
                </a:lnTo>
                <a:lnTo>
                  <a:pt x="2557724" y="1073295"/>
                </a:lnTo>
                <a:lnTo>
                  <a:pt x="2504912" y="1088080"/>
                </a:lnTo>
                <a:lnTo>
                  <a:pt x="2457037" y="1104010"/>
                </a:lnTo>
                <a:lnTo>
                  <a:pt x="2365969" y="1137919"/>
                </a:lnTo>
                <a:lnTo>
                  <a:pt x="2322581" y="1156005"/>
                </a:lnTo>
                <a:lnTo>
                  <a:pt x="2279253" y="1175537"/>
                </a:lnTo>
                <a:lnTo>
                  <a:pt x="2207646" y="1210859"/>
                </a:lnTo>
                <a:lnTo>
                  <a:pt x="2183777" y="1222719"/>
                </a:lnTo>
                <a:lnTo>
                  <a:pt x="2143353" y="1241045"/>
                </a:lnTo>
                <a:lnTo>
                  <a:pt x="2121940" y="1253750"/>
                </a:lnTo>
                <a:lnTo>
                  <a:pt x="2107983" y="1261109"/>
                </a:lnTo>
                <a:lnTo>
                  <a:pt x="2330861" y="1261109"/>
                </a:lnTo>
                <a:lnTo>
                  <a:pt x="2332215" y="1260336"/>
                </a:lnTo>
                <a:lnTo>
                  <a:pt x="2339930" y="1257442"/>
                </a:lnTo>
                <a:lnTo>
                  <a:pt x="2383328" y="1240080"/>
                </a:lnTo>
                <a:lnTo>
                  <a:pt x="2392731" y="1236614"/>
                </a:lnTo>
                <a:lnTo>
                  <a:pt x="2411537" y="1230043"/>
                </a:lnTo>
                <a:lnTo>
                  <a:pt x="2420940" y="1226577"/>
                </a:lnTo>
                <a:lnTo>
                  <a:pt x="2430854" y="1223487"/>
                </a:lnTo>
                <a:lnTo>
                  <a:pt x="2440519" y="1219946"/>
                </a:lnTo>
                <a:lnTo>
                  <a:pt x="2450019" y="1215861"/>
                </a:lnTo>
                <a:lnTo>
                  <a:pt x="2470451" y="1205613"/>
                </a:lnTo>
                <a:lnTo>
                  <a:pt x="2481737" y="1202343"/>
                </a:lnTo>
                <a:lnTo>
                  <a:pt x="2493205" y="1199615"/>
                </a:lnTo>
                <a:lnTo>
                  <a:pt x="2504763" y="1195712"/>
                </a:lnTo>
                <a:lnTo>
                  <a:pt x="2516636" y="1191418"/>
                </a:lnTo>
                <a:lnTo>
                  <a:pt x="2528863" y="1188126"/>
                </a:lnTo>
                <a:lnTo>
                  <a:pt x="2541075" y="1185030"/>
                </a:lnTo>
                <a:lnTo>
                  <a:pt x="2552902" y="1181324"/>
                </a:lnTo>
                <a:lnTo>
                  <a:pt x="2574059" y="1173728"/>
                </a:lnTo>
                <a:lnTo>
                  <a:pt x="2595577" y="1166856"/>
                </a:lnTo>
                <a:lnTo>
                  <a:pt x="2617457" y="1160707"/>
                </a:lnTo>
                <a:lnTo>
                  <a:pt x="2639699" y="1155281"/>
                </a:lnTo>
                <a:lnTo>
                  <a:pt x="2646781" y="1153669"/>
                </a:lnTo>
                <a:lnTo>
                  <a:pt x="2653682" y="1151785"/>
                </a:lnTo>
                <a:lnTo>
                  <a:pt x="2667666" y="1147565"/>
                </a:lnTo>
                <a:lnTo>
                  <a:pt x="2709055" y="1135990"/>
                </a:lnTo>
                <a:lnTo>
                  <a:pt x="2717177" y="1134122"/>
                </a:lnTo>
                <a:lnTo>
                  <a:pt x="2734145" y="1131107"/>
                </a:lnTo>
                <a:lnTo>
                  <a:pt x="2742809" y="1129239"/>
                </a:lnTo>
                <a:lnTo>
                  <a:pt x="2820846" y="1110912"/>
                </a:lnTo>
                <a:lnTo>
                  <a:pt x="2864244" y="1103045"/>
                </a:lnTo>
                <a:lnTo>
                  <a:pt x="2878710" y="1101267"/>
                </a:lnTo>
                <a:lnTo>
                  <a:pt x="2897217" y="1098072"/>
                </a:lnTo>
                <a:lnTo>
                  <a:pt x="2915437" y="1093792"/>
                </a:lnTo>
                <a:lnTo>
                  <a:pt x="2933839" y="1089873"/>
                </a:lnTo>
                <a:lnTo>
                  <a:pt x="2952888" y="1087763"/>
                </a:lnTo>
                <a:lnTo>
                  <a:pt x="2978926" y="1086090"/>
                </a:lnTo>
                <a:lnTo>
                  <a:pt x="3004956" y="1083061"/>
                </a:lnTo>
                <a:lnTo>
                  <a:pt x="3030971" y="1079489"/>
                </a:lnTo>
                <a:lnTo>
                  <a:pt x="3056963" y="1076189"/>
                </a:lnTo>
                <a:lnTo>
                  <a:pt x="3064920" y="1075074"/>
                </a:lnTo>
                <a:lnTo>
                  <a:pt x="3072876" y="1074501"/>
                </a:lnTo>
                <a:lnTo>
                  <a:pt x="3080832" y="1074290"/>
                </a:lnTo>
                <a:lnTo>
                  <a:pt x="3291613" y="1074260"/>
                </a:lnTo>
                <a:lnTo>
                  <a:pt x="3283236" y="1057662"/>
                </a:lnTo>
                <a:lnTo>
                  <a:pt x="3271601" y="1039272"/>
                </a:lnTo>
                <a:lnTo>
                  <a:pt x="3256514" y="1023219"/>
                </a:lnTo>
                <a:lnTo>
                  <a:pt x="3251331" y="1018291"/>
                </a:lnTo>
                <a:lnTo>
                  <a:pt x="3246870" y="1012730"/>
                </a:lnTo>
                <a:lnTo>
                  <a:pt x="3212137" y="990757"/>
                </a:lnTo>
                <a:lnTo>
                  <a:pt x="3172380" y="978006"/>
                </a:lnTo>
                <a:lnTo>
                  <a:pt x="3094334" y="975264"/>
                </a:lnTo>
                <a:lnTo>
                  <a:pt x="3060351" y="972581"/>
                </a:lnTo>
                <a:close/>
              </a:path>
              <a:path w="3319780" h="1261109">
                <a:moveTo>
                  <a:pt x="3291613" y="1074260"/>
                </a:moveTo>
                <a:lnTo>
                  <a:pt x="3088789" y="1074260"/>
                </a:lnTo>
                <a:lnTo>
                  <a:pt x="3106719" y="1076867"/>
                </a:lnTo>
                <a:lnTo>
                  <a:pt x="3124462" y="1079926"/>
                </a:lnTo>
                <a:lnTo>
                  <a:pt x="3142189" y="1082805"/>
                </a:lnTo>
                <a:lnTo>
                  <a:pt x="3160074" y="1084870"/>
                </a:lnTo>
                <a:lnTo>
                  <a:pt x="3173362" y="1088080"/>
                </a:lnTo>
                <a:lnTo>
                  <a:pt x="3201544" y="1115735"/>
                </a:lnTo>
                <a:lnTo>
                  <a:pt x="3216733" y="1155753"/>
                </a:lnTo>
                <a:lnTo>
                  <a:pt x="3221626" y="1195712"/>
                </a:lnTo>
                <a:lnTo>
                  <a:pt x="3221752" y="1202343"/>
                </a:lnTo>
                <a:lnTo>
                  <a:pt x="3221650" y="1210859"/>
                </a:lnTo>
                <a:lnTo>
                  <a:pt x="3221570" y="1215861"/>
                </a:lnTo>
                <a:lnTo>
                  <a:pt x="3220952" y="1231400"/>
                </a:lnTo>
                <a:lnTo>
                  <a:pt x="3219752" y="1247797"/>
                </a:lnTo>
                <a:lnTo>
                  <a:pt x="3218280" y="1261109"/>
                </a:lnTo>
                <a:lnTo>
                  <a:pt x="3316596" y="1261109"/>
                </a:lnTo>
                <a:lnTo>
                  <a:pt x="3318160" y="1247706"/>
                </a:lnTo>
                <a:lnTo>
                  <a:pt x="3319338" y="1219946"/>
                </a:lnTo>
                <a:lnTo>
                  <a:pt x="3319241" y="1210859"/>
                </a:lnTo>
                <a:lnTo>
                  <a:pt x="3318759" y="1189121"/>
                </a:lnTo>
                <a:lnTo>
                  <a:pt x="3316122" y="1160106"/>
                </a:lnTo>
                <a:lnTo>
                  <a:pt x="3311398" y="1131107"/>
                </a:lnTo>
                <a:lnTo>
                  <a:pt x="3310320" y="1121944"/>
                </a:lnTo>
                <a:lnTo>
                  <a:pt x="3308512" y="1113083"/>
                </a:lnTo>
                <a:lnTo>
                  <a:pt x="3305980" y="1104582"/>
                </a:lnTo>
                <a:lnTo>
                  <a:pt x="3302725" y="1096444"/>
                </a:lnTo>
                <a:lnTo>
                  <a:pt x="3291613" y="1074260"/>
                </a:lnTo>
                <a:close/>
              </a:path>
              <a:path w="3319780" h="1261109">
                <a:moveTo>
                  <a:pt x="3124713" y="974842"/>
                </a:moveTo>
                <a:lnTo>
                  <a:pt x="3109523" y="975233"/>
                </a:lnTo>
                <a:lnTo>
                  <a:pt x="3094334" y="975264"/>
                </a:lnTo>
                <a:lnTo>
                  <a:pt x="3145930" y="975264"/>
                </a:lnTo>
                <a:lnTo>
                  <a:pt x="3139902" y="974992"/>
                </a:lnTo>
                <a:lnTo>
                  <a:pt x="3124713" y="9748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129876" cy="152689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3055541" y="826"/>
            <a:ext cx="3616325" cy="787400"/>
          </a:xfrm>
          <a:custGeom>
            <a:avLst/>
            <a:gdLst/>
            <a:ahLst/>
            <a:cxnLst/>
            <a:rect l="l" t="t" r="r" b="b"/>
            <a:pathLst>
              <a:path w="3616325" h="787400">
                <a:moveTo>
                  <a:pt x="33237" y="0"/>
                </a:moveTo>
                <a:lnTo>
                  <a:pt x="0" y="0"/>
                </a:lnTo>
                <a:lnTo>
                  <a:pt x="15997" y="22860"/>
                </a:lnTo>
                <a:lnTo>
                  <a:pt x="45459" y="62230"/>
                </a:lnTo>
                <a:lnTo>
                  <a:pt x="76230" y="101600"/>
                </a:lnTo>
                <a:lnTo>
                  <a:pt x="108254" y="138430"/>
                </a:lnTo>
                <a:lnTo>
                  <a:pt x="141471" y="175260"/>
                </a:lnTo>
                <a:lnTo>
                  <a:pt x="175824" y="210820"/>
                </a:lnTo>
                <a:lnTo>
                  <a:pt x="211253" y="245110"/>
                </a:lnTo>
                <a:lnTo>
                  <a:pt x="247700" y="279400"/>
                </a:lnTo>
                <a:lnTo>
                  <a:pt x="285108" y="311150"/>
                </a:lnTo>
                <a:lnTo>
                  <a:pt x="323418" y="342900"/>
                </a:lnTo>
                <a:lnTo>
                  <a:pt x="362571" y="373380"/>
                </a:lnTo>
                <a:lnTo>
                  <a:pt x="402509" y="402590"/>
                </a:lnTo>
                <a:lnTo>
                  <a:pt x="443174" y="430530"/>
                </a:lnTo>
                <a:lnTo>
                  <a:pt x="526451" y="483870"/>
                </a:lnTo>
                <a:lnTo>
                  <a:pt x="615414" y="534670"/>
                </a:lnTo>
                <a:lnTo>
                  <a:pt x="706534" y="580390"/>
                </a:lnTo>
                <a:lnTo>
                  <a:pt x="752852" y="601980"/>
                </a:lnTo>
                <a:lnTo>
                  <a:pt x="894580" y="659130"/>
                </a:lnTo>
                <a:lnTo>
                  <a:pt x="942678" y="675640"/>
                </a:lnTo>
                <a:lnTo>
                  <a:pt x="991170" y="690880"/>
                </a:lnTo>
                <a:lnTo>
                  <a:pt x="1089251" y="718820"/>
                </a:lnTo>
                <a:lnTo>
                  <a:pt x="1188654" y="741680"/>
                </a:lnTo>
                <a:lnTo>
                  <a:pt x="1238799" y="751840"/>
                </a:lnTo>
                <a:lnTo>
                  <a:pt x="1339874" y="767080"/>
                </a:lnTo>
                <a:lnTo>
                  <a:pt x="1390219" y="773430"/>
                </a:lnTo>
                <a:lnTo>
                  <a:pt x="1440639" y="778510"/>
                </a:lnTo>
                <a:lnTo>
                  <a:pt x="1491117" y="782320"/>
                </a:lnTo>
                <a:lnTo>
                  <a:pt x="1592185" y="787400"/>
                </a:lnTo>
                <a:lnTo>
                  <a:pt x="1693289" y="787400"/>
                </a:lnTo>
                <a:lnTo>
                  <a:pt x="1794299" y="784860"/>
                </a:lnTo>
                <a:lnTo>
                  <a:pt x="1895083" y="777240"/>
                </a:lnTo>
                <a:lnTo>
                  <a:pt x="2035540" y="759460"/>
                </a:lnTo>
                <a:lnTo>
                  <a:pt x="1659179" y="759460"/>
                </a:lnTo>
                <a:lnTo>
                  <a:pt x="1557815" y="756920"/>
                </a:lnTo>
                <a:lnTo>
                  <a:pt x="1507162" y="754380"/>
                </a:lnTo>
                <a:lnTo>
                  <a:pt x="1456549" y="750570"/>
                </a:lnTo>
                <a:lnTo>
                  <a:pt x="1355515" y="740410"/>
                </a:lnTo>
                <a:lnTo>
                  <a:pt x="1255697" y="725170"/>
                </a:lnTo>
                <a:lnTo>
                  <a:pt x="1206527" y="716280"/>
                </a:lnTo>
                <a:lnTo>
                  <a:pt x="1157638" y="706120"/>
                </a:lnTo>
                <a:lnTo>
                  <a:pt x="1109049" y="694690"/>
                </a:lnTo>
                <a:lnTo>
                  <a:pt x="1060780" y="681990"/>
                </a:lnTo>
                <a:lnTo>
                  <a:pt x="1012851" y="668020"/>
                </a:lnTo>
                <a:lnTo>
                  <a:pt x="965283" y="652780"/>
                </a:lnTo>
                <a:lnTo>
                  <a:pt x="871308" y="619760"/>
                </a:lnTo>
                <a:lnTo>
                  <a:pt x="779016" y="581660"/>
                </a:lnTo>
                <a:lnTo>
                  <a:pt x="733550" y="561340"/>
                </a:lnTo>
                <a:lnTo>
                  <a:pt x="688565" y="539750"/>
                </a:lnTo>
                <a:lnTo>
                  <a:pt x="600117" y="494030"/>
                </a:lnTo>
                <a:lnTo>
                  <a:pt x="513831" y="443230"/>
                </a:lnTo>
                <a:lnTo>
                  <a:pt x="470329" y="415290"/>
                </a:lnTo>
                <a:lnTo>
                  <a:pt x="427549" y="386080"/>
                </a:lnTo>
                <a:lnTo>
                  <a:pt x="385561" y="355600"/>
                </a:lnTo>
                <a:lnTo>
                  <a:pt x="344435" y="323850"/>
                </a:lnTo>
                <a:lnTo>
                  <a:pt x="304240" y="290830"/>
                </a:lnTo>
                <a:lnTo>
                  <a:pt x="265045" y="257810"/>
                </a:lnTo>
                <a:lnTo>
                  <a:pt x="226920" y="222250"/>
                </a:lnTo>
                <a:lnTo>
                  <a:pt x="189934" y="185420"/>
                </a:lnTo>
                <a:lnTo>
                  <a:pt x="154158" y="148590"/>
                </a:lnTo>
                <a:lnTo>
                  <a:pt x="119659" y="110490"/>
                </a:lnTo>
                <a:lnTo>
                  <a:pt x="86508" y="69850"/>
                </a:lnTo>
                <a:lnTo>
                  <a:pt x="54774" y="29210"/>
                </a:lnTo>
                <a:lnTo>
                  <a:pt x="33237" y="0"/>
                </a:lnTo>
                <a:close/>
              </a:path>
              <a:path w="3616325" h="787400">
                <a:moveTo>
                  <a:pt x="2287326" y="706120"/>
                </a:moveTo>
                <a:lnTo>
                  <a:pt x="2162732" y="706120"/>
                </a:lnTo>
                <a:lnTo>
                  <a:pt x="2112900" y="716280"/>
                </a:lnTo>
                <a:lnTo>
                  <a:pt x="2062906" y="725170"/>
                </a:lnTo>
                <a:lnTo>
                  <a:pt x="1962503" y="740410"/>
                </a:lnTo>
                <a:lnTo>
                  <a:pt x="1861657" y="750570"/>
                </a:lnTo>
                <a:lnTo>
                  <a:pt x="1811111" y="754380"/>
                </a:lnTo>
                <a:lnTo>
                  <a:pt x="1760504" y="756920"/>
                </a:lnTo>
                <a:lnTo>
                  <a:pt x="1659179" y="759460"/>
                </a:lnTo>
                <a:lnTo>
                  <a:pt x="2035540" y="759460"/>
                </a:lnTo>
                <a:lnTo>
                  <a:pt x="2045547" y="758190"/>
                </a:lnTo>
                <a:lnTo>
                  <a:pt x="2095446" y="749300"/>
                </a:lnTo>
                <a:lnTo>
                  <a:pt x="2194762" y="728980"/>
                </a:lnTo>
                <a:lnTo>
                  <a:pt x="2244146" y="717550"/>
                </a:lnTo>
                <a:lnTo>
                  <a:pt x="2287326" y="706120"/>
                </a:lnTo>
                <a:close/>
              </a:path>
              <a:path w="3616325" h="787400">
                <a:moveTo>
                  <a:pt x="507628" y="0"/>
                </a:moveTo>
                <a:lnTo>
                  <a:pt x="468331" y="0"/>
                </a:lnTo>
                <a:lnTo>
                  <a:pt x="474331" y="7620"/>
                </a:lnTo>
                <a:lnTo>
                  <a:pt x="505372" y="45720"/>
                </a:lnTo>
                <a:lnTo>
                  <a:pt x="537355" y="82550"/>
                </a:lnTo>
                <a:lnTo>
                  <a:pt x="570260" y="118110"/>
                </a:lnTo>
                <a:lnTo>
                  <a:pt x="604069" y="153670"/>
                </a:lnTo>
                <a:lnTo>
                  <a:pt x="638762" y="187960"/>
                </a:lnTo>
                <a:lnTo>
                  <a:pt x="674319" y="220980"/>
                </a:lnTo>
                <a:lnTo>
                  <a:pt x="710720" y="254000"/>
                </a:lnTo>
                <a:lnTo>
                  <a:pt x="747946" y="284480"/>
                </a:lnTo>
                <a:lnTo>
                  <a:pt x="785978" y="314960"/>
                </a:lnTo>
                <a:lnTo>
                  <a:pt x="824794" y="345440"/>
                </a:lnTo>
                <a:lnTo>
                  <a:pt x="864378" y="373380"/>
                </a:lnTo>
                <a:lnTo>
                  <a:pt x="904707" y="401320"/>
                </a:lnTo>
                <a:lnTo>
                  <a:pt x="945763" y="426720"/>
                </a:lnTo>
                <a:lnTo>
                  <a:pt x="987527" y="452120"/>
                </a:lnTo>
                <a:lnTo>
                  <a:pt x="1073097" y="500380"/>
                </a:lnTo>
                <a:lnTo>
                  <a:pt x="1116865" y="521970"/>
                </a:lnTo>
                <a:lnTo>
                  <a:pt x="1206267" y="562610"/>
                </a:lnTo>
                <a:lnTo>
                  <a:pt x="1251863" y="581660"/>
                </a:lnTo>
                <a:lnTo>
                  <a:pt x="1298028" y="599440"/>
                </a:lnTo>
                <a:lnTo>
                  <a:pt x="1391991" y="629920"/>
                </a:lnTo>
                <a:lnTo>
                  <a:pt x="1439749" y="643890"/>
                </a:lnTo>
                <a:lnTo>
                  <a:pt x="1487998" y="656590"/>
                </a:lnTo>
                <a:lnTo>
                  <a:pt x="1536720" y="668020"/>
                </a:lnTo>
                <a:lnTo>
                  <a:pt x="1588223" y="678180"/>
                </a:lnTo>
                <a:lnTo>
                  <a:pt x="1639931" y="687070"/>
                </a:lnTo>
                <a:lnTo>
                  <a:pt x="1691819" y="694690"/>
                </a:lnTo>
                <a:lnTo>
                  <a:pt x="1743861" y="701040"/>
                </a:lnTo>
                <a:lnTo>
                  <a:pt x="1796033" y="706120"/>
                </a:lnTo>
                <a:lnTo>
                  <a:pt x="1848309" y="709930"/>
                </a:lnTo>
                <a:lnTo>
                  <a:pt x="1900663" y="712470"/>
                </a:lnTo>
                <a:lnTo>
                  <a:pt x="1953071" y="713740"/>
                </a:lnTo>
                <a:lnTo>
                  <a:pt x="2005507" y="713740"/>
                </a:lnTo>
                <a:lnTo>
                  <a:pt x="2057946" y="712470"/>
                </a:lnTo>
                <a:lnTo>
                  <a:pt x="2110363" y="709930"/>
                </a:lnTo>
                <a:lnTo>
                  <a:pt x="2162732" y="706120"/>
                </a:lnTo>
                <a:lnTo>
                  <a:pt x="2287326" y="706120"/>
                </a:lnTo>
                <a:lnTo>
                  <a:pt x="2330302" y="694690"/>
                </a:lnTo>
                <a:lnTo>
                  <a:pt x="2368809" y="683260"/>
                </a:lnTo>
                <a:lnTo>
                  <a:pt x="1954164" y="683260"/>
                </a:lnTo>
                <a:lnTo>
                  <a:pt x="1902608" y="681990"/>
                </a:lnTo>
                <a:lnTo>
                  <a:pt x="1851090" y="679450"/>
                </a:lnTo>
                <a:lnTo>
                  <a:pt x="1799634" y="675640"/>
                </a:lnTo>
                <a:lnTo>
                  <a:pt x="1748265" y="670560"/>
                </a:lnTo>
                <a:lnTo>
                  <a:pt x="1697005" y="664210"/>
                </a:lnTo>
                <a:lnTo>
                  <a:pt x="1645879" y="656590"/>
                </a:lnTo>
                <a:lnTo>
                  <a:pt x="1594911" y="647700"/>
                </a:lnTo>
                <a:lnTo>
                  <a:pt x="1544124" y="637540"/>
                </a:lnTo>
                <a:lnTo>
                  <a:pt x="1493542" y="626110"/>
                </a:lnTo>
                <a:lnTo>
                  <a:pt x="1444810" y="613410"/>
                </a:lnTo>
                <a:lnTo>
                  <a:pt x="1396600" y="599440"/>
                </a:lnTo>
                <a:lnTo>
                  <a:pt x="1348932" y="584200"/>
                </a:lnTo>
                <a:lnTo>
                  <a:pt x="1301827" y="567690"/>
                </a:lnTo>
                <a:lnTo>
                  <a:pt x="1255305" y="549910"/>
                </a:lnTo>
                <a:lnTo>
                  <a:pt x="1209386" y="530860"/>
                </a:lnTo>
                <a:lnTo>
                  <a:pt x="1164091" y="510540"/>
                </a:lnTo>
                <a:lnTo>
                  <a:pt x="1119440" y="488950"/>
                </a:lnTo>
                <a:lnTo>
                  <a:pt x="1032149" y="443230"/>
                </a:lnTo>
                <a:lnTo>
                  <a:pt x="989551" y="417830"/>
                </a:lnTo>
                <a:lnTo>
                  <a:pt x="947677" y="392430"/>
                </a:lnTo>
                <a:lnTo>
                  <a:pt x="906548" y="364490"/>
                </a:lnTo>
                <a:lnTo>
                  <a:pt x="866185" y="336550"/>
                </a:lnTo>
                <a:lnTo>
                  <a:pt x="826608" y="307340"/>
                </a:lnTo>
                <a:lnTo>
                  <a:pt x="787836" y="278130"/>
                </a:lnTo>
                <a:lnTo>
                  <a:pt x="749891" y="246380"/>
                </a:lnTo>
                <a:lnTo>
                  <a:pt x="712792" y="214630"/>
                </a:lnTo>
                <a:lnTo>
                  <a:pt x="676560" y="181610"/>
                </a:lnTo>
                <a:lnTo>
                  <a:pt x="641215" y="147320"/>
                </a:lnTo>
                <a:lnTo>
                  <a:pt x="606777" y="111760"/>
                </a:lnTo>
                <a:lnTo>
                  <a:pt x="573267" y="76200"/>
                </a:lnTo>
                <a:lnTo>
                  <a:pt x="540705" y="39370"/>
                </a:lnTo>
                <a:lnTo>
                  <a:pt x="509111" y="1270"/>
                </a:lnTo>
                <a:lnTo>
                  <a:pt x="507628" y="0"/>
                </a:lnTo>
                <a:close/>
              </a:path>
              <a:path w="3616325" h="787400">
                <a:moveTo>
                  <a:pt x="3420126" y="0"/>
                </a:moveTo>
                <a:lnTo>
                  <a:pt x="3380557" y="0"/>
                </a:lnTo>
                <a:lnTo>
                  <a:pt x="3349809" y="35560"/>
                </a:lnTo>
                <a:lnTo>
                  <a:pt x="3315162" y="73660"/>
                </a:lnTo>
                <a:lnTo>
                  <a:pt x="3279487" y="111760"/>
                </a:lnTo>
                <a:lnTo>
                  <a:pt x="3242802" y="148590"/>
                </a:lnTo>
                <a:lnTo>
                  <a:pt x="3205128" y="184150"/>
                </a:lnTo>
                <a:lnTo>
                  <a:pt x="3166484" y="218440"/>
                </a:lnTo>
                <a:lnTo>
                  <a:pt x="3126890" y="251460"/>
                </a:lnTo>
                <a:lnTo>
                  <a:pt x="3086365" y="284480"/>
                </a:lnTo>
                <a:lnTo>
                  <a:pt x="3044928" y="314960"/>
                </a:lnTo>
                <a:lnTo>
                  <a:pt x="3002600" y="345440"/>
                </a:lnTo>
                <a:lnTo>
                  <a:pt x="2918191" y="401320"/>
                </a:lnTo>
                <a:lnTo>
                  <a:pt x="2875107" y="427990"/>
                </a:lnTo>
                <a:lnTo>
                  <a:pt x="2831458" y="453390"/>
                </a:lnTo>
                <a:lnTo>
                  <a:pt x="2742536" y="501650"/>
                </a:lnTo>
                <a:lnTo>
                  <a:pt x="2697295" y="524510"/>
                </a:lnTo>
                <a:lnTo>
                  <a:pt x="2651557" y="546100"/>
                </a:lnTo>
                <a:lnTo>
                  <a:pt x="2605337" y="566420"/>
                </a:lnTo>
                <a:lnTo>
                  <a:pt x="2558654" y="585470"/>
                </a:lnTo>
                <a:lnTo>
                  <a:pt x="2463962" y="621030"/>
                </a:lnTo>
                <a:lnTo>
                  <a:pt x="2415986" y="637540"/>
                </a:lnTo>
                <a:lnTo>
                  <a:pt x="2365153" y="647700"/>
                </a:lnTo>
                <a:lnTo>
                  <a:pt x="2314143" y="656590"/>
                </a:lnTo>
                <a:lnTo>
                  <a:pt x="2262983" y="664210"/>
                </a:lnTo>
                <a:lnTo>
                  <a:pt x="2211694" y="670560"/>
                </a:lnTo>
                <a:lnTo>
                  <a:pt x="2160301" y="675640"/>
                </a:lnTo>
                <a:lnTo>
                  <a:pt x="2108828" y="679450"/>
                </a:lnTo>
                <a:lnTo>
                  <a:pt x="2057298" y="681990"/>
                </a:lnTo>
                <a:lnTo>
                  <a:pt x="2005736" y="683260"/>
                </a:lnTo>
                <a:lnTo>
                  <a:pt x="2368809" y="683260"/>
                </a:lnTo>
                <a:lnTo>
                  <a:pt x="2415696" y="669290"/>
                </a:lnTo>
                <a:lnTo>
                  <a:pt x="2434425" y="665480"/>
                </a:lnTo>
                <a:lnTo>
                  <a:pt x="2453113" y="660400"/>
                </a:lnTo>
                <a:lnTo>
                  <a:pt x="2539954" y="640080"/>
                </a:lnTo>
                <a:lnTo>
                  <a:pt x="2637980" y="612140"/>
                </a:lnTo>
                <a:lnTo>
                  <a:pt x="2686438" y="596900"/>
                </a:lnTo>
                <a:lnTo>
                  <a:pt x="2768544" y="566420"/>
                </a:lnTo>
                <a:lnTo>
                  <a:pt x="2677382" y="566420"/>
                </a:lnTo>
                <a:lnTo>
                  <a:pt x="2766410" y="523240"/>
                </a:lnTo>
                <a:lnTo>
                  <a:pt x="2810142" y="500380"/>
                </a:lnTo>
                <a:lnTo>
                  <a:pt x="2853332" y="476250"/>
                </a:lnTo>
                <a:lnTo>
                  <a:pt x="2895964" y="450850"/>
                </a:lnTo>
                <a:lnTo>
                  <a:pt x="2979494" y="397510"/>
                </a:lnTo>
                <a:lnTo>
                  <a:pt x="3020361" y="369570"/>
                </a:lnTo>
                <a:lnTo>
                  <a:pt x="3100584" y="311150"/>
                </a:lnTo>
                <a:lnTo>
                  <a:pt x="3139721" y="279400"/>
                </a:lnTo>
                <a:lnTo>
                  <a:pt x="3178002" y="247650"/>
                </a:lnTo>
                <a:lnTo>
                  <a:pt x="3215411" y="214630"/>
                </a:lnTo>
                <a:lnTo>
                  <a:pt x="3251931" y="181610"/>
                </a:lnTo>
                <a:lnTo>
                  <a:pt x="3287547" y="146050"/>
                </a:lnTo>
                <a:lnTo>
                  <a:pt x="3322242" y="110490"/>
                </a:lnTo>
                <a:lnTo>
                  <a:pt x="3356000" y="74930"/>
                </a:lnTo>
                <a:lnTo>
                  <a:pt x="3388805" y="36830"/>
                </a:lnTo>
                <a:lnTo>
                  <a:pt x="3420126" y="0"/>
                </a:lnTo>
                <a:close/>
              </a:path>
              <a:path w="3616325" h="787400">
                <a:moveTo>
                  <a:pt x="3615787" y="0"/>
                </a:moveTo>
                <a:lnTo>
                  <a:pt x="3574381" y="0"/>
                </a:lnTo>
                <a:lnTo>
                  <a:pt x="3526553" y="49530"/>
                </a:lnTo>
                <a:lnTo>
                  <a:pt x="3490078" y="85090"/>
                </a:lnTo>
                <a:lnTo>
                  <a:pt x="3452688" y="119380"/>
                </a:lnTo>
                <a:lnTo>
                  <a:pt x="3414447" y="152400"/>
                </a:lnTo>
                <a:lnTo>
                  <a:pt x="3375418" y="185420"/>
                </a:lnTo>
                <a:lnTo>
                  <a:pt x="3335665" y="215900"/>
                </a:lnTo>
                <a:lnTo>
                  <a:pt x="3295252" y="246380"/>
                </a:lnTo>
                <a:lnTo>
                  <a:pt x="3254605" y="275590"/>
                </a:lnTo>
                <a:lnTo>
                  <a:pt x="3171529" y="331470"/>
                </a:lnTo>
                <a:lnTo>
                  <a:pt x="3129132" y="358140"/>
                </a:lnTo>
                <a:lnTo>
                  <a:pt x="3086183" y="382270"/>
                </a:lnTo>
                <a:lnTo>
                  <a:pt x="3042698" y="407670"/>
                </a:lnTo>
                <a:lnTo>
                  <a:pt x="2954182" y="453390"/>
                </a:lnTo>
                <a:lnTo>
                  <a:pt x="2909182" y="474980"/>
                </a:lnTo>
                <a:lnTo>
                  <a:pt x="2863707" y="495300"/>
                </a:lnTo>
                <a:lnTo>
                  <a:pt x="2771399" y="533400"/>
                </a:lnTo>
                <a:lnTo>
                  <a:pt x="2677382" y="566420"/>
                </a:lnTo>
                <a:lnTo>
                  <a:pt x="2768544" y="566420"/>
                </a:lnTo>
                <a:lnTo>
                  <a:pt x="2829389" y="543560"/>
                </a:lnTo>
                <a:lnTo>
                  <a:pt x="2922499" y="502920"/>
                </a:lnTo>
                <a:lnTo>
                  <a:pt x="3058534" y="434340"/>
                </a:lnTo>
                <a:lnTo>
                  <a:pt x="3146603" y="383540"/>
                </a:lnTo>
                <a:lnTo>
                  <a:pt x="3189800" y="355600"/>
                </a:lnTo>
                <a:lnTo>
                  <a:pt x="3232416" y="328930"/>
                </a:lnTo>
                <a:lnTo>
                  <a:pt x="3274433" y="299720"/>
                </a:lnTo>
                <a:lnTo>
                  <a:pt x="3315835" y="269240"/>
                </a:lnTo>
                <a:lnTo>
                  <a:pt x="3356603" y="238760"/>
                </a:lnTo>
                <a:lnTo>
                  <a:pt x="3394939" y="208280"/>
                </a:lnTo>
                <a:lnTo>
                  <a:pt x="3432582" y="177800"/>
                </a:lnTo>
                <a:lnTo>
                  <a:pt x="3469484" y="144780"/>
                </a:lnTo>
                <a:lnTo>
                  <a:pt x="3505592" y="111760"/>
                </a:lnTo>
                <a:lnTo>
                  <a:pt x="3540858" y="78740"/>
                </a:lnTo>
                <a:lnTo>
                  <a:pt x="3575230" y="43180"/>
                </a:lnTo>
                <a:lnTo>
                  <a:pt x="3615787" y="0"/>
                </a:lnTo>
                <a:close/>
              </a:path>
              <a:path w="3616325" h="787400">
                <a:moveTo>
                  <a:pt x="754164" y="0"/>
                </a:moveTo>
                <a:lnTo>
                  <a:pt x="705862" y="0"/>
                </a:lnTo>
                <a:lnTo>
                  <a:pt x="747798" y="35560"/>
                </a:lnTo>
                <a:lnTo>
                  <a:pt x="787603" y="67310"/>
                </a:lnTo>
                <a:lnTo>
                  <a:pt x="828276" y="97790"/>
                </a:lnTo>
                <a:lnTo>
                  <a:pt x="869792" y="127000"/>
                </a:lnTo>
                <a:lnTo>
                  <a:pt x="912124" y="154940"/>
                </a:lnTo>
                <a:lnTo>
                  <a:pt x="955248" y="182880"/>
                </a:lnTo>
                <a:lnTo>
                  <a:pt x="999135" y="208280"/>
                </a:lnTo>
                <a:lnTo>
                  <a:pt x="1089102" y="256540"/>
                </a:lnTo>
                <a:lnTo>
                  <a:pt x="1135128" y="278130"/>
                </a:lnTo>
                <a:lnTo>
                  <a:pt x="1181815" y="298450"/>
                </a:lnTo>
                <a:lnTo>
                  <a:pt x="1277069" y="336550"/>
                </a:lnTo>
                <a:lnTo>
                  <a:pt x="1371614" y="367030"/>
                </a:lnTo>
                <a:lnTo>
                  <a:pt x="1467657" y="392430"/>
                </a:lnTo>
                <a:lnTo>
                  <a:pt x="1516153" y="402590"/>
                </a:lnTo>
                <a:lnTo>
                  <a:pt x="1564919" y="411480"/>
                </a:lnTo>
                <a:lnTo>
                  <a:pt x="1663120" y="426720"/>
                </a:lnTo>
                <a:lnTo>
                  <a:pt x="1712485" y="431800"/>
                </a:lnTo>
                <a:lnTo>
                  <a:pt x="1761981" y="435610"/>
                </a:lnTo>
                <a:lnTo>
                  <a:pt x="1811571" y="438150"/>
                </a:lnTo>
                <a:lnTo>
                  <a:pt x="1861221" y="439420"/>
                </a:lnTo>
                <a:lnTo>
                  <a:pt x="1910895" y="439420"/>
                </a:lnTo>
                <a:lnTo>
                  <a:pt x="1960560" y="438150"/>
                </a:lnTo>
                <a:lnTo>
                  <a:pt x="2059720" y="433070"/>
                </a:lnTo>
                <a:lnTo>
                  <a:pt x="2109145" y="427990"/>
                </a:lnTo>
                <a:lnTo>
                  <a:pt x="2207509" y="415290"/>
                </a:lnTo>
                <a:lnTo>
                  <a:pt x="2251042" y="407670"/>
                </a:lnTo>
                <a:lnTo>
                  <a:pt x="1866412" y="407670"/>
                </a:lnTo>
                <a:lnTo>
                  <a:pt x="1814910" y="406400"/>
                </a:lnTo>
                <a:lnTo>
                  <a:pt x="1763472" y="403860"/>
                </a:lnTo>
                <a:lnTo>
                  <a:pt x="1712141" y="400050"/>
                </a:lnTo>
                <a:lnTo>
                  <a:pt x="1609958" y="387350"/>
                </a:lnTo>
                <a:lnTo>
                  <a:pt x="1559189" y="378460"/>
                </a:lnTo>
                <a:lnTo>
                  <a:pt x="1508690" y="368300"/>
                </a:lnTo>
                <a:lnTo>
                  <a:pt x="1458500" y="356870"/>
                </a:lnTo>
                <a:lnTo>
                  <a:pt x="1408661" y="344170"/>
                </a:lnTo>
                <a:lnTo>
                  <a:pt x="1359214" y="330200"/>
                </a:lnTo>
                <a:lnTo>
                  <a:pt x="1261658" y="297180"/>
                </a:lnTo>
                <a:lnTo>
                  <a:pt x="1168787" y="259080"/>
                </a:lnTo>
                <a:lnTo>
                  <a:pt x="1078486" y="215900"/>
                </a:lnTo>
                <a:lnTo>
                  <a:pt x="990957" y="167640"/>
                </a:lnTo>
                <a:lnTo>
                  <a:pt x="948295" y="140970"/>
                </a:lnTo>
                <a:lnTo>
                  <a:pt x="906402" y="114300"/>
                </a:lnTo>
                <a:lnTo>
                  <a:pt x="865302" y="86360"/>
                </a:lnTo>
                <a:lnTo>
                  <a:pt x="825021" y="55880"/>
                </a:lnTo>
                <a:lnTo>
                  <a:pt x="785585" y="25400"/>
                </a:lnTo>
                <a:lnTo>
                  <a:pt x="754164" y="0"/>
                </a:lnTo>
                <a:close/>
              </a:path>
              <a:path w="3616325" h="787400">
                <a:moveTo>
                  <a:pt x="3202848" y="0"/>
                </a:moveTo>
                <a:lnTo>
                  <a:pt x="3146934" y="0"/>
                </a:lnTo>
                <a:lnTo>
                  <a:pt x="3105707" y="27940"/>
                </a:lnTo>
                <a:lnTo>
                  <a:pt x="3063660" y="55880"/>
                </a:lnTo>
                <a:lnTo>
                  <a:pt x="3020847" y="82550"/>
                </a:lnTo>
                <a:lnTo>
                  <a:pt x="2977491" y="107950"/>
                </a:lnTo>
                <a:lnTo>
                  <a:pt x="2889222" y="156210"/>
                </a:lnTo>
                <a:lnTo>
                  <a:pt x="2844343" y="179070"/>
                </a:lnTo>
                <a:lnTo>
                  <a:pt x="2798993" y="200660"/>
                </a:lnTo>
                <a:lnTo>
                  <a:pt x="2706946" y="241300"/>
                </a:lnTo>
                <a:lnTo>
                  <a:pt x="2660284" y="260350"/>
                </a:lnTo>
                <a:lnTo>
                  <a:pt x="2613222" y="276860"/>
                </a:lnTo>
                <a:lnTo>
                  <a:pt x="2565775" y="294640"/>
                </a:lnTo>
                <a:lnTo>
                  <a:pt x="2517963" y="309880"/>
                </a:lnTo>
                <a:lnTo>
                  <a:pt x="2421310" y="337820"/>
                </a:lnTo>
                <a:lnTo>
                  <a:pt x="2323405" y="360680"/>
                </a:lnTo>
                <a:lnTo>
                  <a:pt x="2274027" y="370840"/>
                </a:lnTo>
                <a:lnTo>
                  <a:pt x="2224388" y="379730"/>
                </a:lnTo>
                <a:lnTo>
                  <a:pt x="2123472" y="394970"/>
                </a:lnTo>
                <a:lnTo>
                  <a:pt x="2072257" y="400050"/>
                </a:lnTo>
                <a:lnTo>
                  <a:pt x="2020902" y="403860"/>
                </a:lnTo>
                <a:lnTo>
                  <a:pt x="1969450" y="406400"/>
                </a:lnTo>
                <a:lnTo>
                  <a:pt x="1917939" y="407670"/>
                </a:lnTo>
                <a:lnTo>
                  <a:pt x="2251042" y="407670"/>
                </a:lnTo>
                <a:lnTo>
                  <a:pt x="2359061" y="386080"/>
                </a:lnTo>
                <a:lnTo>
                  <a:pt x="2458623" y="360680"/>
                </a:lnTo>
                <a:lnTo>
                  <a:pt x="2507907" y="346710"/>
                </a:lnTo>
                <a:lnTo>
                  <a:pt x="2556837" y="331470"/>
                </a:lnTo>
                <a:lnTo>
                  <a:pt x="2605394" y="314960"/>
                </a:lnTo>
                <a:lnTo>
                  <a:pt x="2653560" y="297180"/>
                </a:lnTo>
                <a:lnTo>
                  <a:pt x="2748647" y="259080"/>
                </a:lnTo>
                <a:lnTo>
                  <a:pt x="2841954" y="215900"/>
                </a:lnTo>
                <a:lnTo>
                  <a:pt x="2933335" y="170180"/>
                </a:lnTo>
                <a:lnTo>
                  <a:pt x="3022647" y="119380"/>
                </a:lnTo>
                <a:lnTo>
                  <a:pt x="3151255" y="36830"/>
                </a:lnTo>
                <a:lnTo>
                  <a:pt x="320284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612543" y="361"/>
            <a:ext cx="3264535" cy="797560"/>
          </a:xfrm>
          <a:custGeom>
            <a:avLst/>
            <a:gdLst/>
            <a:ahLst/>
            <a:cxnLst/>
            <a:rect l="l" t="t" r="r" b="b"/>
            <a:pathLst>
              <a:path w="3264534" h="797560">
                <a:moveTo>
                  <a:pt x="1787103" y="246380"/>
                </a:moveTo>
                <a:lnTo>
                  <a:pt x="1740278" y="246380"/>
                </a:lnTo>
                <a:lnTo>
                  <a:pt x="1741886" y="269240"/>
                </a:lnTo>
                <a:lnTo>
                  <a:pt x="1742644" y="276860"/>
                </a:lnTo>
                <a:lnTo>
                  <a:pt x="1751653" y="327660"/>
                </a:lnTo>
                <a:lnTo>
                  <a:pt x="1764279" y="377190"/>
                </a:lnTo>
                <a:lnTo>
                  <a:pt x="1780441" y="426720"/>
                </a:lnTo>
                <a:lnTo>
                  <a:pt x="1800058" y="473710"/>
                </a:lnTo>
                <a:lnTo>
                  <a:pt x="1823048" y="520700"/>
                </a:lnTo>
                <a:lnTo>
                  <a:pt x="1849333" y="565150"/>
                </a:lnTo>
                <a:lnTo>
                  <a:pt x="1878829" y="607060"/>
                </a:lnTo>
                <a:lnTo>
                  <a:pt x="1911457" y="647700"/>
                </a:lnTo>
                <a:lnTo>
                  <a:pt x="1931203" y="669290"/>
                </a:lnTo>
                <a:lnTo>
                  <a:pt x="1951688" y="692150"/>
                </a:lnTo>
                <a:lnTo>
                  <a:pt x="1972913" y="712470"/>
                </a:lnTo>
                <a:lnTo>
                  <a:pt x="2005749" y="742950"/>
                </a:lnTo>
                <a:lnTo>
                  <a:pt x="2016768" y="753110"/>
                </a:lnTo>
                <a:lnTo>
                  <a:pt x="2027935" y="762000"/>
                </a:lnTo>
                <a:lnTo>
                  <a:pt x="2039250" y="772160"/>
                </a:lnTo>
                <a:lnTo>
                  <a:pt x="2049271" y="779780"/>
                </a:lnTo>
                <a:lnTo>
                  <a:pt x="2059957" y="788670"/>
                </a:lnTo>
                <a:lnTo>
                  <a:pt x="2071531" y="796290"/>
                </a:lnTo>
                <a:lnTo>
                  <a:pt x="2112708" y="795020"/>
                </a:lnTo>
                <a:lnTo>
                  <a:pt x="2169105" y="783590"/>
                </a:lnTo>
                <a:lnTo>
                  <a:pt x="2224293" y="768350"/>
                </a:lnTo>
                <a:lnTo>
                  <a:pt x="2251671" y="762000"/>
                </a:lnTo>
                <a:lnTo>
                  <a:pt x="2278939" y="754380"/>
                </a:lnTo>
                <a:lnTo>
                  <a:pt x="2290570" y="750570"/>
                </a:lnTo>
                <a:lnTo>
                  <a:pt x="2086975" y="750570"/>
                </a:lnTo>
                <a:lnTo>
                  <a:pt x="2046446" y="717550"/>
                </a:lnTo>
                <a:lnTo>
                  <a:pt x="2007493" y="680720"/>
                </a:lnTo>
                <a:lnTo>
                  <a:pt x="1970491" y="643890"/>
                </a:lnTo>
                <a:lnTo>
                  <a:pt x="1935813" y="604520"/>
                </a:lnTo>
                <a:lnTo>
                  <a:pt x="1903835" y="562610"/>
                </a:lnTo>
                <a:lnTo>
                  <a:pt x="1874930" y="518160"/>
                </a:lnTo>
                <a:lnTo>
                  <a:pt x="1849474" y="472440"/>
                </a:lnTo>
                <a:lnTo>
                  <a:pt x="1827840" y="424180"/>
                </a:lnTo>
                <a:lnTo>
                  <a:pt x="1809690" y="370840"/>
                </a:lnTo>
                <a:lnTo>
                  <a:pt x="1796384" y="316230"/>
                </a:lnTo>
                <a:lnTo>
                  <a:pt x="1787960" y="260350"/>
                </a:lnTo>
                <a:lnTo>
                  <a:pt x="1787103" y="246380"/>
                </a:lnTo>
                <a:close/>
              </a:path>
              <a:path w="3264534" h="797560">
                <a:moveTo>
                  <a:pt x="3264353" y="0"/>
                </a:moveTo>
                <a:lnTo>
                  <a:pt x="3209292" y="0"/>
                </a:lnTo>
                <a:lnTo>
                  <a:pt x="3188636" y="30480"/>
                </a:lnTo>
                <a:lnTo>
                  <a:pt x="3159349" y="69850"/>
                </a:lnTo>
                <a:lnTo>
                  <a:pt x="3129181" y="109220"/>
                </a:lnTo>
                <a:lnTo>
                  <a:pt x="3098122" y="148590"/>
                </a:lnTo>
                <a:lnTo>
                  <a:pt x="3066162" y="185420"/>
                </a:lnTo>
                <a:lnTo>
                  <a:pt x="3033292" y="222250"/>
                </a:lnTo>
                <a:lnTo>
                  <a:pt x="2999502" y="259080"/>
                </a:lnTo>
                <a:lnTo>
                  <a:pt x="2964782" y="294640"/>
                </a:lnTo>
                <a:lnTo>
                  <a:pt x="2929122" y="328930"/>
                </a:lnTo>
                <a:lnTo>
                  <a:pt x="2892514" y="361950"/>
                </a:lnTo>
                <a:lnTo>
                  <a:pt x="2854946" y="393700"/>
                </a:lnTo>
                <a:lnTo>
                  <a:pt x="2816410" y="425450"/>
                </a:lnTo>
                <a:lnTo>
                  <a:pt x="2776895" y="455930"/>
                </a:lnTo>
                <a:lnTo>
                  <a:pt x="2736392" y="485140"/>
                </a:lnTo>
                <a:lnTo>
                  <a:pt x="2694238" y="513080"/>
                </a:lnTo>
                <a:lnTo>
                  <a:pt x="2651301" y="539750"/>
                </a:lnTo>
                <a:lnTo>
                  <a:pt x="2607615" y="565150"/>
                </a:lnTo>
                <a:lnTo>
                  <a:pt x="2563212" y="589280"/>
                </a:lnTo>
                <a:lnTo>
                  <a:pt x="2518125" y="612140"/>
                </a:lnTo>
                <a:lnTo>
                  <a:pt x="2426031" y="652780"/>
                </a:lnTo>
                <a:lnTo>
                  <a:pt x="2331594" y="688340"/>
                </a:lnTo>
                <a:lnTo>
                  <a:pt x="2283580" y="703580"/>
                </a:lnTo>
                <a:lnTo>
                  <a:pt x="2235077" y="717550"/>
                </a:lnTo>
                <a:lnTo>
                  <a:pt x="2186121" y="730250"/>
                </a:lnTo>
                <a:lnTo>
                  <a:pt x="2136743" y="741680"/>
                </a:lnTo>
                <a:lnTo>
                  <a:pt x="2086975" y="750570"/>
                </a:lnTo>
                <a:lnTo>
                  <a:pt x="2290570" y="750570"/>
                </a:lnTo>
                <a:lnTo>
                  <a:pt x="2352183" y="730250"/>
                </a:lnTo>
                <a:lnTo>
                  <a:pt x="2442883" y="697230"/>
                </a:lnTo>
                <a:lnTo>
                  <a:pt x="2487422" y="678180"/>
                </a:lnTo>
                <a:lnTo>
                  <a:pt x="2531382" y="657860"/>
                </a:lnTo>
                <a:lnTo>
                  <a:pt x="2574737" y="636270"/>
                </a:lnTo>
                <a:lnTo>
                  <a:pt x="2617459" y="613410"/>
                </a:lnTo>
                <a:lnTo>
                  <a:pt x="2659521" y="589280"/>
                </a:lnTo>
                <a:lnTo>
                  <a:pt x="2700894" y="563880"/>
                </a:lnTo>
                <a:lnTo>
                  <a:pt x="2743300" y="535940"/>
                </a:lnTo>
                <a:lnTo>
                  <a:pt x="2784765" y="506730"/>
                </a:lnTo>
                <a:lnTo>
                  <a:pt x="2825292" y="476250"/>
                </a:lnTo>
                <a:lnTo>
                  <a:pt x="2864883" y="445770"/>
                </a:lnTo>
                <a:lnTo>
                  <a:pt x="2903538" y="412750"/>
                </a:lnTo>
                <a:lnTo>
                  <a:pt x="2941261" y="379730"/>
                </a:lnTo>
                <a:lnTo>
                  <a:pt x="2978051" y="345440"/>
                </a:lnTo>
                <a:lnTo>
                  <a:pt x="3013912" y="309880"/>
                </a:lnTo>
                <a:lnTo>
                  <a:pt x="3048845" y="273050"/>
                </a:lnTo>
                <a:lnTo>
                  <a:pt x="3082851" y="236220"/>
                </a:lnTo>
                <a:lnTo>
                  <a:pt x="3115932" y="198120"/>
                </a:lnTo>
                <a:lnTo>
                  <a:pt x="3148090" y="158750"/>
                </a:lnTo>
                <a:lnTo>
                  <a:pt x="3179326" y="119380"/>
                </a:lnTo>
                <a:lnTo>
                  <a:pt x="3209643" y="78740"/>
                </a:lnTo>
                <a:lnTo>
                  <a:pt x="3239042" y="36830"/>
                </a:lnTo>
                <a:lnTo>
                  <a:pt x="3264353" y="0"/>
                </a:lnTo>
                <a:close/>
              </a:path>
              <a:path w="3264534" h="797560">
                <a:moveTo>
                  <a:pt x="684992" y="323850"/>
                </a:moveTo>
                <a:lnTo>
                  <a:pt x="635066" y="323850"/>
                </a:lnTo>
                <a:lnTo>
                  <a:pt x="653790" y="368300"/>
                </a:lnTo>
                <a:lnTo>
                  <a:pt x="674912" y="411480"/>
                </a:lnTo>
                <a:lnTo>
                  <a:pt x="698661" y="452120"/>
                </a:lnTo>
                <a:lnTo>
                  <a:pt x="725268" y="491490"/>
                </a:lnTo>
                <a:lnTo>
                  <a:pt x="754962" y="528320"/>
                </a:lnTo>
                <a:lnTo>
                  <a:pt x="787971" y="561340"/>
                </a:lnTo>
                <a:lnTo>
                  <a:pt x="824526" y="589280"/>
                </a:lnTo>
                <a:lnTo>
                  <a:pt x="864857" y="614680"/>
                </a:lnTo>
                <a:lnTo>
                  <a:pt x="910602" y="633730"/>
                </a:lnTo>
                <a:lnTo>
                  <a:pt x="957629" y="646430"/>
                </a:lnTo>
                <a:lnTo>
                  <a:pt x="1005521" y="652780"/>
                </a:lnTo>
                <a:lnTo>
                  <a:pt x="1053859" y="652780"/>
                </a:lnTo>
                <a:lnTo>
                  <a:pt x="1102225" y="647700"/>
                </a:lnTo>
                <a:lnTo>
                  <a:pt x="1150200" y="637540"/>
                </a:lnTo>
                <a:lnTo>
                  <a:pt x="1197366" y="623570"/>
                </a:lnTo>
                <a:lnTo>
                  <a:pt x="1236743" y="608330"/>
                </a:lnTo>
                <a:lnTo>
                  <a:pt x="1020062" y="608330"/>
                </a:lnTo>
                <a:lnTo>
                  <a:pt x="966577" y="601980"/>
                </a:lnTo>
                <a:lnTo>
                  <a:pt x="916545" y="586740"/>
                </a:lnTo>
                <a:lnTo>
                  <a:pt x="870243" y="563880"/>
                </a:lnTo>
                <a:lnTo>
                  <a:pt x="827946" y="533400"/>
                </a:lnTo>
                <a:lnTo>
                  <a:pt x="789930" y="496570"/>
                </a:lnTo>
                <a:lnTo>
                  <a:pt x="756469" y="454660"/>
                </a:lnTo>
                <a:lnTo>
                  <a:pt x="734025" y="420370"/>
                </a:lnTo>
                <a:lnTo>
                  <a:pt x="713608" y="384810"/>
                </a:lnTo>
                <a:lnTo>
                  <a:pt x="695266" y="347980"/>
                </a:lnTo>
                <a:lnTo>
                  <a:pt x="684992" y="323850"/>
                </a:lnTo>
                <a:close/>
              </a:path>
              <a:path w="3264534" h="797560">
                <a:moveTo>
                  <a:pt x="1806722" y="0"/>
                </a:moveTo>
                <a:lnTo>
                  <a:pt x="1759489" y="0"/>
                </a:lnTo>
                <a:lnTo>
                  <a:pt x="1745409" y="80010"/>
                </a:lnTo>
                <a:lnTo>
                  <a:pt x="1740149" y="132080"/>
                </a:lnTo>
                <a:lnTo>
                  <a:pt x="1737714" y="185420"/>
                </a:lnTo>
                <a:lnTo>
                  <a:pt x="1730115" y="191770"/>
                </a:lnTo>
                <a:lnTo>
                  <a:pt x="1671067" y="250190"/>
                </a:lnTo>
                <a:lnTo>
                  <a:pt x="1633707" y="285750"/>
                </a:lnTo>
                <a:lnTo>
                  <a:pt x="1595481" y="318770"/>
                </a:lnTo>
                <a:lnTo>
                  <a:pt x="1556407" y="351790"/>
                </a:lnTo>
                <a:lnTo>
                  <a:pt x="1516505" y="383540"/>
                </a:lnTo>
                <a:lnTo>
                  <a:pt x="1475796" y="415290"/>
                </a:lnTo>
                <a:lnTo>
                  <a:pt x="1434297" y="444500"/>
                </a:lnTo>
                <a:lnTo>
                  <a:pt x="1392029" y="473710"/>
                </a:lnTo>
                <a:lnTo>
                  <a:pt x="1349011" y="501650"/>
                </a:lnTo>
                <a:lnTo>
                  <a:pt x="1305961" y="525780"/>
                </a:lnTo>
                <a:lnTo>
                  <a:pt x="1261287" y="548640"/>
                </a:lnTo>
                <a:lnTo>
                  <a:pt x="1215174" y="568960"/>
                </a:lnTo>
                <a:lnTo>
                  <a:pt x="1167808" y="586740"/>
                </a:lnTo>
                <a:lnTo>
                  <a:pt x="1119377" y="599440"/>
                </a:lnTo>
                <a:lnTo>
                  <a:pt x="1070066" y="607060"/>
                </a:lnTo>
                <a:lnTo>
                  <a:pt x="1020062" y="608330"/>
                </a:lnTo>
                <a:lnTo>
                  <a:pt x="1236743" y="608330"/>
                </a:lnTo>
                <a:lnTo>
                  <a:pt x="1290288" y="585470"/>
                </a:lnTo>
                <a:lnTo>
                  <a:pt x="1336130" y="561340"/>
                </a:lnTo>
                <a:lnTo>
                  <a:pt x="1380874" y="535940"/>
                </a:lnTo>
                <a:lnTo>
                  <a:pt x="1424563" y="508000"/>
                </a:lnTo>
                <a:lnTo>
                  <a:pt x="1467239" y="478790"/>
                </a:lnTo>
                <a:lnTo>
                  <a:pt x="1508944" y="448310"/>
                </a:lnTo>
                <a:lnTo>
                  <a:pt x="1549722" y="416560"/>
                </a:lnTo>
                <a:lnTo>
                  <a:pt x="1589615" y="383540"/>
                </a:lnTo>
                <a:lnTo>
                  <a:pt x="1628665" y="349250"/>
                </a:lnTo>
                <a:lnTo>
                  <a:pt x="1703818" y="281940"/>
                </a:lnTo>
                <a:lnTo>
                  <a:pt x="1740278" y="246380"/>
                </a:lnTo>
                <a:lnTo>
                  <a:pt x="1787103" y="246380"/>
                </a:lnTo>
                <a:lnTo>
                  <a:pt x="1784453" y="203200"/>
                </a:lnTo>
                <a:lnTo>
                  <a:pt x="1819641" y="167640"/>
                </a:lnTo>
                <a:lnTo>
                  <a:pt x="1850633" y="135890"/>
                </a:lnTo>
                <a:lnTo>
                  <a:pt x="1785834" y="135890"/>
                </a:lnTo>
                <a:lnTo>
                  <a:pt x="1788379" y="105410"/>
                </a:lnTo>
                <a:lnTo>
                  <a:pt x="1792144" y="74930"/>
                </a:lnTo>
                <a:lnTo>
                  <a:pt x="1797093" y="44450"/>
                </a:lnTo>
                <a:lnTo>
                  <a:pt x="1803188" y="13970"/>
                </a:lnTo>
                <a:lnTo>
                  <a:pt x="1806722" y="0"/>
                </a:lnTo>
                <a:close/>
              </a:path>
              <a:path w="3264534" h="797560">
                <a:moveTo>
                  <a:pt x="49686" y="0"/>
                </a:moveTo>
                <a:lnTo>
                  <a:pt x="0" y="0"/>
                </a:lnTo>
                <a:lnTo>
                  <a:pt x="13212" y="34290"/>
                </a:lnTo>
                <a:lnTo>
                  <a:pt x="33293" y="78740"/>
                </a:lnTo>
                <a:lnTo>
                  <a:pt x="56343" y="120650"/>
                </a:lnTo>
                <a:lnTo>
                  <a:pt x="82540" y="160020"/>
                </a:lnTo>
                <a:lnTo>
                  <a:pt x="112062" y="196850"/>
                </a:lnTo>
                <a:lnTo>
                  <a:pt x="145088" y="231140"/>
                </a:lnTo>
                <a:lnTo>
                  <a:pt x="181796" y="262890"/>
                </a:lnTo>
                <a:lnTo>
                  <a:pt x="223031" y="290830"/>
                </a:lnTo>
                <a:lnTo>
                  <a:pt x="265789" y="313690"/>
                </a:lnTo>
                <a:lnTo>
                  <a:pt x="309841" y="330200"/>
                </a:lnTo>
                <a:lnTo>
                  <a:pt x="354955" y="342900"/>
                </a:lnTo>
                <a:lnTo>
                  <a:pt x="400902" y="349250"/>
                </a:lnTo>
                <a:lnTo>
                  <a:pt x="447452" y="351790"/>
                </a:lnTo>
                <a:lnTo>
                  <a:pt x="494373" y="350520"/>
                </a:lnTo>
                <a:lnTo>
                  <a:pt x="541436" y="345440"/>
                </a:lnTo>
                <a:lnTo>
                  <a:pt x="588410" y="336550"/>
                </a:lnTo>
                <a:lnTo>
                  <a:pt x="635066" y="323850"/>
                </a:lnTo>
                <a:lnTo>
                  <a:pt x="684992" y="323850"/>
                </a:lnTo>
                <a:lnTo>
                  <a:pt x="679044" y="309880"/>
                </a:lnTo>
                <a:lnTo>
                  <a:pt x="682558" y="308610"/>
                </a:lnTo>
                <a:lnTo>
                  <a:pt x="474674" y="308610"/>
                </a:lnTo>
                <a:lnTo>
                  <a:pt x="421133" y="307340"/>
                </a:lnTo>
                <a:lnTo>
                  <a:pt x="368464" y="299720"/>
                </a:lnTo>
                <a:lnTo>
                  <a:pt x="317330" y="285750"/>
                </a:lnTo>
                <a:lnTo>
                  <a:pt x="268395" y="265430"/>
                </a:lnTo>
                <a:lnTo>
                  <a:pt x="222323" y="237490"/>
                </a:lnTo>
                <a:lnTo>
                  <a:pt x="186568" y="208280"/>
                </a:lnTo>
                <a:lnTo>
                  <a:pt x="153852" y="175260"/>
                </a:lnTo>
                <a:lnTo>
                  <a:pt x="124353" y="139700"/>
                </a:lnTo>
                <a:lnTo>
                  <a:pt x="98249" y="101600"/>
                </a:lnTo>
                <a:lnTo>
                  <a:pt x="75719" y="60960"/>
                </a:lnTo>
                <a:lnTo>
                  <a:pt x="56941" y="19050"/>
                </a:lnTo>
                <a:lnTo>
                  <a:pt x="49686" y="0"/>
                </a:lnTo>
                <a:close/>
              </a:path>
              <a:path w="3264534" h="797560">
                <a:moveTo>
                  <a:pt x="596289" y="0"/>
                </a:moveTo>
                <a:lnTo>
                  <a:pt x="551163" y="0"/>
                </a:lnTo>
                <a:lnTo>
                  <a:pt x="552554" y="13970"/>
                </a:lnTo>
                <a:lnTo>
                  <a:pt x="560414" y="64770"/>
                </a:lnTo>
                <a:lnTo>
                  <a:pt x="570629" y="116840"/>
                </a:lnTo>
                <a:lnTo>
                  <a:pt x="583185" y="166370"/>
                </a:lnTo>
                <a:lnTo>
                  <a:pt x="598069" y="217170"/>
                </a:lnTo>
                <a:lnTo>
                  <a:pt x="614002" y="266700"/>
                </a:lnTo>
                <a:lnTo>
                  <a:pt x="619841" y="283210"/>
                </a:lnTo>
                <a:lnTo>
                  <a:pt x="584150" y="293370"/>
                </a:lnTo>
                <a:lnTo>
                  <a:pt x="547990" y="299720"/>
                </a:lnTo>
                <a:lnTo>
                  <a:pt x="511464" y="304800"/>
                </a:lnTo>
                <a:lnTo>
                  <a:pt x="474674" y="308610"/>
                </a:lnTo>
                <a:lnTo>
                  <a:pt x="682558" y="308610"/>
                </a:lnTo>
                <a:lnTo>
                  <a:pt x="728233" y="292100"/>
                </a:lnTo>
                <a:lnTo>
                  <a:pt x="776472" y="270510"/>
                </a:lnTo>
                <a:lnTo>
                  <a:pt x="779094" y="269240"/>
                </a:lnTo>
                <a:lnTo>
                  <a:pt x="663662" y="269240"/>
                </a:lnTo>
                <a:lnTo>
                  <a:pt x="661985" y="265430"/>
                </a:lnTo>
                <a:lnTo>
                  <a:pt x="660073" y="260350"/>
                </a:lnTo>
                <a:lnTo>
                  <a:pt x="658455" y="255270"/>
                </a:lnTo>
                <a:lnTo>
                  <a:pt x="640833" y="203200"/>
                </a:lnTo>
                <a:lnTo>
                  <a:pt x="625584" y="149860"/>
                </a:lnTo>
                <a:lnTo>
                  <a:pt x="612728" y="96520"/>
                </a:lnTo>
                <a:lnTo>
                  <a:pt x="602288" y="41910"/>
                </a:lnTo>
                <a:lnTo>
                  <a:pt x="596289" y="0"/>
                </a:lnTo>
                <a:close/>
              </a:path>
              <a:path w="3264534" h="797560">
                <a:moveTo>
                  <a:pt x="1175139" y="0"/>
                </a:moveTo>
                <a:lnTo>
                  <a:pt x="1109231" y="0"/>
                </a:lnTo>
                <a:lnTo>
                  <a:pt x="1098749" y="8890"/>
                </a:lnTo>
                <a:lnTo>
                  <a:pt x="1059211" y="41910"/>
                </a:lnTo>
                <a:lnTo>
                  <a:pt x="1018709" y="73660"/>
                </a:lnTo>
                <a:lnTo>
                  <a:pt x="977272" y="102870"/>
                </a:lnTo>
                <a:lnTo>
                  <a:pt x="934924" y="132080"/>
                </a:lnTo>
                <a:lnTo>
                  <a:pt x="891695" y="158750"/>
                </a:lnTo>
                <a:lnTo>
                  <a:pt x="847610" y="184150"/>
                </a:lnTo>
                <a:lnTo>
                  <a:pt x="802696" y="209550"/>
                </a:lnTo>
                <a:lnTo>
                  <a:pt x="734288" y="242570"/>
                </a:lnTo>
                <a:lnTo>
                  <a:pt x="663662" y="269240"/>
                </a:lnTo>
                <a:lnTo>
                  <a:pt x="779094" y="269240"/>
                </a:lnTo>
                <a:lnTo>
                  <a:pt x="823682" y="247650"/>
                </a:lnTo>
                <a:lnTo>
                  <a:pt x="869787" y="222250"/>
                </a:lnTo>
                <a:lnTo>
                  <a:pt x="913846" y="196850"/>
                </a:lnTo>
                <a:lnTo>
                  <a:pt x="957118" y="168910"/>
                </a:lnTo>
                <a:lnTo>
                  <a:pt x="999582" y="139700"/>
                </a:lnTo>
                <a:lnTo>
                  <a:pt x="1041216" y="109220"/>
                </a:lnTo>
                <a:lnTo>
                  <a:pt x="1082001" y="78740"/>
                </a:lnTo>
                <a:lnTo>
                  <a:pt x="1121917" y="45720"/>
                </a:lnTo>
                <a:lnTo>
                  <a:pt x="1160942" y="12700"/>
                </a:lnTo>
                <a:lnTo>
                  <a:pt x="1175139" y="0"/>
                </a:lnTo>
                <a:close/>
              </a:path>
              <a:path w="3264534" h="797560">
                <a:moveTo>
                  <a:pt x="1973737" y="0"/>
                </a:moveTo>
                <a:lnTo>
                  <a:pt x="1912673" y="0"/>
                </a:lnTo>
                <a:lnTo>
                  <a:pt x="1891357" y="24130"/>
                </a:lnTo>
                <a:lnTo>
                  <a:pt x="1856632" y="62230"/>
                </a:lnTo>
                <a:lnTo>
                  <a:pt x="1821464" y="99060"/>
                </a:lnTo>
                <a:lnTo>
                  <a:pt x="1785834" y="135890"/>
                </a:lnTo>
                <a:lnTo>
                  <a:pt x="1850633" y="135890"/>
                </a:lnTo>
                <a:lnTo>
                  <a:pt x="1854353" y="132080"/>
                </a:lnTo>
                <a:lnTo>
                  <a:pt x="1888610" y="95250"/>
                </a:lnTo>
                <a:lnTo>
                  <a:pt x="1922434" y="58420"/>
                </a:lnTo>
                <a:lnTo>
                  <a:pt x="197373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920827" y="74221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880726" y="48288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714031" y="631983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70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988710" y="394131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327303" y="78107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064822" y="7926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969531" y="382536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4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4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47941" y="336117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5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5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694864" y="637786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043877" y="343661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89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79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908040" y="736409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5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5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5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5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047953" y="319304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180912" y="215440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065959" y="308279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327279" y="4605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309298" y="78049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331344" y="35613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791861" y="570492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844134" y="507255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719258" y="631403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46458" y="501452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047941" y="304799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4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4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124621" y="29609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916180" y="726544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338363" y="2539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326746" y="144118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5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337772" y="12407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80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80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80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25579" y="13948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80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205958" y="35623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874931" y="728293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4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4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4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4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4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4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7039241" y="352363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4991101" y="3329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663573" y="62966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218158" y="33495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503848" y="520020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016072" y="7797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207122" y="3303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514883" y="53800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968406" y="785717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5887136" y="731773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14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14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6299424" y="785138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5589228" y="60007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5887139" y="7439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5666477" y="629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799429" y="705662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6695445" y="37034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5649052" y="38136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561929" y="105242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5630466" y="31756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625239" y="38136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5559018" y="11685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739" y="0"/>
                </a:moveTo>
                <a:lnTo>
                  <a:pt x="0" y="0"/>
                </a:lnTo>
                <a:lnTo>
                  <a:pt x="1168" y="584"/>
                </a:lnTo>
                <a:lnTo>
                  <a:pt x="1739" y="0"/>
                </a:lnTo>
                <a:close/>
              </a:path>
              <a:path w="6985" h="6985">
                <a:moveTo>
                  <a:pt x="6388" y="6388"/>
                </a:moveTo>
                <a:lnTo>
                  <a:pt x="3479" y="6388"/>
                </a:lnTo>
                <a:lnTo>
                  <a:pt x="5803" y="6959"/>
                </a:lnTo>
                <a:lnTo>
                  <a:pt x="6388" y="638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5694934" y="212546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5652537" y="383107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5702439" y="222403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10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703601" y="45388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816280" y="53452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647880" y="382536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820345" y="53568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735546" y="35874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6298831" y="96544"/>
            <a:ext cx="10795" cy="20320"/>
          </a:xfrm>
          <a:custGeom>
            <a:avLst/>
            <a:gdLst/>
            <a:ahLst/>
            <a:cxnLst/>
            <a:rect l="l" t="t" r="r" b="b"/>
            <a:pathLst>
              <a:path w="10795" h="20319">
                <a:moveTo>
                  <a:pt x="1752" y="2895"/>
                </a:moveTo>
                <a:lnTo>
                  <a:pt x="1168" y="1155"/>
                </a:lnTo>
                <a:lnTo>
                  <a:pt x="0" y="0"/>
                </a:lnTo>
                <a:lnTo>
                  <a:pt x="1168" y="4635"/>
                </a:lnTo>
                <a:lnTo>
                  <a:pt x="1752" y="2895"/>
                </a:lnTo>
                <a:close/>
              </a:path>
              <a:path w="10795" h="20319">
                <a:moveTo>
                  <a:pt x="10464" y="13931"/>
                </a:moveTo>
                <a:lnTo>
                  <a:pt x="8140" y="16827"/>
                </a:lnTo>
                <a:lnTo>
                  <a:pt x="5816" y="20307"/>
                </a:lnTo>
                <a:lnTo>
                  <a:pt x="6388" y="19723"/>
                </a:lnTo>
                <a:lnTo>
                  <a:pt x="6972" y="19723"/>
                </a:lnTo>
                <a:lnTo>
                  <a:pt x="8140" y="19151"/>
                </a:lnTo>
                <a:lnTo>
                  <a:pt x="10464" y="1393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673447" y="65785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687962" y="164388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11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646729" y="2574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89129" y="15219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674028" y="67526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5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716959" y="21079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246569" y="3387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6181566" y="463166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373768" y="950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988734" y="283329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370864" y="2516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169369" y="46258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088635" y="40747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013129" y="33553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91551" y="263020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692614" y="20267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653697" y="385431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4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4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788400" y="50899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006739" y="33206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86805" y="199773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4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6157752" y="38252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611876" y="358164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60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60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60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60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60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668800" y="89575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6174015" y="38774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6369703" y="79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933605" y="14237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5694356" y="656349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5061947" y="15683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80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4970197" y="195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4970767" y="-356"/>
            <a:ext cx="2393315" cy="807085"/>
          </a:xfrm>
          <a:custGeom>
            <a:avLst/>
            <a:gdLst/>
            <a:ahLst/>
            <a:cxnLst/>
            <a:rect l="l" t="t" r="r" b="b"/>
            <a:pathLst>
              <a:path w="2393315" h="807085">
                <a:moveTo>
                  <a:pt x="3721" y="508"/>
                </a:moveTo>
                <a:lnTo>
                  <a:pt x="0" y="508"/>
                </a:lnTo>
                <a:lnTo>
                  <a:pt x="0" y="1778"/>
                </a:lnTo>
                <a:lnTo>
                  <a:pt x="3721" y="508"/>
                </a:lnTo>
                <a:close/>
              </a:path>
              <a:path w="2393315" h="807085">
                <a:moveTo>
                  <a:pt x="21488" y="29718"/>
                </a:moveTo>
                <a:lnTo>
                  <a:pt x="20332" y="29718"/>
                </a:lnTo>
                <a:lnTo>
                  <a:pt x="20256" y="29883"/>
                </a:lnTo>
                <a:lnTo>
                  <a:pt x="21488" y="29718"/>
                </a:lnTo>
                <a:close/>
              </a:path>
              <a:path w="2393315" h="807085">
                <a:moveTo>
                  <a:pt x="70688" y="140208"/>
                </a:moveTo>
                <a:lnTo>
                  <a:pt x="65036" y="140208"/>
                </a:lnTo>
                <a:lnTo>
                  <a:pt x="68135" y="141478"/>
                </a:lnTo>
                <a:lnTo>
                  <a:pt x="70688" y="140208"/>
                </a:lnTo>
                <a:close/>
              </a:path>
              <a:path w="2393315" h="807085">
                <a:moveTo>
                  <a:pt x="75361" y="137617"/>
                </a:moveTo>
                <a:lnTo>
                  <a:pt x="73240" y="138938"/>
                </a:lnTo>
                <a:lnTo>
                  <a:pt x="70688" y="140208"/>
                </a:lnTo>
                <a:lnTo>
                  <a:pt x="72593" y="140208"/>
                </a:lnTo>
                <a:lnTo>
                  <a:pt x="75361" y="137617"/>
                </a:lnTo>
                <a:close/>
              </a:path>
              <a:path w="2393315" h="807085">
                <a:moveTo>
                  <a:pt x="105486" y="155333"/>
                </a:moveTo>
                <a:lnTo>
                  <a:pt x="103365" y="156718"/>
                </a:lnTo>
                <a:lnTo>
                  <a:pt x="104533" y="156718"/>
                </a:lnTo>
                <a:lnTo>
                  <a:pt x="105486" y="155333"/>
                </a:lnTo>
                <a:close/>
              </a:path>
              <a:path w="2393315" h="807085">
                <a:moveTo>
                  <a:pt x="165112" y="254939"/>
                </a:moveTo>
                <a:lnTo>
                  <a:pt x="163182" y="257048"/>
                </a:lnTo>
                <a:lnTo>
                  <a:pt x="160858" y="257048"/>
                </a:lnTo>
                <a:lnTo>
                  <a:pt x="160274" y="263398"/>
                </a:lnTo>
                <a:lnTo>
                  <a:pt x="165112" y="254939"/>
                </a:lnTo>
                <a:close/>
              </a:path>
              <a:path w="2393315" h="807085">
                <a:moveTo>
                  <a:pt x="166662" y="253238"/>
                </a:moveTo>
                <a:lnTo>
                  <a:pt x="166598" y="253098"/>
                </a:lnTo>
                <a:lnTo>
                  <a:pt x="166090" y="253238"/>
                </a:lnTo>
                <a:lnTo>
                  <a:pt x="165112" y="254939"/>
                </a:lnTo>
                <a:lnTo>
                  <a:pt x="166662" y="253238"/>
                </a:lnTo>
                <a:close/>
              </a:path>
              <a:path w="2393315" h="807085">
                <a:moveTo>
                  <a:pt x="231127" y="6858"/>
                </a:moveTo>
                <a:lnTo>
                  <a:pt x="218935" y="5588"/>
                </a:lnTo>
                <a:lnTo>
                  <a:pt x="220548" y="508"/>
                </a:lnTo>
                <a:lnTo>
                  <a:pt x="14947" y="508"/>
                </a:lnTo>
                <a:lnTo>
                  <a:pt x="8813" y="1778"/>
                </a:lnTo>
                <a:lnTo>
                  <a:pt x="11112" y="4318"/>
                </a:lnTo>
                <a:lnTo>
                  <a:pt x="13944" y="5588"/>
                </a:lnTo>
                <a:lnTo>
                  <a:pt x="4648" y="6858"/>
                </a:lnTo>
                <a:lnTo>
                  <a:pt x="9880" y="6858"/>
                </a:lnTo>
                <a:lnTo>
                  <a:pt x="9880" y="8128"/>
                </a:lnTo>
                <a:lnTo>
                  <a:pt x="4064" y="8128"/>
                </a:lnTo>
                <a:lnTo>
                  <a:pt x="1168" y="9398"/>
                </a:lnTo>
                <a:lnTo>
                  <a:pt x="0" y="10668"/>
                </a:lnTo>
                <a:lnTo>
                  <a:pt x="2908" y="11938"/>
                </a:lnTo>
                <a:lnTo>
                  <a:pt x="26720" y="11938"/>
                </a:lnTo>
                <a:lnTo>
                  <a:pt x="11036" y="13208"/>
                </a:lnTo>
                <a:lnTo>
                  <a:pt x="9423" y="14478"/>
                </a:lnTo>
                <a:lnTo>
                  <a:pt x="6388" y="15748"/>
                </a:lnTo>
                <a:lnTo>
                  <a:pt x="5981" y="17018"/>
                </a:lnTo>
                <a:lnTo>
                  <a:pt x="9880" y="17018"/>
                </a:lnTo>
                <a:lnTo>
                  <a:pt x="225831" y="17018"/>
                </a:lnTo>
                <a:lnTo>
                  <a:pt x="225894" y="14478"/>
                </a:lnTo>
                <a:lnTo>
                  <a:pt x="229958" y="14478"/>
                </a:lnTo>
                <a:lnTo>
                  <a:pt x="231127" y="6858"/>
                </a:lnTo>
                <a:close/>
              </a:path>
              <a:path w="2393315" h="807085">
                <a:moveTo>
                  <a:pt x="233438" y="0"/>
                </a:moveTo>
                <a:lnTo>
                  <a:pt x="225323" y="2895"/>
                </a:lnTo>
                <a:lnTo>
                  <a:pt x="229387" y="4648"/>
                </a:lnTo>
                <a:lnTo>
                  <a:pt x="233438" y="0"/>
                </a:lnTo>
                <a:close/>
              </a:path>
              <a:path w="2393315" h="807085">
                <a:moveTo>
                  <a:pt x="236931" y="14478"/>
                </a:moveTo>
                <a:lnTo>
                  <a:pt x="234391" y="13208"/>
                </a:lnTo>
                <a:lnTo>
                  <a:pt x="229666" y="15748"/>
                </a:lnTo>
                <a:lnTo>
                  <a:pt x="225831" y="17018"/>
                </a:lnTo>
                <a:lnTo>
                  <a:pt x="229958" y="17018"/>
                </a:lnTo>
                <a:lnTo>
                  <a:pt x="231127" y="15748"/>
                </a:lnTo>
                <a:lnTo>
                  <a:pt x="236931" y="14478"/>
                </a:lnTo>
                <a:close/>
              </a:path>
              <a:path w="2393315" h="807085">
                <a:moveTo>
                  <a:pt x="276415" y="67818"/>
                </a:moveTo>
                <a:lnTo>
                  <a:pt x="275844" y="66548"/>
                </a:lnTo>
                <a:lnTo>
                  <a:pt x="275310" y="67322"/>
                </a:lnTo>
                <a:lnTo>
                  <a:pt x="276415" y="67818"/>
                </a:lnTo>
                <a:close/>
              </a:path>
              <a:path w="2393315" h="807085">
                <a:moveTo>
                  <a:pt x="310172" y="361035"/>
                </a:moveTo>
                <a:lnTo>
                  <a:pt x="305447" y="364998"/>
                </a:lnTo>
                <a:lnTo>
                  <a:pt x="308356" y="364998"/>
                </a:lnTo>
                <a:lnTo>
                  <a:pt x="310172" y="361035"/>
                </a:lnTo>
                <a:close/>
              </a:path>
              <a:path w="2393315" h="807085">
                <a:moveTo>
                  <a:pt x="310680" y="364998"/>
                </a:moveTo>
                <a:lnTo>
                  <a:pt x="308356" y="364998"/>
                </a:lnTo>
                <a:lnTo>
                  <a:pt x="305447" y="371348"/>
                </a:lnTo>
                <a:lnTo>
                  <a:pt x="310680" y="364998"/>
                </a:lnTo>
                <a:close/>
              </a:path>
              <a:path w="2393315" h="807085">
                <a:moveTo>
                  <a:pt x="365264" y="142748"/>
                </a:moveTo>
                <a:lnTo>
                  <a:pt x="364680" y="144018"/>
                </a:lnTo>
                <a:lnTo>
                  <a:pt x="364680" y="145288"/>
                </a:lnTo>
                <a:lnTo>
                  <a:pt x="365264" y="142748"/>
                </a:lnTo>
                <a:close/>
              </a:path>
              <a:path w="2393315" h="807085">
                <a:moveTo>
                  <a:pt x="380365" y="154660"/>
                </a:moveTo>
                <a:lnTo>
                  <a:pt x="377812" y="151168"/>
                </a:lnTo>
                <a:lnTo>
                  <a:pt x="379044" y="152565"/>
                </a:lnTo>
                <a:lnTo>
                  <a:pt x="378625" y="151638"/>
                </a:lnTo>
                <a:lnTo>
                  <a:pt x="376301" y="149098"/>
                </a:lnTo>
                <a:lnTo>
                  <a:pt x="371652" y="142748"/>
                </a:lnTo>
                <a:lnTo>
                  <a:pt x="375145" y="147828"/>
                </a:lnTo>
                <a:lnTo>
                  <a:pt x="373976" y="146558"/>
                </a:lnTo>
                <a:lnTo>
                  <a:pt x="375742" y="148704"/>
                </a:lnTo>
                <a:lnTo>
                  <a:pt x="380365" y="155448"/>
                </a:lnTo>
                <a:lnTo>
                  <a:pt x="380365" y="154660"/>
                </a:lnTo>
                <a:close/>
              </a:path>
              <a:path w="2393315" h="807085">
                <a:moveTo>
                  <a:pt x="382689" y="72898"/>
                </a:moveTo>
                <a:lnTo>
                  <a:pt x="380822" y="70446"/>
                </a:lnTo>
                <a:lnTo>
                  <a:pt x="375145" y="71628"/>
                </a:lnTo>
                <a:lnTo>
                  <a:pt x="382689" y="72898"/>
                </a:lnTo>
                <a:close/>
              </a:path>
              <a:path w="2393315" h="807085">
                <a:moveTo>
                  <a:pt x="383057" y="69989"/>
                </a:moveTo>
                <a:lnTo>
                  <a:pt x="379780" y="69088"/>
                </a:lnTo>
                <a:lnTo>
                  <a:pt x="380822" y="70446"/>
                </a:lnTo>
                <a:lnTo>
                  <a:pt x="383057" y="69989"/>
                </a:lnTo>
                <a:close/>
              </a:path>
              <a:path w="2393315" h="807085">
                <a:moveTo>
                  <a:pt x="387921" y="75438"/>
                </a:moveTo>
                <a:lnTo>
                  <a:pt x="375145" y="74168"/>
                </a:lnTo>
                <a:lnTo>
                  <a:pt x="371068" y="72898"/>
                </a:lnTo>
                <a:lnTo>
                  <a:pt x="374167" y="75438"/>
                </a:lnTo>
                <a:lnTo>
                  <a:pt x="387921" y="75438"/>
                </a:lnTo>
                <a:close/>
              </a:path>
              <a:path w="2393315" h="807085">
                <a:moveTo>
                  <a:pt x="390321" y="399135"/>
                </a:moveTo>
                <a:lnTo>
                  <a:pt x="389661" y="399288"/>
                </a:lnTo>
                <a:lnTo>
                  <a:pt x="390245" y="399288"/>
                </a:lnTo>
                <a:lnTo>
                  <a:pt x="390321" y="399135"/>
                </a:lnTo>
                <a:close/>
              </a:path>
              <a:path w="2393315" h="807085">
                <a:moveTo>
                  <a:pt x="472719" y="428980"/>
                </a:moveTo>
                <a:lnTo>
                  <a:pt x="470979" y="432308"/>
                </a:lnTo>
                <a:lnTo>
                  <a:pt x="470395" y="434848"/>
                </a:lnTo>
                <a:lnTo>
                  <a:pt x="472719" y="429768"/>
                </a:lnTo>
                <a:lnTo>
                  <a:pt x="472719" y="428980"/>
                </a:lnTo>
                <a:close/>
              </a:path>
              <a:path w="2393315" h="807085">
                <a:moveTo>
                  <a:pt x="474459" y="425640"/>
                </a:moveTo>
                <a:lnTo>
                  <a:pt x="473875" y="426593"/>
                </a:lnTo>
                <a:lnTo>
                  <a:pt x="472833" y="428498"/>
                </a:lnTo>
                <a:lnTo>
                  <a:pt x="472719" y="428980"/>
                </a:lnTo>
                <a:lnTo>
                  <a:pt x="474459" y="425640"/>
                </a:lnTo>
                <a:close/>
              </a:path>
              <a:path w="2393315" h="807085">
                <a:moveTo>
                  <a:pt x="578383" y="77978"/>
                </a:moveTo>
                <a:lnTo>
                  <a:pt x="576922" y="76708"/>
                </a:lnTo>
                <a:lnTo>
                  <a:pt x="573824" y="77355"/>
                </a:lnTo>
                <a:lnTo>
                  <a:pt x="578383" y="77978"/>
                </a:lnTo>
                <a:close/>
              </a:path>
              <a:path w="2393315" h="807085">
                <a:moveTo>
                  <a:pt x="583018" y="75438"/>
                </a:moveTo>
                <a:lnTo>
                  <a:pt x="575475" y="75438"/>
                </a:lnTo>
                <a:lnTo>
                  <a:pt x="576922" y="76708"/>
                </a:lnTo>
                <a:lnTo>
                  <a:pt x="583018" y="75438"/>
                </a:lnTo>
                <a:close/>
              </a:path>
              <a:path w="2393315" h="807085">
                <a:moveTo>
                  <a:pt x="588886" y="119761"/>
                </a:moveTo>
                <a:lnTo>
                  <a:pt x="583996" y="121158"/>
                </a:lnTo>
                <a:lnTo>
                  <a:pt x="584187" y="121158"/>
                </a:lnTo>
                <a:lnTo>
                  <a:pt x="588835" y="119888"/>
                </a:lnTo>
                <a:lnTo>
                  <a:pt x="588886" y="119761"/>
                </a:lnTo>
                <a:close/>
              </a:path>
              <a:path w="2393315" h="807085">
                <a:moveTo>
                  <a:pt x="592899" y="118618"/>
                </a:moveTo>
                <a:lnTo>
                  <a:pt x="589419" y="118618"/>
                </a:lnTo>
                <a:lnTo>
                  <a:pt x="588886" y="119761"/>
                </a:lnTo>
                <a:lnTo>
                  <a:pt x="592899" y="118618"/>
                </a:lnTo>
                <a:close/>
              </a:path>
              <a:path w="2393315" h="807085">
                <a:moveTo>
                  <a:pt x="596493" y="66548"/>
                </a:moveTo>
                <a:lnTo>
                  <a:pt x="591731" y="65278"/>
                </a:lnTo>
                <a:lnTo>
                  <a:pt x="595223" y="65278"/>
                </a:lnTo>
                <a:lnTo>
                  <a:pt x="594639" y="58928"/>
                </a:lnTo>
                <a:lnTo>
                  <a:pt x="590575" y="56388"/>
                </a:lnTo>
                <a:lnTo>
                  <a:pt x="589699" y="52578"/>
                </a:lnTo>
                <a:lnTo>
                  <a:pt x="589419" y="51308"/>
                </a:lnTo>
                <a:lnTo>
                  <a:pt x="578954" y="52578"/>
                </a:lnTo>
                <a:lnTo>
                  <a:pt x="581279" y="50038"/>
                </a:lnTo>
                <a:lnTo>
                  <a:pt x="572566" y="48768"/>
                </a:lnTo>
                <a:lnTo>
                  <a:pt x="574509" y="46228"/>
                </a:lnTo>
                <a:lnTo>
                  <a:pt x="575475" y="44958"/>
                </a:lnTo>
                <a:lnTo>
                  <a:pt x="583603" y="41148"/>
                </a:lnTo>
                <a:lnTo>
                  <a:pt x="582447" y="36068"/>
                </a:lnTo>
                <a:lnTo>
                  <a:pt x="579831" y="34798"/>
                </a:lnTo>
                <a:lnTo>
                  <a:pt x="577215" y="33528"/>
                </a:lnTo>
                <a:lnTo>
                  <a:pt x="576961" y="33693"/>
                </a:lnTo>
                <a:lnTo>
                  <a:pt x="576630" y="32258"/>
                </a:lnTo>
                <a:lnTo>
                  <a:pt x="576059" y="29718"/>
                </a:lnTo>
                <a:lnTo>
                  <a:pt x="583018" y="32258"/>
                </a:lnTo>
                <a:lnTo>
                  <a:pt x="581279" y="27178"/>
                </a:lnTo>
                <a:lnTo>
                  <a:pt x="580707" y="25908"/>
                </a:lnTo>
                <a:lnTo>
                  <a:pt x="575284" y="20828"/>
                </a:lnTo>
                <a:lnTo>
                  <a:pt x="575183" y="34798"/>
                </a:lnTo>
                <a:lnTo>
                  <a:pt x="573151" y="36068"/>
                </a:lnTo>
                <a:lnTo>
                  <a:pt x="567347" y="34798"/>
                </a:lnTo>
                <a:lnTo>
                  <a:pt x="575183" y="34798"/>
                </a:lnTo>
                <a:lnTo>
                  <a:pt x="575183" y="20739"/>
                </a:lnTo>
                <a:lnTo>
                  <a:pt x="572566" y="18288"/>
                </a:lnTo>
                <a:lnTo>
                  <a:pt x="568502" y="19558"/>
                </a:lnTo>
                <a:lnTo>
                  <a:pt x="566762" y="20828"/>
                </a:lnTo>
                <a:lnTo>
                  <a:pt x="563854" y="19558"/>
                </a:lnTo>
                <a:lnTo>
                  <a:pt x="562114" y="18288"/>
                </a:lnTo>
                <a:lnTo>
                  <a:pt x="567918" y="17018"/>
                </a:lnTo>
                <a:lnTo>
                  <a:pt x="573735" y="17018"/>
                </a:lnTo>
                <a:lnTo>
                  <a:pt x="566178" y="14478"/>
                </a:lnTo>
                <a:lnTo>
                  <a:pt x="573151" y="9398"/>
                </a:lnTo>
                <a:lnTo>
                  <a:pt x="575284" y="8128"/>
                </a:lnTo>
                <a:lnTo>
                  <a:pt x="579539" y="5588"/>
                </a:lnTo>
                <a:lnTo>
                  <a:pt x="585660" y="508"/>
                </a:lnTo>
                <a:lnTo>
                  <a:pt x="381571" y="508"/>
                </a:lnTo>
                <a:lnTo>
                  <a:pt x="382104" y="1778"/>
                </a:lnTo>
                <a:lnTo>
                  <a:pt x="370497" y="1778"/>
                </a:lnTo>
                <a:lnTo>
                  <a:pt x="382689" y="5588"/>
                </a:lnTo>
                <a:lnTo>
                  <a:pt x="368757" y="8128"/>
                </a:lnTo>
                <a:lnTo>
                  <a:pt x="371652" y="10668"/>
                </a:lnTo>
                <a:lnTo>
                  <a:pt x="372237" y="9398"/>
                </a:lnTo>
                <a:lnTo>
                  <a:pt x="376885" y="8128"/>
                </a:lnTo>
                <a:lnTo>
                  <a:pt x="380365" y="8128"/>
                </a:lnTo>
                <a:lnTo>
                  <a:pt x="381215" y="11938"/>
                </a:lnTo>
                <a:lnTo>
                  <a:pt x="377532" y="15748"/>
                </a:lnTo>
                <a:lnTo>
                  <a:pt x="371792" y="18288"/>
                </a:lnTo>
                <a:lnTo>
                  <a:pt x="366433" y="19558"/>
                </a:lnTo>
                <a:lnTo>
                  <a:pt x="376301" y="29718"/>
                </a:lnTo>
                <a:lnTo>
                  <a:pt x="372821" y="29718"/>
                </a:lnTo>
                <a:lnTo>
                  <a:pt x="371068" y="28448"/>
                </a:lnTo>
                <a:lnTo>
                  <a:pt x="368757" y="28448"/>
                </a:lnTo>
                <a:lnTo>
                  <a:pt x="369519" y="29718"/>
                </a:lnTo>
                <a:lnTo>
                  <a:pt x="365696" y="29718"/>
                </a:lnTo>
                <a:lnTo>
                  <a:pt x="362546" y="30988"/>
                </a:lnTo>
                <a:lnTo>
                  <a:pt x="365264" y="33528"/>
                </a:lnTo>
                <a:lnTo>
                  <a:pt x="368173" y="32258"/>
                </a:lnTo>
                <a:lnTo>
                  <a:pt x="372237" y="33528"/>
                </a:lnTo>
                <a:lnTo>
                  <a:pt x="374561" y="33528"/>
                </a:lnTo>
                <a:lnTo>
                  <a:pt x="367588" y="36068"/>
                </a:lnTo>
                <a:lnTo>
                  <a:pt x="367588" y="42418"/>
                </a:lnTo>
                <a:lnTo>
                  <a:pt x="371068" y="46228"/>
                </a:lnTo>
                <a:lnTo>
                  <a:pt x="362940" y="44958"/>
                </a:lnTo>
                <a:lnTo>
                  <a:pt x="362940" y="51308"/>
                </a:lnTo>
                <a:lnTo>
                  <a:pt x="364680" y="57658"/>
                </a:lnTo>
                <a:lnTo>
                  <a:pt x="366864" y="64008"/>
                </a:lnTo>
                <a:lnTo>
                  <a:pt x="368173" y="70358"/>
                </a:lnTo>
                <a:lnTo>
                  <a:pt x="371652" y="67818"/>
                </a:lnTo>
                <a:lnTo>
                  <a:pt x="385597" y="67818"/>
                </a:lnTo>
                <a:lnTo>
                  <a:pt x="387337" y="69088"/>
                </a:lnTo>
                <a:lnTo>
                  <a:pt x="383057" y="69989"/>
                </a:lnTo>
                <a:lnTo>
                  <a:pt x="389077" y="71628"/>
                </a:lnTo>
                <a:lnTo>
                  <a:pt x="387921" y="75438"/>
                </a:lnTo>
                <a:lnTo>
                  <a:pt x="569671" y="75438"/>
                </a:lnTo>
                <a:lnTo>
                  <a:pt x="570242" y="74168"/>
                </a:lnTo>
                <a:lnTo>
                  <a:pt x="583018" y="74168"/>
                </a:lnTo>
                <a:lnTo>
                  <a:pt x="587095" y="75438"/>
                </a:lnTo>
                <a:lnTo>
                  <a:pt x="584771" y="74168"/>
                </a:lnTo>
                <a:lnTo>
                  <a:pt x="582447" y="72898"/>
                </a:lnTo>
                <a:lnTo>
                  <a:pt x="585927" y="71628"/>
                </a:lnTo>
                <a:lnTo>
                  <a:pt x="588251" y="72898"/>
                </a:lnTo>
                <a:lnTo>
                  <a:pt x="592899" y="71628"/>
                </a:lnTo>
                <a:lnTo>
                  <a:pt x="591413" y="70358"/>
                </a:lnTo>
                <a:lnTo>
                  <a:pt x="594499" y="69088"/>
                </a:lnTo>
                <a:lnTo>
                  <a:pt x="595490" y="67818"/>
                </a:lnTo>
                <a:lnTo>
                  <a:pt x="596493" y="66548"/>
                </a:lnTo>
                <a:close/>
              </a:path>
              <a:path w="2393315" h="807085">
                <a:moveTo>
                  <a:pt x="612063" y="188468"/>
                </a:moveTo>
                <a:lnTo>
                  <a:pt x="601611" y="193548"/>
                </a:lnTo>
                <a:lnTo>
                  <a:pt x="606259" y="192278"/>
                </a:lnTo>
                <a:lnTo>
                  <a:pt x="608584" y="192278"/>
                </a:lnTo>
                <a:lnTo>
                  <a:pt x="612063" y="188468"/>
                </a:lnTo>
                <a:close/>
              </a:path>
              <a:path w="2393315" h="807085">
                <a:moveTo>
                  <a:pt x="616026" y="232918"/>
                </a:moveTo>
                <a:lnTo>
                  <a:pt x="612495" y="234188"/>
                </a:lnTo>
                <a:lnTo>
                  <a:pt x="612063" y="234188"/>
                </a:lnTo>
                <a:lnTo>
                  <a:pt x="612063" y="236728"/>
                </a:lnTo>
                <a:lnTo>
                  <a:pt x="613232" y="236728"/>
                </a:lnTo>
                <a:lnTo>
                  <a:pt x="616026" y="232918"/>
                </a:lnTo>
                <a:close/>
              </a:path>
              <a:path w="2393315" h="807085">
                <a:moveTo>
                  <a:pt x="646531" y="278638"/>
                </a:moveTo>
                <a:lnTo>
                  <a:pt x="644588" y="278638"/>
                </a:lnTo>
                <a:lnTo>
                  <a:pt x="639940" y="282448"/>
                </a:lnTo>
                <a:lnTo>
                  <a:pt x="640549" y="282562"/>
                </a:lnTo>
                <a:lnTo>
                  <a:pt x="646531" y="278638"/>
                </a:lnTo>
                <a:close/>
              </a:path>
              <a:path w="2393315" h="807085">
                <a:moveTo>
                  <a:pt x="649820" y="610108"/>
                </a:moveTo>
                <a:lnTo>
                  <a:pt x="648652" y="610108"/>
                </a:lnTo>
                <a:lnTo>
                  <a:pt x="645172" y="612648"/>
                </a:lnTo>
                <a:lnTo>
                  <a:pt x="649820" y="610108"/>
                </a:lnTo>
                <a:close/>
              </a:path>
              <a:path w="2393315" h="807085">
                <a:moveTo>
                  <a:pt x="650684" y="609638"/>
                </a:moveTo>
                <a:lnTo>
                  <a:pt x="649820" y="610108"/>
                </a:lnTo>
                <a:lnTo>
                  <a:pt x="650405" y="610108"/>
                </a:lnTo>
                <a:lnTo>
                  <a:pt x="650684" y="609638"/>
                </a:lnTo>
                <a:close/>
              </a:path>
              <a:path w="2393315" h="807085">
                <a:moveTo>
                  <a:pt x="651560" y="278638"/>
                </a:moveTo>
                <a:lnTo>
                  <a:pt x="650405" y="276098"/>
                </a:lnTo>
                <a:lnTo>
                  <a:pt x="646531" y="278638"/>
                </a:lnTo>
                <a:lnTo>
                  <a:pt x="651560" y="278638"/>
                </a:lnTo>
                <a:close/>
              </a:path>
              <a:path w="2393315" h="807085">
                <a:moveTo>
                  <a:pt x="655447" y="337947"/>
                </a:moveTo>
                <a:lnTo>
                  <a:pt x="650976" y="340868"/>
                </a:lnTo>
                <a:lnTo>
                  <a:pt x="653986" y="339928"/>
                </a:lnTo>
                <a:lnTo>
                  <a:pt x="655447" y="337947"/>
                </a:lnTo>
                <a:close/>
              </a:path>
              <a:path w="2393315" h="807085">
                <a:moveTo>
                  <a:pt x="661441" y="330708"/>
                </a:moveTo>
                <a:lnTo>
                  <a:pt x="659117" y="330708"/>
                </a:lnTo>
                <a:lnTo>
                  <a:pt x="656793" y="331724"/>
                </a:lnTo>
                <a:lnTo>
                  <a:pt x="661441" y="330708"/>
                </a:lnTo>
                <a:close/>
              </a:path>
              <a:path w="2393315" h="807085">
                <a:moveTo>
                  <a:pt x="664286" y="394030"/>
                </a:moveTo>
                <a:lnTo>
                  <a:pt x="662622" y="393522"/>
                </a:lnTo>
                <a:lnTo>
                  <a:pt x="661682" y="396074"/>
                </a:lnTo>
                <a:lnTo>
                  <a:pt x="662838" y="395414"/>
                </a:lnTo>
                <a:lnTo>
                  <a:pt x="664286" y="394030"/>
                </a:lnTo>
                <a:close/>
              </a:path>
              <a:path w="2393315" h="807085">
                <a:moveTo>
                  <a:pt x="665505" y="330708"/>
                </a:moveTo>
                <a:lnTo>
                  <a:pt x="657948" y="334518"/>
                </a:lnTo>
                <a:lnTo>
                  <a:pt x="655447" y="337947"/>
                </a:lnTo>
                <a:lnTo>
                  <a:pt x="656793" y="337058"/>
                </a:lnTo>
                <a:lnTo>
                  <a:pt x="663181" y="335788"/>
                </a:lnTo>
                <a:lnTo>
                  <a:pt x="665505" y="330708"/>
                </a:lnTo>
                <a:close/>
              </a:path>
              <a:path w="2393315" h="807085">
                <a:moveTo>
                  <a:pt x="665797" y="380238"/>
                </a:moveTo>
                <a:lnTo>
                  <a:pt x="665505" y="380238"/>
                </a:lnTo>
                <a:lnTo>
                  <a:pt x="660857" y="384048"/>
                </a:lnTo>
                <a:lnTo>
                  <a:pt x="661212" y="384149"/>
                </a:lnTo>
                <a:lnTo>
                  <a:pt x="661441" y="384048"/>
                </a:lnTo>
                <a:lnTo>
                  <a:pt x="665797" y="380238"/>
                </a:lnTo>
                <a:close/>
              </a:path>
              <a:path w="2393315" h="807085">
                <a:moveTo>
                  <a:pt x="667575" y="376834"/>
                </a:moveTo>
                <a:lnTo>
                  <a:pt x="663752" y="375158"/>
                </a:lnTo>
                <a:lnTo>
                  <a:pt x="655040" y="380238"/>
                </a:lnTo>
                <a:lnTo>
                  <a:pt x="653884" y="382778"/>
                </a:lnTo>
                <a:lnTo>
                  <a:pt x="660857" y="377698"/>
                </a:lnTo>
                <a:lnTo>
                  <a:pt x="662012" y="377698"/>
                </a:lnTo>
                <a:lnTo>
                  <a:pt x="667575" y="376834"/>
                </a:lnTo>
                <a:close/>
              </a:path>
              <a:path w="2393315" h="807085">
                <a:moveTo>
                  <a:pt x="670153" y="376428"/>
                </a:moveTo>
                <a:lnTo>
                  <a:pt x="667575" y="376834"/>
                </a:lnTo>
                <a:lnTo>
                  <a:pt x="668985" y="377444"/>
                </a:lnTo>
                <a:lnTo>
                  <a:pt x="670153" y="376428"/>
                </a:lnTo>
                <a:close/>
              </a:path>
              <a:path w="2393315" h="807085">
                <a:moveTo>
                  <a:pt x="673633" y="378968"/>
                </a:moveTo>
                <a:lnTo>
                  <a:pt x="669569" y="377698"/>
                </a:lnTo>
                <a:lnTo>
                  <a:pt x="668985" y="377444"/>
                </a:lnTo>
                <a:lnTo>
                  <a:pt x="665797" y="380238"/>
                </a:lnTo>
                <a:lnTo>
                  <a:pt x="669569" y="380238"/>
                </a:lnTo>
                <a:lnTo>
                  <a:pt x="673633" y="378968"/>
                </a:lnTo>
                <a:close/>
              </a:path>
              <a:path w="2393315" h="807085">
                <a:moveTo>
                  <a:pt x="677113" y="384048"/>
                </a:moveTo>
                <a:lnTo>
                  <a:pt x="672465" y="384048"/>
                </a:lnTo>
                <a:lnTo>
                  <a:pt x="665505" y="385318"/>
                </a:lnTo>
                <a:lnTo>
                  <a:pt x="661212" y="384149"/>
                </a:lnTo>
                <a:lnTo>
                  <a:pt x="658533" y="385318"/>
                </a:lnTo>
                <a:lnTo>
                  <a:pt x="655624" y="385318"/>
                </a:lnTo>
                <a:lnTo>
                  <a:pt x="650049" y="391668"/>
                </a:lnTo>
                <a:lnTo>
                  <a:pt x="653745" y="394208"/>
                </a:lnTo>
                <a:lnTo>
                  <a:pt x="660692" y="392938"/>
                </a:lnTo>
                <a:lnTo>
                  <a:pt x="662622" y="393522"/>
                </a:lnTo>
                <a:lnTo>
                  <a:pt x="662825" y="392938"/>
                </a:lnTo>
                <a:lnTo>
                  <a:pt x="663752" y="390398"/>
                </a:lnTo>
                <a:lnTo>
                  <a:pt x="667245" y="389128"/>
                </a:lnTo>
                <a:lnTo>
                  <a:pt x="673049" y="385318"/>
                </a:lnTo>
                <a:lnTo>
                  <a:pt x="677113" y="384048"/>
                </a:lnTo>
                <a:close/>
              </a:path>
              <a:path w="2393315" h="807085">
                <a:moveTo>
                  <a:pt x="681761" y="23368"/>
                </a:moveTo>
                <a:lnTo>
                  <a:pt x="681177" y="23368"/>
                </a:lnTo>
                <a:lnTo>
                  <a:pt x="680808" y="23164"/>
                </a:lnTo>
                <a:lnTo>
                  <a:pt x="679437" y="23368"/>
                </a:lnTo>
                <a:lnTo>
                  <a:pt x="677697" y="23368"/>
                </a:lnTo>
                <a:lnTo>
                  <a:pt x="676541" y="22098"/>
                </a:lnTo>
                <a:lnTo>
                  <a:pt x="677113" y="23368"/>
                </a:lnTo>
                <a:lnTo>
                  <a:pt x="674217" y="24638"/>
                </a:lnTo>
                <a:lnTo>
                  <a:pt x="681761" y="23368"/>
                </a:lnTo>
                <a:close/>
              </a:path>
              <a:path w="2393315" h="807085">
                <a:moveTo>
                  <a:pt x="685253" y="36068"/>
                </a:moveTo>
                <a:lnTo>
                  <a:pt x="683501" y="34798"/>
                </a:lnTo>
                <a:lnTo>
                  <a:pt x="678865" y="36068"/>
                </a:lnTo>
                <a:lnTo>
                  <a:pt x="685253" y="36068"/>
                </a:lnTo>
                <a:close/>
              </a:path>
              <a:path w="2393315" h="807085">
                <a:moveTo>
                  <a:pt x="705573" y="414147"/>
                </a:moveTo>
                <a:lnTo>
                  <a:pt x="702094" y="417068"/>
                </a:lnTo>
                <a:lnTo>
                  <a:pt x="703541" y="417068"/>
                </a:lnTo>
                <a:lnTo>
                  <a:pt x="705573" y="415798"/>
                </a:lnTo>
                <a:lnTo>
                  <a:pt x="705573" y="414147"/>
                </a:lnTo>
                <a:close/>
              </a:path>
              <a:path w="2393315" h="807085">
                <a:moveTo>
                  <a:pt x="709637" y="410718"/>
                </a:moveTo>
                <a:lnTo>
                  <a:pt x="705573" y="410718"/>
                </a:lnTo>
                <a:lnTo>
                  <a:pt x="705573" y="414147"/>
                </a:lnTo>
                <a:lnTo>
                  <a:pt x="709637" y="410718"/>
                </a:lnTo>
                <a:close/>
              </a:path>
              <a:path w="2393315" h="807085">
                <a:moveTo>
                  <a:pt x="709637" y="75438"/>
                </a:moveTo>
                <a:lnTo>
                  <a:pt x="700925" y="75438"/>
                </a:lnTo>
                <a:lnTo>
                  <a:pt x="699770" y="76708"/>
                </a:lnTo>
                <a:lnTo>
                  <a:pt x="709637" y="75438"/>
                </a:lnTo>
                <a:close/>
              </a:path>
              <a:path w="2393315" h="807085">
                <a:moveTo>
                  <a:pt x="713841" y="182613"/>
                </a:moveTo>
                <a:lnTo>
                  <a:pt x="708482" y="183388"/>
                </a:lnTo>
                <a:lnTo>
                  <a:pt x="711962" y="184658"/>
                </a:lnTo>
                <a:lnTo>
                  <a:pt x="713841" y="182613"/>
                </a:lnTo>
                <a:close/>
              </a:path>
              <a:path w="2393315" h="807085">
                <a:moveTo>
                  <a:pt x="716026" y="452628"/>
                </a:moveTo>
                <a:lnTo>
                  <a:pt x="713854" y="455231"/>
                </a:lnTo>
                <a:lnTo>
                  <a:pt x="715708" y="454367"/>
                </a:lnTo>
                <a:lnTo>
                  <a:pt x="716026" y="452628"/>
                </a:lnTo>
                <a:close/>
              </a:path>
              <a:path w="2393315" h="807085">
                <a:moveTo>
                  <a:pt x="717194" y="182118"/>
                </a:moveTo>
                <a:lnTo>
                  <a:pt x="714286" y="182118"/>
                </a:lnTo>
                <a:lnTo>
                  <a:pt x="713841" y="182613"/>
                </a:lnTo>
                <a:lnTo>
                  <a:pt x="717194" y="182118"/>
                </a:lnTo>
                <a:close/>
              </a:path>
              <a:path w="2393315" h="807085">
                <a:moveTo>
                  <a:pt x="720674" y="452628"/>
                </a:moveTo>
                <a:lnTo>
                  <a:pt x="716724" y="453898"/>
                </a:lnTo>
                <a:lnTo>
                  <a:pt x="715708" y="454367"/>
                </a:lnTo>
                <a:lnTo>
                  <a:pt x="714870" y="458978"/>
                </a:lnTo>
                <a:lnTo>
                  <a:pt x="720674" y="452628"/>
                </a:lnTo>
                <a:close/>
              </a:path>
              <a:path w="2393315" h="807085">
                <a:moveTo>
                  <a:pt x="722998" y="245618"/>
                </a:moveTo>
                <a:lnTo>
                  <a:pt x="721258" y="241808"/>
                </a:lnTo>
                <a:lnTo>
                  <a:pt x="714286" y="246888"/>
                </a:lnTo>
                <a:lnTo>
                  <a:pt x="721842" y="245618"/>
                </a:lnTo>
                <a:lnTo>
                  <a:pt x="722998" y="245618"/>
                </a:lnTo>
                <a:close/>
              </a:path>
              <a:path w="2393315" h="807085">
                <a:moveTo>
                  <a:pt x="724166" y="145288"/>
                </a:moveTo>
                <a:lnTo>
                  <a:pt x="723074" y="145605"/>
                </a:lnTo>
                <a:lnTo>
                  <a:pt x="720674" y="146558"/>
                </a:lnTo>
                <a:lnTo>
                  <a:pt x="724166" y="145288"/>
                </a:lnTo>
                <a:close/>
              </a:path>
              <a:path w="2393315" h="807085">
                <a:moveTo>
                  <a:pt x="727062" y="276733"/>
                </a:moveTo>
                <a:lnTo>
                  <a:pt x="726490" y="276733"/>
                </a:lnTo>
                <a:lnTo>
                  <a:pt x="725906" y="277304"/>
                </a:lnTo>
                <a:lnTo>
                  <a:pt x="726490" y="277304"/>
                </a:lnTo>
                <a:lnTo>
                  <a:pt x="727062" y="276733"/>
                </a:lnTo>
                <a:close/>
              </a:path>
              <a:path w="2393315" h="807085">
                <a:moveTo>
                  <a:pt x="727951" y="156641"/>
                </a:moveTo>
                <a:lnTo>
                  <a:pt x="727646" y="156718"/>
                </a:lnTo>
                <a:lnTo>
                  <a:pt x="727951" y="156641"/>
                </a:lnTo>
                <a:close/>
              </a:path>
              <a:path w="2393315" h="807085">
                <a:moveTo>
                  <a:pt x="728789" y="212598"/>
                </a:moveTo>
                <a:lnTo>
                  <a:pt x="727684" y="211785"/>
                </a:lnTo>
                <a:lnTo>
                  <a:pt x="725322" y="212598"/>
                </a:lnTo>
                <a:lnTo>
                  <a:pt x="728789" y="212598"/>
                </a:lnTo>
                <a:close/>
              </a:path>
              <a:path w="2393315" h="807085">
                <a:moveTo>
                  <a:pt x="731024" y="252590"/>
                </a:moveTo>
                <a:lnTo>
                  <a:pt x="729386" y="253238"/>
                </a:lnTo>
                <a:lnTo>
                  <a:pt x="721842" y="251968"/>
                </a:lnTo>
                <a:lnTo>
                  <a:pt x="719518" y="257048"/>
                </a:lnTo>
                <a:lnTo>
                  <a:pt x="727646" y="257048"/>
                </a:lnTo>
                <a:lnTo>
                  <a:pt x="730529" y="253238"/>
                </a:lnTo>
                <a:lnTo>
                  <a:pt x="731024" y="252590"/>
                </a:lnTo>
                <a:close/>
              </a:path>
              <a:path w="2393315" h="807085">
                <a:moveTo>
                  <a:pt x="732828" y="154178"/>
                </a:moveTo>
                <a:lnTo>
                  <a:pt x="724738" y="155448"/>
                </a:lnTo>
                <a:lnTo>
                  <a:pt x="727862" y="156616"/>
                </a:lnTo>
                <a:lnTo>
                  <a:pt x="732828" y="154178"/>
                </a:lnTo>
                <a:close/>
              </a:path>
              <a:path w="2393315" h="807085">
                <a:moveTo>
                  <a:pt x="734326" y="209486"/>
                </a:moveTo>
                <a:lnTo>
                  <a:pt x="731659" y="210058"/>
                </a:lnTo>
                <a:lnTo>
                  <a:pt x="723582" y="210058"/>
                </a:lnTo>
                <a:lnTo>
                  <a:pt x="727062" y="211328"/>
                </a:lnTo>
                <a:lnTo>
                  <a:pt x="727684" y="211785"/>
                </a:lnTo>
                <a:lnTo>
                  <a:pt x="734326" y="209486"/>
                </a:lnTo>
                <a:close/>
              </a:path>
              <a:path w="2393315" h="807085">
                <a:moveTo>
                  <a:pt x="735736" y="250698"/>
                </a:moveTo>
                <a:lnTo>
                  <a:pt x="732447" y="250698"/>
                </a:lnTo>
                <a:lnTo>
                  <a:pt x="731024" y="252590"/>
                </a:lnTo>
                <a:lnTo>
                  <a:pt x="735736" y="250698"/>
                </a:lnTo>
                <a:close/>
              </a:path>
              <a:path w="2393315" h="807085">
                <a:moveTo>
                  <a:pt x="737476" y="208788"/>
                </a:moveTo>
                <a:lnTo>
                  <a:pt x="736892" y="208584"/>
                </a:lnTo>
                <a:lnTo>
                  <a:pt x="734326" y="209486"/>
                </a:lnTo>
                <a:lnTo>
                  <a:pt x="737476" y="208788"/>
                </a:lnTo>
                <a:close/>
              </a:path>
              <a:path w="2393315" h="807085">
                <a:moveTo>
                  <a:pt x="742124" y="201168"/>
                </a:moveTo>
                <a:lnTo>
                  <a:pt x="740181" y="201777"/>
                </a:lnTo>
                <a:lnTo>
                  <a:pt x="740994" y="202095"/>
                </a:lnTo>
                <a:lnTo>
                  <a:pt x="742124" y="201168"/>
                </a:lnTo>
                <a:close/>
              </a:path>
              <a:path w="2393315" h="807085">
                <a:moveTo>
                  <a:pt x="742696" y="210058"/>
                </a:moveTo>
                <a:lnTo>
                  <a:pt x="740371" y="210058"/>
                </a:lnTo>
                <a:lnTo>
                  <a:pt x="734568" y="212598"/>
                </a:lnTo>
                <a:lnTo>
                  <a:pt x="728789" y="212598"/>
                </a:lnTo>
                <a:lnTo>
                  <a:pt x="730504" y="213868"/>
                </a:lnTo>
                <a:lnTo>
                  <a:pt x="740371" y="211328"/>
                </a:lnTo>
                <a:lnTo>
                  <a:pt x="742696" y="210058"/>
                </a:lnTo>
                <a:close/>
              </a:path>
              <a:path w="2393315" h="807085">
                <a:moveTo>
                  <a:pt x="743635" y="340385"/>
                </a:moveTo>
                <a:lnTo>
                  <a:pt x="738632" y="339598"/>
                </a:lnTo>
                <a:lnTo>
                  <a:pt x="741578" y="340868"/>
                </a:lnTo>
                <a:lnTo>
                  <a:pt x="743635" y="340385"/>
                </a:lnTo>
                <a:close/>
              </a:path>
              <a:path w="2393315" h="807085">
                <a:moveTo>
                  <a:pt x="750201" y="337654"/>
                </a:moveTo>
                <a:lnTo>
                  <a:pt x="746912" y="339598"/>
                </a:lnTo>
                <a:lnTo>
                  <a:pt x="743635" y="340385"/>
                </a:lnTo>
                <a:lnTo>
                  <a:pt x="746772" y="340868"/>
                </a:lnTo>
                <a:lnTo>
                  <a:pt x="750201" y="337654"/>
                </a:lnTo>
                <a:close/>
              </a:path>
              <a:path w="2393315" h="807085">
                <a:moveTo>
                  <a:pt x="750557" y="204978"/>
                </a:moveTo>
                <a:lnTo>
                  <a:pt x="748068" y="203708"/>
                </a:lnTo>
                <a:lnTo>
                  <a:pt x="741883" y="202438"/>
                </a:lnTo>
                <a:lnTo>
                  <a:pt x="740994" y="202095"/>
                </a:lnTo>
                <a:lnTo>
                  <a:pt x="737476" y="204978"/>
                </a:lnTo>
                <a:lnTo>
                  <a:pt x="733412" y="204978"/>
                </a:lnTo>
                <a:lnTo>
                  <a:pt x="727062" y="207518"/>
                </a:lnTo>
                <a:lnTo>
                  <a:pt x="733983" y="207518"/>
                </a:lnTo>
                <a:lnTo>
                  <a:pt x="736892" y="208584"/>
                </a:lnTo>
                <a:lnTo>
                  <a:pt x="739800" y="207518"/>
                </a:lnTo>
                <a:lnTo>
                  <a:pt x="742696" y="208788"/>
                </a:lnTo>
                <a:lnTo>
                  <a:pt x="750557" y="204978"/>
                </a:lnTo>
                <a:close/>
              </a:path>
              <a:path w="2393315" h="807085">
                <a:moveTo>
                  <a:pt x="752182" y="201168"/>
                </a:moveTo>
                <a:lnTo>
                  <a:pt x="751408" y="198628"/>
                </a:lnTo>
                <a:lnTo>
                  <a:pt x="746620" y="199580"/>
                </a:lnTo>
                <a:lnTo>
                  <a:pt x="745604" y="199898"/>
                </a:lnTo>
                <a:lnTo>
                  <a:pt x="743280" y="201168"/>
                </a:lnTo>
                <a:lnTo>
                  <a:pt x="752182" y="201168"/>
                </a:lnTo>
                <a:close/>
              </a:path>
              <a:path w="2393315" h="807085">
                <a:moveTo>
                  <a:pt x="761987" y="677506"/>
                </a:moveTo>
                <a:lnTo>
                  <a:pt x="760704" y="679958"/>
                </a:lnTo>
                <a:lnTo>
                  <a:pt x="761987" y="677506"/>
                </a:lnTo>
                <a:close/>
              </a:path>
              <a:path w="2393315" h="807085">
                <a:moveTo>
                  <a:pt x="776884" y="357568"/>
                </a:moveTo>
                <a:lnTo>
                  <a:pt x="775233" y="358648"/>
                </a:lnTo>
                <a:lnTo>
                  <a:pt x="776389" y="358648"/>
                </a:lnTo>
                <a:lnTo>
                  <a:pt x="776884" y="357568"/>
                </a:lnTo>
                <a:close/>
              </a:path>
              <a:path w="2393315" h="807085">
                <a:moveTo>
                  <a:pt x="777163" y="357378"/>
                </a:moveTo>
                <a:lnTo>
                  <a:pt x="776973" y="357378"/>
                </a:lnTo>
                <a:lnTo>
                  <a:pt x="776884" y="357568"/>
                </a:lnTo>
                <a:lnTo>
                  <a:pt x="777163" y="357378"/>
                </a:lnTo>
                <a:close/>
              </a:path>
              <a:path w="2393315" h="807085">
                <a:moveTo>
                  <a:pt x="778129" y="357378"/>
                </a:moveTo>
                <a:lnTo>
                  <a:pt x="777354" y="357251"/>
                </a:lnTo>
                <a:lnTo>
                  <a:pt x="777163" y="357378"/>
                </a:lnTo>
                <a:lnTo>
                  <a:pt x="778129" y="357378"/>
                </a:lnTo>
                <a:close/>
              </a:path>
              <a:path w="2393315" h="807085">
                <a:moveTo>
                  <a:pt x="825296" y="463042"/>
                </a:moveTo>
                <a:lnTo>
                  <a:pt x="822858" y="465328"/>
                </a:lnTo>
                <a:lnTo>
                  <a:pt x="820534" y="465328"/>
                </a:lnTo>
                <a:lnTo>
                  <a:pt x="819365" y="471678"/>
                </a:lnTo>
                <a:lnTo>
                  <a:pt x="825296" y="463042"/>
                </a:lnTo>
                <a:close/>
              </a:path>
              <a:path w="2393315" h="807085">
                <a:moveTo>
                  <a:pt x="848639" y="700887"/>
                </a:moveTo>
                <a:lnTo>
                  <a:pt x="847826" y="696468"/>
                </a:lnTo>
                <a:lnTo>
                  <a:pt x="844346" y="704088"/>
                </a:lnTo>
                <a:lnTo>
                  <a:pt x="847890" y="701548"/>
                </a:lnTo>
                <a:lnTo>
                  <a:pt x="848639" y="700887"/>
                </a:lnTo>
                <a:close/>
              </a:path>
              <a:path w="2393315" h="807085">
                <a:moveTo>
                  <a:pt x="849858" y="699808"/>
                </a:moveTo>
                <a:lnTo>
                  <a:pt x="848639" y="700887"/>
                </a:lnTo>
                <a:lnTo>
                  <a:pt x="848995" y="702818"/>
                </a:lnTo>
                <a:lnTo>
                  <a:pt x="849858" y="699808"/>
                </a:lnTo>
                <a:close/>
              </a:path>
              <a:path w="2393315" h="807085">
                <a:moveTo>
                  <a:pt x="880351" y="737108"/>
                </a:moveTo>
                <a:lnTo>
                  <a:pt x="878420" y="733729"/>
                </a:lnTo>
                <a:lnTo>
                  <a:pt x="876287" y="738378"/>
                </a:lnTo>
                <a:lnTo>
                  <a:pt x="880351" y="737108"/>
                </a:lnTo>
                <a:close/>
              </a:path>
              <a:path w="2393315" h="807085">
                <a:moveTo>
                  <a:pt x="880351" y="729488"/>
                </a:moveTo>
                <a:lnTo>
                  <a:pt x="877912" y="731012"/>
                </a:lnTo>
                <a:lnTo>
                  <a:pt x="877455" y="732028"/>
                </a:lnTo>
                <a:lnTo>
                  <a:pt x="878420" y="733729"/>
                </a:lnTo>
                <a:lnTo>
                  <a:pt x="880351" y="729488"/>
                </a:lnTo>
                <a:close/>
              </a:path>
              <a:path w="2393315" h="807085">
                <a:moveTo>
                  <a:pt x="893813" y="545338"/>
                </a:moveTo>
                <a:lnTo>
                  <a:pt x="893584" y="545490"/>
                </a:lnTo>
                <a:lnTo>
                  <a:pt x="893813" y="545338"/>
                </a:lnTo>
                <a:close/>
              </a:path>
              <a:path w="2393315" h="807085">
                <a:moveTo>
                  <a:pt x="928090" y="727710"/>
                </a:moveTo>
                <a:lnTo>
                  <a:pt x="927404" y="725678"/>
                </a:lnTo>
                <a:lnTo>
                  <a:pt x="926833" y="728446"/>
                </a:lnTo>
                <a:lnTo>
                  <a:pt x="928090" y="727710"/>
                </a:lnTo>
                <a:close/>
              </a:path>
              <a:path w="2393315" h="807085">
                <a:moveTo>
                  <a:pt x="933551" y="741222"/>
                </a:moveTo>
                <a:lnTo>
                  <a:pt x="930884" y="742188"/>
                </a:lnTo>
                <a:lnTo>
                  <a:pt x="928560" y="747268"/>
                </a:lnTo>
                <a:lnTo>
                  <a:pt x="932624" y="744728"/>
                </a:lnTo>
                <a:lnTo>
                  <a:pt x="933030" y="744651"/>
                </a:lnTo>
                <a:lnTo>
                  <a:pt x="933551" y="741222"/>
                </a:lnTo>
                <a:close/>
              </a:path>
              <a:path w="2393315" h="807085">
                <a:moveTo>
                  <a:pt x="935126" y="744232"/>
                </a:moveTo>
                <a:lnTo>
                  <a:pt x="933030" y="744651"/>
                </a:lnTo>
                <a:lnTo>
                  <a:pt x="932624" y="747268"/>
                </a:lnTo>
                <a:lnTo>
                  <a:pt x="935126" y="744232"/>
                </a:lnTo>
                <a:close/>
              </a:path>
              <a:path w="2393315" h="807085">
                <a:moveTo>
                  <a:pt x="935532" y="733298"/>
                </a:moveTo>
                <a:lnTo>
                  <a:pt x="935050" y="733602"/>
                </a:lnTo>
                <a:lnTo>
                  <a:pt x="934377" y="735838"/>
                </a:lnTo>
                <a:lnTo>
                  <a:pt x="933551" y="741222"/>
                </a:lnTo>
                <a:lnTo>
                  <a:pt x="934377" y="740918"/>
                </a:lnTo>
                <a:lnTo>
                  <a:pt x="935532" y="733298"/>
                </a:lnTo>
                <a:close/>
              </a:path>
              <a:path w="2393315" h="807085">
                <a:moveTo>
                  <a:pt x="938441" y="730758"/>
                </a:moveTo>
                <a:lnTo>
                  <a:pt x="938390" y="721868"/>
                </a:lnTo>
                <a:lnTo>
                  <a:pt x="934593" y="723138"/>
                </a:lnTo>
                <a:lnTo>
                  <a:pt x="929373" y="726948"/>
                </a:lnTo>
                <a:lnTo>
                  <a:pt x="928090" y="727710"/>
                </a:lnTo>
                <a:lnTo>
                  <a:pt x="929144" y="730758"/>
                </a:lnTo>
                <a:lnTo>
                  <a:pt x="927404" y="734568"/>
                </a:lnTo>
                <a:lnTo>
                  <a:pt x="925080" y="740918"/>
                </a:lnTo>
                <a:lnTo>
                  <a:pt x="922756" y="744728"/>
                </a:lnTo>
                <a:lnTo>
                  <a:pt x="926820" y="742188"/>
                </a:lnTo>
                <a:lnTo>
                  <a:pt x="931468" y="735838"/>
                </a:lnTo>
                <a:lnTo>
                  <a:pt x="935050" y="733602"/>
                </a:lnTo>
                <a:lnTo>
                  <a:pt x="935532" y="732028"/>
                </a:lnTo>
                <a:lnTo>
                  <a:pt x="938441" y="730758"/>
                </a:lnTo>
                <a:close/>
              </a:path>
              <a:path w="2393315" h="807085">
                <a:moveTo>
                  <a:pt x="942505" y="733298"/>
                </a:moveTo>
                <a:lnTo>
                  <a:pt x="941336" y="730758"/>
                </a:lnTo>
                <a:lnTo>
                  <a:pt x="941235" y="733602"/>
                </a:lnTo>
                <a:lnTo>
                  <a:pt x="939012" y="739648"/>
                </a:lnTo>
                <a:lnTo>
                  <a:pt x="937856" y="740918"/>
                </a:lnTo>
                <a:lnTo>
                  <a:pt x="935126" y="744232"/>
                </a:lnTo>
                <a:lnTo>
                  <a:pt x="939012" y="743458"/>
                </a:lnTo>
                <a:lnTo>
                  <a:pt x="942505" y="733298"/>
                </a:lnTo>
                <a:close/>
              </a:path>
              <a:path w="2393315" h="807085">
                <a:moveTo>
                  <a:pt x="977442" y="149098"/>
                </a:moveTo>
                <a:lnTo>
                  <a:pt x="976718" y="149098"/>
                </a:lnTo>
                <a:lnTo>
                  <a:pt x="976147" y="150368"/>
                </a:lnTo>
                <a:lnTo>
                  <a:pt x="977442" y="149098"/>
                </a:lnTo>
                <a:close/>
              </a:path>
              <a:path w="2393315" h="807085">
                <a:moveTo>
                  <a:pt x="978230" y="148336"/>
                </a:moveTo>
                <a:lnTo>
                  <a:pt x="977442" y="149098"/>
                </a:lnTo>
                <a:lnTo>
                  <a:pt x="977887" y="149098"/>
                </a:lnTo>
                <a:lnTo>
                  <a:pt x="978230" y="148336"/>
                </a:lnTo>
                <a:close/>
              </a:path>
              <a:path w="2393315" h="807085">
                <a:moveTo>
                  <a:pt x="981341" y="764133"/>
                </a:moveTo>
                <a:lnTo>
                  <a:pt x="981036" y="764374"/>
                </a:lnTo>
                <a:lnTo>
                  <a:pt x="980363" y="765543"/>
                </a:lnTo>
                <a:lnTo>
                  <a:pt x="981024" y="767549"/>
                </a:lnTo>
                <a:lnTo>
                  <a:pt x="981341" y="764133"/>
                </a:lnTo>
                <a:close/>
              </a:path>
              <a:path w="2393315" h="807085">
                <a:moveTo>
                  <a:pt x="983107" y="773938"/>
                </a:moveTo>
                <a:lnTo>
                  <a:pt x="981024" y="767549"/>
                </a:lnTo>
                <a:lnTo>
                  <a:pt x="980782" y="770128"/>
                </a:lnTo>
                <a:lnTo>
                  <a:pt x="976147" y="776478"/>
                </a:lnTo>
                <a:lnTo>
                  <a:pt x="979043" y="780288"/>
                </a:lnTo>
                <a:lnTo>
                  <a:pt x="983107" y="773938"/>
                </a:lnTo>
                <a:close/>
              </a:path>
              <a:path w="2393315" h="807085">
                <a:moveTo>
                  <a:pt x="1047572" y="789178"/>
                </a:moveTo>
                <a:lnTo>
                  <a:pt x="1047000" y="789178"/>
                </a:lnTo>
                <a:lnTo>
                  <a:pt x="1045260" y="800608"/>
                </a:lnTo>
                <a:lnTo>
                  <a:pt x="1046645" y="791718"/>
                </a:lnTo>
                <a:lnTo>
                  <a:pt x="1047572" y="789178"/>
                </a:lnTo>
                <a:close/>
              </a:path>
              <a:path w="2393315" h="807085">
                <a:moveTo>
                  <a:pt x="1067333" y="282448"/>
                </a:moveTo>
                <a:lnTo>
                  <a:pt x="1064425" y="286258"/>
                </a:lnTo>
                <a:lnTo>
                  <a:pt x="1062101" y="286258"/>
                </a:lnTo>
                <a:lnTo>
                  <a:pt x="1062685" y="293878"/>
                </a:lnTo>
                <a:lnTo>
                  <a:pt x="1067333" y="282448"/>
                </a:lnTo>
                <a:close/>
              </a:path>
              <a:path w="2393315" h="807085">
                <a:moveTo>
                  <a:pt x="1070229" y="806958"/>
                </a:moveTo>
                <a:lnTo>
                  <a:pt x="1069759" y="801192"/>
                </a:lnTo>
                <a:lnTo>
                  <a:pt x="1065009" y="806958"/>
                </a:lnTo>
                <a:lnTo>
                  <a:pt x="1070229" y="806958"/>
                </a:lnTo>
                <a:close/>
              </a:path>
              <a:path w="2393315" h="807085">
                <a:moveTo>
                  <a:pt x="1070229" y="800608"/>
                </a:moveTo>
                <a:lnTo>
                  <a:pt x="1069479" y="797852"/>
                </a:lnTo>
                <a:lnTo>
                  <a:pt x="1069759" y="801192"/>
                </a:lnTo>
                <a:lnTo>
                  <a:pt x="1070229" y="800608"/>
                </a:lnTo>
                <a:close/>
              </a:path>
              <a:path w="2393315" h="807085">
                <a:moveTo>
                  <a:pt x="1117282" y="410718"/>
                </a:moveTo>
                <a:lnTo>
                  <a:pt x="1115542" y="409448"/>
                </a:lnTo>
                <a:lnTo>
                  <a:pt x="1116114" y="404368"/>
                </a:lnTo>
                <a:lnTo>
                  <a:pt x="1110310" y="410718"/>
                </a:lnTo>
                <a:lnTo>
                  <a:pt x="1113218" y="410718"/>
                </a:lnTo>
                <a:lnTo>
                  <a:pt x="1117282" y="410718"/>
                </a:lnTo>
                <a:close/>
              </a:path>
              <a:path w="2393315" h="807085">
                <a:moveTo>
                  <a:pt x="1225270" y="803148"/>
                </a:moveTo>
                <a:lnTo>
                  <a:pt x="1221193" y="792988"/>
                </a:lnTo>
                <a:lnTo>
                  <a:pt x="1221778" y="796798"/>
                </a:lnTo>
                <a:lnTo>
                  <a:pt x="1221193" y="799338"/>
                </a:lnTo>
                <a:lnTo>
                  <a:pt x="1225270" y="803148"/>
                </a:lnTo>
                <a:close/>
              </a:path>
              <a:path w="2393315" h="807085">
                <a:moveTo>
                  <a:pt x="1235722" y="464058"/>
                </a:moveTo>
                <a:lnTo>
                  <a:pt x="1234554" y="465328"/>
                </a:lnTo>
                <a:lnTo>
                  <a:pt x="1235138" y="465328"/>
                </a:lnTo>
                <a:lnTo>
                  <a:pt x="1235722" y="464058"/>
                </a:lnTo>
                <a:close/>
              </a:path>
              <a:path w="2393315" h="807085">
                <a:moveTo>
                  <a:pt x="1246759" y="466598"/>
                </a:moveTo>
                <a:lnTo>
                  <a:pt x="1245006" y="464058"/>
                </a:lnTo>
                <a:lnTo>
                  <a:pt x="1242161" y="464058"/>
                </a:lnTo>
                <a:lnTo>
                  <a:pt x="1239634" y="466598"/>
                </a:lnTo>
                <a:lnTo>
                  <a:pt x="1237335" y="470408"/>
                </a:lnTo>
                <a:lnTo>
                  <a:pt x="1235138" y="466598"/>
                </a:lnTo>
                <a:lnTo>
                  <a:pt x="1234554" y="465328"/>
                </a:lnTo>
                <a:lnTo>
                  <a:pt x="1233398" y="466598"/>
                </a:lnTo>
                <a:lnTo>
                  <a:pt x="1226426" y="464058"/>
                </a:lnTo>
                <a:lnTo>
                  <a:pt x="1228915" y="471678"/>
                </a:lnTo>
                <a:lnTo>
                  <a:pt x="1246289" y="471678"/>
                </a:lnTo>
                <a:lnTo>
                  <a:pt x="1246403" y="470408"/>
                </a:lnTo>
                <a:lnTo>
                  <a:pt x="1246759" y="466598"/>
                </a:lnTo>
                <a:close/>
              </a:path>
              <a:path w="2393315" h="807085">
                <a:moveTo>
                  <a:pt x="1253718" y="11938"/>
                </a:moveTo>
                <a:lnTo>
                  <a:pt x="1253147" y="10668"/>
                </a:lnTo>
                <a:lnTo>
                  <a:pt x="1252486" y="11036"/>
                </a:lnTo>
                <a:lnTo>
                  <a:pt x="1253718" y="11938"/>
                </a:lnTo>
                <a:close/>
              </a:path>
              <a:path w="2393315" h="807085">
                <a:moveTo>
                  <a:pt x="1259535" y="464058"/>
                </a:moveTo>
                <a:lnTo>
                  <a:pt x="1257490" y="462788"/>
                </a:lnTo>
                <a:lnTo>
                  <a:pt x="1255445" y="461518"/>
                </a:lnTo>
                <a:lnTo>
                  <a:pt x="1251623" y="462788"/>
                </a:lnTo>
                <a:lnTo>
                  <a:pt x="1248994" y="467868"/>
                </a:lnTo>
                <a:lnTo>
                  <a:pt x="1248613" y="471678"/>
                </a:lnTo>
                <a:lnTo>
                  <a:pt x="1258366" y="471678"/>
                </a:lnTo>
                <a:lnTo>
                  <a:pt x="1258658" y="469823"/>
                </a:lnTo>
                <a:lnTo>
                  <a:pt x="1254302" y="469138"/>
                </a:lnTo>
                <a:lnTo>
                  <a:pt x="1254302" y="462788"/>
                </a:lnTo>
                <a:lnTo>
                  <a:pt x="1258824" y="467029"/>
                </a:lnTo>
                <a:lnTo>
                  <a:pt x="1258366" y="464058"/>
                </a:lnTo>
                <a:lnTo>
                  <a:pt x="1259535" y="464058"/>
                </a:lnTo>
                <a:close/>
              </a:path>
              <a:path w="2393315" h="807085">
                <a:moveTo>
                  <a:pt x="1260551" y="468642"/>
                </a:moveTo>
                <a:lnTo>
                  <a:pt x="1258824" y="467029"/>
                </a:lnTo>
                <a:lnTo>
                  <a:pt x="1258836" y="468642"/>
                </a:lnTo>
                <a:lnTo>
                  <a:pt x="1258658" y="469823"/>
                </a:lnTo>
                <a:lnTo>
                  <a:pt x="1259598" y="469976"/>
                </a:lnTo>
                <a:lnTo>
                  <a:pt x="1260551" y="468642"/>
                </a:lnTo>
                <a:close/>
              </a:path>
              <a:path w="2393315" h="807085">
                <a:moveTo>
                  <a:pt x="1268831" y="34798"/>
                </a:moveTo>
                <a:lnTo>
                  <a:pt x="1268247" y="34798"/>
                </a:lnTo>
                <a:lnTo>
                  <a:pt x="1268514" y="34963"/>
                </a:lnTo>
                <a:lnTo>
                  <a:pt x="1268831" y="34798"/>
                </a:lnTo>
                <a:close/>
              </a:path>
              <a:path w="2393315" h="807085">
                <a:moveTo>
                  <a:pt x="1273467" y="29718"/>
                </a:moveTo>
                <a:lnTo>
                  <a:pt x="1266507" y="33528"/>
                </a:lnTo>
                <a:lnTo>
                  <a:pt x="1268831" y="34798"/>
                </a:lnTo>
                <a:lnTo>
                  <a:pt x="1272895" y="34798"/>
                </a:lnTo>
                <a:lnTo>
                  <a:pt x="1271727" y="33528"/>
                </a:lnTo>
                <a:lnTo>
                  <a:pt x="1273467" y="29718"/>
                </a:lnTo>
                <a:close/>
              </a:path>
              <a:path w="2393315" h="807085">
                <a:moveTo>
                  <a:pt x="1296123" y="408419"/>
                </a:moveTo>
                <a:lnTo>
                  <a:pt x="1292644" y="413258"/>
                </a:lnTo>
                <a:lnTo>
                  <a:pt x="1296123" y="412623"/>
                </a:lnTo>
                <a:lnTo>
                  <a:pt x="1296123" y="408419"/>
                </a:lnTo>
                <a:close/>
              </a:path>
              <a:path w="2393315" h="807085">
                <a:moveTo>
                  <a:pt x="1299603" y="411988"/>
                </a:moveTo>
                <a:lnTo>
                  <a:pt x="1296123" y="412623"/>
                </a:lnTo>
                <a:lnTo>
                  <a:pt x="1296123" y="418338"/>
                </a:lnTo>
                <a:lnTo>
                  <a:pt x="1299603" y="411988"/>
                </a:lnTo>
                <a:close/>
              </a:path>
              <a:path w="2393315" h="807085">
                <a:moveTo>
                  <a:pt x="1376273" y="146558"/>
                </a:moveTo>
                <a:lnTo>
                  <a:pt x="1375702" y="147828"/>
                </a:lnTo>
                <a:lnTo>
                  <a:pt x="1375651" y="148196"/>
                </a:lnTo>
                <a:lnTo>
                  <a:pt x="1376273" y="146558"/>
                </a:lnTo>
                <a:close/>
              </a:path>
              <a:path w="2393315" h="807085">
                <a:moveTo>
                  <a:pt x="1380109" y="158216"/>
                </a:moveTo>
                <a:lnTo>
                  <a:pt x="1379181" y="154178"/>
                </a:lnTo>
                <a:lnTo>
                  <a:pt x="1380032" y="157988"/>
                </a:lnTo>
                <a:lnTo>
                  <a:pt x="1380109" y="158216"/>
                </a:lnTo>
                <a:close/>
              </a:path>
              <a:path w="2393315" h="807085">
                <a:moveTo>
                  <a:pt x="1382090" y="152908"/>
                </a:moveTo>
                <a:lnTo>
                  <a:pt x="1381506" y="152908"/>
                </a:lnTo>
                <a:lnTo>
                  <a:pt x="1382090" y="153733"/>
                </a:lnTo>
                <a:lnTo>
                  <a:pt x="1382090" y="152908"/>
                </a:lnTo>
                <a:close/>
              </a:path>
              <a:path w="2393315" h="807085">
                <a:moveTo>
                  <a:pt x="1400962" y="759333"/>
                </a:moveTo>
                <a:lnTo>
                  <a:pt x="1399590" y="755472"/>
                </a:lnTo>
                <a:lnTo>
                  <a:pt x="1398930" y="761238"/>
                </a:lnTo>
                <a:lnTo>
                  <a:pt x="1400962" y="759333"/>
                </a:lnTo>
                <a:close/>
              </a:path>
              <a:path w="2393315" h="807085">
                <a:moveTo>
                  <a:pt x="1402994" y="757428"/>
                </a:moveTo>
                <a:lnTo>
                  <a:pt x="1400962" y="759333"/>
                </a:lnTo>
                <a:lnTo>
                  <a:pt x="1402994" y="765048"/>
                </a:lnTo>
                <a:lnTo>
                  <a:pt x="1402994" y="757428"/>
                </a:lnTo>
                <a:close/>
              </a:path>
              <a:path w="2393315" h="807085">
                <a:moveTo>
                  <a:pt x="1408798" y="64008"/>
                </a:moveTo>
                <a:lnTo>
                  <a:pt x="1407833" y="62738"/>
                </a:lnTo>
                <a:lnTo>
                  <a:pt x="1401254" y="62738"/>
                </a:lnTo>
                <a:lnTo>
                  <a:pt x="1408798" y="64008"/>
                </a:lnTo>
                <a:close/>
              </a:path>
              <a:path w="2393315" h="807085">
                <a:moveTo>
                  <a:pt x="1412100" y="62738"/>
                </a:moveTo>
                <a:lnTo>
                  <a:pt x="1405902" y="60198"/>
                </a:lnTo>
                <a:lnTo>
                  <a:pt x="1407833" y="62738"/>
                </a:lnTo>
                <a:lnTo>
                  <a:pt x="1412100" y="62738"/>
                </a:lnTo>
                <a:close/>
              </a:path>
              <a:path w="2393315" h="807085">
                <a:moveTo>
                  <a:pt x="1591716" y="712978"/>
                </a:moveTo>
                <a:lnTo>
                  <a:pt x="1589392" y="707898"/>
                </a:lnTo>
                <a:lnTo>
                  <a:pt x="1587068" y="707898"/>
                </a:lnTo>
                <a:lnTo>
                  <a:pt x="1589392" y="712978"/>
                </a:lnTo>
                <a:lnTo>
                  <a:pt x="1591716" y="712978"/>
                </a:lnTo>
                <a:close/>
              </a:path>
              <a:path w="2393315" h="807085">
                <a:moveTo>
                  <a:pt x="1607413" y="55118"/>
                </a:moveTo>
                <a:lnTo>
                  <a:pt x="1606816" y="53848"/>
                </a:lnTo>
                <a:lnTo>
                  <a:pt x="1607388" y="55118"/>
                </a:lnTo>
                <a:close/>
              </a:path>
              <a:path w="2393315" h="807085">
                <a:moveTo>
                  <a:pt x="1609140" y="48768"/>
                </a:moveTo>
                <a:lnTo>
                  <a:pt x="1608226" y="48412"/>
                </a:lnTo>
                <a:lnTo>
                  <a:pt x="1608556" y="48768"/>
                </a:lnTo>
                <a:lnTo>
                  <a:pt x="1609140" y="48768"/>
                </a:lnTo>
                <a:close/>
              </a:path>
              <a:path w="2393315" h="807085">
                <a:moveTo>
                  <a:pt x="1684870" y="398272"/>
                </a:moveTo>
                <a:lnTo>
                  <a:pt x="1683486" y="396748"/>
                </a:lnTo>
                <a:lnTo>
                  <a:pt x="1682902" y="396748"/>
                </a:lnTo>
                <a:lnTo>
                  <a:pt x="1684870" y="398272"/>
                </a:lnTo>
                <a:close/>
              </a:path>
              <a:path w="2393315" h="807085">
                <a:moveTo>
                  <a:pt x="1692770" y="404368"/>
                </a:moveTo>
                <a:lnTo>
                  <a:pt x="1684870" y="398272"/>
                </a:lnTo>
                <a:lnTo>
                  <a:pt x="1686966" y="400558"/>
                </a:lnTo>
                <a:lnTo>
                  <a:pt x="1686623" y="402031"/>
                </a:lnTo>
                <a:lnTo>
                  <a:pt x="1685226" y="401459"/>
                </a:lnTo>
                <a:lnTo>
                  <a:pt x="1690446" y="408990"/>
                </a:lnTo>
                <a:lnTo>
                  <a:pt x="1690992" y="404025"/>
                </a:lnTo>
                <a:lnTo>
                  <a:pt x="1692770" y="404368"/>
                </a:lnTo>
                <a:close/>
              </a:path>
              <a:path w="2393315" h="807085">
                <a:moveTo>
                  <a:pt x="1726996" y="379996"/>
                </a:moveTo>
                <a:lnTo>
                  <a:pt x="1726412" y="377672"/>
                </a:lnTo>
                <a:lnTo>
                  <a:pt x="1725256" y="375932"/>
                </a:lnTo>
                <a:lnTo>
                  <a:pt x="1725256" y="374192"/>
                </a:lnTo>
                <a:lnTo>
                  <a:pt x="1723504" y="374764"/>
                </a:lnTo>
                <a:lnTo>
                  <a:pt x="1722348" y="375932"/>
                </a:lnTo>
                <a:lnTo>
                  <a:pt x="1726996" y="379996"/>
                </a:lnTo>
                <a:close/>
              </a:path>
              <a:path w="2393315" h="807085">
                <a:moveTo>
                  <a:pt x="1844319" y="542798"/>
                </a:moveTo>
                <a:lnTo>
                  <a:pt x="1843735" y="544068"/>
                </a:lnTo>
                <a:lnTo>
                  <a:pt x="1844319" y="542798"/>
                </a:lnTo>
                <a:close/>
              </a:path>
              <a:path w="2393315" h="807085">
                <a:moveTo>
                  <a:pt x="2003412" y="394208"/>
                </a:moveTo>
                <a:lnTo>
                  <a:pt x="2003361" y="390398"/>
                </a:lnTo>
                <a:lnTo>
                  <a:pt x="2003171" y="389851"/>
                </a:lnTo>
                <a:lnTo>
                  <a:pt x="1998192" y="387858"/>
                </a:lnTo>
                <a:lnTo>
                  <a:pt x="2003412" y="394208"/>
                </a:lnTo>
                <a:close/>
              </a:path>
              <a:path w="2393315" h="807085">
                <a:moveTo>
                  <a:pt x="2004580" y="390398"/>
                </a:moveTo>
                <a:lnTo>
                  <a:pt x="2002751" y="388556"/>
                </a:lnTo>
                <a:lnTo>
                  <a:pt x="2003171" y="389851"/>
                </a:lnTo>
                <a:lnTo>
                  <a:pt x="2004580" y="390398"/>
                </a:lnTo>
                <a:close/>
              </a:path>
              <a:path w="2393315" h="807085">
                <a:moveTo>
                  <a:pt x="2047227" y="377266"/>
                </a:moveTo>
                <a:lnTo>
                  <a:pt x="2044649" y="373888"/>
                </a:lnTo>
                <a:lnTo>
                  <a:pt x="2045233" y="377698"/>
                </a:lnTo>
                <a:lnTo>
                  <a:pt x="2047227" y="377266"/>
                </a:lnTo>
                <a:close/>
              </a:path>
              <a:path w="2393315" h="807085">
                <a:moveTo>
                  <a:pt x="2051037" y="376428"/>
                </a:moveTo>
                <a:lnTo>
                  <a:pt x="2047227" y="377266"/>
                </a:lnTo>
                <a:lnTo>
                  <a:pt x="2050465" y="381508"/>
                </a:lnTo>
                <a:lnTo>
                  <a:pt x="2051037" y="376428"/>
                </a:lnTo>
                <a:close/>
              </a:path>
              <a:path w="2393315" h="807085">
                <a:moveTo>
                  <a:pt x="2066798" y="329361"/>
                </a:moveTo>
                <a:lnTo>
                  <a:pt x="2063826" y="328168"/>
                </a:lnTo>
                <a:lnTo>
                  <a:pt x="2066467" y="330708"/>
                </a:lnTo>
                <a:lnTo>
                  <a:pt x="2066798" y="329361"/>
                </a:lnTo>
                <a:close/>
              </a:path>
              <a:path w="2393315" h="807085">
                <a:moveTo>
                  <a:pt x="2084463" y="332397"/>
                </a:moveTo>
                <a:lnTo>
                  <a:pt x="2077758" y="326898"/>
                </a:lnTo>
                <a:lnTo>
                  <a:pt x="2076310" y="325628"/>
                </a:lnTo>
                <a:lnTo>
                  <a:pt x="2074862" y="324358"/>
                </a:lnTo>
                <a:lnTo>
                  <a:pt x="2074862" y="320548"/>
                </a:lnTo>
                <a:lnTo>
                  <a:pt x="2067039" y="316738"/>
                </a:lnTo>
                <a:lnTo>
                  <a:pt x="2065921" y="320548"/>
                </a:lnTo>
                <a:lnTo>
                  <a:pt x="2067102" y="328168"/>
                </a:lnTo>
                <a:lnTo>
                  <a:pt x="2066798" y="329361"/>
                </a:lnTo>
                <a:lnTo>
                  <a:pt x="2070214" y="330708"/>
                </a:lnTo>
                <a:lnTo>
                  <a:pt x="2072538" y="333248"/>
                </a:lnTo>
                <a:lnTo>
                  <a:pt x="2076602" y="338328"/>
                </a:lnTo>
                <a:lnTo>
                  <a:pt x="2078342" y="342138"/>
                </a:lnTo>
                <a:lnTo>
                  <a:pt x="2078342" y="337058"/>
                </a:lnTo>
                <a:lnTo>
                  <a:pt x="2075434" y="330708"/>
                </a:lnTo>
                <a:lnTo>
                  <a:pt x="2076018" y="325628"/>
                </a:lnTo>
                <a:lnTo>
                  <a:pt x="2081237" y="330708"/>
                </a:lnTo>
                <a:lnTo>
                  <a:pt x="2081250" y="334518"/>
                </a:lnTo>
                <a:lnTo>
                  <a:pt x="2083574" y="338328"/>
                </a:lnTo>
                <a:lnTo>
                  <a:pt x="2084146" y="333248"/>
                </a:lnTo>
                <a:lnTo>
                  <a:pt x="2084463" y="332397"/>
                </a:lnTo>
                <a:close/>
              </a:path>
              <a:path w="2393315" h="807085">
                <a:moveTo>
                  <a:pt x="2086470" y="326898"/>
                </a:moveTo>
                <a:lnTo>
                  <a:pt x="2080082" y="319278"/>
                </a:lnTo>
                <a:lnTo>
                  <a:pt x="2077173" y="318008"/>
                </a:lnTo>
                <a:lnTo>
                  <a:pt x="2078926" y="319278"/>
                </a:lnTo>
                <a:lnTo>
                  <a:pt x="2082990" y="324358"/>
                </a:lnTo>
                <a:lnTo>
                  <a:pt x="2083574" y="325628"/>
                </a:lnTo>
                <a:lnTo>
                  <a:pt x="2085314" y="330073"/>
                </a:lnTo>
                <a:lnTo>
                  <a:pt x="2086470" y="326898"/>
                </a:lnTo>
                <a:close/>
              </a:path>
              <a:path w="2393315" h="807085">
                <a:moveTo>
                  <a:pt x="2087054" y="334518"/>
                </a:moveTo>
                <a:lnTo>
                  <a:pt x="2085314" y="330073"/>
                </a:lnTo>
                <a:lnTo>
                  <a:pt x="2084463" y="332397"/>
                </a:lnTo>
                <a:lnTo>
                  <a:pt x="2087054" y="334518"/>
                </a:lnTo>
                <a:close/>
              </a:path>
              <a:path w="2393315" h="807085">
                <a:moveTo>
                  <a:pt x="2092286" y="97028"/>
                </a:moveTo>
                <a:lnTo>
                  <a:pt x="2090458" y="96304"/>
                </a:lnTo>
                <a:lnTo>
                  <a:pt x="2090864" y="96748"/>
                </a:lnTo>
                <a:lnTo>
                  <a:pt x="2092286" y="97028"/>
                </a:lnTo>
                <a:close/>
              </a:path>
              <a:path w="2393315" h="807085">
                <a:moveTo>
                  <a:pt x="2094407" y="82638"/>
                </a:moveTo>
                <a:lnTo>
                  <a:pt x="2091702" y="84328"/>
                </a:lnTo>
                <a:lnTo>
                  <a:pt x="2094026" y="86868"/>
                </a:lnTo>
                <a:lnTo>
                  <a:pt x="2094407" y="82638"/>
                </a:lnTo>
                <a:close/>
              </a:path>
              <a:path w="2393315" h="807085">
                <a:moveTo>
                  <a:pt x="2095766" y="81788"/>
                </a:moveTo>
                <a:lnTo>
                  <a:pt x="2094534" y="81292"/>
                </a:lnTo>
                <a:lnTo>
                  <a:pt x="2094407" y="82638"/>
                </a:lnTo>
                <a:lnTo>
                  <a:pt x="2095766" y="81788"/>
                </a:lnTo>
                <a:close/>
              </a:path>
              <a:path w="2393315" h="807085">
                <a:moveTo>
                  <a:pt x="2125967" y="312928"/>
                </a:moveTo>
                <a:lnTo>
                  <a:pt x="2125675" y="312775"/>
                </a:lnTo>
                <a:lnTo>
                  <a:pt x="2125865" y="313080"/>
                </a:lnTo>
                <a:lnTo>
                  <a:pt x="2125967" y="312928"/>
                </a:lnTo>
                <a:close/>
              </a:path>
              <a:path w="2393315" h="807085">
                <a:moveTo>
                  <a:pt x="2127135" y="302348"/>
                </a:moveTo>
                <a:lnTo>
                  <a:pt x="2124024" y="299339"/>
                </a:lnTo>
                <a:lnTo>
                  <a:pt x="2124062" y="299758"/>
                </a:lnTo>
                <a:lnTo>
                  <a:pt x="2125129" y="301764"/>
                </a:lnTo>
                <a:lnTo>
                  <a:pt x="2127135" y="302348"/>
                </a:lnTo>
                <a:close/>
              </a:path>
              <a:path w="2393315" h="807085">
                <a:moveTo>
                  <a:pt x="2130615" y="320548"/>
                </a:moveTo>
                <a:lnTo>
                  <a:pt x="2126551" y="314198"/>
                </a:lnTo>
                <a:lnTo>
                  <a:pt x="2125865" y="313080"/>
                </a:lnTo>
                <a:lnTo>
                  <a:pt x="2123059" y="316738"/>
                </a:lnTo>
                <a:lnTo>
                  <a:pt x="2130615" y="320548"/>
                </a:lnTo>
                <a:close/>
              </a:path>
              <a:path w="2393315" h="807085">
                <a:moveTo>
                  <a:pt x="2137003" y="310388"/>
                </a:moveTo>
                <a:lnTo>
                  <a:pt x="2132939" y="304038"/>
                </a:lnTo>
                <a:lnTo>
                  <a:pt x="2127135" y="302348"/>
                </a:lnTo>
                <a:lnTo>
                  <a:pt x="2128875" y="304038"/>
                </a:lnTo>
                <a:lnTo>
                  <a:pt x="2131771" y="310388"/>
                </a:lnTo>
                <a:lnTo>
                  <a:pt x="2137003" y="310388"/>
                </a:lnTo>
                <a:close/>
              </a:path>
              <a:path w="2393315" h="807085">
                <a:moveTo>
                  <a:pt x="2169528" y="268478"/>
                </a:moveTo>
                <a:lnTo>
                  <a:pt x="2169414" y="268312"/>
                </a:lnTo>
                <a:lnTo>
                  <a:pt x="2168944" y="268478"/>
                </a:lnTo>
                <a:lnTo>
                  <a:pt x="2169528" y="268478"/>
                </a:lnTo>
                <a:close/>
              </a:path>
              <a:path w="2393315" h="807085">
                <a:moveTo>
                  <a:pt x="2202599" y="252044"/>
                </a:moveTo>
                <a:lnTo>
                  <a:pt x="2202002" y="249428"/>
                </a:lnTo>
                <a:lnTo>
                  <a:pt x="2198370" y="247840"/>
                </a:lnTo>
                <a:lnTo>
                  <a:pt x="2200046" y="249428"/>
                </a:lnTo>
                <a:lnTo>
                  <a:pt x="2202599" y="252044"/>
                </a:lnTo>
                <a:close/>
              </a:path>
              <a:path w="2393315" h="807085">
                <a:moveTo>
                  <a:pt x="2203780" y="253238"/>
                </a:moveTo>
                <a:lnTo>
                  <a:pt x="2202599" y="252044"/>
                </a:lnTo>
                <a:lnTo>
                  <a:pt x="2203754" y="257048"/>
                </a:lnTo>
                <a:lnTo>
                  <a:pt x="2203780" y="253238"/>
                </a:lnTo>
                <a:close/>
              </a:path>
              <a:path w="2393315" h="807085">
                <a:moveTo>
                  <a:pt x="2207818" y="215138"/>
                </a:moveTo>
                <a:lnTo>
                  <a:pt x="2207234" y="213868"/>
                </a:lnTo>
                <a:lnTo>
                  <a:pt x="2204910" y="212598"/>
                </a:lnTo>
                <a:lnTo>
                  <a:pt x="2207818" y="215138"/>
                </a:lnTo>
                <a:close/>
              </a:path>
              <a:path w="2393315" h="807085">
                <a:moveTo>
                  <a:pt x="2291524" y="130213"/>
                </a:moveTo>
                <a:lnTo>
                  <a:pt x="2291448" y="130048"/>
                </a:lnTo>
                <a:lnTo>
                  <a:pt x="2287384" y="128778"/>
                </a:lnTo>
                <a:lnTo>
                  <a:pt x="2291524" y="130213"/>
                </a:lnTo>
                <a:close/>
              </a:path>
              <a:path w="2393315" h="807085">
                <a:moveTo>
                  <a:pt x="2298420" y="132588"/>
                </a:moveTo>
                <a:lnTo>
                  <a:pt x="2291524" y="130213"/>
                </a:lnTo>
                <a:lnTo>
                  <a:pt x="2292616" y="132588"/>
                </a:lnTo>
                <a:lnTo>
                  <a:pt x="2298420" y="132588"/>
                </a:lnTo>
                <a:close/>
              </a:path>
              <a:path w="2393315" h="807085">
                <a:moveTo>
                  <a:pt x="2393188" y="508"/>
                </a:moveTo>
                <a:lnTo>
                  <a:pt x="2261247" y="508"/>
                </a:lnTo>
                <a:lnTo>
                  <a:pt x="2261247" y="142748"/>
                </a:lnTo>
                <a:lnTo>
                  <a:pt x="2260092" y="144018"/>
                </a:lnTo>
                <a:lnTo>
                  <a:pt x="2259507" y="145288"/>
                </a:lnTo>
                <a:lnTo>
                  <a:pt x="2256015" y="143002"/>
                </a:lnTo>
                <a:lnTo>
                  <a:pt x="2256015" y="151638"/>
                </a:lnTo>
                <a:lnTo>
                  <a:pt x="2255443" y="152908"/>
                </a:lnTo>
                <a:lnTo>
                  <a:pt x="2255443" y="151638"/>
                </a:lnTo>
                <a:lnTo>
                  <a:pt x="2256015" y="151638"/>
                </a:lnTo>
                <a:lnTo>
                  <a:pt x="2256015" y="143002"/>
                </a:lnTo>
                <a:lnTo>
                  <a:pt x="2253704" y="141478"/>
                </a:lnTo>
                <a:lnTo>
                  <a:pt x="2254275" y="140208"/>
                </a:lnTo>
                <a:lnTo>
                  <a:pt x="2256028" y="142748"/>
                </a:lnTo>
                <a:lnTo>
                  <a:pt x="2261247" y="142748"/>
                </a:lnTo>
                <a:lnTo>
                  <a:pt x="2261247" y="508"/>
                </a:lnTo>
                <a:lnTo>
                  <a:pt x="2160270" y="508"/>
                </a:lnTo>
                <a:lnTo>
                  <a:pt x="2160816" y="8128"/>
                </a:lnTo>
                <a:lnTo>
                  <a:pt x="2155012" y="9398"/>
                </a:lnTo>
                <a:lnTo>
                  <a:pt x="2151519" y="6858"/>
                </a:lnTo>
                <a:lnTo>
                  <a:pt x="2152104" y="5588"/>
                </a:lnTo>
                <a:lnTo>
                  <a:pt x="2154428" y="1778"/>
                </a:lnTo>
                <a:lnTo>
                  <a:pt x="2154605" y="508"/>
                </a:lnTo>
                <a:lnTo>
                  <a:pt x="2145360" y="508"/>
                </a:lnTo>
                <a:lnTo>
                  <a:pt x="2145360" y="32258"/>
                </a:lnTo>
                <a:lnTo>
                  <a:pt x="2140991" y="33528"/>
                </a:lnTo>
                <a:lnTo>
                  <a:pt x="2138172" y="32956"/>
                </a:lnTo>
                <a:lnTo>
                  <a:pt x="2138172" y="253238"/>
                </a:lnTo>
                <a:lnTo>
                  <a:pt x="2134679" y="258318"/>
                </a:lnTo>
                <a:lnTo>
                  <a:pt x="2130615" y="258318"/>
                </a:lnTo>
                <a:lnTo>
                  <a:pt x="2131199" y="257048"/>
                </a:lnTo>
                <a:lnTo>
                  <a:pt x="2128291" y="257048"/>
                </a:lnTo>
                <a:lnTo>
                  <a:pt x="2128101" y="255778"/>
                </a:lnTo>
                <a:lnTo>
                  <a:pt x="2127707" y="253238"/>
                </a:lnTo>
                <a:lnTo>
                  <a:pt x="2138172" y="253238"/>
                </a:lnTo>
                <a:lnTo>
                  <a:pt x="2138172" y="32956"/>
                </a:lnTo>
                <a:lnTo>
                  <a:pt x="2137587" y="32842"/>
                </a:lnTo>
                <a:lnTo>
                  <a:pt x="2137587" y="155448"/>
                </a:lnTo>
                <a:lnTo>
                  <a:pt x="2137003" y="160528"/>
                </a:lnTo>
                <a:lnTo>
                  <a:pt x="2127135" y="159258"/>
                </a:lnTo>
                <a:lnTo>
                  <a:pt x="2124811" y="156718"/>
                </a:lnTo>
                <a:lnTo>
                  <a:pt x="2124659" y="161798"/>
                </a:lnTo>
                <a:lnTo>
                  <a:pt x="2123211" y="166878"/>
                </a:lnTo>
                <a:lnTo>
                  <a:pt x="2124151" y="173228"/>
                </a:lnTo>
                <a:lnTo>
                  <a:pt x="2131199" y="177038"/>
                </a:lnTo>
                <a:lnTo>
                  <a:pt x="2119122" y="175768"/>
                </a:lnTo>
                <a:lnTo>
                  <a:pt x="2117928" y="169418"/>
                </a:lnTo>
                <a:lnTo>
                  <a:pt x="2117445" y="166878"/>
                </a:lnTo>
                <a:lnTo>
                  <a:pt x="2116963" y="164338"/>
                </a:lnTo>
                <a:lnTo>
                  <a:pt x="2117788" y="163068"/>
                </a:lnTo>
                <a:lnTo>
                  <a:pt x="2123516" y="154178"/>
                </a:lnTo>
                <a:lnTo>
                  <a:pt x="2137587" y="155448"/>
                </a:lnTo>
                <a:lnTo>
                  <a:pt x="2137587" y="32842"/>
                </a:lnTo>
                <a:lnTo>
                  <a:pt x="2134781" y="32258"/>
                </a:lnTo>
                <a:lnTo>
                  <a:pt x="2133523" y="36068"/>
                </a:lnTo>
                <a:lnTo>
                  <a:pt x="2132939" y="34798"/>
                </a:lnTo>
                <a:lnTo>
                  <a:pt x="2130145" y="32258"/>
                </a:lnTo>
                <a:lnTo>
                  <a:pt x="2125967" y="28448"/>
                </a:lnTo>
                <a:lnTo>
                  <a:pt x="2127135" y="29718"/>
                </a:lnTo>
                <a:lnTo>
                  <a:pt x="2125967" y="29718"/>
                </a:lnTo>
                <a:lnTo>
                  <a:pt x="2124811" y="32258"/>
                </a:lnTo>
                <a:lnTo>
                  <a:pt x="2124811" y="29718"/>
                </a:lnTo>
                <a:lnTo>
                  <a:pt x="2124227" y="29718"/>
                </a:lnTo>
                <a:lnTo>
                  <a:pt x="2123643" y="28448"/>
                </a:lnTo>
                <a:lnTo>
                  <a:pt x="2123059" y="27813"/>
                </a:lnTo>
                <a:lnTo>
                  <a:pt x="2123059" y="43688"/>
                </a:lnTo>
                <a:lnTo>
                  <a:pt x="2123059" y="48768"/>
                </a:lnTo>
                <a:lnTo>
                  <a:pt x="2122487" y="48272"/>
                </a:lnTo>
                <a:lnTo>
                  <a:pt x="2122487" y="50038"/>
                </a:lnTo>
                <a:lnTo>
                  <a:pt x="2122487" y="53848"/>
                </a:lnTo>
                <a:lnTo>
                  <a:pt x="2121319" y="52578"/>
                </a:lnTo>
                <a:lnTo>
                  <a:pt x="2120163" y="51308"/>
                </a:lnTo>
                <a:lnTo>
                  <a:pt x="2121319" y="50038"/>
                </a:lnTo>
                <a:lnTo>
                  <a:pt x="2122487" y="50038"/>
                </a:lnTo>
                <a:lnTo>
                  <a:pt x="2122487" y="48272"/>
                </a:lnTo>
                <a:lnTo>
                  <a:pt x="2120163" y="46228"/>
                </a:lnTo>
                <a:lnTo>
                  <a:pt x="2117839" y="44958"/>
                </a:lnTo>
                <a:lnTo>
                  <a:pt x="2117839" y="46228"/>
                </a:lnTo>
                <a:lnTo>
                  <a:pt x="2117839" y="48768"/>
                </a:lnTo>
                <a:lnTo>
                  <a:pt x="2117255" y="48768"/>
                </a:lnTo>
                <a:lnTo>
                  <a:pt x="2114931" y="50038"/>
                </a:lnTo>
                <a:lnTo>
                  <a:pt x="2111451" y="48768"/>
                </a:lnTo>
                <a:lnTo>
                  <a:pt x="2110867" y="48260"/>
                </a:lnTo>
                <a:lnTo>
                  <a:pt x="2110867" y="53848"/>
                </a:lnTo>
                <a:lnTo>
                  <a:pt x="2109711" y="55118"/>
                </a:lnTo>
                <a:lnTo>
                  <a:pt x="2109711" y="89408"/>
                </a:lnTo>
                <a:lnTo>
                  <a:pt x="2097506" y="93218"/>
                </a:lnTo>
                <a:lnTo>
                  <a:pt x="2097506" y="105918"/>
                </a:lnTo>
                <a:lnTo>
                  <a:pt x="2095766" y="107188"/>
                </a:lnTo>
                <a:lnTo>
                  <a:pt x="2095766" y="105918"/>
                </a:lnTo>
                <a:lnTo>
                  <a:pt x="2095182" y="104648"/>
                </a:lnTo>
                <a:lnTo>
                  <a:pt x="2094598" y="104648"/>
                </a:lnTo>
                <a:lnTo>
                  <a:pt x="2094598" y="126238"/>
                </a:lnTo>
                <a:lnTo>
                  <a:pt x="2092286" y="133858"/>
                </a:lnTo>
                <a:lnTo>
                  <a:pt x="2091702" y="141478"/>
                </a:lnTo>
                <a:lnTo>
                  <a:pt x="2081822" y="140208"/>
                </a:lnTo>
                <a:lnTo>
                  <a:pt x="2080272" y="138938"/>
                </a:lnTo>
                <a:lnTo>
                  <a:pt x="2077173" y="136398"/>
                </a:lnTo>
                <a:lnTo>
                  <a:pt x="2082406" y="128778"/>
                </a:lnTo>
                <a:lnTo>
                  <a:pt x="2084146" y="123698"/>
                </a:lnTo>
                <a:lnTo>
                  <a:pt x="2089962" y="122428"/>
                </a:lnTo>
                <a:lnTo>
                  <a:pt x="2089378" y="127508"/>
                </a:lnTo>
                <a:lnTo>
                  <a:pt x="2094598" y="126238"/>
                </a:lnTo>
                <a:lnTo>
                  <a:pt x="2094598" y="104648"/>
                </a:lnTo>
                <a:lnTo>
                  <a:pt x="2094598" y="102108"/>
                </a:lnTo>
                <a:lnTo>
                  <a:pt x="2093442" y="99568"/>
                </a:lnTo>
                <a:lnTo>
                  <a:pt x="2092286" y="98298"/>
                </a:lnTo>
                <a:lnTo>
                  <a:pt x="2091118" y="97028"/>
                </a:lnTo>
                <a:lnTo>
                  <a:pt x="2090864" y="96748"/>
                </a:lnTo>
                <a:lnTo>
                  <a:pt x="2087308" y="96050"/>
                </a:lnTo>
                <a:lnTo>
                  <a:pt x="2086686" y="95377"/>
                </a:lnTo>
                <a:lnTo>
                  <a:pt x="2086686" y="95923"/>
                </a:lnTo>
                <a:lnTo>
                  <a:pt x="2085886" y="95758"/>
                </a:lnTo>
                <a:lnTo>
                  <a:pt x="2078926" y="93218"/>
                </a:lnTo>
                <a:lnTo>
                  <a:pt x="2074862" y="90678"/>
                </a:lnTo>
                <a:lnTo>
                  <a:pt x="2076018" y="88138"/>
                </a:lnTo>
                <a:lnTo>
                  <a:pt x="2069045" y="83058"/>
                </a:lnTo>
                <a:lnTo>
                  <a:pt x="2077758" y="85598"/>
                </a:lnTo>
                <a:lnTo>
                  <a:pt x="2077173" y="86868"/>
                </a:lnTo>
                <a:lnTo>
                  <a:pt x="2081822" y="89408"/>
                </a:lnTo>
                <a:lnTo>
                  <a:pt x="2079498" y="86868"/>
                </a:lnTo>
                <a:lnTo>
                  <a:pt x="2081822" y="86868"/>
                </a:lnTo>
                <a:lnTo>
                  <a:pt x="2082406" y="88138"/>
                </a:lnTo>
                <a:lnTo>
                  <a:pt x="2081822" y="89408"/>
                </a:lnTo>
                <a:lnTo>
                  <a:pt x="2081250" y="91948"/>
                </a:lnTo>
                <a:lnTo>
                  <a:pt x="2086686" y="95923"/>
                </a:lnTo>
                <a:lnTo>
                  <a:pt x="2086686" y="95377"/>
                </a:lnTo>
                <a:lnTo>
                  <a:pt x="2085886" y="94488"/>
                </a:lnTo>
                <a:lnTo>
                  <a:pt x="2090458" y="96304"/>
                </a:lnTo>
                <a:lnTo>
                  <a:pt x="2089962" y="95758"/>
                </a:lnTo>
                <a:lnTo>
                  <a:pt x="2091118" y="95758"/>
                </a:lnTo>
                <a:lnTo>
                  <a:pt x="2092286" y="97028"/>
                </a:lnTo>
                <a:lnTo>
                  <a:pt x="2093442" y="97028"/>
                </a:lnTo>
                <a:lnTo>
                  <a:pt x="2096350" y="102108"/>
                </a:lnTo>
                <a:lnTo>
                  <a:pt x="2097506" y="105918"/>
                </a:lnTo>
                <a:lnTo>
                  <a:pt x="2097506" y="93218"/>
                </a:lnTo>
                <a:lnTo>
                  <a:pt x="2094026" y="88138"/>
                </a:lnTo>
                <a:lnTo>
                  <a:pt x="2094026" y="86868"/>
                </a:lnTo>
                <a:lnTo>
                  <a:pt x="2089962" y="86868"/>
                </a:lnTo>
                <a:lnTo>
                  <a:pt x="2087054" y="85598"/>
                </a:lnTo>
                <a:lnTo>
                  <a:pt x="2085886" y="83058"/>
                </a:lnTo>
                <a:lnTo>
                  <a:pt x="2083574" y="77978"/>
                </a:lnTo>
                <a:lnTo>
                  <a:pt x="2086470" y="77978"/>
                </a:lnTo>
                <a:lnTo>
                  <a:pt x="2094534" y="81292"/>
                </a:lnTo>
                <a:lnTo>
                  <a:pt x="2094598" y="80518"/>
                </a:lnTo>
                <a:lnTo>
                  <a:pt x="2104478" y="80518"/>
                </a:lnTo>
                <a:lnTo>
                  <a:pt x="2107958" y="83058"/>
                </a:lnTo>
                <a:lnTo>
                  <a:pt x="2109711" y="89408"/>
                </a:lnTo>
                <a:lnTo>
                  <a:pt x="2109711" y="55118"/>
                </a:lnTo>
                <a:lnTo>
                  <a:pt x="2109266" y="55600"/>
                </a:lnTo>
                <a:lnTo>
                  <a:pt x="2109266" y="77978"/>
                </a:lnTo>
                <a:lnTo>
                  <a:pt x="2108835" y="80518"/>
                </a:lnTo>
                <a:lnTo>
                  <a:pt x="2106218" y="77978"/>
                </a:lnTo>
                <a:lnTo>
                  <a:pt x="2108174" y="75438"/>
                </a:lnTo>
                <a:lnTo>
                  <a:pt x="2109266" y="77978"/>
                </a:lnTo>
                <a:lnTo>
                  <a:pt x="2109266" y="55600"/>
                </a:lnTo>
                <a:lnTo>
                  <a:pt x="2108543" y="56388"/>
                </a:lnTo>
                <a:lnTo>
                  <a:pt x="2106803" y="56388"/>
                </a:lnTo>
                <a:lnTo>
                  <a:pt x="2104478" y="55118"/>
                </a:lnTo>
                <a:lnTo>
                  <a:pt x="2103310" y="52578"/>
                </a:lnTo>
                <a:lnTo>
                  <a:pt x="2107958" y="52578"/>
                </a:lnTo>
                <a:lnTo>
                  <a:pt x="2110867" y="53848"/>
                </a:lnTo>
                <a:lnTo>
                  <a:pt x="2110867" y="48260"/>
                </a:lnTo>
                <a:lnTo>
                  <a:pt x="2108543" y="46228"/>
                </a:lnTo>
                <a:lnTo>
                  <a:pt x="2114931" y="43688"/>
                </a:lnTo>
                <a:lnTo>
                  <a:pt x="2117839" y="46228"/>
                </a:lnTo>
                <a:lnTo>
                  <a:pt x="2117839" y="44958"/>
                </a:lnTo>
                <a:lnTo>
                  <a:pt x="2115515" y="43688"/>
                </a:lnTo>
                <a:lnTo>
                  <a:pt x="2113191" y="42418"/>
                </a:lnTo>
                <a:lnTo>
                  <a:pt x="2114346" y="41148"/>
                </a:lnTo>
                <a:lnTo>
                  <a:pt x="2123059" y="43688"/>
                </a:lnTo>
                <a:lnTo>
                  <a:pt x="2123059" y="27813"/>
                </a:lnTo>
                <a:lnTo>
                  <a:pt x="2122487" y="27178"/>
                </a:lnTo>
                <a:lnTo>
                  <a:pt x="2122487" y="25908"/>
                </a:lnTo>
                <a:lnTo>
                  <a:pt x="2120735" y="22098"/>
                </a:lnTo>
                <a:lnTo>
                  <a:pt x="2124227" y="24638"/>
                </a:lnTo>
                <a:lnTo>
                  <a:pt x="2127135" y="27178"/>
                </a:lnTo>
                <a:lnTo>
                  <a:pt x="2131199" y="28448"/>
                </a:lnTo>
                <a:lnTo>
                  <a:pt x="2130031" y="27178"/>
                </a:lnTo>
                <a:lnTo>
                  <a:pt x="2130031" y="24638"/>
                </a:lnTo>
                <a:lnTo>
                  <a:pt x="2136419" y="24638"/>
                </a:lnTo>
                <a:lnTo>
                  <a:pt x="2138743" y="25908"/>
                </a:lnTo>
                <a:lnTo>
                  <a:pt x="2140483" y="25908"/>
                </a:lnTo>
                <a:lnTo>
                  <a:pt x="2139327" y="27178"/>
                </a:lnTo>
                <a:lnTo>
                  <a:pt x="2141067" y="27178"/>
                </a:lnTo>
                <a:lnTo>
                  <a:pt x="2145360" y="32258"/>
                </a:lnTo>
                <a:lnTo>
                  <a:pt x="2145360" y="508"/>
                </a:lnTo>
                <a:lnTo>
                  <a:pt x="2143391" y="508"/>
                </a:lnTo>
                <a:lnTo>
                  <a:pt x="2143391" y="13208"/>
                </a:lnTo>
                <a:lnTo>
                  <a:pt x="2143391" y="17018"/>
                </a:lnTo>
                <a:lnTo>
                  <a:pt x="2142807" y="15748"/>
                </a:lnTo>
                <a:lnTo>
                  <a:pt x="2142807" y="19558"/>
                </a:lnTo>
                <a:lnTo>
                  <a:pt x="2142807" y="20828"/>
                </a:lnTo>
                <a:lnTo>
                  <a:pt x="2142236" y="22098"/>
                </a:lnTo>
                <a:lnTo>
                  <a:pt x="2141651" y="22098"/>
                </a:lnTo>
                <a:lnTo>
                  <a:pt x="2141651" y="19558"/>
                </a:lnTo>
                <a:lnTo>
                  <a:pt x="2141067" y="18288"/>
                </a:lnTo>
                <a:lnTo>
                  <a:pt x="2141651" y="18288"/>
                </a:lnTo>
                <a:lnTo>
                  <a:pt x="2142807" y="19558"/>
                </a:lnTo>
                <a:lnTo>
                  <a:pt x="2142807" y="15748"/>
                </a:lnTo>
                <a:lnTo>
                  <a:pt x="2141651" y="14478"/>
                </a:lnTo>
                <a:lnTo>
                  <a:pt x="2141651" y="13208"/>
                </a:lnTo>
                <a:lnTo>
                  <a:pt x="2142236" y="11938"/>
                </a:lnTo>
                <a:lnTo>
                  <a:pt x="2142807" y="11938"/>
                </a:lnTo>
                <a:lnTo>
                  <a:pt x="2143391" y="13208"/>
                </a:lnTo>
                <a:lnTo>
                  <a:pt x="2143391" y="508"/>
                </a:lnTo>
                <a:lnTo>
                  <a:pt x="2118995" y="508"/>
                </a:lnTo>
                <a:lnTo>
                  <a:pt x="2118995" y="15748"/>
                </a:lnTo>
                <a:lnTo>
                  <a:pt x="2118423" y="15748"/>
                </a:lnTo>
                <a:lnTo>
                  <a:pt x="2118423" y="17018"/>
                </a:lnTo>
                <a:lnTo>
                  <a:pt x="2117839" y="17018"/>
                </a:lnTo>
                <a:lnTo>
                  <a:pt x="2114931" y="15748"/>
                </a:lnTo>
                <a:lnTo>
                  <a:pt x="2113191" y="14478"/>
                </a:lnTo>
                <a:lnTo>
                  <a:pt x="2111451" y="13208"/>
                </a:lnTo>
                <a:lnTo>
                  <a:pt x="2112022" y="11938"/>
                </a:lnTo>
                <a:lnTo>
                  <a:pt x="2113775" y="14478"/>
                </a:lnTo>
                <a:lnTo>
                  <a:pt x="2116099" y="14478"/>
                </a:lnTo>
                <a:lnTo>
                  <a:pt x="2118995" y="15748"/>
                </a:lnTo>
                <a:lnTo>
                  <a:pt x="2118995" y="508"/>
                </a:lnTo>
                <a:lnTo>
                  <a:pt x="2088210" y="508"/>
                </a:lnTo>
                <a:lnTo>
                  <a:pt x="2088210" y="58928"/>
                </a:lnTo>
                <a:lnTo>
                  <a:pt x="2088210" y="62738"/>
                </a:lnTo>
                <a:lnTo>
                  <a:pt x="2084146" y="62738"/>
                </a:lnTo>
                <a:lnTo>
                  <a:pt x="2084146" y="58928"/>
                </a:lnTo>
                <a:lnTo>
                  <a:pt x="2088210" y="58928"/>
                </a:lnTo>
                <a:lnTo>
                  <a:pt x="2088210" y="508"/>
                </a:lnTo>
                <a:lnTo>
                  <a:pt x="2057438" y="508"/>
                </a:lnTo>
                <a:lnTo>
                  <a:pt x="2057438" y="112268"/>
                </a:lnTo>
                <a:lnTo>
                  <a:pt x="2051926" y="117348"/>
                </a:lnTo>
                <a:lnTo>
                  <a:pt x="2046909" y="124968"/>
                </a:lnTo>
                <a:lnTo>
                  <a:pt x="2046566" y="132588"/>
                </a:lnTo>
                <a:lnTo>
                  <a:pt x="2055114" y="136398"/>
                </a:lnTo>
                <a:lnTo>
                  <a:pt x="2044077" y="138760"/>
                </a:lnTo>
                <a:lnTo>
                  <a:pt x="2044077" y="351028"/>
                </a:lnTo>
                <a:lnTo>
                  <a:pt x="2037105" y="345948"/>
                </a:lnTo>
                <a:lnTo>
                  <a:pt x="2038261" y="344678"/>
                </a:lnTo>
                <a:lnTo>
                  <a:pt x="2038845" y="344678"/>
                </a:lnTo>
                <a:lnTo>
                  <a:pt x="2040013" y="343408"/>
                </a:lnTo>
                <a:lnTo>
                  <a:pt x="2041753" y="345948"/>
                </a:lnTo>
                <a:lnTo>
                  <a:pt x="2044077" y="351028"/>
                </a:lnTo>
                <a:lnTo>
                  <a:pt x="2044077" y="138760"/>
                </a:lnTo>
                <a:lnTo>
                  <a:pt x="2043214" y="138938"/>
                </a:lnTo>
                <a:lnTo>
                  <a:pt x="2040013" y="131318"/>
                </a:lnTo>
                <a:lnTo>
                  <a:pt x="2039480" y="130048"/>
                </a:lnTo>
                <a:lnTo>
                  <a:pt x="2038413" y="127508"/>
                </a:lnTo>
                <a:lnTo>
                  <a:pt x="2038781" y="126238"/>
                </a:lnTo>
                <a:lnTo>
                  <a:pt x="2039531" y="123698"/>
                </a:lnTo>
                <a:lnTo>
                  <a:pt x="2041029" y="118618"/>
                </a:lnTo>
                <a:lnTo>
                  <a:pt x="2041410" y="117348"/>
                </a:lnTo>
                <a:lnTo>
                  <a:pt x="2041779" y="116078"/>
                </a:lnTo>
                <a:lnTo>
                  <a:pt x="2042160" y="114808"/>
                </a:lnTo>
                <a:lnTo>
                  <a:pt x="2042528" y="113538"/>
                </a:lnTo>
                <a:lnTo>
                  <a:pt x="2057438" y="112268"/>
                </a:lnTo>
                <a:lnTo>
                  <a:pt x="2057438" y="508"/>
                </a:lnTo>
                <a:lnTo>
                  <a:pt x="2012708" y="508"/>
                </a:lnTo>
                <a:lnTo>
                  <a:pt x="2012708" y="271018"/>
                </a:lnTo>
                <a:lnTo>
                  <a:pt x="2010968" y="277368"/>
                </a:lnTo>
                <a:lnTo>
                  <a:pt x="2006612" y="271018"/>
                </a:lnTo>
                <a:lnTo>
                  <a:pt x="2005736" y="269748"/>
                </a:lnTo>
                <a:lnTo>
                  <a:pt x="2002256" y="271018"/>
                </a:lnTo>
                <a:lnTo>
                  <a:pt x="2003704" y="264668"/>
                </a:lnTo>
                <a:lnTo>
                  <a:pt x="2003996" y="263398"/>
                </a:lnTo>
                <a:lnTo>
                  <a:pt x="2009228" y="268478"/>
                </a:lnTo>
                <a:lnTo>
                  <a:pt x="2012708" y="271018"/>
                </a:lnTo>
                <a:lnTo>
                  <a:pt x="2012708" y="508"/>
                </a:lnTo>
                <a:lnTo>
                  <a:pt x="1979460" y="508"/>
                </a:lnTo>
                <a:lnTo>
                  <a:pt x="1979460" y="61468"/>
                </a:lnTo>
                <a:lnTo>
                  <a:pt x="1977771" y="65278"/>
                </a:lnTo>
                <a:lnTo>
                  <a:pt x="1973211" y="65278"/>
                </a:lnTo>
                <a:lnTo>
                  <a:pt x="1973211" y="411988"/>
                </a:lnTo>
                <a:lnTo>
                  <a:pt x="1973211" y="414528"/>
                </a:lnTo>
                <a:lnTo>
                  <a:pt x="1971471" y="413258"/>
                </a:lnTo>
                <a:lnTo>
                  <a:pt x="1969147" y="411988"/>
                </a:lnTo>
                <a:lnTo>
                  <a:pt x="1967407" y="408178"/>
                </a:lnTo>
                <a:lnTo>
                  <a:pt x="1967992" y="408178"/>
                </a:lnTo>
                <a:lnTo>
                  <a:pt x="1969147" y="406908"/>
                </a:lnTo>
                <a:lnTo>
                  <a:pt x="1969731" y="405638"/>
                </a:lnTo>
                <a:lnTo>
                  <a:pt x="1972056" y="409448"/>
                </a:lnTo>
                <a:lnTo>
                  <a:pt x="1973211" y="411988"/>
                </a:lnTo>
                <a:lnTo>
                  <a:pt x="1973211" y="65278"/>
                </a:lnTo>
                <a:lnTo>
                  <a:pt x="1972056" y="65278"/>
                </a:lnTo>
                <a:lnTo>
                  <a:pt x="1972056" y="57658"/>
                </a:lnTo>
                <a:lnTo>
                  <a:pt x="1977440" y="57658"/>
                </a:lnTo>
                <a:lnTo>
                  <a:pt x="1979460" y="61468"/>
                </a:lnTo>
                <a:lnTo>
                  <a:pt x="1979460" y="508"/>
                </a:lnTo>
                <a:lnTo>
                  <a:pt x="1970303" y="508"/>
                </a:lnTo>
                <a:lnTo>
                  <a:pt x="1970303" y="83058"/>
                </a:lnTo>
                <a:lnTo>
                  <a:pt x="1969147" y="85598"/>
                </a:lnTo>
                <a:lnTo>
                  <a:pt x="1967407" y="88138"/>
                </a:lnTo>
                <a:lnTo>
                  <a:pt x="1957527" y="84328"/>
                </a:lnTo>
                <a:lnTo>
                  <a:pt x="1959851" y="89408"/>
                </a:lnTo>
                <a:lnTo>
                  <a:pt x="1953463" y="91948"/>
                </a:lnTo>
                <a:lnTo>
                  <a:pt x="1954631" y="94488"/>
                </a:lnTo>
                <a:lnTo>
                  <a:pt x="1958111" y="94488"/>
                </a:lnTo>
                <a:lnTo>
                  <a:pt x="1957527" y="98298"/>
                </a:lnTo>
                <a:lnTo>
                  <a:pt x="1948243" y="95758"/>
                </a:lnTo>
                <a:lnTo>
                  <a:pt x="1945919" y="104648"/>
                </a:lnTo>
                <a:lnTo>
                  <a:pt x="1941322" y="100838"/>
                </a:lnTo>
                <a:lnTo>
                  <a:pt x="1941817" y="98298"/>
                </a:lnTo>
                <a:lnTo>
                  <a:pt x="1942566" y="94488"/>
                </a:lnTo>
                <a:lnTo>
                  <a:pt x="1942807" y="93218"/>
                </a:lnTo>
                <a:lnTo>
                  <a:pt x="1943061" y="91948"/>
                </a:lnTo>
                <a:lnTo>
                  <a:pt x="1941893" y="93218"/>
                </a:lnTo>
                <a:lnTo>
                  <a:pt x="1941652" y="89408"/>
                </a:lnTo>
                <a:lnTo>
                  <a:pt x="1941563" y="88138"/>
                </a:lnTo>
                <a:lnTo>
                  <a:pt x="1941487" y="86868"/>
                </a:lnTo>
                <a:lnTo>
                  <a:pt x="1941322" y="84328"/>
                </a:lnTo>
                <a:lnTo>
                  <a:pt x="1949335" y="83058"/>
                </a:lnTo>
                <a:lnTo>
                  <a:pt x="1962340" y="80518"/>
                </a:lnTo>
                <a:lnTo>
                  <a:pt x="1969731" y="77978"/>
                </a:lnTo>
                <a:lnTo>
                  <a:pt x="1970303" y="83058"/>
                </a:lnTo>
                <a:lnTo>
                  <a:pt x="1970303" y="508"/>
                </a:lnTo>
                <a:lnTo>
                  <a:pt x="1926437" y="508"/>
                </a:lnTo>
                <a:lnTo>
                  <a:pt x="1926437" y="11938"/>
                </a:lnTo>
                <a:lnTo>
                  <a:pt x="1925916" y="14478"/>
                </a:lnTo>
                <a:lnTo>
                  <a:pt x="1922729" y="11938"/>
                </a:lnTo>
                <a:lnTo>
                  <a:pt x="1922729" y="320548"/>
                </a:lnTo>
                <a:lnTo>
                  <a:pt x="1921154" y="326898"/>
                </a:lnTo>
                <a:lnTo>
                  <a:pt x="1917941" y="333248"/>
                </a:lnTo>
                <a:lnTo>
                  <a:pt x="1914067" y="338328"/>
                </a:lnTo>
                <a:lnTo>
                  <a:pt x="1910537" y="343408"/>
                </a:lnTo>
                <a:lnTo>
                  <a:pt x="1911692" y="349758"/>
                </a:lnTo>
                <a:lnTo>
                  <a:pt x="1917496" y="353568"/>
                </a:lnTo>
                <a:lnTo>
                  <a:pt x="1922729" y="357378"/>
                </a:lnTo>
                <a:lnTo>
                  <a:pt x="1916341" y="355803"/>
                </a:lnTo>
                <a:lnTo>
                  <a:pt x="1916341" y="452628"/>
                </a:lnTo>
                <a:lnTo>
                  <a:pt x="1914017" y="457708"/>
                </a:lnTo>
                <a:lnTo>
                  <a:pt x="1914601" y="462788"/>
                </a:lnTo>
                <a:lnTo>
                  <a:pt x="1903564" y="464058"/>
                </a:lnTo>
                <a:lnTo>
                  <a:pt x="1906003" y="460248"/>
                </a:lnTo>
                <a:lnTo>
                  <a:pt x="1907628" y="457708"/>
                </a:lnTo>
                <a:lnTo>
                  <a:pt x="1908213" y="450088"/>
                </a:lnTo>
                <a:lnTo>
                  <a:pt x="1911692" y="450088"/>
                </a:lnTo>
                <a:lnTo>
                  <a:pt x="1912277" y="452628"/>
                </a:lnTo>
                <a:lnTo>
                  <a:pt x="1916341" y="452628"/>
                </a:lnTo>
                <a:lnTo>
                  <a:pt x="1916341" y="355803"/>
                </a:lnTo>
                <a:lnTo>
                  <a:pt x="1907298" y="353568"/>
                </a:lnTo>
                <a:lnTo>
                  <a:pt x="1902917" y="340868"/>
                </a:lnTo>
                <a:lnTo>
                  <a:pt x="1902472" y="339598"/>
                </a:lnTo>
                <a:lnTo>
                  <a:pt x="1905127" y="331978"/>
                </a:lnTo>
                <a:lnTo>
                  <a:pt x="1907781" y="324358"/>
                </a:lnTo>
                <a:lnTo>
                  <a:pt x="1922729" y="320548"/>
                </a:lnTo>
                <a:lnTo>
                  <a:pt x="1922729" y="11938"/>
                </a:lnTo>
                <a:lnTo>
                  <a:pt x="1925104" y="10668"/>
                </a:lnTo>
                <a:lnTo>
                  <a:pt x="1926437" y="11938"/>
                </a:lnTo>
                <a:lnTo>
                  <a:pt x="1926437" y="508"/>
                </a:lnTo>
                <a:lnTo>
                  <a:pt x="1802206" y="508"/>
                </a:lnTo>
                <a:lnTo>
                  <a:pt x="1802206" y="18288"/>
                </a:lnTo>
                <a:lnTo>
                  <a:pt x="1798942" y="20828"/>
                </a:lnTo>
                <a:lnTo>
                  <a:pt x="1795894" y="16598"/>
                </a:lnTo>
                <a:lnTo>
                  <a:pt x="1795894" y="180848"/>
                </a:lnTo>
                <a:lnTo>
                  <a:pt x="1795487" y="183388"/>
                </a:lnTo>
                <a:lnTo>
                  <a:pt x="1792630" y="182118"/>
                </a:lnTo>
                <a:lnTo>
                  <a:pt x="1794675" y="179578"/>
                </a:lnTo>
                <a:lnTo>
                  <a:pt x="1795894" y="180848"/>
                </a:lnTo>
                <a:lnTo>
                  <a:pt x="1795894" y="16598"/>
                </a:lnTo>
                <a:lnTo>
                  <a:pt x="1795284" y="15748"/>
                </a:lnTo>
                <a:lnTo>
                  <a:pt x="1794370" y="14478"/>
                </a:lnTo>
                <a:lnTo>
                  <a:pt x="1801558" y="13208"/>
                </a:lnTo>
                <a:lnTo>
                  <a:pt x="1802206" y="18288"/>
                </a:lnTo>
                <a:lnTo>
                  <a:pt x="1802206" y="508"/>
                </a:lnTo>
                <a:lnTo>
                  <a:pt x="1784794" y="508"/>
                </a:lnTo>
                <a:lnTo>
                  <a:pt x="1779270" y="1778"/>
                </a:lnTo>
                <a:lnTo>
                  <a:pt x="1786242" y="4318"/>
                </a:lnTo>
                <a:lnTo>
                  <a:pt x="1785073" y="5588"/>
                </a:lnTo>
                <a:lnTo>
                  <a:pt x="1772297" y="6858"/>
                </a:lnTo>
                <a:lnTo>
                  <a:pt x="1772145" y="4318"/>
                </a:lnTo>
                <a:lnTo>
                  <a:pt x="1771992" y="1778"/>
                </a:lnTo>
                <a:lnTo>
                  <a:pt x="1771916" y="508"/>
                </a:lnTo>
                <a:lnTo>
                  <a:pt x="1767255" y="508"/>
                </a:lnTo>
                <a:lnTo>
                  <a:pt x="1767255" y="105918"/>
                </a:lnTo>
                <a:lnTo>
                  <a:pt x="1766849" y="108458"/>
                </a:lnTo>
                <a:lnTo>
                  <a:pt x="1764817" y="108458"/>
                </a:lnTo>
                <a:lnTo>
                  <a:pt x="1763585" y="103378"/>
                </a:lnTo>
                <a:lnTo>
                  <a:pt x="1767255" y="105918"/>
                </a:lnTo>
                <a:lnTo>
                  <a:pt x="1767255" y="508"/>
                </a:lnTo>
                <a:lnTo>
                  <a:pt x="1750809" y="508"/>
                </a:lnTo>
                <a:lnTo>
                  <a:pt x="1750809" y="340868"/>
                </a:lnTo>
                <a:lnTo>
                  <a:pt x="1750809" y="345948"/>
                </a:lnTo>
                <a:lnTo>
                  <a:pt x="1750225" y="349758"/>
                </a:lnTo>
                <a:lnTo>
                  <a:pt x="1745005" y="351028"/>
                </a:lnTo>
                <a:lnTo>
                  <a:pt x="1745005" y="377698"/>
                </a:lnTo>
                <a:lnTo>
                  <a:pt x="1738033" y="380238"/>
                </a:lnTo>
                <a:lnTo>
                  <a:pt x="1738033" y="378968"/>
                </a:lnTo>
                <a:lnTo>
                  <a:pt x="1734540" y="384048"/>
                </a:lnTo>
                <a:lnTo>
                  <a:pt x="1726996" y="380238"/>
                </a:lnTo>
                <a:lnTo>
                  <a:pt x="1730476" y="390398"/>
                </a:lnTo>
                <a:lnTo>
                  <a:pt x="1725828" y="390398"/>
                </a:lnTo>
                <a:lnTo>
                  <a:pt x="1721764" y="387858"/>
                </a:lnTo>
                <a:lnTo>
                  <a:pt x="1717852" y="382879"/>
                </a:lnTo>
                <a:lnTo>
                  <a:pt x="1717852" y="448818"/>
                </a:lnTo>
                <a:lnTo>
                  <a:pt x="1717789" y="450088"/>
                </a:lnTo>
                <a:lnTo>
                  <a:pt x="1713052" y="450088"/>
                </a:lnTo>
                <a:lnTo>
                  <a:pt x="1715503" y="447548"/>
                </a:lnTo>
                <a:lnTo>
                  <a:pt x="1717852" y="448818"/>
                </a:lnTo>
                <a:lnTo>
                  <a:pt x="1717852" y="382879"/>
                </a:lnTo>
                <a:lnTo>
                  <a:pt x="1714792" y="378968"/>
                </a:lnTo>
                <a:lnTo>
                  <a:pt x="1711896" y="377698"/>
                </a:lnTo>
                <a:lnTo>
                  <a:pt x="1714131" y="384048"/>
                </a:lnTo>
                <a:lnTo>
                  <a:pt x="1712836" y="387858"/>
                </a:lnTo>
                <a:lnTo>
                  <a:pt x="1711642" y="392938"/>
                </a:lnTo>
                <a:lnTo>
                  <a:pt x="1714220" y="399288"/>
                </a:lnTo>
                <a:lnTo>
                  <a:pt x="1713344" y="398018"/>
                </a:lnTo>
                <a:lnTo>
                  <a:pt x="1712468" y="396748"/>
                </a:lnTo>
                <a:lnTo>
                  <a:pt x="1707248" y="391668"/>
                </a:lnTo>
                <a:lnTo>
                  <a:pt x="1706079" y="390398"/>
                </a:lnTo>
                <a:lnTo>
                  <a:pt x="1711896" y="398018"/>
                </a:lnTo>
                <a:lnTo>
                  <a:pt x="1706664" y="398018"/>
                </a:lnTo>
                <a:lnTo>
                  <a:pt x="1702600" y="392938"/>
                </a:lnTo>
                <a:lnTo>
                  <a:pt x="1702269" y="396748"/>
                </a:lnTo>
                <a:lnTo>
                  <a:pt x="1706321" y="400558"/>
                </a:lnTo>
                <a:lnTo>
                  <a:pt x="1709381" y="403098"/>
                </a:lnTo>
                <a:lnTo>
                  <a:pt x="1706079" y="404368"/>
                </a:lnTo>
                <a:lnTo>
                  <a:pt x="1706079" y="403098"/>
                </a:lnTo>
                <a:lnTo>
                  <a:pt x="1704924" y="403098"/>
                </a:lnTo>
                <a:lnTo>
                  <a:pt x="1704340" y="400558"/>
                </a:lnTo>
                <a:lnTo>
                  <a:pt x="1696262" y="404368"/>
                </a:lnTo>
                <a:lnTo>
                  <a:pt x="1698002" y="415798"/>
                </a:lnTo>
                <a:lnTo>
                  <a:pt x="1689874" y="418338"/>
                </a:lnTo>
                <a:lnTo>
                  <a:pt x="1685188" y="413258"/>
                </a:lnTo>
                <a:lnTo>
                  <a:pt x="1685074" y="410718"/>
                </a:lnTo>
                <a:lnTo>
                  <a:pt x="1685620" y="408178"/>
                </a:lnTo>
                <a:lnTo>
                  <a:pt x="1682902" y="404368"/>
                </a:lnTo>
                <a:lnTo>
                  <a:pt x="1682419" y="398018"/>
                </a:lnTo>
                <a:lnTo>
                  <a:pt x="1682318" y="396748"/>
                </a:lnTo>
                <a:lnTo>
                  <a:pt x="1682902" y="396748"/>
                </a:lnTo>
                <a:lnTo>
                  <a:pt x="1682902" y="392938"/>
                </a:lnTo>
                <a:lnTo>
                  <a:pt x="1682902" y="391668"/>
                </a:lnTo>
                <a:lnTo>
                  <a:pt x="1685226" y="389128"/>
                </a:lnTo>
                <a:lnTo>
                  <a:pt x="1689239" y="395414"/>
                </a:lnTo>
                <a:lnTo>
                  <a:pt x="1689290" y="399288"/>
                </a:lnTo>
                <a:lnTo>
                  <a:pt x="1692363" y="389128"/>
                </a:lnTo>
                <a:lnTo>
                  <a:pt x="1696631" y="381508"/>
                </a:lnTo>
                <a:lnTo>
                  <a:pt x="1697342" y="380238"/>
                </a:lnTo>
                <a:lnTo>
                  <a:pt x="1700161" y="377698"/>
                </a:lnTo>
                <a:lnTo>
                  <a:pt x="1704378" y="373888"/>
                </a:lnTo>
                <a:lnTo>
                  <a:pt x="1713636" y="372618"/>
                </a:lnTo>
                <a:lnTo>
                  <a:pt x="1714220" y="376428"/>
                </a:lnTo>
                <a:lnTo>
                  <a:pt x="1717065" y="372618"/>
                </a:lnTo>
                <a:lnTo>
                  <a:pt x="1715668" y="364998"/>
                </a:lnTo>
                <a:lnTo>
                  <a:pt x="1714703" y="358648"/>
                </a:lnTo>
                <a:lnTo>
                  <a:pt x="1718868" y="357378"/>
                </a:lnTo>
                <a:lnTo>
                  <a:pt x="1718868" y="359918"/>
                </a:lnTo>
                <a:lnTo>
                  <a:pt x="1724088" y="358648"/>
                </a:lnTo>
                <a:lnTo>
                  <a:pt x="1725447" y="357378"/>
                </a:lnTo>
                <a:lnTo>
                  <a:pt x="1730870" y="352298"/>
                </a:lnTo>
                <a:lnTo>
                  <a:pt x="1732216" y="351028"/>
                </a:lnTo>
                <a:lnTo>
                  <a:pt x="1732800" y="352298"/>
                </a:lnTo>
                <a:lnTo>
                  <a:pt x="1729905" y="356108"/>
                </a:lnTo>
                <a:lnTo>
                  <a:pt x="1734540" y="364998"/>
                </a:lnTo>
                <a:lnTo>
                  <a:pt x="1728736" y="364998"/>
                </a:lnTo>
                <a:lnTo>
                  <a:pt x="1726412" y="358648"/>
                </a:lnTo>
                <a:lnTo>
                  <a:pt x="1722932" y="367538"/>
                </a:lnTo>
                <a:lnTo>
                  <a:pt x="1730476" y="367538"/>
                </a:lnTo>
                <a:lnTo>
                  <a:pt x="1733384" y="375158"/>
                </a:lnTo>
                <a:lnTo>
                  <a:pt x="1745005" y="377698"/>
                </a:lnTo>
                <a:lnTo>
                  <a:pt x="1745005" y="351028"/>
                </a:lnTo>
                <a:lnTo>
                  <a:pt x="1742681" y="348488"/>
                </a:lnTo>
                <a:lnTo>
                  <a:pt x="1740928" y="347218"/>
                </a:lnTo>
                <a:lnTo>
                  <a:pt x="1739773" y="345948"/>
                </a:lnTo>
                <a:lnTo>
                  <a:pt x="1743252" y="343408"/>
                </a:lnTo>
                <a:lnTo>
                  <a:pt x="1746745" y="342138"/>
                </a:lnTo>
                <a:lnTo>
                  <a:pt x="1750809" y="340868"/>
                </a:lnTo>
                <a:lnTo>
                  <a:pt x="1750809" y="508"/>
                </a:lnTo>
                <a:lnTo>
                  <a:pt x="1741512" y="508"/>
                </a:lnTo>
                <a:lnTo>
                  <a:pt x="1741512" y="18288"/>
                </a:lnTo>
                <a:lnTo>
                  <a:pt x="1741512" y="22098"/>
                </a:lnTo>
                <a:lnTo>
                  <a:pt x="1735709" y="20828"/>
                </a:lnTo>
                <a:lnTo>
                  <a:pt x="1737448" y="25908"/>
                </a:lnTo>
                <a:lnTo>
                  <a:pt x="1733969" y="27178"/>
                </a:lnTo>
                <a:lnTo>
                  <a:pt x="1733969" y="24638"/>
                </a:lnTo>
                <a:lnTo>
                  <a:pt x="1731060" y="23368"/>
                </a:lnTo>
                <a:lnTo>
                  <a:pt x="1732216" y="19558"/>
                </a:lnTo>
                <a:lnTo>
                  <a:pt x="1734540" y="17018"/>
                </a:lnTo>
                <a:lnTo>
                  <a:pt x="1739188" y="15748"/>
                </a:lnTo>
                <a:lnTo>
                  <a:pt x="1738617" y="18288"/>
                </a:lnTo>
                <a:lnTo>
                  <a:pt x="1741512" y="18288"/>
                </a:lnTo>
                <a:lnTo>
                  <a:pt x="1741512" y="508"/>
                </a:lnTo>
                <a:lnTo>
                  <a:pt x="1692770" y="508"/>
                </a:lnTo>
                <a:lnTo>
                  <a:pt x="1692770" y="218948"/>
                </a:lnTo>
                <a:lnTo>
                  <a:pt x="1692198" y="224028"/>
                </a:lnTo>
                <a:lnTo>
                  <a:pt x="1685226" y="226568"/>
                </a:lnTo>
                <a:lnTo>
                  <a:pt x="1685226" y="225298"/>
                </a:lnTo>
                <a:lnTo>
                  <a:pt x="1685226" y="221488"/>
                </a:lnTo>
                <a:lnTo>
                  <a:pt x="1685810" y="216408"/>
                </a:lnTo>
                <a:lnTo>
                  <a:pt x="1691614" y="215138"/>
                </a:lnTo>
                <a:lnTo>
                  <a:pt x="1692770" y="218948"/>
                </a:lnTo>
                <a:lnTo>
                  <a:pt x="1692770" y="508"/>
                </a:lnTo>
                <a:lnTo>
                  <a:pt x="1680578" y="508"/>
                </a:lnTo>
                <a:lnTo>
                  <a:pt x="1680578" y="408178"/>
                </a:lnTo>
                <a:lnTo>
                  <a:pt x="1678254" y="411988"/>
                </a:lnTo>
                <a:lnTo>
                  <a:pt x="1677670" y="417068"/>
                </a:lnTo>
                <a:lnTo>
                  <a:pt x="1676514" y="420878"/>
                </a:lnTo>
                <a:lnTo>
                  <a:pt x="1675345" y="427228"/>
                </a:lnTo>
                <a:lnTo>
                  <a:pt x="1674774" y="428790"/>
                </a:lnTo>
                <a:lnTo>
                  <a:pt x="1674774" y="597408"/>
                </a:lnTo>
                <a:lnTo>
                  <a:pt x="1668957" y="598678"/>
                </a:lnTo>
                <a:lnTo>
                  <a:pt x="1670126" y="605028"/>
                </a:lnTo>
                <a:lnTo>
                  <a:pt x="1664893" y="606298"/>
                </a:lnTo>
                <a:lnTo>
                  <a:pt x="1664893" y="605028"/>
                </a:lnTo>
                <a:lnTo>
                  <a:pt x="1664893" y="601218"/>
                </a:lnTo>
                <a:lnTo>
                  <a:pt x="1663738" y="597408"/>
                </a:lnTo>
                <a:lnTo>
                  <a:pt x="1666062" y="597408"/>
                </a:lnTo>
                <a:lnTo>
                  <a:pt x="1667217" y="596138"/>
                </a:lnTo>
                <a:lnTo>
                  <a:pt x="1667802" y="594868"/>
                </a:lnTo>
                <a:lnTo>
                  <a:pt x="1674774" y="597408"/>
                </a:lnTo>
                <a:lnTo>
                  <a:pt x="1674774" y="428790"/>
                </a:lnTo>
                <a:lnTo>
                  <a:pt x="1673021" y="433578"/>
                </a:lnTo>
                <a:lnTo>
                  <a:pt x="1668386" y="434848"/>
                </a:lnTo>
                <a:lnTo>
                  <a:pt x="1670697" y="434848"/>
                </a:lnTo>
                <a:lnTo>
                  <a:pt x="1673974" y="441198"/>
                </a:lnTo>
                <a:lnTo>
                  <a:pt x="1669465" y="441198"/>
                </a:lnTo>
                <a:lnTo>
                  <a:pt x="1663103" y="439928"/>
                </a:lnTo>
                <a:lnTo>
                  <a:pt x="1660829" y="443738"/>
                </a:lnTo>
                <a:lnTo>
                  <a:pt x="1660829" y="441198"/>
                </a:lnTo>
                <a:lnTo>
                  <a:pt x="1654454" y="433603"/>
                </a:lnTo>
                <a:lnTo>
                  <a:pt x="1656181" y="436118"/>
                </a:lnTo>
                <a:lnTo>
                  <a:pt x="1652079" y="438658"/>
                </a:lnTo>
                <a:lnTo>
                  <a:pt x="1649501" y="445008"/>
                </a:lnTo>
                <a:lnTo>
                  <a:pt x="1647367" y="451358"/>
                </a:lnTo>
                <a:lnTo>
                  <a:pt x="1644561" y="460248"/>
                </a:lnTo>
                <a:lnTo>
                  <a:pt x="1642249" y="455168"/>
                </a:lnTo>
                <a:lnTo>
                  <a:pt x="1638173" y="455168"/>
                </a:lnTo>
                <a:lnTo>
                  <a:pt x="1637017" y="456438"/>
                </a:lnTo>
                <a:lnTo>
                  <a:pt x="1633537" y="452577"/>
                </a:lnTo>
                <a:lnTo>
                  <a:pt x="1633537" y="471678"/>
                </a:lnTo>
                <a:lnTo>
                  <a:pt x="1626565" y="467868"/>
                </a:lnTo>
                <a:lnTo>
                  <a:pt x="1622501" y="466598"/>
                </a:lnTo>
                <a:lnTo>
                  <a:pt x="1622501" y="495808"/>
                </a:lnTo>
                <a:lnTo>
                  <a:pt x="1621917" y="497078"/>
                </a:lnTo>
                <a:lnTo>
                  <a:pt x="1619592" y="498348"/>
                </a:lnTo>
                <a:lnTo>
                  <a:pt x="1618424" y="495808"/>
                </a:lnTo>
                <a:lnTo>
                  <a:pt x="1617853" y="494538"/>
                </a:lnTo>
                <a:lnTo>
                  <a:pt x="1617268" y="491998"/>
                </a:lnTo>
                <a:lnTo>
                  <a:pt x="1619592" y="491998"/>
                </a:lnTo>
                <a:lnTo>
                  <a:pt x="1621917" y="494538"/>
                </a:lnTo>
                <a:lnTo>
                  <a:pt x="1622501" y="495808"/>
                </a:lnTo>
                <a:lnTo>
                  <a:pt x="1622501" y="466598"/>
                </a:lnTo>
                <a:lnTo>
                  <a:pt x="1619592" y="467868"/>
                </a:lnTo>
                <a:lnTo>
                  <a:pt x="1618424" y="466598"/>
                </a:lnTo>
                <a:lnTo>
                  <a:pt x="1616684" y="465328"/>
                </a:lnTo>
                <a:lnTo>
                  <a:pt x="1615528" y="464058"/>
                </a:lnTo>
                <a:lnTo>
                  <a:pt x="1614754" y="458978"/>
                </a:lnTo>
                <a:lnTo>
                  <a:pt x="1614360" y="456438"/>
                </a:lnTo>
                <a:lnTo>
                  <a:pt x="1621332" y="457708"/>
                </a:lnTo>
                <a:lnTo>
                  <a:pt x="1628305" y="460248"/>
                </a:lnTo>
                <a:lnTo>
                  <a:pt x="1630045" y="465328"/>
                </a:lnTo>
                <a:lnTo>
                  <a:pt x="1627720" y="465328"/>
                </a:lnTo>
                <a:lnTo>
                  <a:pt x="1633537" y="471678"/>
                </a:lnTo>
                <a:lnTo>
                  <a:pt x="1633537" y="452577"/>
                </a:lnTo>
                <a:lnTo>
                  <a:pt x="1632445" y="451358"/>
                </a:lnTo>
                <a:lnTo>
                  <a:pt x="1628813" y="446278"/>
                </a:lnTo>
                <a:lnTo>
                  <a:pt x="1628114" y="442468"/>
                </a:lnTo>
                <a:lnTo>
                  <a:pt x="1632369" y="441198"/>
                </a:lnTo>
                <a:lnTo>
                  <a:pt x="1642821" y="451358"/>
                </a:lnTo>
                <a:lnTo>
                  <a:pt x="1643545" y="446278"/>
                </a:lnTo>
                <a:lnTo>
                  <a:pt x="1639925" y="441198"/>
                </a:lnTo>
                <a:lnTo>
                  <a:pt x="1637601" y="436118"/>
                </a:lnTo>
                <a:lnTo>
                  <a:pt x="1610296" y="436118"/>
                </a:lnTo>
                <a:lnTo>
                  <a:pt x="1610296" y="478028"/>
                </a:lnTo>
                <a:lnTo>
                  <a:pt x="1605076" y="478028"/>
                </a:lnTo>
                <a:lnTo>
                  <a:pt x="1602168" y="479298"/>
                </a:lnTo>
                <a:lnTo>
                  <a:pt x="1609140" y="483108"/>
                </a:lnTo>
                <a:lnTo>
                  <a:pt x="1610296" y="484378"/>
                </a:lnTo>
                <a:lnTo>
                  <a:pt x="1610296" y="485648"/>
                </a:lnTo>
                <a:lnTo>
                  <a:pt x="1607972" y="488188"/>
                </a:lnTo>
                <a:lnTo>
                  <a:pt x="1604492" y="489458"/>
                </a:lnTo>
                <a:lnTo>
                  <a:pt x="1602168" y="488188"/>
                </a:lnTo>
                <a:lnTo>
                  <a:pt x="1602168" y="503428"/>
                </a:lnTo>
                <a:lnTo>
                  <a:pt x="1601584" y="508508"/>
                </a:lnTo>
                <a:lnTo>
                  <a:pt x="1599260" y="509778"/>
                </a:lnTo>
                <a:lnTo>
                  <a:pt x="1599844" y="505968"/>
                </a:lnTo>
                <a:lnTo>
                  <a:pt x="1597520" y="502158"/>
                </a:lnTo>
                <a:lnTo>
                  <a:pt x="1595196" y="499618"/>
                </a:lnTo>
                <a:lnTo>
                  <a:pt x="1596364" y="498348"/>
                </a:lnTo>
                <a:lnTo>
                  <a:pt x="1596936" y="498348"/>
                </a:lnTo>
                <a:lnTo>
                  <a:pt x="1597520" y="495808"/>
                </a:lnTo>
                <a:lnTo>
                  <a:pt x="1598104" y="497078"/>
                </a:lnTo>
                <a:lnTo>
                  <a:pt x="1600428" y="498348"/>
                </a:lnTo>
                <a:lnTo>
                  <a:pt x="1602168" y="503428"/>
                </a:lnTo>
                <a:lnTo>
                  <a:pt x="1602168" y="488188"/>
                </a:lnTo>
                <a:lnTo>
                  <a:pt x="1597520" y="485648"/>
                </a:lnTo>
                <a:lnTo>
                  <a:pt x="1598104" y="484378"/>
                </a:lnTo>
                <a:lnTo>
                  <a:pt x="1598104" y="483108"/>
                </a:lnTo>
                <a:lnTo>
                  <a:pt x="1599260" y="484378"/>
                </a:lnTo>
                <a:lnTo>
                  <a:pt x="1599361" y="483108"/>
                </a:lnTo>
                <a:lnTo>
                  <a:pt x="1599844" y="476758"/>
                </a:lnTo>
                <a:lnTo>
                  <a:pt x="1595780" y="465328"/>
                </a:lnTo>
                <a:lnTo>
                  <a:pt x="1601000" y="464058"/>
                </a:lnTo>
                <a:lnTo>
                  <a:pt x="1605153" y="469138"/>
                </a:lnTo>
                <a:lnTo>
                  <a:pt x="1605089" y="474218"/>
                </a:lnTo>
                <a:lnTo>
                  <a:pt x="1605165" y="475488"/>
                </a:lnTo>
                <a:lnTo>
                  <a:pt x="1610296" y="478028"/>
                </a:lnTo>
                <a:lnTo>
                  <a:pt x="1610296" y="436118"/>
                </a:lnTo>
                <a:lnTo>
                  <a:pt x="1519910" y="436118"/>
                </a:lnTo>
                <a:lnTo>
                  <a:pt x="1519910" y="461518"/>
                </a:lnTo>
                <a:lnTo>
                  <a:pt x="1517700" y="464058"/>
                </a:lnTo>
                <a:lnTo>
                  <a:pt x="1512722" y="460248"/>
                </a:lnTo>
                <a:lnTo>
                  <a:pt x="1518526" y="458978"/>
                </a:lnTo>
                <a:lnTo>
                  <a:pt x="1519910" y="461518"/>
                </a:lnTo>
                <a:lnTo>
                  <a:pt x="1519910" y="436118"/>
                </a:lnTo>
                <a:lnTo>
                  <a:pt x="1315872" y="436118"/>
                </a:lnTo>
                <a:lnTo>
                  <a:pt x="1311808" y="436118"/>
                </a:lnTo>
                <a:lnTo>
                  <a:pt x="1309497" y="441198"/>
                </a:lnTo>
                <a:lnTo>
                  <a:pt x="1311148" y="451358"/>
                </a:lnTo>
                <a:lnTo>
                  <a:pt x="1311402" y="460248"/>
                </a:lnTo>
                <a:lnTo>
                  <a:pt x="1304836" y="458978"/>
                </a:lnTo>
                <a:lnTo>
                  <a:pt x="1303096" y="445008"/>
                </a:lnTo>
                <a:lnTo>
                  <a:pt x="1300772" y="450088"/>
                </a:lnTo>
                <a:lnTo>
                  <a:pt x="1297292" y="453898"/>
                </a:lnTo>
                <a:lnTo>
                  <a:pt x="1293215" y="456438"/>
                </a:lnTo>
                <a:lnTo>
                  <a:pt x="1289735" y="458978"/>
                </a:lnTo>
                <a:lnTo>
                  <a:pt x="1285671" y="458978"/>
                </a:lnTo>
                <a:lnTo>
                  <a:pt x="1281023" y="460248"/>
                </a:lnTo>
                <a:lnTo>
                  <a:pt x="1272895" y="462788"/>
                </a:lnTo>
                <a:lnTo>
                  <a:pt x="1264754" y="462788"/>
                </a:lnTo>
                <a:lnTo>
                  <a:pt x="1260551" y="468642"/>
                </a:lnTo>
                <a:lnTo>
                  <a:pt x="1262430" y="470408"/>
                </a:lnTo>
                <a:lnTo>
                  <a:pt x="1259598" y="469976"/>
                </a:lnTo>
                <a:lnTo>
                  <a:pt x="1258366" y="471678"/>
                </a:lnTo>
                <a:lnTo>
                  <a:pt x="1585607" y="471678"/>
                </a:lnTo>
                <a:lnTo>
                  <a:pt x="1584744" y="470408"/>
                </a:lnTo>
                <a:lnTo>
                  <a:pt x="1581251" y="465328"/>
                </a:lnTo>
                <a:lnTo>
                  <a:pt x="1588808" y="471678"/>
                </a:lnTo>
                <a:lnTo>
                  <a:pt x="1587652" y="471678"/>
                </a:lnTo>
                <a:lnTo>
                  <a:pt x="1589963" y="474218"/>
                </a:lnTo>
                <a:lnTo>
                  <a:pt x="1591716" y="476758"/>
                </a:lnTo>
                <a:lnTo>
                  <a:pt x="1590548" y="471678"/>
                </a:lnTo>
                <a:lnTo>
                  <a:pt x="1599260" y="478028"/>
                </a:lnTo>
                <a:lnTo>
                  <a:pt x="1595196" y="478028"/>
                </a:lnTo>
                <a:lnTo>
                  <a:pt x="1595780" y="480568"/>
                </a:lnTo>
                <a:lnTo>
                  <a:pt x="1594040" y="484378"/>
                </a:lnTo>
                <a:lnTo>
                  <a:pt x="1592872" y="482854"/>
                </a:lnTo>
                <a:lnTo>
                  <a:pt x="1592872" y="513588"/>
                </a:lnTo>
                <a:lnTo>
                  <a:pt x="1589392" y="512318"/>
                </a:lnTo>
                <a:lnTo>
                  <a:pt x="1588223" y="509778"/>
                </a:lnTo>
                <a:lnTo>
                  <a:pt x="1588223" y="507238"/>
                </a:lnTo>
                <a:lnTo>
                  <a:pt x="1589392" y="505968"/>
                </a:lnTo>
                <a:lnTo>
                  <a:pt x="1590548" y="505968"/>
                </a:lnTo>
                <a:lnTo>
                  <a:pt x="1591132" y="507238"/>
                </a:lnTo>
                <a:lnTo>
                  <a:pt x="1592287" y="511048"/>
                </a:lnTo>
                <a:lnTo>
                  <a:pt x="1592872" y="513588"/>
                </a:lnTo>
                <a:lnTo>
                  <a:pt x="1592872" y="482854"/>
                </a:lnTo>
                <a:lnTo>
                  <a:pt x="1591132" y="480568"/>
                </a:lnTo>
                <a:lnTo>
                  <a:pt x="1587652" y="478028"/>
                </a:lnTo>
                <a:lnTo>
                  <a:pt x="1584744" y="475488"/>
                </a:lnTo>
                <a:lnTo>
                  <a:pt x="1585607" y="474218"/>
                </a:lnTo>
                <a:lnTo>
                  <a:pt x="1586484" y="472948"/>
                </a:lnTo>
                <a:lnTo>
                  <a:pt x="1577771" y="472948"/>
                </a:lnTo>
                <a:lnTo>
                  <a:pt x="1577771" y="516128"/>
                </a:lnTo>
                <a:lnTo>
                  <a:pt x="1577771" y="518668"/>
                </a:lnTo>
                <a:lnTo>
                  <a:pt x="1577187" y="519938"/>
                </a:lnTo>
                <a:lnTo>
                  <a:pt x="1576031" y="518668"/>
                </a:lnTo>
                <a:lnTo>
                  <a:pt x="1576616" y="516128"/>
                </a:lnTo>
                <a:lnTo>
                  <a:pt x="1577771" y="516128"/>
                </a:lnTo>
                <a:lnTo>
                  <a:pt x="1577771" y="472948"/>
                </a:lnTo>
                <a:lnTo>
                  <a:pt x="1469161" y="472948"/>
                </a:lnTo>
                <a:lnTo>
                  <a:pt x="1469161" y="700278"/>
                </a:lnTo>
                <a:lnTo>
                  <a:pt x="1467993" y="706628"/>
                </a:lnTo>
                <a:lnTo>
                  <a:pt x="1467993" y="712978"/>
                </a:lnTo>
                <a:lnTo>
                  <a:pt x="1462468" y="713994"/>
                </a:lnTo>
                <a:lnTo>
                  <a:pt x="1462468" y="743826"/>
                </a:lnTo>
                <a:lnTo>
                  <a:pt x="1459865" y="742188"/>
                </a:lnTo>
                <a:lnTo>
                  <a:pt x="1459865" y="735838"/>
                </a:lnTo>
                <a:lnTo>
                  <a:pt x="1462468" y="743826"/>
                </a:lnTo>
                <a:lnTo>
                  <a:pt x="1462468" y="713994"/>
                </a:lnTo>
                <a:lnTo>
                  <a:pt x="1461033" y="714248"/>
                </a:lnTo>
                <a:lnTo>
                  <a:pt x="1460614" y="712978"/>
                </a:lnTo>
                <a:lnTo>
                  <a:pt x="1458582" y="706628"/>
                </a:lnTo>
                <a:lnTo>
                  <a:pt x="1458175" y="705358"/>
                </a:lnTo>
                <a:lnTo>
                  <a:pt x="1461604" y="700278"/>
                </a:lnTo>
                <a:lnTo>
                  <a:pt x="1469161" y="700278"/>
                </a:lnTo>
                <a:lnTo>
                  <a:pt x="1469161" y="472948"/>
                </a:lnTo>
                <a:lnTo>
                  <a:pt x="1445399" y="472948"/>
                </a:lnTo>
                <a:lnTo>
                  <a:pt x="1445399" y="652018"/>
                </a:lnTo>
                <a:lnTo>
                  <a:pt x="1445399" y="663448"/>
                </a:lnTo>
                <a:lnTo>
                  <a:pt x="1437843" y="662178"/>
                </a:lnTo>
                <a:lnTo>
                  <a:pt x="1437843" y="659638"/>
                </a:lnTo>
                <a:lnTo>
                  <a:pt x="1437843" y="658368"/>
                </a:lnTo>
                <a:lnTo>
                  <a:pt x="1437843" y="655828"/>
                </a:lnTo>
                <a:lnTo>
                  <a:pt x="1434363" y="658368"/>
                </a:lnTo>
                <a:lnTo>
                  <a:pt x="1437843" y="653288"/>
                </a:lnTo>
                <a:lnTo>
                  <a:pt x="1445399" y="652018"/>
                </a:lnTo>
                <a:lnTo>
                  <a:pt x="1445399" y="472948"/>
                </a:lnTo>
                <a:lnTo>
                  <a:pt x="1430870" y="472948"/>
                </a:lnTo>
                <a:lnTo>
                  <a:pt x="1430870" y="522478"/>
                </a:lnTo>
                <a:lnTo>
                  <a:pt x="1428546" y="521208"/>
                </a:lnTo>
                <a:lnTo>
                  <a:pt x="1429715" y="521208"/>
                </a:lnTo>
                <a:lnTo>
                  <a:pt x="1430870" y="522478"/>
                </a:lnTo>
                <a:lnTo>
                  <a:pt x="1430870" y="472948"/>
                </a:lnTo>
                <a:lnTo>
                  <a:pt x="1335620" y="472948"/>
                </a:lnTo>
                <a:lnTo>
                  <a:pt x="1335620" y="621538"/>
                </a:lnTo>
                <a:lnTo>
                  <a:pt x="1335036" y="626618"/>
                </a:lnTo>
                <a:lnTo>
                  <a:pt x="1330388" y="626618"/>
                </a:lnTo>
                <a:lnTo>
                  <a:pt x="1326324" y="635508"/>
                </a:lnTo>
                <a:lnTo>
                  <a:pt x="1321104" y="632968"/>
                </a:lnTo>
                <a:lnTo>
                  <a:pt x="1320165" y="630428"/>
                </a:lnTo>
                <a:lnTo>
                  <a:pt x="1318780" y="626618"/>
                </a:lnTo>
                <a:lnTo>
                  <a:pt x="1324000" y="627888"/>
                </a:lnTo>
                <a:lnTo>
                  <a:pt x="1324584" y="626618"/>
                </a:lnTo>
                <a:lnTo>
                  <a:pt x="1325168" y="625348"/>
                </a:lnTo>
                <a:lnTo>
                  <a:pt x="1330388" y="626618"/>
                </a:lnTo>
                <a:lnTo>
                  <a:pt x="1328940" y="625348"/>
                </a:lnTo>
                <a:lnTo>
                  <a:pt x="1327492" y="624078"/>
                </a:lnTo>
                <a:lnTo>
                  <a:pt x="1328064" y="618998"/>
                </a:lnTo>
                <a:lnTo>
                  <a:pt x="1332712" y="618998"/>
                </a:lnTo>
                <a:lnTo>
                  <a:pt x="1335620" y="621538"/>
                </a:lnTo>
                <a:lnTo>
                  <a:pt x="1335620" y="472948"/>
                </a:lnTo>
                <a:lnTo>
                  <a:pt x="1248498" y="472948"/>
                </a:lnTo>
                <a:lnTo>
                  <a:pt x="1246174" y="472948"/>
                </a:lnTo>
                <a:lnTo>
                  <a:pt x="1229334" y="472948"/>
                </a:lnTo>
                <a:lnTo>
                  <a:pt x="1220774" y="472948"/>
                </a:lnTo>
                <a:lnTo>
                  <a:pt x="1216939" y="474218"/>
                </a:lnTo>
                <a:lnTo>
                  <a:pt x="1213116" y="471678"/>
                </a:lnTo>
                <a:lnTo>
                  <a:pt x="1211376" y="478028"/>
                </a:lnTo>
                <a:lnTo>
                  <a:pt x="1204404" y="474218"/>
                </a:lnTo>
                <a:lnTo>
                  <a:pt x="1202664" y="474218"/>
                </a:lnTo>
                <a:lnTo>
                  <a:pt x="1201496" y="483108"/>
                </a:lnTo>
                <a:lnTo>
                  <a:pt x="1201915" y="476758"/>
                </a:lnTo>
                <a:lnTo>
                  <a:pt x="1202080" y="474218"/>
                </a:lnTo>
                <a:lnTo>
                  <a:pt x="1198016" y="470408"/>
                </a:lnTo>
                <a:lnTo>
                  <a:pt x="1196276" y="472948"/>
                </a:lnTo>
                <a:lnTo>
                  <a:pt x="1194523" y="476758"/>
                </a:lnTo>
                <a:lnTo>
                  <a:pt x="1194968" y="475488"/>
                </a:lnTo>
                <a:lnTo>
                  <a:pt x="1196276" y="471678"/>
                </a:lnTo>
                <a:lnTo>
                  <a:pt x="1195108" y="471678"/>
                </a:lnTo>
                <a:lnTo>
                  <a:pt x="1198016" y="465328"/>
                </a:lnTo>
                <a:lnTo>
                  <a:pt x="1197432" y="465328"/>
                </a:lnTo>
                <a:lnTo>
                  <a:pt x="1195108" y="466598"/>
                </a:lnTo>
                <a:lnTo>
                  <a:pt x="1191628" y="474218"/>
                </a:lnTo>
                <a:lnTo>
                  <a:pt x="1191628" y="781558"/>
                </a:lnTo>
                <a:lnTo>
                  <a:pt x="1187564" y="781558"/>
                </a:lnTo>
                <a:lnTo>
                  <a:pt x="1186980" y="779018"/>
                </a:lnTo>
                <a:lnTo>
                  <a:pt x="1187564" y="773938"/>
                </a:lnTo>
                <a:lnTo>
                  <a:pt x="1188135" y="773938"/>
                </a:lnTo>
                <a:lnTo>
                  <a:pt x="1187564" y="776478"/>
                </a:lnTo>
                <a:lnTo>
                  <a:pt x="1189888" y="779018"/>
                </a:lnTo>
                <a:lnTo>
                  <a:pt x="1191628" y="781558"/>
                </a:lnTo>
                <a:lnTo>
                  <a:pt x="1191628" y="474218"/>
                </a:lnTo>
                <a:lnTo>
                  <a:pt x="1191044" y="475488"/>
                </a:lnTo>
                <a:lnTo>
                  <a:pt x="1192212" y="470408"/>
                </a:lnTo>
                <a:lnTo>
                  <a:pt x="1192784" y="467868"/>
                </a:lnTo>
                <a:lnTo>
                  <a:pt x="1191044" y="467868"/>
                </a:lnTo>
                <a:lnTo>
                  <a:pt x="1190459" y="469138"/>
                </a:lnTo>
                <a:lnTo>
                  <a:pt x="1188135" y="469138"/>
                </a:lnTo>
                <a:lnTo>
                  <a:pt x="1187564" y="470408"/>
                </a:lnTo>
                <a:lnTo>
                  <a:pt x="1178267" y="470408"/>
                </a:lnTo>
                <a:lnTo>
                  <a:pt x="1182789" y="461518"/>
                </a:lnTo>
                <a:lnTo>
                  <a:pt x="1184071" y="458978"/>
                </a:lnTo>
                <a:lnTo>
                  <a:pt x="1171879" y="457619"/>
                </a:lnTo>
                <a:lnTo>
                  <a:pt x="1171879" y="707898"/>
                </a:lnTo>
                <a:lnTo>
                  <a:pt x="1168387" y="712978"/>
                </a:lnTo>
                <a:lnTo>
                  <a:pt x="1164323" y="712978"/>
                </a:lnTo>
                <a:lnTo>
                  <a:pt x="1164907" y="711708"/>
                </a:lnTo>
                <a:lnTo>
                  <a:pt x="1163751" y="711708"/>
                </a:lnTo>
                <a:lnTo>
                  <a:pt x="1161999" y="710438"/>
                </a:lnTo>
                <a:lnTo>
                  <a:pt x="1161427" y="706628"/>
                </a:lnTo>
                <a:lnTo>
                  <a:pt x="1171879" y="707898"/>
                </a:lnTo>
                <a:lnTo>
                  <a:pt x="1171879" y="457619"/>
                </a:lnTo>
                <a:lnTo>
                  <a:pt x="1161427" y="456438"/>
                </a:lnTo>
                <a:lnTo>
                  <a:pt x="1151407" y="452628"/>
                </a:lnTo>
                <a:lnTo>
                  <a:pt x="1142250" y="448818"/>
                </a:lnTo>
                <a:lnTo>
                  <a:pt x="1149146" y="445008"/>
                </a:lnTo>
                <a:lnTo>
                  <a:pt x="1153795" y="446278"/>
                </a:lnTo>
                <a:lnTo>
                  <a:pt x="1158341" y="448818"/>
                </a:lnTo>
                <a:lnTo>
                  <a:pt x="1163269" y="445008"/>
                </a:lnTo>
                <a:lnTo>
                  <a:pt x="1164907" y="443738"/>
                </a:lnTo>
                <a:lnTo>
                  <a:pt x="1158519" y="442468"/>
                </a:lnTo>
                <a:lnTo>
                  <a:pt x="1151547" y="443738"/>
                </a:lnTo>
                <a:lnTo>
                  <a:pt x="1145159" y="442468"/>
                </a:lnTo>
                <a:lnTo>
                  <a:pt x="1138770" y="442468"/>
                </a:lnTo>
                <a:lnTo>
                  <a:pt x="1134122" y="441198"/>
                </a:lnTo>
                <a:lnTo>
                  <a:pt x="1131214" y="434848"/>
                </a:lnTo>
                <a:lnTo>
                  <a:pt x="1131023" y="433578"/>
                </a:lnTo>
                <a:lnTo>
                  <a:pt x="1130642" y="431038"/>
                </a:lnTo>
                <a:lnTo>
                  <a:pt x="1137615" y="431038"/>
                </a:lnTo>
                <a:lnTo>
                  <a:pt x="1140510" y="429768"/>
                </a:lnTo>
                <a:lnTo>
                  <a:pt x="1133538" y="428498"/>
                </a:lnTo>
                <a:lnTo>
                  <a:pt x="1130554" y="424688"/>
                </a:lnTo>
                <a:lnTo>
                  <a:pt x="1128560" y="422148"/>
                </a:lnTo>
                <a:lnTo>
                  <a:pt x="1126578" y="419608"/>
                </a:lnTo>
                <a:lnTo>
                  <a:pt x="1122502" y="415798"/>
                </a:lnTo>
                <a:lnTo>
                  <a:pt x="1119022" y="411988"/>
                </a:lnTo>
                <a:lnTo>
                  <a:pt x="1112050" y="411988"/>
                </a:lnTo>
                <a:lnTo>
                  <a:pt x="1113218" y="410718"/>
                </a:lnTo>
                <a:lnTo>
                  <a:pt x="1106805" y="415798"/>
                </a:lnTo>
                <a:lnTo>
                  <a:pt x="1090510" y="420878"/>
                </a:lnTo>
                <a:lnTo>
                  <a:pt x="1084757" y="422148"/>
                </a:lnTo>
                <a:lnTo>
                  <a:pt x="1092873" y="415798"/>
                </a:lnTo>
                <a:lnTo>
                  <a:pt x="1093901" y="410718"/>
                </a:lnTo>
                <a:lnTo>
                  <a:pt x="1096022" y="404368"/>
                </a:lnTo>
                <a:lnTo>
                  <a:pt x="1099820" y="401828"/>
                </a:lnTo>
                <a:lnTo>
                  <a:pt x="1101712" y="400558"/>
                </a:lnTo>
                <a:lnTo>
                  <a:pt x="1107401" y="396748"/>
                </a:lnTo>
                <a:lnTo>
                  <a:pt x="1105662" y="396748"/>
                </a:lnTo>
                <a:lnTo>
                  <a:pt x="1101598" y="398018"/>
                </a:lnTo>
                <a:lnTo>
                  <a:pt x="1097534" y="400558"/>
                </a:lnTo>
                <a:lnTo>
                  <a:pt x="1097534" y="398018"/>
                </a:lnTo>
                <a:lnTo>
                  <a:pt x="1099273" y="395478"/>
                </a:lnTo>
                <a:lnTo>
                  <a:pt x="1105077" y="394208"/>
                </a:lnTo>
                <a:lnTo>
                  <a:pt x="1096949" y="391668"/>
                </a:lnTo>
                <a:lnTo>
                  <a:pt x="1092301" y="398018"/>
                </a:lnTo>
                <a:lnTo>
                  <a:pt x="1089050" y="392938"/>
                </a:lnTo>
                <a:lnTo>
                  <a:pt x="1088237" y="391668"/>
                </a:lnTo>
                <a:lnTo>
                  <a:pt x="1091145" y="390398"/>
                </a:lnTo>
                <a:lnTo>
                  <a:pt x="1093470" y="390398"/>
                </a:lnTo>
                <a:lnTo>
                  <a:pt x="1096949" y="387858"/>
                </a:lnTo>
                <a:lnTo>
                  <a:pt x="1089406" y="390398"/>
                </a:lnTo>
                <a:lnTo>
                  <a:pt x="1081265" y="391668"/>
                </a:lnTo>
                <a:lnTo>
                  <a:pt x="1080109" y="384048"/>
                </a:lnTo>
                <a:lnTo>
                  <a:pt x="1081849" y="384048"/>
                </a:lnTo>
                <a:lnTo>
                  <a:pt x="1083589" y="381508"/>
                </a:lnTo>
                <a:lnTo>
                  <a:pt x="1081265" y="378968"/>
                </a:lnTo>
                <a:lnTo>
                  <a:pt x="1074877" y="377698"/>
                </a:lnTo>
                <a:lnTo>
                  <a:pt x="1069657" y="377698"/>
                </a:lnTo>
                <a:lnTo>
                  <a:pt x="1066749" y="376428"/>
                </a:lnTo>
                <a:lnTo>
                  <a:pt x="1063840" y="375158"/>
                </a:lnTo>
                <a:lnTo>
                  <a:pt x="1058621" y="373888"/>
                </a:lnTo>
                <a:lnTo>
                  <a:pt x="1058621" y="370078"/>
                </a:lnTo>
                <a:lnTo>
                  <a:pt x="1058621" y="367538"/>
                </a:lnTo>
                <a:lnTo>
                  <a:pt x="1058621" y="366268"/>
                </a:lnTo>
                <a:lnTo>
                  <a:pt x="1065530" y="362458"/>
                </a:lnTo>
                <a:lnTo>
                  <a:pt x="1066888" y="359918"/>
                </a:lnTo>
                <a:lnTo>
                  <a:pt x="1067244" y="358648"/>
                </a:lnTo>
                <a:lnTo>
                  <a:pt x="1067600" y="357378"/>
                </a:lnTo>
                <a:lnTo>
                  <a:pt x="1070076" y="354838"/>
                </a:lnTo>
                <a:lnTo>
                  <a:pt x="1072553" y="352298"/>
                </a:lnTo>
                <a:lnTo>
                  <a:pt x="1065593" y="349758"/>
                </a:lnTo>
                <a:lnTo>
                  <a:pt x="1060945" y="354838"/>
                </a:lnTo>
                <a:lnTo>
                  <a:pt x="1059002" y="352298"/>
                </a:lnTo>
                <a:lnTo>
                  <a:pt x="1058037" y="351028"/>
                </a:lnTo>
                <a:lnTo>
                  <a:pt x="1047000" y="352298"/>
                </a:lnTo>
                <a:lnTo>
                  <a:pt x="1048397" y="347218"/>
                </a:lnTo>
                <a:lnTo>
                  <a:pt x="1048740" y="345948"/>
                </a:lnTo>
                <a:lnTo>
                  <a:pt x="1055712" y="345948"/>
                </a:lnTo>
                <a:lnTo>
                  <a:pt x="1048169" y="339598"/>
                </a:lnTo>
                <a:lnTo>
                  <a:pt x="1046416" y="347218"/>
                </a:lnTo>
                <a:lnTo>
                  <a:pt x="1042352" y="346671"/>
                </a:lnTo>
                <a:lnTo>
                  <a:pt x="1042352" y="733298"/>
                </a:lnTo>
                <a:lnTo>
                  <a:pt x="1033640" y="732028"/>
                </a:lnTo>
                <a:lnTo>
                  <a:pt x="1034224" y="725678"/>
                </a:lnTo>
                <a:lnTo>
                  <a:pt x="1042352" y="733298"/>
                </a:lnTo>
                <a:lnTo>
                  <a:pt x="1042352" y="346671"/>
                </a:lnTo>
                <a:lnTo>
                  <a:pt x="1037132" y="345948"/>
                </a:lnTo>
                <a:lnTo>
                  <a:pt x="1031316" y="357378"/>
                </a:lnTo>
                <a:lnTo>
                  <a:pt x="1031316" y="354838"/>
                </a:lnTo>
                <a:lnTo>
                  <a:pt x="1031316" y="349758"/>
                </a:lnTo>
                <a:lnTo>
                  <a:pt x="1031316" y="348488"/>
                </a:lnTo>
                <a:lnTo>
                  <a:pt x="1033056" y="349758"/>
                </a:lnTo>
                <a:lnTo>
                  <a:pt x="1028420" y="344678"/>
                </a:lnTo>
                <a:lnTo>
                  <a:pt x="1034224" y="337058"/>
                </a:lnTo>
                <a:lnTo>
                  <a:pt x="1023772" y="337058"/>
                </a:lnTo>
                <a:lnTo>
                  <a:pt x="1024636" y="333248"/>
                </a:lnTo>
                <a:lnTo>
                  <a:pt x="1024928" y="331978"/>
                </a:lnTo>
                <a:lnTo>
                  <a:pt x="1028420" y="329438"/>
                </a:lnTo>
                <a:lnTo>
                  <a:pt x="1038872" y="324358"/>
                </a:lnTo>
                <a:lnTo>
                  <a:pt x="1041196" y="323088"/>
                </a:lnTo>
                <a:lnTo>
                  <a:pt x="1034732" y="323088"/>
                </a:lnTo>
                <a:lnTo>
                  <a:pt x="1030884" y="320548"/>
                </a:lnTo>
                <a:lnTo>
                  <a:pt x="1028179" y="318008"/>
                </a:lnTo>
                <a:lnTo>
                  <a:pt x="1026820" y="316738"/>
                </a:lnTo>
                <a:lnTo>
                  <a:pt x="1022604" y="316738"/>
                </a:lnTo>
                <a:lnTo>
                  <a:pt x="1026668" y="314198"/>
                </a:lnTo>
                <a:lnTo>
                  <a:pt x="1030744" y="311658"/>
                </a:lnTo>
                <a:lnTo>
                  <a:pt x="1021448" y="314198"/>
                </a:lnTo>
                <a:lnTo>
                  <a:pt x="1023188" y="310388"/>
                </a:lnTo>
                <a:lnTo>
                  <a:pt x="1024343" y="310388"/>
                </a:lnTo>
                <a:lnTo>
                  <a:pt x="1029576" y="307848"/>
                </a:lnTo>
                <a:lnTo>
                  <a:pt x="1026604" y="305308"/>
                </a:lnTo>
                <a:lnTo>
                  <a:pt x="1021956" y="307848"/>
                </a:lnTo>
                <a:lnTo>
                  <a:pt x="1018057" y="310388"/>
                </a:lnTo>
                <a:lnTo>
                  <a:pt x="1017384" y="306578"/>
                </a:lnTo>
                <a:lnTo>
                  <a:pt x="1018540" y="306578"/>
                </a:lnTo>
                <a:lnTo>
                  <a:pt x="1019708" y="305308"/>
                </a:lnTo>
                <a:lnTo>
                  <a:pt x="1021448" y="306578"/>
                </a:lnTo>
                <a:lnTo>
                  <a:pt x="1020978" y="305308"/>
                </a:lnTo>
                <a:lnTo>
                  <a:pt x="1019136" y="300228"/>
                </a:lnTo>
                <a:lnTo>
                  <a:pt x="1014691" y="295148"/>
                </a:lnTo>
                <a:lnTo>
                  <a:pt x="1010577" y="290068"/>
                </a:lnTo>
                <a:lnTo>
                  <a:pt x="1009243" y="283718"/>
                </a:lnTo>
                <a:lnTo>
                  <a:pt x="1015288" y="281178"/>
                </a:lnTo>
                <a:lnTo>
                  <a:pt x="1017955" y="282448"/>
                </a:lnTo>
                <a:lnTo>
                  <a:pt x="1020191" y="283718"/>
                </a:lnTo>
                <a:lnTo>
                  <a:pt x="1024928" y="281178"/>
                </a:lnTo>
                <a:lnTo>
                  <a:pt x="1021448" y="277368"/>
                </a:lnTo>
                <a:lnTo>
                  <a:pt x="1015060" y="273558"/>
                </a:lnTo>
                <a:lnTo>
                  <a:pt x="1007503" y="267779"/>
                </a:lnTo>
                <a:lnTo>
                  <a:pt x="1007503" y="573278"/>
                </a:lnTo>
                <a:lnTo>
                  <a:pt x="1007503" y="577088"/>
                </a:lnTo>
                <a:lnTo>
                  <a:pt x="1003439" y="577088"/>
                </a:lnTo>
                <a:lnTo>
                  <a:pt x="1003439" y="575818"/>
                </a:lnTo>
                <a:lnTo>
                  <a:pt x="1003439" y="573278"/>
                </a:lnTo>
                <a:lnTo>
                  <a:pt x="1007503" y="573278"/>
                </a:lnTo>
                <a:lnTo>
                  <a:pt x="1007503" y="267779"/>
                </a:lnTo>
                <a:lnTo>
                  <a:pt x="1003439" y="264668"/>
                </a:lnTo>
                <a:lnTo>
                  <a:pt x="998791" y="260858"/>
                </a:lnTo>
                <a:lnTo>
                  <a:pt x="998207" y="254508"/>
                </a:lnTo>
                <a:lnTo>
                  <a:pt x="997635" y="257048"/>
                </a:lnTo>
                <a:lnTo>
                  <a:pt x="990282" y="258318"/>
                </a:lnTo>
                <a:lnTo>
                  <a:pt x="991971" y="253238"/>
                </a:lnTo>
                <a:lnTo>
                  <a:pt x="993902" y="249428"/>
                </a:lnTo>
                <a:lnTo>
                  <a:pt x="995184" y="246888"/>
                </a:lnTo>
                <a:lnTo>
                  <a:pt x="992403" y="243078"/>
                </a:lnTo>
                <a:lnTo>
                  <a:pt x="994143" y="244348"/>
                </a:lnTo>
                <a:lnTo>
                  <a:pt x="998791" y="243078"/>
                </a:lnTo>
                <a:lnTo>
                  <a:pt x="1003439" y="241808"/>
                </a:lnTo>
                <a:lnTo>
                  <a:pt x="1001115" y="241808"/>
                </a:lnTo>
                <a:lnTo>
                  <a:pt x="1000226" y="239268"/>
                </a:lnTo>
                <a:lnTo>
                  <a:pt x="999324" y="236728"/>
                </a:lnTo>
                <a:lnTo>
                  <a:pt x="996988" y="234188"/>
                </a:lnTo>
                <a:lnTo>
                  <a:pt x="994651" y="231648"/>
                </a:lnTo>
                <a:lnTo>
                  <a:pt x="988136" y="226568"/>
                </a:lnTo>
                <a:lnTo>
                  <a:pt x="980782" y="220218"/>
                </a:lnTo>
                <a:lnTo>
                  <a:pt x="986015" y="218948"/>
                </a:lnTo>
                <a:lnTo>
                  <a:pt x="988923" y="213868"/>
                </a:lnTo>
                <a:lnTo>
                  <a:pt x="984275" y="207518"/>
                </a:lnTo>
                <a:lnTo>
                  <a:pt x="984732" y="202438"/>
                </a:lnTo>
                <a:lnTo>
                  <a:pt x="984859" y="201168"/>
                </a:lnTo>
                <a:lnTo>
                  <a:pt x="979627" y="202438"/>
                </a:lnTo>
                <a:lnTo>
                  <a:pt x="979627" y="198628"/>
                </a:lnTo>
                <a:lnTo>
                  <a:pt x="972705" y="202438"/>
                </a:lnTo>
                <a:lnTo>
                  <a:pt x="975372" y="198628"/>
                </a:lnTo>
                <a:lnTo>
                  <a:pt x="978052" y="194818"/>
                </a:lnTo>
                <a:lnTo>
                  <a:pt x="978281" y="192278"/>
                </a:lnTo>
                <a:lnTo>
                  <a:pt x="978623" y="188468"/>
                </a:lnTo>
                <a:lnTo>
                  <a:pt x="966914" y="175768"/>
                </a:lnTo>
                <a:lnTo>
                  <a:pt x="964577" y="172085"/>
                </a:lnTo>
                <a:lnTo>
                  <a:pt x="964577" y="592328"/>
                </a:lnTo>
                <a:lnTo>
                  <a:pt x="964577" y="598678"/>
                </a:lnTo>
                <a:lnTo>
                  <a:pt x="959929" y="603758"/>
                </a:lnTo>
                <a:lnTo>
                  <a:pt x="960018" y="602488"/>
                </a:lnTo>
                <a:lnTo>
                  <a:pt x="960513" y="596138"/>
                </a:lnTo>
                <a:lnTo>
                  <a:pt x="954112" y="596138"/>
                </a:lnTo>
                <a:lnTo>
                  <a:pt x="954697" y="592328"/>
                </a:lnTo>
                <a:lnTo>
                  <a:pt x="964577" y="592328"/>
                </a:lnTo>
                <a:lnTo>
                  <a:pt x="964577" y="172085"/>
                </a:lnTo>
                <a:lnTo>
                  <a:pt x="963701" y="170688"/>
                </a:lnTo>
                <a:lnTo>
                  <a:pt x="963536" y="165608"/>
                </a:lnTo>
                <a:lnTo>
                  <a:pt x="965047" y="163068"/>
                </a:lnTo>
                <a:lnTo>
                  <a:pt x="965796" y="161798"/>
                </a:lnTo>
                <a:lnTo>
                  <a:pt x="967308" y="159258"/>
                </a:lnTo>
                <a:lnTo>
                  <a:pt x="968057" y="157988"/>
                </a:lnTo>
                <a:lnTo>
                  <a:pt x="968057" y="159258"/>
                </a:lnTo>
                <a:lnTo>
                  <a:pt x="969797" y="160528"/>
                </a:lnTo>
                <a:lnTo>
                  <a:pt x="970381" y="160528"/>
                </a:lnTo>
                <a:lnTo>
                  <a:pt x="968641" y="163068"/>
                </a:lnTo>
                <a:lnTo>
                  <a:pt x="965149" y="166878"/>
                </a:lnTo>
                <a:lnTo>
                  <a:pt x="967981" y="171958"/>
                </a:lnTo>
                <a:lnTo>
                  <a:pt x="976223" y="177038"/>
                </a:lnTo>
                <a:lnTo>
                  <a:pt x="979043" y="182118"/>
                </a:lnTo>
                <a:lnTo>
                  <a:pt x="986015" y="179578"/>
                </a:lnTo>
                <a:lnTo>
                  <a:pt x="987183" y="175768"/>
                </a:lnTo>
                <a:lnTo>
                  <a:pt x="994143" y="171958"/>
                </a:lnTo>
                <a:lnTo>
                  <a:pt x="998969" y="178308"/>
                </a:lnTo>
                <a:lnTo>
                  <a:pt x="993495" y="187198"/>
                </a:lnTo>
                <a:lnTo>
                  <a:pt x="988352" y="194818"/>
                </a:lnTo>
                <a:lnTo>
                  <a:pt x="994143" y="197358"/>
                </a:lnTo>
                <a:lnTo>
                  <a:pt x="1001229" y="194818"/>
                </a:lnTo>
                <a:lnTo>
                  <a:pt x="1008087" y="192278"/>
                </a:lnTo>
                <a:lnTo>
                  <a:pt x="1012774" y="192278"/>
                </a:lnTo>
                <a:lnTo>
                  <a:pt x="1013320" y="197358"/>
                </a:lnTo>
                <a:lnTo>
                  <a:pt x="999959" y="203708"/>
                </a:lnTo>
                <a:lnTo>
                  <a:pt x="1004976" y="206248"/>
                </a:lnTo>
                <a:lnTo>
                  <a:pt x="1011351" y="204978"/>
                </a:lnTo>
                <a:lnTo>
                  <a:pt x="1016533" y="203708"/>
                </a:lnTo>
                <a:lnTo>
                  <a:pt x="1017955" y="210058"/>
                </a:lnTo>
                <a:lnTo>
                  <a:pt x="1012151" y="211328"/>
                </a:lnTo>
                <a:lnTo>
                  <a:pt x="1009827" y="206248"/>
                </a:lnTo>
                <a:lnTo>
                  <a:pt x="1009243" y="208788"/>
                </a:lnTo>
                <a:lnTo>
                  <a:pt x="1008545" y="213868"/>
                </a:lnTo>
                <a:lnTo>
                  <a:pt x="1012291" y="213868"/>
                </a:lnTo>
                <a:lnTo>
                  <a:pt x="1017574" y="211328"/>
                </a:lnTo>
                <a:lnTo>
                  <a:pt x="1021448" y="211328"/>
                </a:lnTo>
                <a:lnTo>
                  <a:pt x="1011567" y="220218"/>
                </a:lnTo>
                <a:lnTo>
                  <a:pt x="1018336" y="224028"/>
                </a:lnTo>
                <a:lnTo>
                  <a:pt x="1026528" y="227838"/>
                </a:lnTo>
                <a:lnTo>
                  <a:pt x="1034935" y="231648"/>
                </a:lnTo>
                <a:lnTo>
                  <a:pt x="1042352" y="236728"/>
                </a:lnTo>
                <a:lnTo>
                  <a:pt x="1038872" y="237998"/>
                </a:lnTo>
                <a:lnTo>
                  <a:pt x="1034808" y="239268"/>
                </a:lnTo>
                <a:lnTo>
                  <a:pt x="1033056" y="244348"/>
                </a:lnTo>
                <a:lnTo>
                  <a:pt x="1041819" y="250698"/>
                </a:lnTo>
                <a:lnTo>
                  <a:pt x="1047800" y="260858"/>
                </a:lnTo>
                <a:lnTo>
                  <a:pt x="1051928" y="272288"/>
                </a:lnTo>
                <a:lnTo>
                  <a:pt x="1055128" y="283718"/>
                </a:lnTo>
                <a:lnTo>
                  <a:pt x="1066749" y="281178"/>
                </a:lnTo>
                <a:lnTo>
                  <a:pt x="1067333" y="282448"/>
                </a:lnTo>
                <a:lnTo>
                  <a:pt x="1072553" y="281178"/>
                </a:lnTo>
                <a:lnTo>
                  <a:pt x="1075461" y="282448"/>
                </a:lnTo>
                <a:lnTo>
                  <a:pt x="1070813" y="288798"/>
                </a:lnTo>
                <a:lnTo>
                  <a:pt x="1066749" y="288798"/>
                </a:lnTo>
                <a:lnTo>
                  <a:pt x="1077544" y="290068"/>
                </a:lnTo>
                <a:lnTo>
                  <a:pt x="1088237" y="293878"/>
                </a:lnTo>
                <a:lnTo>
                  <a:pt x="1096314" y="300228"/>
                </a:lnTo>
                <a:lnTo>
                  <a:pt x="1099273" y="310388"/>
                </a:lnTo>
                <a:lnTo>
                  <a:pt x="1095794" y="310388"/>
                </a:lnTo>
                <a:lnTo>
                  <a:pt x="1100442" y="312928"/>
                </a:lnTo>
                <a:lnTo>
                  <a:pt x="1107694" y="310388"/>
                </a:lnTo>
                <a:lnTo>
                  <a:pt x="1114082" y="309118"/>
                </a:lnTo>
                <a:lnTo>
                  <a:pt x="1116114" y="312928"/>
                </a:lnTo>
                <a:lnTo>
                  <a:pt x="1113790" y="312928"/>
                </a:lnTo>
                <a:lnTo>
                  <a:pt x="1117765" y="318008"/>
                </a:lnTo>
                <a:lnTo>
                  <a:pt x="1122502" y="323088"/>
                </a:lnTo>
                <a:lnTo>
                  <a:pt x="1132967" y="330708"/>
                </a:lnTo>
                <a:lnTo>
                  <a:pt x="1137488" y="335788"/>
                </a:lnTo>
                <a:lnTo>
                  <a:pt x="1141234" y="340868"/>
                </a:lnTo>
                <a:lnTo>
                  <a:pt x="1143901" y="345948"/>
                </a:lnTo>
                <a:lnTo>
                  <a:pt x="1145159" y="353568"/>
                </a:lnTo>
                <a:lnTo>
                  <a:pt x="1150962" y="348488"/>
                </a:lnTo>
                <a:lnTo>
                  <a:pt x="1153287" y="352298"/>
                </a:lnTo>
                <a:lnTo>
                  <a:pt x="1156195" y="356108"/>
                </a:lnTo>
                <a:lnTo>
                  <a:pt x="1159103" y="358648"/>
                </a:lnTo>
                <a:lnTo>
                  <a:pt x="1162583" y="361188"/>
                </a:lnTo>
                <a:lnTo>
                  <a:pt x="1168971" y="352298"/>
                </a:lnTo>
                <a:lnTo>
                  <a:pt x="1170139" y="359918"/>
                </a:lnTo>
                <a:lnTo>
                  <a:pt x="1169555" y="363728"/>
                </a:lnTo>
                <a:lnTo>
                  <a:pt x="1169555" y="371348"/>
                </a:lnTo>
                <a:lnTo>
                  <a:pt x="1170711" y="376428"/>
                </a:lnTo>
                <a:lnTo>
                  <a:pt x="1175359" y="382778"/>
                </a:lnTo>
                <a:lnTo>
                  <a:pt x="1178267" y="385318"/>
                </a:lnTo>
                <a:lnTo>
                  <a:pt x="1187564" y="373888"/>
                </a:lnTo>
                <a:lnTo>
                  <a:pt x="1192784" y="373888"/>
                </a:lnTo>
                <a:lnTo>
                  <a:pt x="1187564" y="384048"/>
                </a:lnTo>
                <a:lnTo>
                  <a:pt x="1191628" y="382778"/>
                </a:lnTo>
                <a:lnTo>
                  <a:pt x="1195108" y="378968"/>
                </a:lnTo>
                <a:lnTo>
                  <a:pt x="1199172" y="377698"/>
                </a:lnTo>
                <a:lnTo>
                  <a:pt x="1195692" y="391668"/>
                </a:lnTo>
                <a:lnTo>
                  <a:pt x="1200924" y="390398"/>
                </a:lnTo>
                <a:lnTo>
                  <a:pt x="1199756" y="389128"/>
                </a:lnTo>
                <a:lnTo>
                  <a:pt x="1199756" y="384048"/>
                </a:lnTo>
                <a:lnTo>
                  <a:pt x="1201496" y="381508"/>
                </a:lnTo>
                <a:lnTo>
                  <a:pt x="1206804" y="382778"/>
                </a:lnTo>
                <a:lnTo>
                  <a:pt x="1210360" y="389128"/>
                </a:lnTo>
                <a:lnTo>
                  <a:pt x="1211719" y="394563"/>
                </a:lnTo>
                <a:lnTo>
                  <a:pt x="1211834" y="396748"/>
                </a:lnTo>
                <a:lnTo>
                  <a:pt x="1211376" y="401828"/>
                </a:lnTo>
                <a:lnTo>
                  <a:pt x="1217714" y="400558"/>
                </a:lnTo>
                <a:lnTo>
                  <a:pt x="1224686" y="399288"/>
                </a:lnTo>
                <a:lnTo>
                  <a:pt x="1231074" y="398018"/>
                </a:lnTo>
                <a:lnTo>
                  <a:pt x="1229334" y="401828"/>
                </a:lnTo>
                <a:lnTo>
                  <a:pt x="1227582" y="403098"/>
                </a:lnTo>
                <a:lnTo>
                  <a:pt x="1225270" y="404368"/>
                </a:lnTo>
                <a:lnTo>
                  <a:pt x="1228217" y="404368"/>
                </a:lnTo>
                <a:lnTo>
                  <a:pt x="1227582" y="408178"/>
                </a:lnTo>
                <a:lnTo>
                  <a:pt x="1227391" y="411988"/>
                </a:lnTo>
                <a:lnTo>
                  <a:pt x="1231658" y="410718"/>
                </a:lnTo>
                <a:lnTo>
                  <a:pt x="1231658" y="406908"/>
                </a:lnTo>
                <a:lnTo>
                  <a:pt x="1234554" y="404368"/>
                </a:lnTo>
                <a:lnTo>
                  <a:pt x="1235722" y="401828"/>
                </a:lnTo>
                <a:lnTo>
                  <a:pt x="1237462" y="409448"/>
                </a:lnTo>
                <a:lnTo>
                  <a:pt x="1246759" y="413258"/>
                </a:lnTo>
                <a:lnTo>
                  <a:pt x="1254302" y="411988"/>
                </a:lnTo>
                <a:lnTo>
                  <a:pt x="1250823" y="419608"/>
                </a:lnTo>
                <a:lnTo>
                  <a:pt x="1257211" y="422148"/>
                </a:lnTo>
                <a:lnTo>
                  <a:pt x="1264183" y="423418"/>
                </a:lnTo>
                <a:lnTo>
                  <a:pt x="1279283" y="424688"/>
                </a:lnTo>
                <a:lnTo>
                  <a:pt x="1286827" y="423418"/>
                </a:lnTo>
                <a:lnTo>
                  <a:pt x="1293799" y="424688"/>
                </a:lnTo>
                <a:lnTo>
                  <a:pt x="1292644" y="423418"/>
                </a:lnTo>
                <a:lnTo>
                  <a:pt x="1289151" y="419608"/>
                </a:lnTo>
                <a:lnTo>
                  <a:pt x="1290891" y="411988"/>
                </a:lnTo>
                <a:lnTo>
                  <a:pt x="1292059" y="406908"/>
                </a:lnTo>
                <a:lnTo>
                  <a:pt x="1296123" y="405638"/>
                </a:lnTo>
                <a:lnTo>
                  <a:pt x="1296123" y="408419"/>
                </a:lnTo>
                <a:lnTo>
                  <a:pt x="1298117" y="405638"/>
                </a:lnTo>
                <a:lnTo>
                  <a:pt x="1299032" y="404368"/>
                </a:lnTo>
                <a:lnTo>
                  <a:pt x="1304251" y="405638"/>
                </a:lnTo>
                <a:lnTo>
                  <a:pt x="1301356" y="418338"/>
                </a:lnTo>
                <a:lnTo>
                  <a:pt x="1297292" y="422148"/>
                </a:lnTo>
                <a:lnTo>
                  <a:pt x="1304251" y="418338"/>
                </a:lnTo>
                <a:lnTo>
                  <a:pt x="1304251" y="422148"/>
                </a:lnTo>
                <a:lnTo>
                  <a:pt x="1302512" y="424688"/>
                </a:lnTo>
                <a:lnTo>
                  <a:pt x="1301927" y="428498"/>
                </a:lnTo>
                <a:lnTo>
                  <a:pt x="1303680" y="424688"/>
                </a:lnTo>
                <a:lnTo>
                  <a:pt x="1312418" y="433603"/>
                </a:lnTo>
                <a:lnTo>
                  <a:pt x="1315186" y="435622"/>
                </a:lnTo>
                <a:lnTo>
                  <a:pt x="1316012" y="435622"/>
                </a:lnTo>
                <a:lnTo>
                  <a:pt x="1638515" y="435622"/>
                </a:lnTo>
                <a:lnTo>
                  <a:pt x="1642249" y="433578"/>
                </a:lnTo>
                <a:lnTo>
                  <a:pt x="1645729" y="438658"/>
                </a:lnTo>
                <a:lnTo>
                  <a:pt x="1642249" y="441198"/>
                </a:lnTo>
                <a:lnTo>
                  <a:pt x="1649361" y="441198"/>
                </a:lnTo>
                <a:lnTo>
                  <a:pt x="1647621" y="437388"/>
                </a:lnTo>
                <a:lnTo>
                  <a:pt x="1643913" y="433578"/>
                </a:lnTo>
                <a:lnTo>
                  <a:pt x="1642821" y="429768"/>
                </a:lnTo>
                <a:lnTo>
                  <a:pt x="1653857" y="436118"/>
                </a:lnTo>
                <a:lnTo>
                  <a:pt x="1654441" y="433603"/>
                </a:lnTo>
                <a:lnTo>
                  <a:pt x="1655356" y="429768"/>
                </a:lnTo>
                <a:lnTo>
                  <a:pt x="1655660" y="428498"/>
                </a:lnTo>
                <a:lnTo>
                  <a:pt x="1657159" y="413258"/>
                </a:lnTo>
                <a:lnTo>
                  <a:pt x="1657286" y="411988"/>
                </a:lnTo>
                <a:lnTo>
                  <a:pt x="1658785" y="405638"/>
                </a:lnTo>
                <a:lnTo>
                  <a:pt x="1659089" y="404368"/>
                </a:lnTo>
                <a:lnTo>
                  <a:pt x="1661985" y="406908"/>
                </a:lnTo>
                <a:lnTo>
                  <a:pt x="1664309" y="410718"/>
                </a:lnTo>
                <a:lnTo>
                  <a:pt x="1668957" y="410718"/>
                </a:lnTo>
                <a:lnTo>
                  <a:pt x="1669542" y="409448"/>
                </a:lnTo>
                <a:lnTo>
                  <a:pt x="1669542" y="405638"/>
                </a:lnTo>
                <a:lnTo>
                  <a:pt x="1670126" y="405638"/>
                </a:lnTo>
                <a:lnTo>
                  <a:pt x="1670697" y="404368"/>
                </a:lnTo>
                <a:lnTo>
                  <a:pt x="1677098" y="404368"/>
                </a:lnTo>
                <a:lnTo>
                  <a:pt x="1678838" y="406908"/>
                </a:lnTo>
                <a:lnTo>
                  <a:pt x="1679994" y="406908"/>
                </a:lnTo>
                <a:lnTo>
                  <a:pt x="1680578" y="408178"/>
                </a:lnTo>
                <a:lnTo>
                  <a:pt x="1680578" y="508"/>
                </a:lnTo>
                <a:lnTo>
                  <a:pt x="1659089" y="508"/>
                </a:lnTo>
                <a:lnTo>
                  <a:pt x="1659089" y="396748"/>
                </a:lnTo>
                <a:lnTo>
                  <a:pt x="1657921" y="398018"/>
                </a:lnTo>
                <a:lnTo>
                  <a:pt x="1657350" y="398018"/>
                </a:lnTo>
                <a:lnTo>
                  <a:pt x="1655025" y="397014"/>
                </a:lnTo>
                <a:lnTo>
                  <a:pt x="1655025" y="404368"/>
                </a:lnTo>
                <a:lnTo>
                  <a:pt x="1655025" y="405638"/>
                </a:lnTo>
                <a:lnTo>
                  <a:pt x="1654441" y="405638"/>
                </a:lnTo>
                <a:lnTo>
                  <a:pt x="1654441" y="404368"/>
                </a:lnTo>
                <a:lnTo>
                  <a:pt x="1655025" y="404368"/>
                </a:lnTo>
                <a:lnTo>
                  <a:pt x="1655025" y="397014"/>
                </a:lnTo>
                <a:lnTo>
                  <a:pt x="1654441" y="396748"/>
                </a:lnTo>
                <a:lnTo>
                  <a:pt x="1652993" y="395478"/>
                </a:lnTo>
                <a:lnTo>
                  <a:pt x="1651533" y="394208"/>
                </a:lnTo>
                <a:lnTo>
                  <a:pt x="1652117" y="392938"/>
                </a:lnTo>
                <a:lnTo>
                  <a:pt x="1653857" y="395478"/>
                </a:lnTo>
                <a:lnTo>
                  <a:pt x="1656181" y="395478"/>
                </a:lnTo>
                <a:lnTo>
                  <a:pt x="1659089" y="396748"/>
                </a:lnTo>
                <a:lnTo>
                  <a:pt x="1659089" y="508"/>
                </a:lnTo>
                <a:lnTo>
                  <a:pt x="1657350" y="508"/>
                </a:lnTo>
                <a:lnTo>
                  <a:pt x="1657350" y="258318"/>
                </a:lnTo>
                <a:lnTo>
                  <a:pt x="1655597" y="257048"/>
                </a:lnTo>
                <a:lnTo>
                  <a:pt x="1655025" y="255778"/>
                </a:lnTo>
                <a:lnTo>
                  <a:pt x="1657350" y="258318"/>
                </a:lnTo>
                <a:lnTo>
                  <a:pt x="1657350" y="508"/>
                </a:lnTo>
                <a:lnTo>
                  <a:pt x="1635848" y="508"/>
                </a:lnTo>
                <a:lnTo>
                  <a:pt x="1635848" y="42418"/>
                </a:lnTo>
                <a:lnTo>
                  <a:pt x="1630654" y="41148"/>
                </a:lnTo>
                <a:lnTo>
                  <a:pt x="1627136" y="40297"/>
                </a:lnTo>
                <a:lnTo>
                  <a:pt x="1627136" y="91948"/>
                </a:lnTo>
                <a:lnTo>
                  <a:pt x="1627136" y="203708"/>
                </a:lnTo>
                <a:lnTo>
                  <a:pt x="1627136" y="207518"/>
                </a:lnTo>
                <a:lnTo>
                  <a:pt x="1625396" y="207518"/>
                </a:lnTo>
                <a:lnTo>
                  <a:pt x="1625396" y="359918"/>
                </a:lnTo>
                <a:lnTo>
                  <a:pt x="1617268" y="358648"/>
                </a:lnTo>
                <a:lnTo>
                  <a:pt x="1617268" y="352298"/>
                </a:lnTo>
                <a:lnTo>
                  <a:pt x="1625396" y="359918"/>
                </a:lnTo>
                <a:lnTo>
                  <a:pt x="1625396" y="207518"/>
                </a:lnTo>
                <a:lnTo>
                  <a:pt x="1622488" y="207518"/>
                </a:lnTo>
                <a:lnTo>
                  <a:pt x="1622132" y="203708"/>
                </a:lnTo>
                <a:lnTo>
                  <a:pt x="1624279" y="202438"/>
                </a:lnTo>
                <a:lnTo>
                  <a:pt x="1627136" y="203708"/>
                </a:lnTo>
                <a:lnTo>
                  <a:pt x="1627136" y="91948"/>
                </a:lnTo>
                <a:lnTo>
                  <a:pt x="1623072" y="94488"/>
                </a:lnTo>
                <a:lnTo>
                  <a:pt x="1622501" y="93218"/>
                </a:lnTo>
                <a:lnTo>
                  <a:pt x="1621917" y="95758"/>
                </a:lnTo>
                <a:lnTo>
                  <a:pt x="1620177" y="95758"/>
                </a:lnTo>
                <a:lnTo>
                  <a:pt x="1620177" y="103378"/>
                </a:lnTo>
                <a:lnTo>
                  <a:pt x="1619008" y="103378"/>
                </a:lnTo>
                <a:lnTo>
                  <a:pt x="1619008" y="246888"/>
                </a:lnTo>
                <a:lnTo>
                  <a:pt x="1618424" y="251968"/>
                </a:lnTo>
                <a:lnTo>
                  <a:pt x="1609140" y="250698"/>
                </a:lnTo>
                <a:lnTo>
                  <a:pt x="1610880" y="244348"/>
                </a:lnTo>
                <a:lnTo>
                  <a:pt x="1614944" y="243078"/>
                </a:lnTo>
                <a:lnTo>
                  <a:pt x="1616113" y="245618"/>
                </a:lnTo>
                <a:lnTo>
                  <a:pt x="1619008" y="246888"/>
                </a:lnTo>
                <a:lnTo>
                  <a:pt x="1619008" y="103378"/>
                </a:lnTo>
                <a:lnTo>
                  <a:pt x="1614944" y="103378"/>
                </a:lnTo>
                <a:lnTo>
                  <a:pt x="1613204" y="102108"/>
                </a:lnTo>
                <a:lnTo>
                  <a:pt x="1614360" y="100838"/>
                </a:lnTo>
                <a:lnTo>
                  <a:pt x="1614944" y="99568"/>
                </a:lnTo>
                <a:lnTo>
                  <a:pt x="1616113" y="98298"/>
                </a:lnTo>
                <a:lnTo>
                  <a:pt x="1619008" y="100838"/>
                </a:lnTo>
                <a:lnTo>
                  <a:pt x="1620177" y="103378"/>
                </a:lnTo>
                <a:lnTo>
                  <a:pt x="1620177" y="95758"/>
                </a:lnTo>
                <a:lnTo>
                  <a:pt x="1619008" y="95758"/>
                </a:lnTo>
                <a:lnTo>
                  <a:pt x="1621917" y="93218"/>
                </a:lnTo>
                <a:lnTo>
                  <a:pt x="1612036" y="89814"/>
                </a:lnTo>
                <a:lnTo>
                  <a:pt x="1612036" y="110998"/>
                </a:lnTo>
                <a:lnTo>
                  <a:pt x="1611464" y="110998"/>
                </a:lnTo>
                <a:lnTo>
                  <a:pt x="1610296" y="110363"/>
                </a:lnTo>
                <a:lnTo>
                  <a:pt x="1610296" y="116078"/>
                </a:lnTo>
                <a:lnTo>
                  <a:pt x="1609140" y="116078"/>
                </a:lnTo>
                <a:lnTo>
                  <a:pt x="1609140" y="114808"/>
                </a:lnTo>
                <a:lnTo>
                  <a:pt x="1610296" y="116078"/>
                </a:lnTo>
                <a:lnTo>
                  <a:pt x="1610296" y="110363"/>
                </a:lnTo>
                <a:lnTo>
                  <a:pt x="1609712" y="110045"/>
                </a:lnTo>
                <a:lnTo>
                  <a:pt x="1609712" y="112268"/>
                </a:lnTo>
                <a:lnTo>
                  <a:pt x="1609140" y="112268"/>
                </a:lnTo>
                <a:lnTo>
                  <a:pt x="1609140" y="110998"/>
                </a:lnTo>
                <a:lnTo>
                  <a:pt x="1609712" y="112268"/>
                </a:lnTo>
                <a:lnTo>
                  <a:pt x="1609712" y="110045"/>
                </a:lnTo>
                <a:lnTo>
                  <a:pt x="1609140" y="109728"/>
                </a:lnTo>
                <a:lnTo>
                  <a:pt x="1609712" y="109728"/>
                </a:lnTo>
                <a:lnTo>
                  <a:pt x="1612036" y="110998"/>
                </a:lnTo>
                <a:lnTo>
                  <a:pt x="1612036" y="89814"/>
                </a:lnTo>
                <a:lnTo>
                  <a:pt x="1610880" y="89408"/>
                </a:lnTo>
                <a:lnTo>
                  <a:pt x="1614360" y="89408"/>
                </a:lnTo>
                <a:lnTo>
                  <a:pt x="1620177" y="91948"/>
                </a:lnTo>
                <a:lnTo>
                  <a:pt x="1627136" y="91948"/>
                </a:lnTo>
                <a:lnTo>
                  <a:pt x="1627136" y="40297"/>
                </a:lnTo>
                <a:lnTo>
                  <a:pt x="1625460" y="39878"/>
                </a:lnTo>
                <a:lnTo>
                  <a:pt x="1621116" y="39878"/>
                </a:lnTo>
                <a:lnTo>
                  <a:pt x="1616862" y="40944"/>
                </a:lnTo>
                <a:lnTo>
                  <a:pt x="1616862" y="69088"/>
                </a:lnTo>
                <a:lnTo>
                  <a:pt x="1614360" y="72898"/>
                </a:lnTo>
                <a:lnTo>
                  <a:pt x="1612620" y="72186"/>
                </a:lnTo>
                <a:lnTo>
                  <a:pt x="1612620" y="88138"/>
                </a:lnTo>
                <a:lnTo>
                  <a:pt x="1609712" y="88138"/>
                </a:lnTo>
                <a:lnTo>
                  <a:pt x="1608556" y="86868"/>
                </a:lnTo>
                <a:lnTo>
                  <a:pt x="1612036" y="86868"/>
                </a:lnTo>
                <a:lnTo>
                  <a:pt x="1612620" y="88138"/>
                </a:lnTo>
                <a:lnTo>
                  <a:pt x="1612620" y="72186"/>
                </a:lnTo>
                <a:lnTo>
                  <a:pt x="1611261" y="71628"/>
                </a:lnTo>
                <a:lnTo>
                  <a:pt x="1605076" y="69088"/>
                </a:lnTo>
                <a:lnTo>
                  <a:pt x="1604949" y="70446"/>
                </a:lnTo>
                <a:lnTo>
                  <a:pt x="1604492" y="70789"/>
                </a:lnTo>
                <a:lnTo>
                  <a:pt x="1604492" y="124968"/>
                </a:lnTo>
                <a:lnTo>
                  <a:pt x="1603324" y="127508"/>
                </a:lnTo>
                <a:lnTo>
                  <a:pt x="1601000" y="123698"/>
                </a:lnTo>
                <a:lnTo>
                  <a:pt x="1600428" y="122872"/>
                </a:lnTo>
                <a:lnTo>
                  <a:pt x="1600428" y="150368"/>
                </a:lnTo>
                <a:lnTo>
                  <a:pt x="1594040" y="150368"/>
                </a:lnTo>
                <a:lnTo>
                  <a:pt x="1591716" y="151638"/>
                </a:lnTo>
                <a:lnTo>
                  <a:pt x="1590548" y="150368"/>
                </a:lnTo>
                <a:lnTo>
                  <a:pt x="1590548" y="149098"/>
                </a:lnTo>
                <a:lnTo>
                  <a:pt x="1593456" y="149098"/>
                </a:lnTo>
                <a:lnTo>
                  <a:pt x="1600428" y="150368"/>
                </a:lnTo>
                <a:lnTo>
                  <a:pt x="1600428" y="122872"/>
                </a:lnTo>
                <a:lnTo>
                  <a:pt x="1599260" y="121158"/>
                </a:lnTo>
                <a:lnTo>
                  <a:pt x="1598968" y="119888"/>
                </a:lnTo>
                <a:lnTo>
                  <a:pt x="1598676" y="118618"/>
                </a:lnTo>
                <a:lnTo>
                  <a:pt x="1601584" y="118618"/>
                </a:lnTo>
                <a:lnTo>
                  <a:pt x="1602625" y="119761"/>
                </a:lnTo>
                <a:lnTo>
                  <a:pt x="1602752" y="122428"/>
                </a:lnTo>
                <a:lnTo>
                  <a:pt x="1604492" y="124968"/>
                </a:lnTo>
                <a:lnTo>
                  <a:pt x="1604492" y="70789"/>
                </a:lnTo>
                <a:lnTo>
                  <a:pt x="1603324" y="71628"/>
                </a:lnTo>
                <a:lnTo>
                  <a:pt x="1603032" y="70358"/>
                </a:lnTo>
                <a:lnTo>
                  <a:pt x="1602752" y="69088"/>
                </a:lnTo>
                <a:lnTo>
                  <a:pt x="1603908" y="65278"/>
                </a:lnTo>
                <a:lnTo>
                  <a:pt x="1608556" y="62738"/>
                </a:lnTo>
                <a:lnTo>
                  <a:pt x="1612036" y="64008"/>
                </a:lnTo>
                <a:lnTo>
                  <a:pt x="1610956" y="61468"/>
                </a:lnTo>
                <a:lnTo>
                  <a:pt x="1604200" y="60198"/>
                </a:lnTo>
                <a:lnTo>
                  <a:pt x="1601254" y="58928"/>
                </a:lnTo>
                <a:lnTo>
                  <a:pt x="1598320" y="57658"/>
                </a:lnTo>
                <a:lnTo>
                  <a:pt x="1599844" y="55118"/>
                </a:lnTo>
                <a:lnTo>
                  <a:pt x="1601584" y="55118"/>
                </a:lnTo>
                <a:lnTo>
                  <a:pt x="1603324" y="52578"/>
                </a:lnTo>
                <a:lnTo>
                  <a:pt x="1603248" y="48412"/>
                </a:lnTo>
                <a:lnTo>
                  <a:pt x="1602752" y="46228"/>
                </a:lnTo>
                <a:lnTo>
                  <a:pt x="1608226" y="48412"/>
                </a:lnTo>
                <a:lnTo>
                  <a:pt x="1607388" y="47498"/>
                </a:lnTo>
                <a:lnTo>
                  <a:pt x="1603324" y="46228"/>
                </a:lnTo>
                <a:lnTo>
                  <a:pt x="1603324" y="41148"/>
                </a:lnTo>
                <a:lnTo>
                  <a:pt x="1606816" y="44958"/>
                </a:lnTo>
                <a:lnTo>
                  <a:pt x="1613204" y="46228"/>
                </a:lnTo>
                <a:lnTo>
                  <a:pt x="1612036" y="48768"/>
                </a:lnTo>
                <a:lnTo>
                  <a:pt x="1609140" y="48768"/>
                </a:lnTo>
                <a:lnTo>
                  <a:pt x="1615528" y="53848"/>
                </a:lnTo>
                <a:lnTo>
                  <a:pt x="1611464" y="55118"/>
                </a:lnTo>
                <a:lnTo>
                  <a:pt x="1607413" y="55118"/>
                </a:lnTo>
                <a:lnTo>
                  <a:pt x="1609217" y="58928"/>
                </a:lnTo>
                <a:lnTo>
                  <a:pt x="1613852" y="64008"/>
                </a:lnTo>
                <a:lnTo>
                  <a:pt x="1616862" y="69088"/>
                </a:lnTo>
                <a:lnTo>
                  <a:pt x="1616862" y="40944"/>
                </a:lnTo>
                <a:lnTo>
                  <a:pt x="1616011" y="41148"/>
                </a:lnTo>
                <a:lnTo>
                  <a:pt x="1612036" y="39966"/>
                </a:lnTo>
                <a:lnTo>
                  <a:pt x="1612036" y="42418"/>
                </a:lnTo>
                <a:lnTo>
                  <a:pt x="1607972" y="42418"/>
                </a:lnTo>
                <a:lnTo>
                  <a:pt x="1605648" y="41148"/>
                </a:lnTo>
                <a:lnTo>
                  <a:pt x="1603324" y="39878"/>
                </a:lnTo>
                <a:lnTo>
                  <a:pt x="1603324" y="38608"/>
                </a:lnTo>
                <a:lnTo>
                  <a:pt x="1605076" y="39878"/>
                </a:lnTo>
                <a:lnTo>
                  <a:pt x="1607972" y="41148"/>
                </a:lnTo>
                <a:lnTo>
                  <a:pt x="1612036" y="42418"/>
                </a:lnTo>
                <a:lnTo>
                  <a:pt x="1612036" y="39966"/>
                </a:lnTo>
                <a:lnTo>
                  <a:pt x="1607553" y="38608"/>
                </a:lnTo>
                <a:lnTo>
                  <a:pt x="1603324" y="37338"/>
                </a:lnTo>
                <a:lnTo>
                  <a:pt x="1605076" y="33528"/>
                </a:lnTo>
                <a:lnTo>
                  <a:pt x="1607388" y="30988"/>
                </a:lnTo>
                <a:lnTo>
                  <a:pt x="1607972" y="30988"/>
                </a:lnTo>
                <a:lnTo>
                  <a:pt x="1609140" y="32258"/>
                </a:lnTo>
                <a:lnTo>
                  <a:pt x="1610296" y="32258"/>
                </a:lnTo>
                <a:lnTo>
                  <a:pt x="1609432" y="30988"/>
                </a:lnTo>
                <a:lnTo>
                  <a:pt x="1608556" y="29718"/>
                </a:lnTo>
                <a:lnTo>
                  <a:pt x="1616900" y="32258"/>
                </a:lnTo>
                <a:lnTo>
                  <a:pt x="1624380" y="36068"/>
                </a:lnTo>
                <a:lnTo>
                  <a:pt x="1630768" y="39878"/>
                </a:lnTo>
                <a:lnTo>
                  <a:pt x="1635848" y="42418"/>
                </a:lnTo>
                <a:lnTo>
                  <a:pt x="1635848" y="508"/>
                </a:lnTo>
                <a:lnTo>
                  <a:pt x="1619821" y="508"/>
                </a:lnTo>
                <a:lnTo>
                  <a:pt x="1620177" y="1778"/>
                </a:lnTo>
                <a:lnTo>
                  <a:pt x="1617853" y="1778"/>
                </a:lnTo>
                <a:lnTo>
                  <a:pt x="1617853" y="8128"/>
                </a:lnTo>
                <a:lnTo>
                  <a:pt x="1617853" y="10668"/>
                </a:lnTo>
                <a:lnTo>
                  <a:pt x="1616113" y="11938"/>
                </a:lnTo>
                <a:lnTo>
                  <a:pt x="1614944" y="13208"/>
                </a:lnTo>
                <a:lnTo>
                  <a:pt x="1611464" y="11938"/>
                </a:lnTo>
                <a:lnTo>
                  <a:pt x="1613204" y="10668"/>
                </a:lnTo>
                <a:lnTo>
                  <a:pt x="1615528" y="8128"/>
                </a:lnTo>
                <a:lnTo>
                  <a:pt x="1617268" y="6858"/>
                </a:lnTo>
                <a:lnTo>
                  <a:pt x="1617853" y="8128"/>
                </a:lnTo>
                <a:lnTo>
                  <a:pt x="1617853" y="1778"/>
                </a:lnTo>
                <a:lnTo>
                  <a:pt x="1616113" y="1778"/>
                </a:lnTo>
                <a:lnTo>
                  <a:pt x="1614906" y="508"/>
                </a:lnTo>
                <a:lnTo>
                  <a:pt x="1612988" y="508"/>
                </a:lnTo>
                <a:lnTo>
                  <a:pt x="1614360" y="1778"/>
                </a:lnTo>
                <a:lnTo>
                  <a:pt x="1608556" y="1778"/>
                </a:lnTo>
                <a:lnTo>
                  <a:pt x="1608556" y="15748"/>
                </a:lnTo>
                <a:lnTo>
                  <a:pt x="1607972" y="17018"/>
                </a:lnTo>
                <a:lnTo>
                  <a:pt x="1607388" y="19558"/>
                </a:lnTo>
                <a:lnTo>
                  <a:pt x="1606232" y="18288"/>
                </a:lnTo>
                <a:lnTo>
                  <a:pt x="1603908" y="17018"/>
                </a:lnTo>
                <a:lnTo>
                  <a:pt x="1597520" y="17018"/>
                </a:lnTo>
                <a:lnTo>
                  <a:pt x="1602168" y="15748"/>
                </a:lnTo>
                <a:lnTo>
                  <a:pt x="1607972" y="13208"/>
                </a:lnTo>
                <a:lnTo>
                  <a:pt x="1608556" y="15748"/>
                </a:lnTo>
                <a:lnTo>
                  <a:pt x="1608556" y="1778"/>
                </a:lnTo>
                <a:lnTo>
                  <a:pt x="1604492" y="1778"/>
                </a:lnTo>
                <a:lnTo>
                  <a:pt x="1604276" y="508"/>
                </a:lnTo>
                <a:lnTo>
                  <a:pt x="1595780" y="508"/>
                </a:lnTo>
                <a:lnTo>
                  <a:pt x="1595780" y="109728"/>
                </a:lnTo>
                <a:lnTo>
                  <a:pt x="1595196" y="110998"/>
                </a:lnTo>
                <a:lnTo>
                  <a:pt x="1595196" y="113538"/>
                </a:lnTo>
                <a:lnTo>
                  <a:pt x="1587652" y="113538"/>
                </a:lnTo>
                <a:lnTo>
                  <a:pt x="1588223" y="112268"/>
                </a:lnTo>
                <a:lnTo>
                  <a:pt x="1590548" y="112268"/>
                </a:lnTo>
                <a:lnTo>
                  <a:pt x="1592872" y="110998"/>
                </a:lnTo>
                <a:lnTo>
                  <a:pt x="1595780" y="109728"/>
                </a:lnTo>
                <a:lnTo>
                  <a:pt x="1595780" y="508"/>
                </a:lnTo>
                <a:lnTo>
                  <a:pt x="1585899" y="508"/>
                </a:lnTo>
                <a:lnTo>
                  <a:pt x="1585899" y="179578"/>
                </a:lnTo>
                <a:lnTo>
                  <a:pt x="1585328" y="180848"/>
                </a:lnTo>
                <a:lnTo>
                  <a:pt x="1584744" y="179578"/>
                </a:lnTo>
                <a:lnTo>
                  <a:pt x="1585899" y="179578"/>
                </a:lnTo>
                <a:lnTo>
                  <a:pt x="1585899" y="508"/>
                </a:lnTo>
                <a:lnTo>
                  <a:pt x="1580095" y="508"/>
                </a:lnTo>
                <a:lnTo>
                  <a:pt x="1580095" y="180848"/>
                </a:lnTo>
                <a:lnTo>
                  <a:pt x="1579511" y="180848"/>
                </a:lnTo>
                <a:lnTo>
                  <a:pt x="1579511" y="226568"/>
                </a:lnTo>
                <a:lnTo>
                  <a:pt x="1578940" y="226568"/>
                </a:lnTo>
                <a:lnTo>
                  <a:pt x="1578356" y="225298"/>
                </a:lnTo>
                <a:lnTo>
                  <a:pt x="1578940" y="225298"/>
                </a:lnTo>
                <a:lnTo>
                  <a:pt x="1579511" y="226568"/>
                </a:lnTo>
                <a:lnTo>
                  <a:pt x="1579511" y="180848"/>
                </a:lnTo>
                <a:lnTo>
                  <a:pt x="1577771" y="180848"/>
                </a:lnTo>
                <a:lnTo>
                  <a:pt x="1577771" y="231648"/>
                </a:lnTo>
                <a:lnTo>
                  <a:pt x="1573123" y="230378"/>
                </a:lnTo>
                <a:lnTo>
                  <a:pt x="1571967" y="229108"/>
                </a:lnTo>
                <a:lnTo>
                  <a:pt x="1570799" y="226568"/>
                </a:lnTo>
                <a:lnTo>
                  <a:pt x="1572539" y="226568"/>
                </a:lnTo>
                <a:lnTo>
                  <a:pt x="1574863" y="227838"/>
                </a:lnTo>
                <a:lnTo>
                  <a:pt x="1577187" y="230378"/>
                </a:lnTo>
                <a:lnTo>
                  <a:pt x="1577771" y="231648"/>
                </a:lnTo>
                <a:lnTo>
                  <a:pt x="1577771" y="180848"/>
                </a:lnTo>
                <a:lnTo>
                  <a:pt x="1576616" y="180848"/>
                </a:lnTo>
                <a:lnTo>
                  <a:pt x="1576031" y="180530"/>
                </a:lnTo>
                <a:lnTo>
                  <a:pt x="1576031" y="180848"/>
                </a:lnTo>
                <a:lnTo>
                  <a:pt x="1574863" y="182118"/>
                </a:lnTo>
                <a:lnTo>
                  <a:pt x="1574292" y="182118"/>
                </a:lnTo>
                <a:lnTo>
                  <a:pt x="1573707" y="183388"/>
                </a:lnTo>
                <a:lnTo>
                  <a:pt x="1570799" y="183388"/>
                </a:lnTo>
                <a:lnTo>
                  <a:pt x="1571383" y="180848"/>
                </a:lnTo>
                <a:lnTo>
                  <a:pt x="1563255" y="177038"/>
                </a:lnTo>
                <a:lnTo>
                  <a:pt x="1572539" y="178308"/>
                </a:lnTo>
                <a:lnTo>
                  <a:pt x="1571967" y="179578"/>
                </a:lnTo>
                <a:lnTo>
                  <a:pt x="1574292" y="180848"/>
                </a:lnTo>
                <a:lnTo>
                  <a:pt x="1576031" y="180848"/>
                </a:lnTo>
                <a:lnTo>
                  <a:pt x="1576031" y="180530"/>
                </a:lnTo>
                <a:lnTo>
                  <a:pt x="1574292" y="179578"/>
                </a:lnTo>
                <a:lnTo>
                  <a:pt x="1578940" y="179578"/>
                </a:lnTo>
                <a:lnTo>
                  <a:pt x="1580095" y="180848"/>
                </a:lnTo>
                <a:lnTo>
                  <a:pt x="1580095" y="508"/>
                </a:lnTo>
                <a:lnTo>
                  <a:pt x="1558607" y="508"/>
                </a:lnTo>
                <a:lnTo>
                  <a:pt x="1558607" y="202438"/>
                </a:lnTo>
                <a:lnTo>
                  <a:pt x="1555115" y="201168"/>
                </a:lnTo>
                <a:lnTo>
                  <a:pt x="1551635" y="202438"/>
                </a:lnTo>
                <a:lnTo>
                  <a:pt x="1553959" y="197358"/>
                </a:lnTo>
                <a:lnTo>
                  <a:pt x="1558023" y="197358"/>
                </a:lnTo>
                <a:lnTo>
                  <a:pt x="1558607" y="202438"/>
                </a:lnTo>
                <a:lnTo>
                  <a:pt x="1558607" y="508"/>
                </a:lnTo>
                <a:lnTo>
                  <a:pt x="1531886" y="508"/>
                </a:lnTo>
                <a:lnTo>
                  <a:pt x="1531886" y="403098"/>
                </a:lnTo>
                <a:lnTo>
                  <a:pt x="1523174" y="401828"/>
                </a:lnTo>
                <a:lnTo>
                  <a:pt x="1523530" y="398018"/>
                </a:lnTo>
                <a:lnTo>
                  <a:pt x="1523758" y="395478"/>
                </a:lnTo>
                <a:lnTo>
                  <a:pt x="1531886" y="403098"/>
                </a:lnTo>
                <a:lnTo>
                  <a:pt x="1531886" y="508"/>
                </a:lnTo>
                <a:lnTo>
                  <a:pt x="1510398" y="508"/>
                </a:lnTo>
                <a:lnTo>
                  <a:pt x="1510398" y="307848"/>
                </a:lnTo>
                <a:lnTo>
                  <a:pt x="1509242" y="314198"/>
                </a:lnTo>
                <a:lnTo>
                  <a:pt x="1504594" y="316738"/>
                </a:lnTo>
                <a:lnTo>
                  <a:pt x="1508658" y="324358"/>
                </a:lnTo>
                <a:lnTo>
                  <a:pt x="1500454" y="324358"/>
                </a:lnTo>
                <a:lnTo>
                  <a:pt x="1493621" y="321818"/>
                </a:lnTo>
                <a:lnTo>
                  <a:pt x="1488643" y="315468"/>
                </a:lnTo>
                <a:lnTo>
                  <a:pt x="1486446" y="309118"/>
                </a:lnTo>
                <a:lnTo>
                  <a:pt x="1486001" y="307848"/>
                </a:lnTo>
                <a:lnTo>
                  <a:pt x="1491932" y="306578"/>
                </a:lnTo>
                <a:lnTo>
                  <a:pt x="1498638" y="305308"/>
                </a:lnTo>
                <a:lnTo>
                  <a:pt x="1505115" y="305308"/>
                </a:lnTo>
                <a:lnTo>
                  <a:pt x="1510398" y="307848"/>
                </a:lnTo>
                <a:lnTo>
                  <a:pt x="1510398" y="508"/>
                </a:lnTo>
                <a:lnTo>
                  <a:pt x="1484845" y="508"/>
                </a:lnTo>
                <a:lnTo>
                  <a:pt x="1484845" y="231648"/>
                </a:lnTo>
                <a:lnTo>
                  <a:pt x="1466875" y="226568"/>
                </a:lnTo>
                <a:lnTo>
                  <a:pt x="1460969" y="220865"/>
                </a:lnTo>
                <a:lnTo>
                  <a:pt x="1460969" y="362458"/>
                </a:lnTo>
                <a:lnTo>
                  <a:pt x="1460030" y="364998"/>
                </a:lnTo>
                <a:lnTo>
                  <a:pt x="1458175" y="362458"/>
                </a:lnTo>
                <a:lnTo>
                  <a:pt x="1460512" y="359918"/>
                </a:lnTo>
                <a:lnTo>
                  <a:pt x="1460969" y="362458"/>
                </a:lnTo>
                <a:lnTo>
                  <a:pt x="1460969" y="220865"/>
                </a:lnTo>
                <a:lnTo>
                  <a:pt x="1455039" y="215138"/>
                </a:lnTo>
                <a:lnTo>
                  <a:pt x="1451698" y="203708"/>
                </a:lnTo>
                <a:lnTo>
                  <a:pt x="1449844" y="197358"/>
                </a:lnTo>
                <a:lnTo>
                  <a:pt x="1450301" y="192278"/>
                </a:lnTo>
                <a:lnTo>
                  <a:pt x="1451787" y="175768"/>
                </a:lnTo>
                <a:lnTo>
                  <a:pt x="1458175" y="169418"/>
                </a:lnTo>
                <a:lnTo>
                  <a:pt x="1459865" y="173228"/>
                </a:lnTo>
                <a:lnTo>
                  <a:pt x="1470317" y="173228"/>
                </a:lnTo>
                <a:lnTo>
                  <a:pt x="1467104" y="185928"/>
                </a:lnTo>
                <a:lnTo>
                  <a:pt x="1468069" y="196088"/>
                </a:lnTo>
                <a:lnTo>
                  <a:pt x="1472196" y="204978"/>
                </a:lnTo>
                <a:lnTo>
                  <a:pt x="1478457" y="213868"/>
                </a:lnTo>
                <a:lnTo>
                  <a:pt x="1474381" y="213868"/>
                </a:lnTo>
                <a:lnTo>
                  <a:pt x="1471485" y="212598"/>
                </a:lnTo>
                <a:lnTo>
                  <a:pt x="1470317" y="210058"/>
                </a:lnTo>
                <a:lnTo>
                  <a:pt x="1471117" y="215138"/>
                </a:lnTo>
                <a:lnTo>
                  <a:pt x="1475841" y="220218"/>
                </a:lnTo>
                <a:lnTo>
                  <a:pt x="1481429" y="225298"/>
                </a:lnTo>
                <a:lnTo>
                  <a:pt x="1484845" y="231648"/>
                </a:lnTo>
                <a:lnTo>
                  <a:pt x="1484845" y="508"/>
                </a:lnTo>
                <a:lnTo>
                  <a:pt x="1470317" y="508"/>
                </a:lnTo>
                <a:lnTo>
                  <a:pt x="1470317" y="123698"/>
                </a:lnTo>
                <a:lnTo>
                  <a:pt x="1459306" y="149098"/>
                </a:lnTo>
                <a:lnTo>
                  <a:pt x="1446161" y="142748"/>
                </a:lnTo>
                <a:lnTo>
                  <a:pt x="1446072" y="141478"/>
                </a:lnTo>
                <a:lnTo>
                  <a:pt x="1445107" y="127508"/>
                </a:lnTo>
                <a:lnTo>
                  <a:pt x="1470317" y="123698"/>
                </a:lnTo>
                <a:lnTo>
                  <a:pt x="1470317" y="508"/>
                </a:lnTo>
                <a:lnTo>
                  <a:pt x="1406029" y="508"/>
                </a:lnTo>
                <a:lnTo>
                  <a:pt x="1409382" y="1778"/>
                </a:lnTo>
                <a:lnTo>
                  <a:pt x="1395437" y="4318"/>
                </a:lnTo>
                <a:lnTo>
                  <a:pt x="1398346" y="6858"/>
                </a:lnTo>
                <a:lnTo>
                  <a:pt x="1398930" y="5588"/>
                </a:lnTo>
                <a:lnTo>
                  <a:pt x="1403578" y="4318"/>
                </a:lnTo>
                <a:lnTo>
                  <a:pt x="1407058" y="4318"/>
                </a:lnTo>
                <a:lnTo>
                  <a:pt x="1407998" y="8128"/>
                </a:lnTo>
                <a:lnTo>
                  <a:pt x="1404518" y="11938"/>
                </a:lnTo>
                <a:lnTo>
                  <a:pt x="1398968" y="14478"/>
                </a:lnTo>
                <a:lnTo>
                  <a:pt x="1393698" y="15748"/>
                </a:lnTo>
                <a:lnTo>
                  <a:pt x="1404162" y="24638"/>
                </a:lnTo>
                <a:lnTo>
                  <a:pt x="1400670" y="24638"/>
                </a:lnTo>
                <a:lnTo>
                  <a:pt x="1398930" y="23368"/>
                </a:lnTo>
                <a:lnTo>
                  <a:pt x="1396606" y="23368"/>
                </a:lnTo>
                <a:lnTo>
                  <a:pt x="1397622" y="24638"/>
                </a:lnTo>
                <a:lnTo>
                  <a:pt x="1393850" y="25908"/>
                </a:lnTo>
                <a:lnTo>
                  <a:pt x="1390726" y="25908"/>
                </a:lnTo>
                <a:lnTo>
                  <a:pt x="1393698" y="28448"/>
                </a:lnTo>
                <a:lnTo>
                  <a:pt x="1396606" y="27178"/>
                </a:lnTo>
                <a:lnTo>
                  <a:pt x="1400670" y="28448"/>
                </a:lnTo>
                <a:lnTo>
                  <a:pt x="1402994" y="28448"/>
                </a:lnTo>
                <a:lnTo>
                  <a:pt x="1396022" y="30988"/>
                </a:lnTo>
                <a:lnTo>
                  <a:pt x="1396022" y="36068"/>
                </a:lnTo>
                <a:lnTo>
                  <a:pt x="1398930" y="39878"/>
                </a:lnTo>
                <a:lnTo>
                  <a:pt x="1390802" y="38608"/>
                </a:lnTo>
                <a:lnTo>
                  <a:pt x="1389049" y="46228"/>
                </a:lnTo>
                <a:lnTo>
                  <a:pt x="1394866" y="53848"/>
                </a:lnTo>
                <a:lnTo>
                  <a:pt x="1394282" y="61468"/>
                </a:lnTo>
                <a:lnTo>
                  <a:pt x="1397762" y="58928"/>
                </a:lnTo>
                <a:lnTo>
                  <a:pt x="1411706" y="60198"/>
                </a:lnTo>
                <a:lnTo>
                  <a:pt x="1413446" y="62738"/>
                </a:lnTo>
                <a:lnTo>
                  <a:pt x="1412100" y="62738"/>
                </a:lnTo>
                <a:lnTo>
                  <a:pt x="1415186" y="64008"/>
                </a:lnTo>
                <a:lnTo>
                  <a:pt x="1418094" y="70358"/>
                </a:lnTo>
                <a:lnTo>
                  <a:pt x="1414614" y="70002"/>
                </a:lnTo>
                <a:lnTo>
                  <a:pt x="1414614" y="119888"/>
                </a:lnTo>
                <a:lnTo>
                  <a:pt x="1406423" y="118846"/>
                </a:lnTo>
                <a:lnTo>
                  <a:pt x="1406766" y="118618"/>
                </a:lnTo>
                <a:lnTo>
                  <a:pt x="1408798" y="117348"/>
                </a:lnTo>
                <a:lnTo>
                  <a:pt x="1414614" y="119888"/>
                </a:lnTo>
                <a:lnTo>
                  <a:pt x="1414614" y="70002"/>
                </a:lnTo>
                <a:lnTo>
                  <a:pt x="1405902" y="69088"/>
                </a:lnTo>
                <a:lnTo>
                  <a:pt x="1401838" y="67818"/>
                </a:lnTo>
                <a:lnTo>
                  <a:pt x="1405902" y="70358"/>
                </a:lnTo>
                <a:lnTo>
                  <a:pt x="1400086" y="70358"/>
                </a:lnTo>
                <a:lnTo>
                  <a:pt x="1395450" y="69088"/>
                </a:lnTo>
                <a:lnTo>
                  <a:pt x="1396847" y="71628"/>
                </a:lnTo>
                <a:lnTo>
                  <a:pt x="1393558" y="72898"/>
                </a:lnTo>
                <a:lnTo>
                  <a:pt x="1391361" y="75438"/>
                </a:lnTo>
                <a:lnTo>
                  <a:pt x="1396022" y="77978"/>
                </a:lnTo>
                <a:lnTo>
                  <a:pt x="1392542" y="77978"/>
                </a:lnTo>
                <a:lnTo>
                  <a:pt x="1391958" y="85598"/>
                </a:lnTo>
                <a:lnTo>
                  <a:pt x="1396022" y="89408"/>
                </a:lnTo>
                <a:lnTo>
                  <a:pt x="1396022" y="95758"/>
                </a:lnTo>
                <a:lnTo>
                  <a:pt x="1406474" y="95758"/>
                </a:lnTo>
                <a:lnTo>
                  <a:pt x="1404162" y="98298"/>
                </a:lnTo>
                <a:lnTo>
                  <a:pt x="1412290" y="100838"/>
                </a:lnTo>
                <a:lnTo>
                  <a:pt x="1408226" y="105918"/>
                </a:lnTo>
                <a:lnTo>
                  <a:pt x="1400086" y="109728"/>
                </a:lnTo>
                <a:lnTo>
                  <a:pt x="1400086" y="114808"/>
                </a:lnTo>
                <a:lnTo>
                  <a:pt x="1404734" y="119888"/>
                </a:lnTo>
                <a:lnTo>
                  <a:pt x="1404874" y="119811"/>
                </a:lnTo>
                <a:lnTo>
                  <a:pt x="1405318" y="123698"/>
                </a:lnTo>
                <a:lnTo>
                  <a:pt x="1398930" y="119888"/>
                </a:lnTo>
                <a:lnTo>
                  <a:pt x="1399413" y="126238"/>
                </a:lnTo>
                <a:lnTo>
                  <a:pt x="1399514" y="128778"/>
                </a:lnTo>
                <a:lnTo>
                  <a:pt x="1405902" y="137668"/>
                </a:lnTo>
                <a:lnTo>
                  <a:pt x="1411706" y="137668"/>
                </a:lnTo>
                <a:lnTo>
                  <a:pt x="1415186" y="138938"/>
                </a:lnTo>
                <a:lnTo>
                  <a:pt x="1416354" y="140208"/>
                </a:lnTo>
                <a:lnTo>
                  <a:pt x="1410550" y="141478"/>
                </a:lnTo>
                <a:lnTo>
                  <a:pt x="1405902" y="140208"/>
                </a:lnTo>
                <a:lnTo>
                  <a:pt x="1404734" y="138938"/>
                </a:lnTo>
                <a:lnTo>
                  <a:pt x="1407642" y="142748"/>
                </a:lnTo>
                <a:lnTo>
                  <a:pt x="1407058" y="144018"/>
                </a:lnTo>
                <a:lnTo>
                  <a:pt x="1402410" y="149098"/>
                </a:lnTo>
                <a:lnTo>
                  <a:pt x="1398346" y="150368"/>
                </a:lnTo>
                <a:lnTo>
                  <a:pt x="1389049" y="150368"/>
                </a:lnTo>
                <a:lnTo>
                  <a:pt x="1384414" y="147828"/>
                </a:lnTo>
                <a:lnTo>
                  <a:pt x="1391373" y="154178"/>
                </a:lnTo>
                <a:lnTo>
                  <a:pt x="1394282" y="156718"/>
                </a:lnTo>
                <a:lnTo>
                  <a:pt x="1396606" y="159258"/>
                </a:lnTo>
                <a:lnTo>
                  <a:pt x="1398930" y="163068"/>
                </a:lnTo>
                <a:lnTo>
                  <a:pt x="1397762" y="163068"/>
                </a:lnTo>
                <a:lnTo>
                  <a:pt x="1396606" y="161798"/>
                </a:lnTo>
                <a:lnTo>
                  <a:pt x="1390802" y="155448"/>
                </a:lnTo>
                <a:lnTo>
                  <a:pt x="1387894" y="154178"/>
                </a:lnTo>
                <a:lnTo>
                  <a:pt x="1394282" y="160528"/>
                </a:lnTo>
                <a:lnTo>
                  <a:pt x="1393126" y="161798"/>
                </a:lnTo>
                <a:lnTo>
                  <a:pt x="1389634" y="161798"/>
                </a:lnTo>
                <a:lnTo>
                  <a:pt x="1388478" y="160528"/>
                </a:lnTo>
                <a:lnTo>
                  <a:pt x="1391373" y="166878"/>
                </a:lnTo>
                <a:lnTo>
                  <a:pt x="1389583" y="164338"/>
                </a:lnTo>
                <a:lnTo>
                  <a:pt x="1382090" y="153733"/>
                </a:lnTo>
                <a:lnTo>
                  <a:pt x="1382090" y="156718"/>
                </a:lnTo>
                <a:lnTo>
                  <a:pt x="1382661" y="157988"/>
                </a:lnTo>
                <a:lnTo>
                  <a:pt x="1382661" y="164338"/>
                </a:lnTo>
                <a:lnTo>
                  <a:pt x="1379181" y="151638"/>
                </a:lnTo>
                <a:lnTo>
                  <a:pt x="1381506" y="161798"/>
                </a:lnTo>
                <a:lnTo>
                  <a:pt x="1381963" y="164338"/>
                </a:lnTo>
                <a:lnTo>
                  <a:pt x="1381213" y="161798"/>
                </a:lnTo>
                <a:lnTo>
                  <a:pt x="1380109" y="158216"/>
                </a:lnTo>
                <a:lnTo>
                  <a:pt x="1380921" y="161798"/>
                </a:lnTo>
                <a:lnTo>
                  <a:pt x="1381506" y="163068"/>
                </a:lnTo>
                <a:lnTo>
                  <a:pt x="1382661" y="168148"/>
                </a:lnTo>
                <a:lnTo>
                  <a:pt x="1382661" y="169418"/>
                </a:lnTo>
                <a:lnTo>
                  <a:pt x="1381506" y="171958"/>
                </a:lnTo>
                <a:lnTo>
                  <a:pt x="1380337" y="171958"/>
                </a:lnTo>
                <a:lnTo>
                  <a:pt x="1379181" y="170688"/>
                </a:lnTo>
                <a:lnTo>
                  <a:pt x="1377442" y="168148"/>
                </a:lnTo>
                <a:lnTo>
                  <a:pt x="1377442" y="404368"/>
                </a:lnTo>
                <a:lnTo>
                  <a:pt x="1376857" y="405638"/>
                </a:lnTo>
                <a:lnTo>
                  <a:pt x="1376857" y="408178"/>
                </a:lnTo>
                <a:lnTo>
                  <a:pt x="1376273" y="410718"/>
                </a:lnTo>
                <a:lnTo>
                  <a:pt x="1376273" y="411988"/>
                </a:lnTo>
                <a:lnTo>
                  <a:pt x="1376273" y="415798"/>
                </a:lnTo>
                <a:lnTo>
                  <a:pt x="1376273" y="417068"/>
                </a:lnTo>
                <a:lnTo>
                  <a:pt x="1373949" y="419608"/>
                </a:lnTo>
                <a:lnTo>
                  <a:pt x="1375702" y="419608"/>
                </a:lnTo>
                <a:lnTo>
                  <a:pt x="1369872" y="424688"/>
                </a:lnTo>
                <a:lnTo>
                  <a:pt x="1320368" y="434848"/>
                </a:lnTo>
                <a:lnTo>
                  <a:pt x="1316062" y="435495"/>
                </a:lnTo>
                <a:lnTo>
                  <a:pt x="1318196" y="428498"/>
                </a:lnTo>
                <a:lnTo>
                  <a:pt x="1318196" y="432308"/>
                </a:lnTo>
                <a:lnTo>
                  <a:pt x="1325740" y="432308"/>
                </a:lnTo>
                <a:lnTo>
                  <a:pt x="1331556" y="431038"/>
                </a:lnTo>
                <a:lnTo>
                  <a:pt x="1336205" y="429768"/>
                </a:lnTo>
                <a:lnTo>
                  <a:pt x="1341424" y="428498"/>
                </a:lnTo>
                <a:lnTo>
                  <a:pt x="1346073" y="427228"/>
                </a:lnTo>
                <a:lnTo>
                  <a:pt x="1351876" y="425958"/>
                </a:lnTo>
                <a:lnTo>
                  <a:pt x="1351813" y="424688"/>
                </a:lnTo>
                <a:lnTo>
                  <a:pt x="1351445" y="418338"/>
                </a:lnTo>
                <a:lnTo>
                  <a:pt x="1351305" y="415798"/>
                </a:lnTo>
                <a:lnTo>
                  <a:pt x="1355953" y="418338"/>
                </a:lnTo>
                <a:lnTo>
                  <a:pt x="1356614" y="415798"/>
                </a:lnTo>
                <a:lnTo>
                  <a:pt x="1358277" y="409448"/>
                </a:lnTo>
                <a:lnTo>
                  <a:pt x="1361757" y="410718"/>
                </a:lnTo>
                <a:lnTo>
                  <a:pt x="1363497" y="411988"/>
                </a:lnTo>
                <a:lnTo>
                  <a:pt x="1364081" y="411988"/>
                </a:lnTo>
                <a:lnTo>
                  <a:pt x="1365237" y="414528"/>
                </a:lnTo>
                <a:lnTo>
                  <a:pt x="1366405" y="415798"/>
                </a:lnTo>
                <a:lnTo>
                  <a:pt x="1366989" y="418338"/>
                </a:lnTo>
                <a:lnTo>
                  <a:pt x="1368729" y="419608"/>
                </a:lnTo>
                <a:lnTo>
                  <a:pt x="1369301" y="419608"/>
                </a:lnTo>
                <a:lnTo>
                  <a:pt x="1371053" y="415798"/>
                </a:lnTo>
                <a:lnTo>
                  <a:pt x="1371625" y="413258"/>
                </a:lnTo>
                <a:lnTo>
                  <a:pt x="1372793" y="413258"/>
                </a:lnTo>
                <a:lnTo>
                  <a:pt x="1373378" y="414528"/>
                </a:lnTo>
                <a:lnTo>
                  <a:pt x="1376273" y="415798"/>
                </a:lnTo>
                <a:lnTo>
                  <a:pt x="1376273" y="411988"/>
                </a:lnTo>
                <a:lnTo>
                  <a:pt x="1375117" y="411988"/>
                </a:lnTo>
                <a:lnTo>
                  <a:pt x="1375702" y="410718"/>
                </a:lnTo>
                <a:lnTo>
                  <a:pt x="1375702" y="409448"/>
                </a:lnTo>
                <a:lnTo>
                  <a:pt x="1376273" y="406908"/>
                </a:lnTo>
                <a:lnTo>
                  <a:pt x="1376857" y="408178"/>
                </a:lnTo>
                <a:lnTo>
                  <a:pt x="1376857" y="405638"/>
                </a:lnTo>
                <a:lnTo>
                  <a:pt x="1376857" y="404368"/>
                </a:lnTo>
                <a:lnTo>
                  <a:pt x="1377442" y="404368"/>
                </a:lnTo>
                <a:lnTo>
                  <a:pt x="1377442" y="168148"/>
                </a:lnTo>
                <a:lnTo>
                  <a:pt x="1376273" y="163068"/>
                </a:lnTo>
                <a:lnTo>
                  <a:pt x="1375676" y="156616"/>
                </a:lnTo>
                <a:lnTo>
                  <a:pt x="1375219" y="153619"/>
                </a:lnTo>
                <a:lnTo>
                  <a:pt x="1375321" y="151168"/>
                </a:lnTo>
                <a:lnTo>
                  <a:pt x="1375651" y="148196"/>
                </a:lnTo>
                <a:lnTo>
                  <a:pt x="1373378" y="154178"/>
                </a:lnTo>
                <a:lnTo>
                  <a:pt x="1370469" y="159258"/>
                </a:lnTo>
                <a:lnTo>
                  <a:pt x="1367561" y="165608"/>
                </a:lnTo>
                <a:lnTo>
                  <a:pt x="1364081" y="170688"/>
                </a:lnTo>
                <a:lnTo>
                  <a:pt x="1365745" y="165608"/>
                </a:lnTo>
                <a:lnTo>
                  <a:pt x="1366151" y="164338"/>
                </a:lnTo>
                <a:lnTo>
                  <a:pt x="1366989" y="161798"/>
                </a:lnTo>
                <a:lnTo>
                  <a:pt x="1371625" y="155448"/>
                </a:lnTo>
                <a:lnTo>
                  <a:pt x="1373378" y="150368"/>
                </a:lnTo>
                <a:lnTo>
                  <a:pt x="1371053" y="154178"/>
                </a:lnTo>
                <a:lnTo>
                  <a:pt x="1368729" y="155448"/>
                </a:lnTo>
                <a:lnTo>
                  <a:pt x="1367561" y="155448"/>
                </a:lnTo>
                <a:lnTo>
                  <a:pt x="1366989" y="154178"/>
                </a:lnTo>
                <a:lnTo>
                  <a:pt x="1365973" y="152908"/>
                </a:lnTo>
                <a:lnTo>
                  <a:pt x="1363929" y="150368"/>
                </a:lnTo>
                <a:lnTo>
                  <a:pt x="1324584" y="150368"/>
                </a:lnTo>
                <a:lnTo>
                  <a:pt x="1324584" y="259588"/>
                </a:lnTo>
                <a:lnTo>
                  <a:pt x="1321676" y="264668"/>
                </a:lnTo>
                <a:lnTo>
                  <a:pt x="1317612" y="264668"/>
                </a:lnTo>
                <a:lnTo>
                  <a:pt x="1317612" y="263398"/>
                </a:lnTo>
                <a:lnTo>
                  <a:pt x="1315288" y="263398"/>
                </a:lnTo>
                <a:lnTo>
                  <a:pt x="1314716" y="258318"/>
                </a:lnTo>
                <a:lnTo>
                  <a:pt x="1324584" y="259588"/>
                </a:lnTo>
                <a:lnTo>
                  <a:pt x="1324584" y="150368"/>
                </a:lnTo>
                <a:lnTo>
                  <a:pt x="1311224" y="150368"/>
                </a:lnTo>
                <a:lnTo>
                  <a:pt x="1311224" y="290068"/>
                </a:lnTo>
                <a:lnTo>
                  <a:pt x="1303096" y="287528"/>
                </a:lnTo>
                <a:lnTo>
                  <a:pt x="1303680" y="281178"/>
                </a:lnTo>
                <a:lnTo>
                  <a:pt x="1311224" y="290068"/>
                </a:lnTo>
                <a:lnTo>
                  <a:pt x="1311224" y="150368"/>
                </a:lnTo>
                <a:lnTo>
                  <a:pt x="1201496" y="150368"/>
                </a:lnTo>
                <a:lnTo>
                  <a:pt x="1201496" y="339598"/>
                </a:lnTo>
                <a:lnTo>
                  <a:pt x="1192784" y="338328"/>
                </a:lnTo>
                <a:lnTo>
                  <a:pt x="1193368" y="331978"/>
                </a:lnTo>
                <a:lnTo>
                  <a:pt x="1201496" y="339598"/>
                </a:lnTo>
                <a:lnTo>
                  <a:pt x="1201496" y="150368"/>
                </a:lnTo>
                <a:lnTo>
                  <a:pt x="1058621" y="150368"/>
                </a:lnTo>
                <a:lnTo>
                  <a:pt x="1058621" y="236728"/>
                </a:lnTo>
                <a:lnTo>
                  <a:pt x="1056297" y="237998"/>
                </a:lnTo>
                <a:lnTo>
                  <a:pt x="1056881" y="241808"/>
                </a:lnTo>
                <a:lnTo>
                  <a:pt x="1055712" y="244348"/>
                </a:lnTo>
                <a:lnTo>
                  <a:pt x="1055128" y="243078"/>
                </a:lnTo>
                <a:lnTo>
                  <a:pt x="1052233" y="240538"/>
                </a:lnTo>
                <a:lnTo>
                  <a:pt x="1055128" y="236728"/>
                </a:lnTo>
                <a:lnTo>
                  <a:pt x="1058037" y="235458"/>
                </a:lnTo>
                <a:lnTo>
                  <a:pt x="1058621" y="236728"/>
                </a:lnTo>
                <a:lnTo>
                  <a:pt x="1058621" y="150368"/>
                </a:lnTo>
                <a:lnTo>
                  <a:pt x="1045845" y="150368"/>
                </a:lnTo>
                <a:lnTo>
                  <a:pt x="1045845" y="234188"/>
                </a:lnTo>
                <a:lnTo>
                  <a:pt x="1044676" y="232918"/>
                </a:lnTo>
                <a:lnTo>
                  <a:pt x="1045260" y="232918"/>
                </a:lnTo>
                <a:lnTo>
                  <a:pt x="1045845" y="234188"/>
                </a:lnTo>
                <a:lnTo>
                  <a:pt x="1045845" y="150368"/>
                </a:lnTo>
                <a:lnTo>
                  <a:pt x="987945" y="150368"/>
                </a:lnTo>
                <a:lnTo>
                  <a:pt x="985367" y="150368"/>
                </a:lnTo>
                <a:lnTo>
                  <a:pt x="979043" y="150368"/>
                </a:lnTo>
                <a:lnTo>
                  <a:pt x="986015" y="154178"/>
                </a:lnTo>
                <a:lnTo>
                  <a:pt x="998791" y="152908"/>
                </a:lnTo>
                <a:lnTo>
                  <a:pt x="998791" y="159258"/>
                </a:lnTo>
                <a:lnTo>
                  <a:pt x="993000" y="161798"/>
                </a:lnTo>
                <a:lnTo>
                  <a:pt x="989431" y="160528"/>
                </a:lnTo>
                <a:lnTo>
                  <a:pt x="986624" y="159258"/>
                </a:lnTo>
                <a:lnTo>
                  <a:pt x="983107" y="164338"/>
                </a:lnTo>
                <a:lnTo>
                  <a:pt x="983107" y="155448"/>
                </a:lnTo>
                <a:lnTo>
                  <a:pt x="974394" y="165608"/>
                </a:lnTo>
                <a:lnTo>
                  <a:pt x="976147" y="161798"/>
                </a:lnTo>
                <a:lnTo>
                  <a:pt x="973823" y="159258"/>
                </a:lnTo>
                <a:lnTo>
                  <a:pt x="972705" y="157988"/>
                </a:lnTo>
                <a:lnTo>
                  <a:pt x="971550" y="156718"/>
                </a:lnTo>
                <a:lnTo>
                  <a:pt x="973239" y="154178"/>
                </a:lnTo>
                <a:lnTo>
                  <a:pt x="974394" y="152908"/>
                </a:lnTo>
                <a:lnTo>
                  <a:pt x="971550" y="152908"/>
                </a:lnTo>
                <a:lnTo>
                  <a:pt x="969797" y="154178"/>
                </a:lnTo>
                <a:lnTo>
                  <a:pt x="969225" y="152908"/>
                </a:lnTo>
                <a:lnTo>
                  <a:pt x="967473" y="150368"/>
                </a:lnTo>
                <a:lnTo>
                  <a:pt x="959345" y="154178"/>
                </a:lnTo>
                <a:lnTo>
                  <a:pt x="962825" y="154178"/>
                </a:lnTo>
                <a:lnTo>
                  <a:pt x="961085" y="155321"/>
                </a:lnTo>
                <a:lnTo>
                  <a:pt x="961085" y="178308"/>
                </a:lnTo>
                <a:lnTo>
                  <a:pt x="958761" y="179578"/>
                </a:lnTo>
                <a:lnTo>
                  <a:pt x="955281" y="180848"/>
                </a:lnTo>
                <a:lnTo>
                  <a:pt x="952373" y="182118"/>
                </a:lnTo>
                <a:lnTo>
                  <a:pt x="951801" y="180848"/>
                </a:lnTo>
                <a:lnTo>
                  <a:pt x="951801" y="179578"/>
                </a:lnTo>
                <a:lnTo>
                  <a:pt x="951217" y="177038"/>
                </a:lnTo>
                <a:lnTo>
                  <a:pt x="958189" y="177038"/>
                </a:lnTo>
                <a:lnTo>
                  <a:pt x="961085" y="178308"/>
                </a:lnTo>
                <a:lnTo>
                  <a:pt x="961085" y="155321"/>
                </a:lnTo>
                <a:lnTo>
                  <a:pt x="957021" y="157988"/>
                </a:lnTo>
                <a:lnTo>
                  <a:pt x="950633" y="156718"/>
                </a:lnTo>
                <a:lnTo>
                  <a:pt x="945984" y="155448"/>
                </a:lnTo>
                <a:lnTo>
                  <a:pt x="945400" y="151638"/>
                </a:lnTo>
                <a:lnTo>
                  <a:pt x="952373" y="155448"/>
                </a:lnTo>
                <a:lnTo>
                  <a:pt x="957707" y="149098"/>
                </a:lnTo>
                <a:lnTo>
                  <a:pt x="958761" y="147828"/>
                </a:lnTo>
                <a:lnTo>
                  <a:pt x="960120" y="146558"/>
                </a:lnTo>
                <a:lnTo>
                  <a:pt x="962825" y="144018"/>
                </a:lnTo>
                <a:lnTo>
                  <a:pt x="960513" y="145288"/>
                </a:lnTo>
                <a:lnTo>
                  <a:pt x="957021" y="145288"/>
                </a:lnTo>
                <a:lnTo>
                  <a:pt x="954697" y="146558"/>
                </a:lnTo>
                <a:lnTo>
                  <a:pt x="955713" y="145288"/>
                </a:lnTo>
                <a:lnTo>
                  <a:pt x="956729" y="144018"/>
                </a:lnTo>
                <a:lnTo>
                  <a:pt x="957745" y="142748"/>
                </a:lnTo>
                <a:lnTo>
                  <a:pt x="952017" y="144018"/>
                </a:lnTo>
                <a:lnTo>
                  <a:pt x="945311" y="144018"/>
                </a:lnTo>
                <a:lnTo>
                  <a:pt x="945337" y="142748"/>
                </a:lnTo>
                <a:lnTo>
                  <a:pt x="945400" y="140208"/>
                </a:lnTo>
                <a:lnTo>
                  <a:pt x="950048" y="138938"/>
                </a:lnTo>
                <a:lnTo>
                  <a:pt x="947153" y="136398"/>
                </a:lnTo>
                <a:lnTo>
                  <a:pt x="941336" y="136398"/>
                </a:lnTo>
                <a:lnTo>
                  <a:pt x="940765" y="132588"/>
                </a:lnTo>
                <a:lnTo>
                  <a:pt x="947153" y="133858"/>
                </a:lnTo>
                <a:lnTo>
                  <a:pt x="952373" y="132588"/>
                </a:lnTo>
                <a:lnTo>
                  <a:pt x="957605" y="131318"/>
                </a:lnTo>
                <a:lnTo>
                  <a:pt x="958761" y="133858"/>
                </a:lnTo>
                <a:lnTo>
                  <a:pt x="956437" y="136398"/>
                </a:lnTo>
                <a:lnTo>
                  <a:pt x="954112" y="137668"/>
                </a:lnTo>
                <a:lnTo>
                  <a:pt x="960958" y="138938"/>
                </a:lnTo>
                <a:lnTo>
                  <a:pt x="965225" y="142748"/>
                </a:lnTo>
                <a:lnTo>
                  <a:pt x="970026" y="146558"/>
                </a:lnTo>
                <a:lnTo>
                  <a:pt x="978458" y="147828"/>
                </a:lnTo>
                <a:lnTo>
                  <a:pt x="978230" y="148336"/>
                </a:lnTo>
                <a:lnTo>
                  <a:pt x="981367" y="145288"/>
                </a:lnTo>
                <a:lnTo>
                  <a:pt x="987183" y="141478"/>
                </a:lnTo>
                <a:lnTo>
                  <a:pt x="991247" y="138938"/>
                </a:lnTo>
                <a:lnTo>
                  <a:pt x="992987" y="141478"/>
                </a:lnTo>
                <a:lnTo>
                  <a:pt x="998791" y="138938"/>
                </a:lnTo>
                <a:lnTo>
                  <a:pt x="1001699" y="137668"/>
                </a:lnTo>
                <a:lnTo>
                  <a:pt x="994727" y="144018"/>
                </a:lnTo>
                <a:lnTo>
                  <a:pt x="994143" y="142748"/>
                </a:lnTo>
                <a:lnTo>
                  <a:pt x="990663" y="145288"/>
                </a:lnTo>
                <a:lnTo>
                  <a:pt x="987755" y="145288"/>
                </a:lnTo>
                <a:lnTo>
                  <a:pt x="992987" y="146558"/>
                </a:lnTo>
                <a:lnTo>
                  <a:pt x="989622" y="149098"/>
                </a:lnTo>
                <a:lnTo>
                  <a:pt x="1362913" y="149098"/>
                </a:lnTo>
                <a:lnTo>
                  <a:pt x="1359433" y="145288"/>
                </a:lnTo>
                <a:lnTo>
                  <a:pt x="1350721" y="144018"/>
                </a:lnTo>
                <a:lnTo>
                  <a:pt x="1353629" y="142748"/>
                </a:lnTo>
                <a:lnTo>
                  <a:pt x="1355953" y="140208"/>
                </a:lnTo>
                <a:lnTo>
                  <a:pt x="1357109" y="141478"/>
                </a:lnTo>
                <a:lnTo>
                  <a:pt x="1357985" y="140208"/>
                </a:lnTo>
                <a:lnTo>
                  <a:pt x="1358849" y="138938"/>
                </a:lnTo>
                <a:lnTo>
                  <a:pt x="1362341" y="133858"/>
                </a:lnTo>
                <a:lnTo>
                  <a:pt x="1351305" y="135128"/>
                </a:lnTo>
                <a:lnTo>
                  <a:pt x="1346073" y="138938"/>
                </a:lnTo>
                <a:lnTo>
                  <a:pt x="1345488" y="137668"/>
                </a:lnTo>
                <a:lnTo>
                  <a:pt x="1350721" y="135128"/>
                </a:lnTo>
                <a:lnTo>
                  <a:pt x="1353045" y="131318"/>
                </a:lnTo>
                <a:lnTo>
                  <a:pt x="1352575" y="130048"/>
                </a:lnTo>
                <a:lnTo>
                  <a:pt x="1352118" y="128778"/>
                </a:lnTo>
                <a:lnTo>
                  <a:pt x="1348257" y="130048"/>
                </a:lnTo>
                <a:lnTo>
                  <a:pt x="1345044" y="130048"/>
                </a:lnTo>
                <a:lnTo>
                  <a:pt x="1346073" y="127508"/>
                </a:lnTo>
                <a:lnTo>
                  <a:pt x="1346657" y="126238"/>
                </a:lnTo>
                <a:lnTo>
                  <a:pt x="1344917" y="126238"/>
                </a:lnTo>
                <a:lnTo>
                  <a:pt x="1344917" y="119888"/>
                </a:lnTo>
                <a:lnTo>
                  <a:pt x="1338529" y="127508"/>
                </a:lnTo>
                <a:lnTo>
                  <a:pt x="1338757" y="126238"/>
                </a:lnTo>
                <a:lnTo>
                  <a:pt x="1339684" y="121158"/>
                </a:lnTo>
                <a:lnTo>
                  <a:pt x="1329817" y="122428"/>
                </a:lnTo>
                <a:lnTo>
                  <a:pt x="1330274" y="121158"/>
                </a:lnTo>
                <a:lnTo>
                  <a:pt x="1331671" y="117348"/>
                </a:lnTo>
                <a:lnTo>
                  <a:pt x="1332141" y="116078"/>
                </a:lnTo>
                <a:lnTo>
                  <a:pt x="1327505" y="117348"/>
                </a:lnTo>
                <a:lnTo>
                  <a:pt x="1326984" y="116078"/>
                </a:lnTo>
                <a:lnTo>
                  <a:pt x="1326476" y="114808"/>
                </a:lnTo>
                <a:lnTo>
                  <a:pt x="1324787" y="113538"/>
                </a:lnTo>
                <a:lnTo>
                  <a:pt x="1318196" y="116078"/>
                </a:lnTo>
                <a:lnTo>
                  <a:pt x="1324952" y="109728"/>
                </a:lnTo>
                <a:lnTo>
                  <a:pt x="1325600" y="105918"/>
                </a:lnTo>
                <a:lnTo>
                  <a:pt x="1322120" y="104648"/>
                </a:lnTo>
                <a:lnTo>
                  <a:pt x="1316456" y="104648"/>
                </a:lnTo>
                <a:lnTo>
                  <a:pt x="1321104" y="102108"/>
                </a:lnTo>
                <a:lnTo>
                  <a:pt x="1320228" y="100838"/>
                </a:lnTo>
                <a:lnTo>
                  <a:pt x="1319352" y="99568"/>
                </a:lnTo>
                <a:lnTo>
                  <a:pt x="1321485" y="98298"/>
                </a:lnTo>
                <a:lnTo>
                  <a:pt x="1325740" y="95758"/>
                </a:lnTo>
                <a:lnTo>
                  <a:pt x="1324000" y="94488"/>
                </a:lnTo>
                <a:lnTo>
                  <a:pt x="1319352" y="93218"/>
                </a:lnTo>
                <a:lnTo>
                  <a:pt x="1312392" y="98298"/>
                </a:lnTo>
                <a:lnTo>
                  <a:pt x="1313548" y="97028"/>
                </a:lnTo>
                <a:lnTo>
                  <a:pt x="1314716" y="95758"/>
                </a:lnTo>
                <a:lnTo>
                  <a:pt x="1319352" y="90678"/>
                </a:lnTo>
                <a:lnTo>
                  <a:pt x="1314132" y="90678"/>
                </a:lnTo>
                <a:lnTo>
                  <a:pt x="1309484" y="89408"/>
                </a:lnTo>
                <a:lnTo>
                  <a:pt x="1301927" y="89408"/>
                </a:lnTo>
                <a:lnTo>
                  <a:pt x="1311808" y="80518"/>
                </a:lnTo>
                <a:lnTo>
                  <a:pt x="1307236" y="79248"/>
                </a:lnTo>
                <a:lnTo>
                  <a:pt x="1302664" y="77978"/>
                </a:lnTo>
                <a:lnTo>
                  <a:pt x="1294460" y="75438"/>
                </a:lnTo>
                <a:lnTo>
                  <a:pt x="1289634" y="72898"/>
                </a:lnTo>
                <a:lnTo>
                  <a:pt x="1287221" y="71628"/>
                </a:lnTo>
                <a:lnTo>
                  <a:pt x="1281023" y="67818"/>
                </a:lnTo>
                <a:lnTo>
                  <a:pt x="1288630" y="65278"/>
                </a:lnTo>
                <a:lnTo>
                  <a:pt x="1291767" y="66548"/>
                </a:lnTo>
                <a:lnTo>
                  <a:pt x="1294904" y="69088"/>
                </a:lnTo>
                <a:lnTo>
                  <a:pt x="1302512" y="65278"/>
                </a:lnTo>
                <a:lnTo>
                  <a:pt x="1286179" y="62738"/>
                </a:lnTo>
                <a:lnTo>
                  <a:pt x="1282865" y="61468"/>
                </a:lnTo>
                <a:lnTo>
                  <a:pt x="1279563" y="60198"/>
                </a:lnTo>
                <a:lnTo>
                  <a:pt x="1276375" y="55118"/>
                </a:lnTo>
                <a:lnTo>
                  <a:pt x="1277543" y="52578"/>
                </a:lnTo>
                <a:lnTo>
                  <a:pt x="1283347" y="53848"/>
                </a:lnTo>
                <a:lnTo>
                  <a:pt x="1286256" y="52578"/>
                </a:lnTo>
                <a:lnTo>
                  <a:pt x="1280655" y="48768"/>
                </a:lnTo>
                <a:lnTo>
                  <a:pt x="1280058" y="47498"/>
                </a:lnTo>
                <a:lnTo>
                  <a:pt x="1277683" y="42418"/>
                </a:lnTo>
                <a:lnTo>
                  <a:pt x="1274483" y="38608"/>
                </a:lnTo>
                <a:lnTo>
                  <a:pt x="1268514" y="34963"/>
                </a:lnTo>
                <a:lnTo>
                  <a:pt x="1261351" y="38608"/>
                </a:lnTo>
                <a:lnTo>
                  <a:pt x="1252994" y="39878"/>
                </a:lnTo>
                <a:lnTo>
                  <a:pt x="1245298" y="41148"/>
                </a:lnTo>
                <a:lnTo>
                  <a:pt x="1239786" y="42418"/>
                </a:lnTo>
                <a:lnTo>
                  <a:pt x="1249299" y="37338"/>
                </a:lnTo>
                <a:lnTo>
                  <a:pt x="1268247" y="23368"/>
                </a:lnTo>
                <a:lnTo>
                  <a:pt x="1262430" y="23368"/>
                </a:lnTo>
                <a:lnTo>
                  <a:pt x="1258366" y="27178"/>
                </a:lnTo>
                <a:lnTo>
                  <a:pt x="1258951" y="24638"/>
                </a:lnTo>
                <a:lnTo>
                  <a:pt x="1261859" y="23368"/>
                </a:lnTo>
                <a:lnTo>
                  <a:pt x="1267663" y="22098"/>
                </a:lnTo>
                <a:lnTo>
                  <a:pt x="1261859" y="18288"/>
                </a:lnTo>
                <a:lnTo>
                  <a:pt x="1254887" y="23368"/>
                </a:lnTo>
                <a:lnTo>
                  <a:pt x="1254302" y="22098"/>
                </a:lnTo>
                <a:lnTo>
                  <a:pt x="1253147" y="19558"/>
                </a:lnTo>
                <a:lnTo>
                  <a:pt x="1254887" y="18288"/>
                </a:lnTo>
                <a:lnTo>
                  <a:pt x="1256626" y="17018"/>
                </a:lnTo>
                <a:lnTo>
                  <a:pt x="1258366" y="18288"/>
                </a:lnTo>
                <a:lnTo>
                  <a:pt x="1260398" y="17018"/>
                </a:lnTo>
                <a:lnTo>
                  <a:pt x="1262430" y="15748"/>
                </a:lnTo>
                <a:lnTo>
                  <a:pt x="1254887" y="17018"/>
                </a:lnTo>
                <a:lnTo>
                  <a:pt x="1246759" y="18288"/>
                </a:lnTo>
                <a:lnTo>
                  <a:pt x="1248498" y="13208"/>
                </a:lnTo>
                <a:lnTo>
                  <a:pt x="1252486" y="11036"/>
                </a:lnTo>
                <a:lnTo>
                  <a:pt x="1248524" y="8128"/>
                </a:lnTo>
                <a:lnTo>
                  <a:pt x="1241310" y="6858"/>
                </a:lnTo>
                <a:lnTo>
                  <a:pt x="1235506" y="4318"/>
                </a:lnTo>
                <a:lnTo>
                  <a:pt x="1235011" y="508"/>
                </a:lnTo>
                <a:lnTo>
                  <a:pt x="1207884" y="508"/>
                </a:lnTo>
                <a:lnTo>
                  <a:pt x="1207884" y="65278"/>
                </a:lnTo>
                <a:lnTo>
                  <a:pt x="1200924" y="65278"/>
                </a:lnTo>
                <a:lnTo>
                  <a:pt x="1202080" y="62738"/>
                </a:lnTo>
                <a:lnTo>
                  <a:pt x="1203236" y="61468"/>
                </a:lnTo>
                <a:lnTo>
                  <a:pt x="1207312" y="61468"/>
                </a:lnTo>
                <a:lnTo>
                  <a:pt x="1207884" y="65278"/>
                </a:lnTo>
                <a:lnTo>
                  <a:pt x="1207884" y="508"/>
                </a:lnTo>
                <a:lnTo>
                  <a:pt x="1186980" y="508"/>
                </a:lnTo>
                <a:lnTo>
                  <a:pt x="1186980" y="72898"/>
                </a:lnTo>
                <a:lnTo>
                  <a:pt x="1178852" y="71628"/>
                </a:lnTo>
                <a:lnTo>
                  <a:pt x="1178852" y="69088"/>
                </a:lnTo>
                <a:lnTo>
                  <a:pt x="1178852" y="65278"/>
                </a:lnTo>
                <a:lnTo>
                  <a:pt x="1186980" y="72898"/>
                </a:lnTo>
                <a:lnTo>
                  <a:pt x="1186980" y="508"/>
                </a:lnTo>
                <a:lnTo>
                  <a:pt x="1127150" y="508"/>
                </a:lnTo>
                <a:lnTo>
                  <a:pt x="1127150" y="62738"/>
                </a:lnTo>
                <a:lnTo>
                  <a:pt x="1123670" y="67818"/>
                </a:lnTo>
                <a:lnTo>
                  <a:pt x="1114958" y="69088"/>
                </a:lnTo>
                <a:lnTo>
                  <a:pt x="1113790" y="58928"/>
                </a:lnTo>
                <a:lnTo>
                  <a:pt x="1117282" y="55118"/>
                </a:lnTo>
                <a:lnTo>
                  <a:pt x="1121346" y="56388"/>
                </a:lnTo>
                <a:lnTo>
                  <a:pt x="1127150" y="62738"/>
                </a:lnTo>
                <a:lnTo>
                  <a:pt x="1127150" y="508"/>
                </a:lnTo>
                <a:lnTo>
                  <a:pt x="997051" y="508"/>
                </a:lnTo>
                <a:lnTo>
                  <a:pt x="997051" y="48768"/>
                </a:lnTo>
                <a:lnTo>
                  <a:pt x="995311" y="55118"/>
                </a:lnTo>
                <a:lnTo>
                  <a:pt x="990079" y="55118"/>
                </a:lnTo>
                <a:lnTo>
                  <a:pt x="988339" y="52578"/>
                </a:lnTo>
                <a:lnTo>
                  <a:pt x="988771" y="48768"/>
                </a:lnTo>
                <a:lnTo>
                  <a:pt x="988923" y="47498"/>
                </a:lnTo>
                <a:lnTo>
                  <a:pt x="991819" y="48768"/>
                </a:lnTo>
                <a:lnTo>
                  <a:pt x="997051" y="48768"/>
                </a:lnTo>
                <a:lnTo>
                  <a:pt x="997051" y="508"/>
                </a:lnTo>
                <a:lnTo>
                  <a:pt x="947153" y="508"/>
                </a:lnTo>
                <a:lnTo>
                  <a:pt x="947153" y="123698"/>
                </a:lnTo>
                <a:lnTo>
                  <a:pt x="944829" y="124968"/>
                </a:lnTo>
                <a:lnTo>
                  <a:pt x="944245" y="126238"/>
                </a:lnTo>
                <a:lnTo>
                  <a:pt x="940765" y="126238"/>
                </a:lnTo>
                <a:lnTo>
                  <a:pt x="939012" y="124968"/>
                </a:lnTo>
                <a:lnTo>
                  <a:pt x="940181" y="122428"/>
                </a:lnTo>
                <a:lnTo>
                  <a:pt x="940765" y="122428"/>
                </a:lnTo>
                <a:lnTo>
                  <a:pt x="941920" y="121158"/>
                </a:lnTo>
                <a:lnTo>
                  <a:pt x="942505" y="121158"/>
                </a:lnTo>
                <a:lnTo>
                  <a:pt x="944245" y="122428"/>
                </a:lnTo>
                <a:lnTo>
                  <a:pt x="945400" y="122428"/>
                </a:lnTo>
                <a:lnTo>
                  <a:pt x="947153" y="123698"/>
                </a:lnTo>
                <a:lnTo>
                  <a:pt x="947153" y="508"/>
                </a:lnTo>
                <a:lnTo>
                  <a:pt x="945984" y="508"/>
                </a:lnTo>
                <a:lnTo>
                  <a:pt x="945984" y="107188"/>
                </a:lnTo>
                <a:lnTo>
                  <a:pt x="945984" y="108458"/>
                </a:lnTo>
                <a:lnTo>
                  <a:pt x="944829" y="108458"/>
                </a:lnTo>
                <a:lnTo>
                  <a:pt x="944829" y="107188"/>
                </a:lnTo>
                <a:lnTo>
                  <a:pt x="945984" y="107188"/>
                </a:lnTo>
                <a:lnTo>
                  <a:pt x="945984" y="508"/>
                </a:lnTo>
                <a:lnTo>
                  <a:pt x="939596" y="508"/>
                </a:lnTo>
                <a:lnTo>
                  <a:pt x="939596" y="95758"/>
                </a:lnTo>
                <a:lnTo>
                  <a:pt x="939596" y="97028"/>
                </a:lnTo>
                <a:lnTo>
                  <a:pt x="938441" y="97028"/>
                </a:lnTo>
                <a:lnTo>
                  <a:pt x="939596" y="95758"/>
                </a:lnTo>
                <a:lnTo>
                  <a:pt x="939596" y="508"/>
                </a:lnTo>
                <a:lnTo>
                  <a:pt x="926236" y="508"/>
                </a:lnTo>
                <a:lnTo>
                  <a:pt x="926236" y="720598"/>
                </a:lnTo>
                <a:lnTo>
                  <a:pt x="919848" y="728218"/>
                </a:lnTo>
                <a:lnTo>
                  <a:pt x="919848" y="726948"/>
                </a:lnTo>
                <a:lnTo>
                  <a:pt x="921016" y="721868"/>
                </a:lnTo>
                <a:lnTo>
                  <a:pt x="922172" y="719328"/>
                </a:lnTo>
                <a:lnTo>
                  <a:pt x="925080" y="719328"/>
                </a:lnTo>
                <a:lnTo>
                  <a:pt x="926236" y="720598"/>
                </a:lnTo>
                <a:lnTo>
                  <a:pt x="926236" y="508"/>
                </a:lnTo>
                <a:lnTo>
                  <a:pt x="913460" y="508"/>
                </a:lnTo>
                <a:lnTo>
                  <a:pt x="913460" y="564388"/>
                </a:lnTo>
                <a:lnTo>
                  <a:pt x="910551" y="566928"/>
                </a:lnTo>
                <a:lnTo>
                  <a:pt x="909980" y="568198"/>
                </a:lnTo>
                <a:lnTo>
                  <a:pt x="909396" y="568198"/>
                </a:lnTo>
                <a:lnTo>
                  <a:pt x="907072" y="572008"/>
                </a:lnTo>
                <a:lnTo>
                  <a:pt x="905522" y="572858"/>
                </a:lnTo>
                <a:lnTo>
                  <a:pt x="908240" y="566928"/>
                </a:lnTo>
                <a:lnTo>
                  <a:pt x="908240" y="564388"/>
                </a:lnTo>
                <a:lnTo>
                  <a:pt x="913460" y="564388"/>
                </a:lnTo>
                <a:lnTo>
                  <a:pt x="913460" y="508"/>
                </a:lnTo>
                <a:lnTo>
                  <a:pt x="904748" y="508"/>
                </a:lnTo>
                <a:lnTo>
                  <a:pt x="904748" y="546608"/>
                </a:lnTo>
                <a:lnTo>
                  <a:pt x="903008" y="549148"/>
                </a:lnTo>
                <a:lnTo>
                  <a:pt x="903008" y="712978"/>
                </a:lnTo>
                <a:lnTo>
                  <a:pt x="901268" y="714248"/>
                </a:lnTo>
                <a:lnTo>
                  <a:pt x="900099" y="716788"/>
                </a:lnTo>
                <a:lnTo>
                  <a:pt x="897775" y="720598"/>
                </a:lnTo>
                <a:lnTo>
                  <a:pt x="899528" y="711708"/>
                </a:lnTo>
                <a:lnTo>
                  <a:pt x="901839" y="711708"/>
                </a:lnTo>
                <a:lnTo>
                  <a:pt x="903008" y="712978"/>
                </a:lnTo>
                <a:lnTo>
                  <a:pt x="903008" y="549148"/>
                </a:lnTo>
                <a:lnTo>
                  <a:pt x="901839" y="550418"/>
                </a:lnTo>
                <a:lnTo>
                  <a:pt x="899528" y="550418"/>
                </a:lnTo>
                <a:lnTo>
                  <a:pt x="900099" y="549148"/>
                </a:lnTo>
                <a:lnTo>
                  <a:pt x="901268" y="547878"/>
                </a:lnTo>
                <a:lnTo>
                  <a:pt x="903008" y="546608"/>
                </a:lnTo>
                <a:lnTo>
                  <a:pt x="904748" y="546608"/>
                </a:lnTo>
                <a:lnTo>
                  <a:pt x="904748" y="508"/>
                </a:lnTo>
                <a:lnTo>
                  <a:pt x="902423" y="508"/>
                </a:lnTo>
                <a:lnTo>
                  <a:pt x="902423" y="542798"/>
                </a:lnTo>
                <a:lnTo>
                  <a:pt x="900099" y="545338"/>
                </a:lnTo>
                <a:lnTo>
                  <a:pt x="896620" y="550418"/>
                </a:lnTo>
                <a:lnTo>
                  <a:pt x="893127" y="552958"/>
                </a:lnTo>
                <a:lnTo>
                  <a:pt x="892352" y="551688"/>
                </a:lnTo>
                <a:lnTo>
                  <a:pt x="890816" y="549148"/>
                </a:lnTo>
                <a:lnTo>
                  <a:pt x="891387" y="549148"/>
                </a:lnTo>
                <a:lnTo>
                  <a:pt x="891387" y="547878"/>
                </a:lnTo>
                <a:lnTo>
                  <a:pt x="894143" y="546608"/>
                </a:lnTo>
                <a:lnTo>
                  <a:pt x="892556" y="546608"/>
                </a:lnTo>
                <a:lnTo>
                  <a:pt x="887958" y="546608"/>
                </a:lnTo>
                <a:lnTo>
                  <a:pt x="886866" y="547014"/>
                </a:lnTo>
                <a:lnTo>
                  <a:pt x="896035" y="538988"/>
                </a:lnTo>
                <a:lnTo>
                  <a:pt x="900099" y="538988"/>
                </a:lnTo>
                <a:lnTo>
                  <a:pt x="893813" y="545338"/>
                </a:lnTo>
                <a:lnTo>
                  <a:pt x="894295" y="545338"/>
                </a:lnTo>
                <a:lnTo>
                  <a:pt x="893686" y="545465"/>
                </a:lnTo>
                <a:lnTo>
                  <a:pt x="896594" y="545490"/>
                </a:lnTo>
                <a:lnTo>
                  <a:pt x="902423" y="542798"/>
                </a:lnTo>
                <a:lnTo>
                  <a:pt x="902423" y="508"/>
                </a:lnTo>
                <a:lnTo>
                  <a:pt x="900252" y="508"/>
                </a:lnTo>
                <a:lnTo>
                  <a:pt x="900252" y="236728"/>
                </a:lnTo>
                <a:lnTo>
                  <a:pt x="899807" y="239268"/>
                </a:lnTo>
                <a:lnTo>
                  <a:pt x="897204" y="236728"/>
                </a:lnTo>
                <a:lnTo>
                  <a:pt x="899160" y="234188"/>
                </a:lnTo>
                <a:lnTo>
                  <a:pt x="900252" y="236728"/>
                </a:lnTo>
                <a:lnTo>
                  <a:pt x="900252" y="508"/>
                </a:lnTo>
                <a:lnTo>
                  <a:pt x="837958" y="508"/>
                </a:lnTo>
                <a:lnTo>
                  <a:pt x="837958" y="79248"/>
                </a:lnTo>
                <a:lnTo>
                  <a:pt x="830249" y="75438"/>
                </a:lnTo>
                <a:lnTo>
                  <a:pt x="828662" y="70700"/>
                </a:lnTo>
                <a:lnTo>
                  <a:pt x="828662" y="427228"/>
                </a:lnTo>
                <a:lnTo>
                  <a:pt x="826338" y="427228"/>
                </a:lnTo>
                <a:lnTo>
                  <a:pt x="825754" y="431038"/>
                </a:lnTo>
                <a:lnTo>
                  <a:pt x="824014" y="433578"/>
                </a:lnTo>
                <a:lnTo>
                  <a:pt x="824014" y="432308"/>
                </a:lnTo>
                <a:lnTo>
                  <a:pt x="822858" y="431038"/>
                </a:lnTo>
                <a:lnTo>
                  <a:pt x="822274" y="429768"/>
                </a:lnTo>
                <a:lnTo>
                  <a:pt x="824598" y="427228"/>
                </a:lnTo>
                <a:lnTo>
                  <a:pt x="828078" y="425958"/>
                </a:lnTo>
                <a:lnTo>
                  <a:pt x="828662" y="427228"/>
                </a:lnTo>
                <a:lnTo>
                  <a:pt x="828662" y="70700"/>
                </a:lnTo>
                <a:lnTo>
                  <a:pt x="827278" y="66548"/>
                </a:lnTo>
                <a:lnTo>
                  <a:pt x="826604" y="56388"/>
                </a:lnTo>
                <a:lnTo>
                  <a:pt x="826465" y="55118"/>
                </a:lnTo>
                <a:lnTo>
                  <a:pt x="826185" y="52578"/>
                </a:lnTo>
                <a:lnTo>
                  <a:pt x="825754" y="48768"/>
                </a:lnTo>
                <a:lnTo>
                  <a:pt x="833894" y="48768"/>
                </a:lnTo>
                <a:lnTo>
                  <a:pt x="831176" y="56388"/>
                </a:lnTo>
                <a:lnTo>
                  <a:pt x="833094" y="62738"/>
                </a:lnTo>
                <a:lnTo>
                  <a:pt x="836422" y="70358"/>
                </a:lnTo>
                <a:lnTo>
                  <a:pt x="837958" y="79248"/>
                </a:lnTo>
                <a:lnTo>
                  <a:pt x="837958" y="508"/>
                </a:lnTo>
                <a:lnTo>
                  <a:pt x="817626" y="508"/>
                </a:lnTo>
                <a:lnTo>
                  <a:pt x="817626" y="165608"/>
                </a:lnTo>
                <a:lnTo>
                  <a:pt x="817626" y="169418"/>
                </a:lnTo>
                <a:lnTo>
                  <a:pt x="811822" y="169418"/>
                </a:lnTo>
                <a:lnTo>
                  <a:pt x="810653" y="165608"/>
                </a:lnTo>
                <a:lnTo>
                  <a:pt x="813562" y="163068"/>
                </a:lnTo>
                <a:lnTo>
                  <a:pt x="815886" y="164338"/>
                </a:lnTo>
                <a:lnTo>
                  <a:pt x="817626" y="165608"/>
                </a:lnTo>
                <a:lnTo>
                  <a:pt x="817626" y="508"/>
                </a:lnTo>
                <a:lnTo>
                  <a:pt x="767092" y="508"/>
                </a:lnTo>
                <a:lnTo>
                  <a:pt x="767092" y="48768"/>
                </a:lnTo>
                <a:lnTo>
                  <a:pt x="766521" y="52578"/>
                </a:lnTo>
                <a:lnTo>
                  <a:pt x="760120" y="52578"/>
                </a:lnTo>
                <a:lnTo>
                  <a:pt x="760120" y="48768"/>
                </a:lnTo>
                <a:lnTo>
                  <a:pt x="767092" y="48768"/>
                </a:lnTo>
                <a:lnTo>
                  <a:pt x="767092" y="508"/>
                </a:lnTo>
                <a:lnTo>
                  <a:pt x="750252" y="508"/>
                </a:lnTo>
                <a:lnTo>
                  <a:pt x="750252" y="185928"/>
                </a:lnTo>
                <a:lnTo>
                  <a:pt x="750252" y="187198"/>
                </a:lnTo>
                <a:lnTo>
                  <a:pt x="747928" y="187198"/>
                </a:lnTo>
                <a:lnTo>
                  <a:pt x="745020" y="188468"/>
                </a:lnTo>
                <a:lnTo>
                  <a:pt x="740956" y="188468"/>
                </a:lnTo>
                <a:lnTo>
                  <a:pt x="749668" y="184658"/>
                </a:lnTo>
                <a:lnTo>
                  <a:pt x="749668" y="185928"/>
                </a:lnTo>
                <a:lnTo>
                  <a:pt x="750252" y="185928"/>
                </a:lnTo>
                <a:lnTo>
                  <a:pt x="750252" y="508"/>
                </a:lnTo>
                <a:lnTo>
                  <a:pt x="738632" y="508"/>
                </a:lnTo>
                <a:lnTo>
                  <a:pt x="738632" y="137668"/>
                </a:lnTo>
                <a:lnTo>
                  <a:pt x="731659" y="138938"/>
                </a:lnTo>
                <a:lnTo>
                  <a:pt x="729386" y="137668"/>
                </a:lnTo>
                <a:lnTo>
                  <a:pt x="731659" y="136398"/>
                </a:lnTo>
                <a:lnTo>
                  <a:pt x="738060" y="136398"/>
                </a:lnTo>
                <a:lnTo>
                  <a:pt x="738632" y="137668"/>
                </a:lnTo>
                <a:lnTo>
                  <a:pt x="738632" y="508"/>
                </a:lnTo>
                <a:lnTo>
                  <a:pt x="700722" y="508"/>
                </a:lnTo>
                <a:lnTo>
                  <a:pt x="700862" y="1778"/>
                </a:lnTo>
                <a:lnTo>
                  <a:pt x="704265" y="9398"/>
                </a:lnTo>
                <a:lnTo>
                  <a:pt x="711962" y="13208"/>
                </a:lnTo>
                <a:lnTo>
                  <a:pt x="700341" y="13208"/>
                </a:lnTo>
                <a:lnTo>
                  <a:pt x="697750" y="10668"/>
                </a:lnTo>
                <a:lnTo>
                  <a:pt x="691273" y="4318"/>
                </a:lnTo>
                <a:lnTo>
                  <a:pt x="690943" y="1778"/>
                </a:lnTo>
                <a:lnTo>
                  <a:pt x="690778" y="508"/>
                </a:lnTo>
                <a:lnTo>
                  <a:pt x="683234" y="508"/>
                </a:lnTo>
                <a:lnTo>
                  <a:pt x="684085" y="1778"/>
                </a:lnTo>
                <a:lnTo>
                  <a:pt x="676338" y="1778"/>
                </a:lnTo>
                <a:lnTo>
                  <a:pt x="675652" y="508"/>
                </a:lnTo>
                <a:lnTo>
                  <a:pt x="671309" y="508"/>
                </a:lnTo>
                <a:lnTo>
                  <a:pt x="677405" y="3048"/>
                </a:lnTo>
                <a:lnTo>
                  <a:pt x="682218" y="5588"/>
                </a:lnTo>
                <a:lnTo>
                  <a:pt x="682345" y="9398"/>
                </a:lnTo>
                <a:lnTo>
                  <a:pt x="680021" y="10668"/>
                </a:lnTo>
                <a:lnTo>
                  <a:pt x="674789" y="9398"/>
                </a:lnTo>
                <a:lnTo>
                  <a:pt x="671893" y="9398"/>
                </a:lnTo>
                <a:lnTo>
                  <a:pt x="675144" y="13208"/>
                </a:lnTo>
                <a:lnTo>
                  <a:pt x="675665" y="17018"/>
                </a:lnTo>
                <a:lnTo>
                  <a:pt x="676630" y="20828"/>
                </a:lnTo>
                <a:lnTo>
                  <a:pt x="680808" y="23164"/>
                </a:lnTo>
                <a:lnTo>
                  <a:pt x="687908" y="22098"/>
                </a:lnTo>
                <a:lnTo>
                  <a:pt x="696214" y="22098"/>
                </a:lnTo>
                <a:lnTo>
                  <a:pt x="703529" y="23368"/>
                </a:lnTo>
                <a:lnTo>
                  <a:pt x="709066" y="23368"/>
                </a:lnTo>
                <a:lnTo>
                  <a:pt x="698500" y="24638"/>
                </a:lnTo>
                <a:lnTo>
                  <a:pt x="694690" y="25908"/>
                </a:lnTo>
                <a:lnTo>
                  <a:pt x="689787" y="28448"/>
                </a:lnTo>
                <a:lnTo>
                  <a:pt x="675957" y="29718"/>
                </a:lnTo>
                <a:lnTo>
                  <a:pt x="686409" y="29718"/>
                </a:lnTo>
                <a:lnTo>
                  <a:pt x="685253" y="30988"/>
                </a:lnTo>
                <a:lnTo>
                  <a:pt x="675957" y="30988"/>
                </a:lnTo>
                <a:lnTo>
                  <a:pt x="680605" y="34798"/>
                </a:lnTo>
                <a:lnTo>
                  <a:pt x="688733" y="32258"/>
                </a:lnTo>
                <a:lnTo>
                  <a:pt x="688733" y="34798"/>
                </a:lnTo>
                <a:lnTo>
                  <a:pt x="685253" y="36068"/>
                </a:lnTo>
                <a:lnTo>
                  <a:pt x="693966" y="36068"/>
                </a:lnTo>
                <a:lnTo>
                  <a:pt x="691057" y="39878"/>
                </a:lnTo>
                <a:lnTo>
                  <a:pt x="685825" y="39878"/>
                </a:lnTo>
                <a:lnTo>
                  <a:pt x="689635" y="42418"/>
                </a:lnTo>
                <a:lnTo>
                  <a:pt x="695845" y="43688"/>
                </a:lnTo>
                <a:lnTo>
                  <a:pt x="700532" y="46228"/>
                </a:lnTo>
                <a:lnTo>
                  <a:pt x="699770" y="50038"/>
                </a:lnTo>
                <a:lnTo>
                  <a:pt x="691870" y="51308"/>
                </a:lnTo>
                <a:lnTo>
                  <a:pt x="689317" y="51308"/>
                </a:lnTo>
                <a:lnTo>
                  <a:pt x="687197" y="52578"/>
                </a:lnTo>
                <a:lnTo>
                  <a:pt x="680605" y="55118"/>
                </a:lnTo>
                <a:lnTo>
                  <a:pt x="685253" y="56388"/>
                </a:lnTo>
                <a:lnTo>
                  <a:pt x="691642" y="55118"/>
                </a:lnTo>
                <a:lnTo>
                  <a:pt x="691642" y="56388"/>
                </a:lnTo>
                <a:lnTo>
                  <a:pt x="702094" y="57658"/>
                </a:lnTo>
                <a:lnTo>
                  <a:pt x="698030" y="60198"/>
                </a:lnTo>
                <a:lnTo>
                  <a:pt x="692213" y="58928"/>
                </a:lnTo>
                <a:lnTo>
                  <a:pt x="695706" y="62738"/>
                </a:lnTo>
                <a:lnTo>
                  <a:pt x="700925" y="60198"/>
                </a:lnTo>
                <a:lnTo>
                  <a:pt x="708482" y="61468"/>
                </a:lnTo>
                <a:lnTo>
                  <a:pt x="718350" y="56388"/>
                </a:lnTo>
                <a:lnTo>
                  <a:pt x="714870" y="60198"/>
                </a:lnTo>
                <a:lnTo>
                  <a:pt x="713130" y="60198"/>
                </a:lnTo>
                <a:lnTo>
                  <a:pt x="714870" y="62738"/>
                </a:lnTo>
                <a:lnTo>
                  <a:pt x="706742" y="65278"/>
                </a:lnTo>
                <a:lnTo>
                  <a:pt x="716026" y="65278"/>
                </a:lnTo>
                <a:lnTo>
                  <a:pt x="713130" y="67818"/>
                </a:lnTo>
                <a:lnTo>
                  <a:pt x="708482" y="69088"/>
                </a:lnTo>
                <a:lnTo>
                  <a:pt x="697445" y="70358"/>
                </a:lnTo>
                <a:lnTo>
                  <a:pt x="694537" y="70358"/>
                </a:lnTo>
                <a:lnTo>
                  <a:pt x="700278" y="71628"/>
                </a:lnTo>
                <a:lnTo>
                  <a:pt x="702525" y="72898"/>
                </a:lnTo>
                <a:lnTo>
                  <a:pt x="705002" y="74168"/>
                </a:lnTo>
                <a:lnTo>
                  <a:pt x="711390" y="75438"/>
                </a:lnTo>
                <a:lnTo>
                  <a:pt x="709637" y="75438"/>
                </a:lnTo>
                <a:lnTo>
                  <a:pt x="706742" y="77978"/>
                </a:lnTo>
                <a:lnTo>
                  <a:pt x="705573" y="77978"/>
                </a:lnTo>
                <a:lnTo>
                  <a:pt x="699770" y="79248"/>
                </a:lnTo>
                <a:lnTo>
                  <a:pt x="707174" y="79248"/>
                </a:lnTo>
                <a:lnTo>
                  <a:pt x="711365" y="77978"/>
                </a:lnTo>
                <a:lnTo>
                  <a:pt x="710222" y="80518"/>
                </a:lnTo>
                <a:lnTo>
                  <a:pt x="706742" y="80518"/>
                </a:lnTo>
                <a:lnTo>
                  <a:pt x="703249" y="84328"/>
                </a:lnTo>
                <a:lnTo>
                  <a:pt x="713714" y="85598"/>
                </a:lnTo>
                <a:lnTo>
                  <a:pt x="709637" y="89408"/>
                </a:lnTo>
                <a:lnTo>
                  <a:pt x="703122" y="90678"/>
                </a:lnTo>
                <a:lnTo>
                  <a:pt x="701078" y="90678"/>
                </a:lnTo>
                <a:lnTo>
                  <a:pt x="699681" y="89408"/>
                </a:lnTo>
                <a:lnTo>
                  <a:pt x="695121" y="90678"/>
                </a:lnTo>
                <a:lnTo>
                  <a:pt x="694537" y="90678"/>
                </a:lnTo>
                <a:lnTo>
                  <a:pt x="698601" y="95758"/>
                </a:lnTo>
                <a:lnTo>
                  <a:pt x="712546" y="98298"/>
                </a:lnTo>
                <a:lnTo>
                  <a:pt x="710222" y="103378"/>
                </a:lnTo>
                <a:lnTo>
                  <a:pt x="711390" y="102108"/>
                </a:lnTo>
                <a:lnTo>
                  <a:pt x="718400" y="100838"/>
                </a:lnTo>
                <a:lnTo>
                  <a:pt x="715365" y="103378"/>
                </a:lnTo>
                <a:lnTo>
                  <a:pt x="710476" y="105918"/>
                </a:lnTo>
                <a:lnTo>
                  <a:pt x="711962" y="107188"/>
                </a:lnTo>
                <a:lnTo>
                  <a:pt x="710222" y="107188"/>
                </a:lnTo>
                <a:lnTo>
                  <a:pt x="700925" y="108458"/>
                </a:lnTo>
                <a:lnTo>
                  <a:pt x="703249" y="108458"/>
                </a:lnTo>
                <a:lnTo>
                  <a:pt x="702678" y="109728"/>
                </a:lnTo>
                <a:lnTo>
                  <a:pt x="705002" y="112268"/>
                </a:lnTo>
                <a:lnTo>
                  <a:pt x="704418" y="112268"/>
                </a:lnTo>
                <a:lnTo>
                  <a:pt x="707313" y="114808"/>
                </a:lnTo>
                <a:lnTo>
                  <a:pt x="711962" y="116078"/>
                </a:lnTo>
                <a:lnTo>
                  <a:pt x="716026" y="117348"/>
                </a:lnTo>
                <a:lnTo>
                  <a:pt x="710806" y="118618"/>
                </a:lnTo>
                <a:lnTo>
                  <a:pt x="706742" y="121158"/>
                </a:lnTo>
                <a:lnTo>
                  <a:pt x="709066" y="123698"/>
                </a:lnTo>
                <a:lnTo>
                  <a:pt x="707313" y="126238"/>
                </a:lnTo>
                <a:lnTo>
                  <a:pt x="712546" y="126238"/>
                </a:lnTo>
                <a:lnTo>
                  <a:pt x="711962" y="127508"/>
                </a:lnTo>
                <a:lnTo>
                  <a:pt x="718934" y="124968"/>
                </a:lnTo>
                <a:lnTo>
                  <a:pt x="709866" y="132588"/>
                </a:lnTo>
                <a:lnTo>
                  <a:pt x="714857" y="135128"/>
                </a:lnTo>
                <a:lnTo>
                  <a:pt x="720712" y="138938"/>
                </a:lnTo>
                <a:lnTo>
                  <a:pt x="714286" y="144018"/>
                </a:lnTo>
                <a:lnTo>
                  <a:pt x="709637" y="144018"/>
                </a:lnTo>
                <a:lnTo>
                  <a:pt x="715454" y="147828"/>
                </a:lnTo>
                <a:lnTo>
                  <a:pt x="723074" y="145605"/>
                </a:lnTo>
                <a:lnTo>
                  <a:pt x="727062" y="144018"/>
                </a:lnTo>
                <a:lnTo>
                  <a:pt x="732243" y="142748"/>
                </a:lnTo>
                <a:lnTo>
                  <a:pt x="736307" y="144018"/>
                </a:lnTo>
                <a:lnTo>
                  <a:pt x="736892" y="145288"/>
                </a:lnTo>
                <a:lnTo>
                  <a:pt x="731088" y="144018"/>
                </a:lnTo>
                <a:lnTo>
                  <a:pt x="722998" y="147828"/>
                </a:lnTo>
                <a:lnTo>
                  <a:pt x="718934" y="150368"/>
                </a:lnTo>
                <a:lnTo>
                  <a:pt x="721258" y="149098"/>
                </a:lnTo>
                <a:lnTo>
                  <a:pt x="727062" y="149098"/>
                </a:lnTo>
                <a:lnTo>
                  <a:pt x="723506" y="150368"/>
                </a:lnTo>
                <a:lnTo>
                  <a:pt x="729081" y="149098"/>
                </a:lnTo>
                <a:lnTo>
                  <a:pt x="735520" y="149098"/>
                </a:lnTo>
                <a:lnTo>
                  <a:pt x="734568" y="150368"/>
                </a:lnTo>
                <a:lnTo>
                  <a:pt x="729970" y="151638"/>
                </a:lnTo>
                <a:lnTo>
                  <a:pt x="738632" y="151638"/>
                </a:lnTo>
                <a:lnTo>
                  <a:pt x="737476" y="154178"/>
                </a:lnTo>
                <a:lnTo>
                  <a:pt x="727951" y="156641"/>
                </a:lnTo>
                <a:lnTo>
                  <a:pt x="728154" y="156718"/>
                </a:lnTo>
                <a:lnTo>
                  <a:pt x="737362" y="156718"/>
                </a:lnTo>
                <a:lnTo>
                  <a:pt x="734568" y="159258"/>
                </a:lnTo>
                <a:lnTo>
                  <a:pt x="731659" y="159258"/>
                </a:lnTo>
                <a:lnTo>
                  <a:pt x="731088" y="157988"/>
                </a:lnTo>
                <a:lnTo>
                  <a:pt x="728230" y="157988"/>
                </a:lnTo>
                <a:lnTo>
                  <a:pt x="717194" y="163068"/>
                </a:lnTo>
                <a:lnTo>
                  <a:pt x="720102" y="161798"/>
                </a:lnTo>
                <a:lnTo>
                  <a:pt x="713714" y="168148"/>
                </a:lnTo>
                <a:lnTo>
                  <a:pt x="716610" y="166878"/>
                </a:lnTo>
                <a:lnTo>
                  <a:pt x="728802" y="165608"/>
                </a:lnTo>
                <a:lnTo>
                  <a:pt x="731469" y="166878"/>
                </a:lnTo>
                <a:lnTo>
                  <a:pt x="732510" y="168148"/>
                </a:lnTo>
                <a:lnTo>
                  <a:pt x="739800" y="169418"/>
                </a:lnTo>
                <a:lnTo>
                  <a:pt x="731088" y="169418"/>
                </a:lnTo>
                <a:lnTo>
                  <a:pt x="727481" y="170688"/>
                </a:lnTo>
                <a:lnTo>
                  <a:pt x="724954" y="171958"/>
                </a:lnTo>
                <a:lnTo>
                  <a:pt x="719518" y="173228"/>
                </a:lnTo>
                <a:lnTo>
                  <a:pt x="713714" y="177038"/>
                </a:lnTo>
                <a:lnTo>
                  <a:pt x="710222" y="177038"/>
                </a:lnTo>
                <a:lnTo>
                  <a:pt x="713359" y="178308"/>
                </a:lnTo>
                <a:lnTo>
                  <a:pt x="712177" y="179578"/>
                </a:lnTo>
                <a:lnTo>
                  <a:pt x="711771" y="180848"/>
                </a:lnTo>
                <a:lnTo>
                  <a:pt x="717194" y="180848"/>
                </a:lnTo>
                <a:lnTo>
                  <a:pt x="713714" y="182118"/>
                </a:lnTo>
                <a:lnTo>
                  <a:pt x="714286" y="182118"/>
                </a:lnTo>
                <a:lnTo>
                  <a:pt x="718934" y="180848"/>
                </a:lnTo>
                <a:lnTo>
                  <a:pt x="722579" y="183388"/>
                </a:lnTo>
                <a:lnTo>
                  <a:pt x="719493" y="185928"/>
                </a:lnTo>
                <a:lnTo>
                  <a:pt x="717296" y="189738"/>
                </a:lnTo>
                <a:lnTo>
                  <a:pt x="723582" y="192278"/>
                </a:lnTo>
                <a:lnTo>
                  <a:pt x="730504" y="193548"/>
                </a:lnTo>
                <a:lnTo>
                  <a:pt x="741540" y="192278"/>
                </a:lnTo>
                <a:lnTo>
                  <a:pt x="748512" y="192278"/>
                </a:lnTo>
                <a:lnTo>
                  <a:pt x="748512" y="193548"/>
                </a:lnTo>
                <a:lnTo>
                  <a:pt x="743280" y="196088"/>
                </a:lnTo>
                <a:lnTo>
                  <a:pt x="736892" y="196088"/>
                </a:lnTo>
                <a:lnTo>
                  <a:pt x="732243" y="198628"/>
                </a:lnTo>
                <a:lnTo>
                  <a:pt x="733412" y="199898"/>
                </a:lnTo>
                <a:lnTo>
                  <a:pt x="738060" y="201168"/>
                </a:lnTo>
                <a:lnTo>
                  <a:pt x="735152" y="201168"/>
                </a:lnTo>
                <a:lnTo>
                  <a:pt x="732243" y="202438"/>
                </a:lnTo>
                <a:lnTo>
                  <a:pt x="728814" y="203708"/>
                </a:lnTo>
                <a:lnTo>
                  <a:pt x="729970" y="204978"/>
                </a:lnTo>
                <a:lnTo>
                  <a:pt x="740181" y="201777"/>
                </a:lnTo>
                <a:lnTo>
                  <a:pt x="738632" y="201168"/>
                </a:lnTo>
                <a:lnTo>
                  <a:pt x="746620" y="199580"/>
                </a:lnTo>
                <a:lnTo>
                  <a:pt x="749668" y="198628"/>
                </a:lnTo>
                <a:lnTo>
                  <a:pt x="751408" y="198628"/>
                </a:lnTo>
                <a:lnTo>
                  <a:pt x="753160" y="198628"/>
                </a:lnTo>
                <a:lnTo>
                  <a:pt x="753732" y="199898"/>
                </a:lnTo>
                <a:lnTo>
                  <a:pt x="753732" y="201168"/>
                </a:lnTo>
                <a:lnTo>
                  <a:pt x="752182" y="201168"/>
                </a:lnTo>
                <a:lnTo>
                  <a:pt x="753732" y="206248"/>
                </a:lnTo>
                <a:lnTo>
                  <a:pt x="755484" y="212598"/>
                </a:lnTo>
                <a:lnTo>
                  <a:pt x="757796" y="220218"/>
                </a:lnTo>
                <a:lnTo>
                  <a:pt x="745731" y="224028"/>
                </a:lnTo>
                <a:lnTo>
                  <a:pt x="734377" y="226568"/>
                </a:lnTo>
                <a:lnTo>
                  <a:pt x="724433" y="231648"/>
                </a:lnTo>
                <a:lnTo>
                  <a:pt x="716610" y="237998"/>
                </a:lnTo>
                <a:lnTo>
                  <a:pt x="728230" y="239268"/>
                </a:lnTo>
                <a:lnTo>
                  <a:pt x="722998" y="245618"/>
                </a:lnTo>
                <a:lnTo>
                  <a:pt x="726490" y="245618"/>
                </a:lnTo>
                <a:lnTo>
                  <a:pt x="722426" y="248158"/>
                </a:lnTo>
                <a:lnTo>
                  <a:pt x="719518" y="249428"/>
                </a:lnTo>
                <a:lnTo>
                  <a:pt x="718350" y="250698"/>
                </a:lnTo>
                <a:lnTo>
                  <a:pt x="732447" y="250698"/>
                </a:lnTo>
                <a:lnTo>
                  <a:pt x="733412" y="249428"/>
                </a:lnTo>
                <a:lnTo>
                  <a:pt x="739216" y="251968"/>
                </a:lnTo>
                <a:lnTo>
                  <a:pt x="732243" y="257048"/>
                </a:lnTo>
                <a:lnTo>
                  <a:pt x="725906" y="258318"/>
                </a:lnTo>
                <a:lnTo>
                  <a:pt x="733412" y="258318"/>
                </a:lnTo>
                <a:lnTo>
                  <a:pt x="729386" y="260858"/>
                </a:lnTo>
                <a:lnTo>
                  <a:pt x="729970" y="260858"/>
                </a:lnTo>
                <a:lnTo>
                  <a:pt x="728230" y="265938"/>
                </a:lnTo>
                <a:lnTo>
                  <a:pt x="737476" y="264668"/>
                </a:lnTo>
                <a:lnTo>
                  <a:pt x="734390" y="268478"/>
                </a:lnTo>
                <a:lnTo>
                  <a:pt x="734885" y="271018"/>
                </a:lnTo>
                <a:lnTo>
                  <a:pt x="734072" y="273558"/>
                </a:lnTo>
                <a:lnTo>
                  <a:pt x="727062" y="277368"/>
                </a:lnTo>
                <a:lnTo>
                  <a:pt x="740956" y="277368"/>
                </a:lnTo>
                <a:lnTo>
                  <a:pt x="742124" y="278638"/>
                </a:lnTo>
                <a:lnTo>
                  <a:pt x="733513" y="281178"/>
                </a:lnTo>
                <a:lnTo>
                  <a:pt x="732853" y="284988"/>
                </a:lnTo>
                <a:lnTo>
                  <a:pt x="732180" y="290068"/>
                </a:lnTo>
                <a:lnTo>
                  <a:pt x="723582" y="293878"/>
                </a:lnTo>
                <a:lnTo>
                  <a:pt x="733132" y="293878"/>
                </a:lnTo>
                <a:lnTo>
                  <a:pt x="737476" y="297688"/>
                </a:lnTo>
                <a:lnTo>
                  <a:pt x="740524" y="301498"/>
                </a:lnTo>
                <a:lnTo>
                  <a:pt x="746188" y="304038"/>
                </a:lnTo>
                <a:lnTo>
                  <a:pt x="742696" y="304038"/>
                </a:lnTo>
                <a:lnTo>
                  <a:pt x="742124" y="307848"/>
                </a:lnTo>
                <a:lnTo>
                  <a:pt x="738060" y="310388"/>
                </a:lnTo>
                <a:lnTo>
                  <a:pt x="735736" y="312928"/>
                </a:lnTo>
                <a:lnTo>
                  <a:pt x="744664" y="310388"/>
                </a:lnTo>
                <a:lnTo>
                  <a:pt x="764197" y="310388"/>
                </a:lnTo>
                <a:lnTo>
                  <a:pt x="756462" y="315468"/>
                </a:lnTo>
                <a:lnTo>
                  <a:pt x="743204" y="318008"/>
                </a:lnTo>
                <a:lnTo>
                  <a:pt x="735152" y="320548"/>
                </a:lnTo>
                <a:lnTo>
                  <a:pt x="742035" y="319278"/>
                </a:lnTo>
                <a:lnTo>
                  <a:pt x="751890" y="319278"/>
                </a:lnTo>
                <a:lnTo>
                  <a:pt x="757796" y="318008"/>
                </a:lnTo>
                <a:lnTo>
                  <a:pt x="754240" y="320548"/>
                </a:lnTo>
                <a:lnTo>
                  <a:pt x="752360" y="323088"/>
                </a:lnTo>
                <a:lnTo>
                  <a:pt x="749719" y="324358"/>
                </a:lnTo>
                <a:lnTo>
                  <a:pt x="743864" y="326898"/>
                </a:lnTo>
                <a:lnTo>
                  <a:pt x="752030" y="324358"/>
                </a:lnTo>
                <a:lnTo>
                  <a:pt x="753884" y="325628"/>
                </a:lnTo>
                <a:lnTo>
                  <a:pt x="754646" y="326898"/>
                </a:lnTo>
                <a:lnTo>
                  <a:pt x="759548" y="326898"/>
                </a:lnTo>
                <a:lnTo>
                  <a:pt x="752576" y="334518"/>
                </a:lnTo>
                <a:lnTo>
                  <a:pt x="743864" y="334518"/>
                </a:lnTo>
                <a:lnTo>
                  <a:pt x="750836" y="337058"/>
                </a:lnTo>
                <a:lnTo>
                  <a:pt x="750201" y="337654"/>
                </a:lnTo>
                <a:lnTo>
                  <a:pt x="753338" y="335788"/>
                </a:lnTo>
                <a:lnTo>
                  <a:pt x="759548" y="333248"/>
                </a:lnTo>
                <a:lnTo>
                  <a:pt x="760628" y="335788"/>
                </a:lnTo>
                <a:lnTo>
                  <a:pt x="756932" y="338328"/>
                </a:lnTo>
                <a:lnTo>
                  <a:pt x="751052" y="340868"/>
                </a:lnTo>
                <a:lnTo>
                  <a:pt x="745604" y="344678"/>
                </a:lnTo>
                <a:lnTo>
                  <a:pt x="750252" y="345948"/>
                </a:lnTo>
                <a:lnTo>
                  <a:pt x="763028" y="344678"/>
                </a:lnTo>
                <a:lnTo>
                  <a:pt x="763612" y="345948"/>
                </a:lnTo>
                <a:lnTo>
                  <a:pt x="761873" y="347218"/>
                </a:lnTo>
                <a:lnTo>
                  <a:pt x="761288" y="348488"/>
                </a:lnTo>
                <a:lnTo>
                  <a:pt x="758380" y="348488"/>
                </a:lnTo>
                <a:lnTo>
                  <a:pt x="764324" y="349758"/>
                </a:lnTo>
                <a:lnTo>
                  <a:pt x="767168" y="353568"/>
                </a:lnTo>
                <a:lnTo>
                  <a:pt x="770547" y="356108"/>
                </a:lnTo>
                <a:lnTo>
                  <a:pt x="777354" y="357251"/>
                </a:lnTo>
                <a:lnTo>
                  <a:pt x="781037" y="354838"/>
                </a:lnTo>
                <a:lnTo>
                  <a:pt x="787425" y="351028"/>
                </a:lnTo>
                <a:lnTo>
                  <a:pt x="792073" y="349758"/>
                </a:lnTo>
                <a:lnTo>
                  <a:pt x="793229" y="351028"/>
                </a:lnTo>
                <a:lnTo>
                  <a:pt x="801370" y="349758"/>
                </a:lnTo>
                <a:lnTo>
                  <a:pt x="793813" y="354838"/>
                </a:lnTo>
                <a:lnTo>
                  <a:pt x="793229" y="353568"/>
                </a:lnTo>
                <a:lnTo>
                  <a:pt x="787425" y="356108"/>
                </a:lnTo>
                <a:lnTo>
                  <a:pt x="792073" y="356108"/>
                </a:lnTo>
                <a:lnTo>
                  <a:pt x="786460" y="358648"/>
                </a:lnTo>
                <a:lnTo>
                  <a:pt x="784225" y="358648"/>
                </a:lnTo>
                <a:lnTo>
                  <a:pt x="782434" y="357378"/>
                </a:lnTo>
                <a:lnTo>
                  <a:pt x="778129" y="358648"/>
                </a:lnTo>
                <a:lnTo>
                  <a:pt x="783945" y="361188"/>
                </a:lnTo>
                <a:lnTo>
                  <a:pt x="795553" y="361188"/>
                </a:lnTo>
                <a:lnTo>
                  <a:pt x="793813" y="364998"/>
                </a:lnTo>
                <a:lnTo>
                  <a:pt x="787857" y="367538"/>
                </a:lnTo>
                <a:lnTo>
                  <a:pt x="784885" y="366268"/>
                </a:lnTo>
                <a:lnTo>
                  <a:pt x="782459" y="366268"/>
                </a:lnTo>
                <a:lnTo>
                  <a:pt x="778129" y="370078"/>
                </a:lnTo>
                <a:lnTo>
                  <a:pt x="778903" y="367538"/>
                </a:lnTo>
                <a:lnTo>
                  <a:pt x="780453" y="362458"/>
                </a:lnTo>
                <a:lnTo>
                  <a:pt x="773315" y="367538"/>
                </a:lnTo>
                <a:lnTo>
                  <a:pt x="772109" y="367538"/>
                </a:lnTo>
                <a:lnTo>
                  <a:pt x="770572" y="366268"/>
                </a:lnTo>
                <a:lnTo>
                  <a:pt x="762444" y="371348"/>
                </a:lnTo>
                <a:lnTo>
                  <a:pt x="762444" y="380238"/>
                </a:lnTo>
                <a:lnTo>
                  <a:pt x="771740" y="376428"/>
                </a:lnTo>
                <a:lnTo>
                  <a:pt x="771740" y="384048"/>
                </a:lnTo>
                <a:lnTo>
                  <a:pt x="778713" y="382778"/>
                </a:lnTo>
                <a:lnTo>
                  <a:pt x="781037" y="378968"/>
                </a:lnTo>
                <a:lnTo>
                  <a:pt x="788009" y="377698"/>
                </a:lnTo>
                <a:lnTo>
                  <a:pt x="790930" y="381508"/>
                </a:lnTo>
                <a:lnTo>
                  <a:pt x="783501" y="389128"/>
                </a:lnTo>
                <a:lnTo>
                  <a:pt x="776732" y="395478"/>
                </a:lnTo>
                <a:lnTo>
                  <a:pt x="781621" y="398018"/>
                </a:lnTo>
                <a:lnTo>
                  <a:pt x="788835" y="395478"/>
                </a:lnTo>
                <a:lnTo>
                  <a:pt x="795845" y="392938"/>
                </a:lnTo>
                <a:lnTo>
                  <a:pt x="800239" y="392938"/>
                </a:lnTo>
                <a:lnTo>
                  <a:pt x="799617" y="396748"/>
                </a:lnTo>
                <a:lnTo>
                  <a:pt x="786257" y="401828"/>
                </a:lnTo>
                <a:lnTo>
                  <a:pt x="790092" y="403098"/>
                </a:lnTo>
                <a:lnTo>
                  <a:pt x="796429" y="401828"/>
                </a:lnTo>
                <a:lnTo>
                  <a:pt x="801458" y="401828"/>
                </a:lnTo>
                <a:lnTo>
                  <a:pt x="801370" y="405638"/>
                </a:lnTo>
                <a:lnTo>
                  <a:pt x="795553" y="406908"/>
                </a:lnTo>
                <a:lnTo>
                  <a:pt x="794397" y="403098"/>
                </a:lnTo>
                <a:lnTo>
                  <a:pt x="792010" y="408178"/>
                </a:lnTo>
                <a:lnTo>
                  <a:pt x="795553" y="408178"/>
                </a:lnTo>
                <a:lnTo>
                  <a:pt x="800836" y="406908"/>
                </a:lnTo>
                <a:lnTo>
                  <a:pt x="804265" y="406908"/>
                </a:lnTo>
                <a:lnTo>
                  <a:pt x="793229" y="413258"/>
                </a:lnTo>
                <a:lnTo>
                  <a:pt x="798245" y="417068"/>
                </a:lnTo>
                <a:lnTo>
                  <a:pt x="804633" y="419608"/>
                </a:lnTo>
                <a:lnTo>
                  <a:pt x="811123" y="423418"/>
                </a:lnTo>
                <a:lnTo>
                  <a:pt x="816470" y="425958"/>
                </a:lnTo>
                <a:lnTo>
                  <a:pt x="812977" y="428498"/>
                </a:lnTo>
                <a:lnTo>
                  <a:pt x="808913" y="428498"/>
                </a:lnTo>
                <a:lnTo>
                  <a:pt x="806589" y="432308"/>
                </a:lnTo>
                <a:lnTo>
                  <a:pt x="812520" y="438658"/>
                </a:lnTo>
                <a:lnTo>
                  <a:pt x="815301" y="446278"/>
                </a:lnTo>
                <a:lnTo>
                  <a:pt x="815733" y="452628"/>
                </a:lnTo>
                <a:lnTo>
                  <a:pt x="815822" y="456438"/>
                </a:lnTo>
                <a:lnTo>
                  <a:pt x="815301" y="464058"/>
                </a:lnTo>
                <a:lnTo>
                  <a:pt x="826338" y="461518"/>
                </a:lnTo>
                <a:lnTo>
                  <a:pt x="825296" y="463042"/>
                </a:lnTo>
                <a:lnTo>
                  <a:pt x="826922" y="461518"/>
                </a:lnTo>
                <a:lnTo>
                  <a:pt x="830986" y="461518"/>
                </a:lnTo>
                <a:lnTo>
                  <a:pt x="832726" y="462788"/>
                </a:lnTo>
                <a:lnTo>
                  <a:pt x="827506" y="466598"/>
                </a:lnTo>
                <a:lnTo>
                  <a:pt x="824014" y="467868"/>
                </a:lnTo>
                <a:lnTo>
                  <a:pt x="833094" y="469138"/>
                </a:lnTo>
                <a:lnTo>
                  <a:pt x="841362" y="471678"/>
                </a:lnTo>
                <a:lnTo>
                  <a:pt x="846480" y="476758"/>
                </a:lnTo>
                <a:lnTo>
                  <a:pt x="846086" y="484378"/>
                </a:lnTo>
                <a:lnTo>
                  <a:pt x="842606" y="485648"/>
                </a:lnTo>
                <a:lnTo>
                  <a:pt x="845972" y="486918"/>
                </a:lnTo>
                <a:lnTo>
                  <a:pt x="852982" y="485648"/>
                </a:lnTo>
                <a:lnTo>
                  <a:pt x="859015" y="483108"/>
                </a:lnTo>
                <a:lnTo>
                  <a:pt x="859447" y="486918"/>
                </a:lnTo>
                <a:lnTo>
                  <a:pt x="857123" y="486918"/>
                </a:lnTo>
                <a:lnTo>
                  <a:pt x="858862" y="493268"/>
                </a:lnTo>
                <a:lnTo>
                  <a:pt x="863511" y="498348"/>
                </a:lnTo>
                <a:lnTo>
                  <a:pt x="867575" y="502158"/>
                </a:lnTo>
                <a:lnTo>
                  <a:pt x="871067" y="505968"/>
                </a:lnTo>
                <a:lnTo>
                  <a:pt x="873391" y="512318"/>
                </a:lnTo>
                <a:lnTo>
                  <a:pt x="869899" y="519938"/>
                </a:lnTo>
                <a:lnTo>
                  <a:pt x="876007" y="518668"/>
                </a:lnTo>
                <a:lnTo>
                  <a:pt x="878255" y="522478"/>
                </a:lnTo>
                <a:lnTo>
                  <a:pt x="881253" y="525018"/>
                </a:lnTo>
                <a:lnTo>
                  <a:pt x="889647" y="519938"/>
                </a:lnTo>
                <a:lnTo>
                  <a:pt x="887018" y="527558"/>
                </a:lnTo>
                <a:lnTo>
                  <a:pt x="884707" y="532638"/>
                </a:lnTo>
                <a:lnTo>
                  <a:pt x="883272" y="538988"/>
                </a:lnTo>
                <a:lnTo>
                  <a:pt x="883297" y="545490"/>
                </a:lnTo>
                <a:lnTo>
                  <a:pt x="884085" y="548043"/>
                </a:lnTo>
                <a:lnTo>
                  <a:pt x="881075" y="549148"/>
                </a:lnTo>
                <a:lnTo>
                  <a:pt x="874852" y="551688"/>
                </a:lnTo>
                <a:lnTo>
                  <a:pt x="870483" y="547878"/>
                </a:lnTo>
                <a:lnTo>
                  <a:pt x="872744" y="544068"/>
                </a:lnTo>
                <a:lnTo>
                  <a:pt x="874242" y="541528"/>
                </a:lnTo>
                <a:lnTo>
                  <a:pt x="874356" y="540258"/>
                </a:lnTo>
                <a:lnTo>
                  <a:pt x="874369" y="537718"/>
                </a:lnTo>
                <a:lnTo>
                  <a:pt x="874153" y="535178"/>
                </a:lnTo>
                <a:lnTo>
                  <a:pt x="876287" y="528828"/>
                </a:lnTo>
                <a:lnTo>
                  <a:pt x="871067" y="531368"/>
                </a:lnTo>
                <a:lnTo>
                  <a:pt x="869315" y="537718"/>
                </a:lnTo>
                <a:lnTo>
                  <a:pt x="866419" y="536448"/>
                </a:lnTo>
                <a:lnTo>
                  <a:pt x="858862" y="544068"/>
                </a:lnTo>
                <a:lnTo>
                  <a:pt x="857707" y="538988"/>
                </a:lnTo>
                <a:lnTo>
                  <a:pt x="862926" y="533908"/>
                </a:lnTo>
                <a:lnTo>
                  <a:pt x="855383" y="533908"/>
                </a:lnTo>
                <a:lnTo>
                  <a:pt x="856538" y="540258"/>
                </a:lnTo>
                <a:lnTo>
                  <a:pt x="850150" y="545338"/>
                </a:lnTo>
                <a:lnTo>
                  <a:pt x="848995" y="556768"/>
                </a:lnTo>
                <a:lnTo>
                  <a:pt x="846086" y="550418"/>
                </a:lnTo>
                <a:lnTo>
                  <a:pt x="847826" y="550418"/>
                </a:lnTo>
                <a:lnTo>
                  <a:pt x="842606" y="549148"/>
                </a:lnTo>
                <a:lnTo>
                  <a:pt x="843267" y="546608"/>
                </a:lnTo>
                <a:lnTo>
                  <a:pt x="844931" y="540258"/>
                </a:lnTo>
                <a:lnTo>
                  <a:pt x="841438" y="542798"/>
                </a:lnTo>
                <a:lnTo>
                  <a:pt x="837374" y="546608"/>
                </a:lnTo>
                <a:lnTo>
                  <a:pt x="836218" y="541528"/>
                </a:lnTo>
                <a:lnTo>
                  <a:pt x="836790" y="540258"/>
                </a:lnTo>
                <a:lnTo>
                  <a:pt x="837958" y="537718"/>
                </a:lnTo>
                <a:lnTo>
                  <a:pt x="844346" y="528828"/>
                </a:lnTo>
                <a:lnTo>
                  <a:pt x="844931" y="526288"/>
                </a:lnTo>
                <a:lnTo>
                  <a:pt x="840409" y="530098"/>
                </a:lnTo>
                <a:lnTo>
                  <a:pt x="832675" y="530098"/>
                </a:lnTo>
                <a:lnTo>
                  <a:pt x="830224" y="531901"/>
                </a:lnTo>
                <a:lnTo>
                  <a:pt x="833310" y="526288"/>
                </a:lnTo>
                <a:lnTo>
                  <a:pt x="833894" y="525018"/>
                </a:lnTo>
                <a:lnTo>
                  <a:pt x="828078" y="532638"/>
                </a:lnTo>
                <a:lnTo>
                  <a:pt x="828078" y="531368"/>
                </a:lnTo>
                <a:lnTo>
                  <a:pt x="828078" y="528828"/>
                </a:lnTo>
                <a:lnTo>
                  <a:pt x="828662" y="527558"/>
                </a:lnTo>
                <a:lnTo>
                  <a:pt x="831570" y="522478"/>
                </a:lnTo>
                <a:lnTo>
                  <a:pt x="828903" y="522478"/>
                </a:lnTo>
                <a:lnTo>
                  <a:pt x="826338" y="527558"/>
                </a:lnTo>
                <a:lnTo>
                  <a:pt x="824217" y="531368"/>
                </a:lnTo>
                <a:lnTo>
                  <a:pt x="822858" y="528828"/>
                </a:lnTo>
                <a:lnTo>
                  <a:pt x="824014" y="526288"/>
                </a:lnTo>
                <a:lnTo>
                  <a:pt x="825754" y="526288"/>
                </a:lnTo>
                <a:lnTo>
                  <a:pt x="822274" y="519938"/>
                </a:lnTo>
                <a:lnTo>
                  <a:pt x="819365" y="521817"/>
                </a:lnTo>
                <a:lnTo>
                  <a:pt x="819365" y="679958"/>
                </a:lnTo>
                <a:lnTo>
                  <a:pt x="817041" y="682498"/>
                </a:lnTo>
                <a:lnTo>
                  <a:pt x="815301" y="685038"/>
                </a:lnTo>
                <a:lnTo>
                  <a:pt x="812977" y="686308"/>
                </a:lnTo>
                <a:lnTo>
                  <a:pt x="815301" y="681228"/>
                </a:lnTo>
                <a:lnTo>
                  <a:pt x="816470" y="678688"/>
                </a:lnTo>
                <a:lnTo>
                  <a:pt x="818210" y="678688"/>
                </a:lnTo>
                <a:lnTo>
                  <a:pt x="819365" y="679958"/>
                </a:lnTo>
                <a:lnTo>
                  <a:pt x="819365" y="521817"/>
                </a:lnTo>
                <a:lnTo>
                  <a:pt x="812393" y="526288"/>
                </a:lnTo>
                <a:lnTo>
                  <a:pt x="810856" y="521208"/>
                </a:lnTo>
                <a:lnTo>
                  <a:pt x="810463" y="519938"/>
                </a:lnTo>
                <a:lnTo>
                  <a:pt x="810082" y="518668"/>
                </a:lnTo>
                <a:lnTo>
                  <a:pt x="813511" y="513588"/>
                </a:lnTo>
                <a:lnTo>
                  <a:pt x="815733" y="512318"/>
                </a:lnTo>
                <a:lnTo>
                  <a:pt x="817753" y="512318"/>
                </a:lnTo>
                <a:lnTo>
                  <a:pt x="819835" y="508508"/>
                </a:lnTo>
                <a:lnTo>
                  <a:pt x="820534" y="507238"/>
                </a:lnTo>
                <a:lnTo>
                  <a:pt x="816470" y="505968"/>
                </a:lnTo>
                <a:lnTo>
                  <a:pt x="810653" y="507238"/>
                </a:lnTo>
                <a:lnTo>
                  <a:pt x="800201" y="508508"/>
                </a:lnTo>
                <a:lnTo>
                  <a:pt x="794969" y="508508"/>
                </a:lnTo>
                <a:lnTo>
                  <a:pt x="792657" y="505968"/>
                </a:lnTo>
                <a:lnTo>
                  <a:pt x="793229" y="507238"/>
                </a:lnTo>
                <a:lnTo>
                  <a:pt x="788047" y="512318"/>
                </a:lnTo>
                <a:lnTo>
                  <a:pt x="787920" y="509778"/>
                </a:lnTo>
                <a:lnTo>
                  <a:pt x="787958" y="507238"/>
                </a:lnTo>
                <a:lnTo>
                  <a:pt x="788327" y="502158"/>
                </a:lnTo>
                <a:lnTo>
                  <a:pt x="785101" y="502158"/>
                </a:lnTo>
                <a:lnTo>
                  <a:pt x="786841" y="500888"/>
                </a:lnTo>
                <a:lnTo>
                  <a:pt x="792657" y="493268"/>
                </a:lnTo>
                <a:lnTo>
                  <a:pt x="790905" y="494538"/>
                </a:lnTo>
                <a:lnTo>
                  <a:pt x="790333" y="493268"/>
                </a:lnTo>
                <a:lnTo>
                  <a:pt x="788581" y="489458"/>
                </a:lnTo>
                <a:lnTo>
                  <a:pt x="779297" y="491998"/>
                </a:lnTo>
                <a:lnTo>
                  <a:pt x="768832" y="493268"/>
                </a:lnTo>
                <a:lnTo>
                  <a:pt x="771550" y="490728"/>
                </a:lnTo>
                <a:lnTo>
                  <a:pt x="772909" y="489458"/>
                </a:lnTo>
                <a:lnTo>
                  <a:pt x="772909" y="486918"/>
                </a:lnTo>
                <a:lnTo>
                  <a:pt x="772909" y="484378"/>
                </a:lnTo>
                <a:lnTo>
                  <a:pt x="767676" y="483108"/>
                </a:lnTo>
                <a:lnTo>
                  <a:pt x="767384" y="481838"/>
                </a:lnTo>
                <a:lnTo>
                  <a:pt x="766521" y="478028"/>
                </a:lnTo>
                <a:lnTo>
                  <a:pt x="762444" y="481838"/>
                </a:lnTo>
                <a:lnTo>
                  <a:pt x="761288" y="480568"/>
                </a:lnTo>
                <a:lnTo>
                  <a:pt x="757796" y="486918"/>
                </a:lnTo>
                <a:lnTo>
                  <a:pt x="760412" y="479298"/>
                </a:lnTo>
                <a:lnTo>
                  <a:pt x="762596" y="472948"/>
                </a:lnTo>
                <a:lnTo>
                  <a:pt x="763028" y="471678"/>
                </a:lnTo>
                <a:lnTo>
                  <a:pt x="749668" y="471678"/>
                </a:lnTo>
                <a:lnTo>
                  <a:pt x="743280" y="472948"/>
                </a:lnTo>
                <a:lnTo>
                  <a:pt x="741540" y="472948"/>
                </a:lnTo>
                <a:lnTo>
                  <a:pt x="741540" y="479298"/>
                </a:lnTo>
                <a:lnTo>
                  <a:pt x="740371" y="481838"/>
                </a:lnTo>
                <a:lnTo>
                  <a:pt x="735736" y="486918"/>
                </a:lnTo>
                <a:lnTo>
                  <a:pt x="735152" y="485648"/>
                </a:lnTo>
                <a:lnTo>
                  <a:pt x="733412" y="485648"/>
                </a:lnTo>
                <a:lnTo>
                  <a:pt x="735736" y="481838"/>
                </a:lnTo>
                <a:lnTo>
                  <a:pt x="741540" y="479298"/>
                </a:lnTo>
                <a:lnTo>
                  <a:pt x="741540" y="472948"/>
                </a:lnTo>
                <a:lnTo>
                  <a:pt x="735736" y="472948"/>
                </a:lnTo>
                <a:lnTo>
                  <a:pt x="740371" y="461518"/>
                </a:lnTo>
                <a:lnTo>
                  <a:pt x="741540" y="461518"/>
                </a:lnTo>
                <a:lnTo>
                  <a:pt x="745604" y="458978"/>
                </a:lnTo>
                <a:lnTo>
                  <a:pt x="744448" y="458978"/>
                </a:lnTo>
                <a:lnTo>
                  <a:pt x="738632" y="457708"/>
                </a:lnTo>
                <a:lnTo>
                  <a:pt x="735152" y="457708"/>
                </a:lnTo>
                <a:lnTo>
                  <a:pt x="729970" y="464058"/>
                </a:lnTo>
                <a:lnTo>
                  <a:pt x="732243" y="461518"/>
                </a:lnTo>
                <a:lnTo>
                  <a:pt x="729386" y="467868"/>
                </a:lnTo>
                <a:lnTo>
                  <a:pt x="725322" y="471678"/>
                </a:lnTo>
                <a:lnTo>
                  <a:pt x="720674" y="472948"/>
                </a:lnTo>
                <a:lnTo>
                  <a:pt x="719518" y="471678"/>
                </a:lnTo>
                <a:lnTo>
                  <a:pt x="725906" y="470408"/>
                </a:lnTo>
                <a:lnTo>
                  <a:pt x="727570" y="465328"/>
                </a:lnTo>
                <a:lnTo>
                  <a:pt x="728395" y="462788"/>
                </a:lnTo>
                <a:lnTo>
                  <a:pt x="728814" y="461518"/>
                </a:lnTo>
                <a:lnTo>
                  <a:pt x="731088" y="456438"/>
                </a:lnTo>
                <a:lnTo>
                  <a:pt x="729386" y="458978"/>
                </a:lnTo>
                <a:lnTo>
                  <a:pt x="727062" y="460248"/>
                </a:lnTo>
                <a:lnTo>
                  <a:pt x="725322" y="462788"/>
                </a:lnTo>
                <a:lnTo>
                  <a:pt x="726630" y="457708"/>
                </a:lnTo>
                <a:lnTo>
                  <a:pt x="722401" y="461518"/>
                </a:lnTo>
                <a:lnTo>
                  <a:pt x="717308" y="465328"/>
                </a:lnTo>
                <a:lnTo>
                  <a:pt x="716026" y="462788"/>
                </a:lnTo>
                <a:lnTo>
                  <a:pt x="719518" y="460248"/>
                </a:lnTo>
                <a:lnTo>
                  <a:pt x="716610" y="460248"/>
                </a:lnTo>
                <a:lnTo>
                  <a:pt x="710806" y="462788"/>
                </a:lnTo>
                <a:lnTo>
                  <a:pt x="709637" y="460248"/>
                </a:lnTo>
                <a:lnTo>
                  <a:pt x="712838" y="456438"/>
                </a:lnTo>
                <a:lnTo>
                  <a:pt x="713854" y="455231"/>
                </a:lnTo>
                <a:lnTo>
                  <a:pt x="711238" y="456438"/>
                </a:lnTo>
                <a:lnTo>
                  <a:pt x="707288" y="456438"/>
                </a:lnTo>
                <a:lnTo>
                  <a:pt x="707898" y="452628"/>
                </a:lnTo>
                <a:lnTo>
                  <a:pt x="710806" y="451358"/>
                </a:lnTo>
                <a:lnTo>
                  <a:pt x="712546" y="453898"/>
                </a:lnTo>
                <a:lnTo>
                  <a:pt x="715454" y="452628"/>
                </a:lnTo>
                <a:lnTo>
                  <a:pt x="716178" y="451358"/>
                </a:lnTo>
                <a:lnTo>
                  <a:pt x="718350" y="447548"/>
                </a:lnTo>
                <a:lnTo>
                  <a:pt x="720534" y="443738"/>
                </a:lnTo>
                <a:lnTo>
                  <a:pt x="721258" y="442468"/>
                </a:lnTo>
                <a:lnTo>
                  <a:pt x="718934" y="443738"/>
                </a:lnTo>
                <a:lnTo>
                  <a:pt x="718934" y="441198"/>
                </a:lnTo>
                <a:lnTo>
                  <a:pt x="719518" y="436118"/>
                </a:lnTo>
                <a:lnTo>
                  <a:pt x="718934" y="438658"/>
                </a:lnTo>
                <a:lnTo>
                  <a:pt x="718934" y="433578"/>
                </a:lnTo>
                <a:lnTo>
                  <a:pt x="717778" y="437388"/>
                </a:lnTo>
                <a:lnTo>
                  <a:pt x="706996" y="443738"/>
                </a:lnTo>
                <a:lnTo>
                  <a:pt x="703033" y="443738"/>
                </a:lnTo>
                <a:lnTo>
                  <a:pt x="701548" y="442468"/>
                </a:lnTo>
                <a:lnTo>
                  <a:pt x="700049" y="441198"/>
                </a:lnTo>
                <a:lnTo>
                  <a:pt x="692213" y="442468"/>
                </a:lnTo>
                <a:lnTo>
                  <a:pt x="700151" y="438658"/>
                </a:lnTo>
                <a:lnTo>
                  <a:pt x="702957" y="436118"/>
                </a:lnTo>
                <a:lnTo>
                  <a:pt x="704469" y="433578"/>
                </a:lnTo>
                <a:lnTo>
                  <a:pt x="708482" y="429768"/>
                </a:lnTo>
                <a:lnTo>
                  <a:pt x="710806" y="422148"/>
                </a:lnTo>
                <a:lnTo>
                  <a:pt x="713714" y="420878"/>
                </a:lnTo>
                <a:lnTo>
                  <a:pt x="710209" y="420878"/>
                </a:lnTo>
                <a:lnTo>
                  <a:pt x="710082" y="419608"/>
                </a:lnTo>
                <a:lnTo>
                  <a:pt x="709688" y="418338"/>
                </a:lnTo>
                <a:lnTo>
                  <a:pt x="709295" y="417068"/>
                </a:lnTo>
                <a:lnTo>
                  <a:pt x="703834" y="418338"/>
                </a:lnTo>
                <a:lnTo>
                  <a:pt x="706742" y="417068"/>
                </a:lnTo>
                <a:lnTo>
                  <a:pt x="703541" y="417068"/>
                </a:lnTo>
                <a:lnTo>
                  <a:pt x="701509" y="418338"/>
                </a:lnTo>
                <a:lnTo>
                  <a:pt x="695121" y="420878"/>
                </a:lnTo>
                <a:lnTo>
                  <a:pt x="695998" y="417068"/>
                </a:lnTo>
                <a:lnTo>
                  <a:pt x="696290" y="415798"/>
                </a:lnTo>
                <a:lnTo>
                  <a:pt x="696290" y="411988"/>
                </a:lnTo>
                <a:lnTo>
                  <a:pt x="696429" y="410718"/>
                </a:lnTo>
                <a:lnTo>
                  <a:pt x="696861" y="406908"/>
                </a:lnTo>
                <a:lnTo>
                  <a:pt x="696290" y="403098"/>
                </a:lnTo>
                <a:lnTo>
                  <a:pt x="687578" y="404368"/>
                </a:lnTo>
                <a:lnTo>
                  <a:pt x="678865" y="406044"/>
                </a:lnTo>
                <a:lnTo>
                  <a:pt x="678865" y="417068"/>
                </a:lnTo>
                <a:lnTo>
                  <a:pt x="673049" y="423418"/>
                </a:lnTo>
                <a:lnTo>
                  <a:pt x="672465" y="422148"/>
                </a:lnTo>
                <a:lnTo>
                  <a:pt x="671309" y="422148"/>
                </a:lnTo>
                <a:lnTo>
                  <a:pt x="670725" y="420878"/>
                </a:lnTo>
                <a:lnTo>
                  <a:pt x="675373" y="418338"/>
                </a:lnTo>
                <a:lnTo>
                  <a:pt x="678865" y="417068"/>
                </a:lnTo>
                <a:lnTo>
                  <a:pt x="678865" y="406044"/>
                </a:lnTo>
                <a:lnTo>
                  <a:pt x="674281" y="406908"/>
                </a:lnTo>
                <a:lnTo>
                  <a:pt x="667727" y="409448"/>
                </a:lnTo>
                <a:lnTo>
                  <a:pt x="661441" y="410718"/>
                </a:lnTo>
                <a:lnTo>
                  <a:pt x="660857" y="409448"/>
                </a:lnTo>
                <a:lnTo>
                  <a:pt x="660273" y="409448"/>
                </a:lnTo>
                <a:lnTo>
                  <a:pt x="664337" y="404368"/>
                </a:lnTo>
                <a:lnTo>
                  <a:pt x="670725" y="403098"/>
                </a:lnTo>
                <a:lnTo>
                  <a:pt x="673049" y="398018"/>
                </a:lnTo>
                <a:lnTo>
                  <a:pt x="670725" y="396748"/>
                </a:lnTo>
                <a:lnTo>
                  <a:pt x="665505" y="396748"/>
                </a:lnTo>
                <a:lnTo>
                  <a:pt x="665505" y="398018"/>
                </a:lnTo>
                <a:lnTo>
                  <a:pt x="660857" y="403098"/>
                </a:lnTo>
                <a:lnTo>
                  <a:pt x="657948" y="404368"/>
                </a:lnTo>
                <a:lnTo>
                  <a:pt x="655624" y="401828"/>
                </a:lnTo>
                <a:lnTo>
                  <a:pt x="658914" y="400558"/>
                </a:lnTo>
                <a:lnTo>
                  <a:pt x="665505" y="398018"/>
                </a:lnTo>
                <a:lnTo>
                  <a:pt x="665505" y="396748"/>
                </a:lnTo>
                <a:lnTo>
                  <a:pt x="668401" y="395478"/>
                </a:lnTo>
                <a:lnTo>
                  <a:pt x="670153" y="392938"/>
                </a:lnTo>
                <a:lnTo>
                  <a:pt x="673049" y="389128"/>
                </a:lnTo>
                <a:lnTo>
                  <a:pt x="670725" y="387858"/>
                </a:lnTo>
                <a:lnTo>
                  <a:pt x="664286" y="394030"/>
                </a:lnTo>
                <a:lnTo>
                  <a:pt x="664921" y="394208"/>
                </a:lnTo>
                <a:lnTo>
                  <a:pt x="662838" y="395414"/>
                </a:lnTo>
                <a:lnTo>
                  <a:pt x="661441" y="396748"/>
                </a:lnTo>
                <a:lnTo>
                  <a:pt x="661682" y="396074"/>
                </a:lnTo>
                <a:lnTo>
                  <a:pt x="653884" y="400558"/>
                </a:lnTo>
                <a:lnTo>
                  <a:pt x="652030" y="398018"/>
                </a:lnTo>
                <a:lnTo>
                  <a:pt x="648322" y="392938"/>
                </a:lnTo>
                <a:lnTo>
                  <a:pt x="645617" y="389128"/>
                </a:lnTo>
                <a:lnTo>
                  <a:pt x="642924" y="385318"/>
                </a:lnTo>
                <a:lnTo>
                  <a:pt x="637336" y="377266"/>
                </a:lnTo>
                <a:lnTo>
                  <a:pt x="634136" y="372618"/>
                </a:lnTo>
                <a:lnTo>
                  <a:pt x="632396" y="370078"/>
                </a:lnTo>
                <a:lnTo>
                  <a:pt x="642835" y="363728"/>
                </a:lnTo>
                <a:lnTo>
                  <a:pt x="652792" y="357378"/>
                </a:lnTo>
                <a:lnTo>
                  <a:pt x="661555" y="349758"/>
                </a:lnTo>
                <a:lnTo>
                  <a:pt x="664298" y="347218"/>
                </a:lnTo>
                <a:lnTo>
                  <a:pt x="665670" y="345948"/>
                </a:lnTo>
                <a:lnTo>
                  <a:pt x="668401" y="343408"/>
                </a:lnTo>
                <a:lnTo>
                  <a:pt x="657364" y="345948"/>
                </a:lnTo>
                <a:lnTo>
                  <a:pt x="658964" y="344678"/>
                </a:lnTo>
                <a:lnTo>
                  <a:pt x="662165" y="342138"/>
                </a:lnTo>
                <a:lnTo>
                  <a:pt x="663752" y="340868"/>
                </a:lnTo>
                <a:lnTo>
                  <a:pt x="665505" y="343408"/>
                </a:lnTo>
                <a:lnTo>
                  <a:pt x="667829" y="340868"/>
                </a:lnTo>
                <a:lnTo>
                  <a:pt x="671309" y="337058"/>
                </a:lnTo>
                <a:lnTo>
                  <a:pt x="664921" y="339598"/>
                </a:lnTo>
                <a:lnTo>
                  <a:pt x="660273" y="342138"/>
                </a:lnTo>
                <a:lnTo>
                  <a:pt x="662012" y="340868"/>
                </a:lnTo>
                <a:lnTo>
                  <a:pt x="663752" y="339598"/>
                </a:lnTo>
                <a:lnTo>
                  <a:pt x="666661" y="337058"/>
                </a:lnTo>
                <a:lnTo>
                  <a:pt x="667245" y="335788"/>
                </a:lnTo>
                <a:lnTo>
                  <a:pt x="653986" y="339928"/>
                </a:lnTo>
                <a:lnTo>
                  <a:pt x="653300" y="340868"/>
                </a:lnTo>
                <a:lnTo>
                  <a:pt x="650976" y="340868"/>
                </a:lnTo>
                <a:lnTo>
                  <a:pt x="647496" y="340868"/>
                </a:lnTo>
                <a:lnTo>
                  <a:pt x="653300" y="335788"/>
                </a:lnTo>
                <a:lnTo>
                  <a:pt x="656209" y="334518"/>
                </a:lnTo>
                <a:lnTo>
                  <a:pt x="659117" y="333248"/>
                </a:lnTo>
                <a:lnTo>
                  <a:pt x="652729" y="334518"/>
                </a:lnTo>
                <a:lnTo>
                  <a:pt x="656209" y="331978"/>
                </a:lnTo>
                <a:lnTo>
                  <a:pt x="656793" y="331724"/>
                </a:lnTo>
                <a:lnTo>
                  <a:pt x="655624" y="331978"/>
                </a:lnTo>
                <a:lnTo>
                  <a:pt x="657364" y="328168"/>
                </a:lnTo>
                <a:lnTo>
                  <a:pt x="648652" y="331978"/>
                </a:lnTo>
                <a:lnTo>
                  <a:pt x="651256" y="328168"/>
                </a:lnTo>
                <a:lnTo>
                  <a:pt x="650684" y="326898"/>
                </a:lnTo>
                <a:lnTo>
                  <a:pt x="651433" y="324358"/>
                </a:lnTo>
                <a:lnTo>
                  <a:pt x="657948" y="320548"/>
                </a:lnTo>
                <a:lnTo>
                  <a:pt x="654469" y="321818"/>
                </a:lnTo>
                <a:lnTo>
                  <a:pt x="645172" y="324358"/>
                </a:lnTo>
                <a:lnTo>
                  <a:pt x="644004" y="323088"/>
                </a:lnTo>
                <a:lnTo>
                  <a:pt x="646633" y="321818"/>
                </a:lnTo>
                <a:lnTo>
                  <a:pt x="651878" y="319278"/>
                </a:lnTo>
                <a:lnTo>
                  <a:pt x="653237" y="312928"/>
                </a:lnTo>
                <a:lnTo>
                  <a:pt x="657339" y="310388"/>
                </a:lnTo>
                <a:lnTo>
                  <a:pt x="661441" y="307848"/>
                </a:lnTo>
                <a:lnTo>
                  <a:pt x="652526" y="310388"/>
                </a:lnTo>
                <a:lnTo>
                  <a:pt x="648589" y="309118"/>
                </a:lnTo>
                <a:lnTo>
                  <a:pt x="645833" y="306578"/>
                </a:lnTo>
                <a:lnTo>
                  <a:pt x="640524" y="306578"/>
                </a:lnTo>
                <a:lnTo>
                  <a:pt x="641692" y="305308"/>
                </a:lnTo>
                <a:lnTo>
                  <a:pt x="644004" y="305308"/>
                </a:lnTo>
                <a:lnTo>
                  <a:pt x="644588" y="302768"/>
                </a:lnTo>
                <a:lnTo>
                  <a:pt x="648652" y="300228"/>
                </a:lnTo>
                <a:lnTo>
                  <a:pt x="651560" y="297688"/>
                </a:lnTo>
                <a:lnTo>
                  <a:pt x="642975" y="300228"/>
                </a:lnTo>
                <a:lnTo>
                  <a:pt x="636460" y="302768"/>
                </a:lnTo>
                <a:lnTo>
                  <a:pt x="630809" y="302768"/>
                </a:lnTo>
                <a:lnTo>
                  <a:pt x="624840" y="304038"/>
                </a:lnTo>
                <a:lnTo>
                  <a:pt x="632472" y="300228"/>
                </a:lnTo>
                <a:lnTo>
                  <a:pt x="638860" y="297688"/>
                </a:lnTo>
                <a:lnTo>
                  <a:pt x="645350" y="295148"/>
                </a:lnTo>
                <a:lnTo>
                  <a:pt x="653300" y="291338"/>
                </a:lnTo>
                <a:lnTo>
                  <a:pt x="646760" y="293878"/>
                </a:lnTo>
                <a:lnTo>
                  <a:pt x="641908" y="295148"/>
                </a:lnTo>
                <a:lnTo>
                  <a:pt x="637374" y="295148"/>
                </a:lnTo>
                <a:lnTo>
                  <a:pt x="631812" y="297688"/>
                </a:lnTo>
                <a:lnTo>
                  <a:pt x="637260" y="293878"/>
                </a:lnTo>
                <a:lnTo>
                  <a:pt x="639902" y="291338"/>
                </a:lnTo>
                <a:lnTo>
                  <a:pt x="645756" y="288798"/>
                </a:lnTo>
                <a:lnTo>
                  <a:pt x="637933" y="291338"/>
                </a:lnTo>
                <a:lnTo>
                  <a:pt x="636320" y="291338"/>
                </a:lnTo>
                <a:lnTo>
                  <a:pt x="635787" y="290068"/>
                </a:lnTo>
                <a:lnTo>
                  <a:pt x="631228" y="291338"/>
                </a:lnTo>
                <a:lnTo>
                  <a:pt x="638200" y="284988"/>
                </a:lnTo>
                <a:lnTo>
                  <a:pt x="646912" y="283718"/>
                </a:lnTo>
                <a:lnTo>
                  <a:pt x="640549" y="282562"/>
                </a:lnTo>
                <a:lnTo>
                  <a:pt x="638784" y="283718"/>
                </a:lnTo>
                <a:lnTo>
                  <a:pt x="631228" y="284988"/>
                </a:lnTo>
                <a:lnTo>
                  <a:pt x="630478" y="283718"/>
                </a:lnTo>
                <a:lnTo>
                  <a:pt x="634352" y="281178"/>
                </a:lnTo>
                <a:lnTo>
                  <a:pt x="640295" y="278638"/>
                </a:lnTo>
                <a:lnTo>
                  <a:pt x="645756" y="276098"/>
                </a:lnTo>
                <a:lnTo>
                  <a:pt x="641692" y="274828"/>
                </a:lnTo>
                <a:lnTo>
                  <a:pt x="628904" y="278638"/>
                </a:lnTo>
                <a:lnTo>
                  <a:pt x="628904" y="277368"/>
                </a:lnTo>
                <a:lnTo>
                  <a:pt x="631228" y="276098"/>
                </a:lnTo>
                <a:lnTo>
                  <a:pt x="631812" y="274828"/>
                </a:lnTo>
                <a:lnTo>
                  <a:pt x="628713" y="274828"/>
                </a:lnTo>
                <a:lnTo>
                  <a:pt x="626516" y="272288"/>
                </a:lnTo>
                <a:lnTo>
                  <a:pt x="625144" y="271018"/>
                </a:lnTo>
                <a:lnTo>
                  <a:pt x="623760" y="269748"/>
                </a:lnTo>
                <a:lnTo>
                  <a:pt x="616712" y="271018"/>
                </a:lnTo>
                <a:lnTo>
                  <a:pt x="619036" y="269748"/>
                </a:lnTo>
                <a:lnTo>
                  <a:pt x="619620" y="268478"/>
                </a:lnTo>
                <a:lnTo>
                  <a:pt x="606844" y="274828"/>
                </a:lnTo>
                <a:lnTo>
                  <a:pt x="602195" y="276098"/>
                </a:lnTo>
                <a:lnTo>
                  <a:pt x="601611" y="274828"/>
                </a:lnTo>
                <a:lnTo>
                  <a:pt x="592899" y="277368"/>
                </a:lnTo>
                <a:lnTo>
                  <a:pt x="601027" y="272288"/>
                </a:lnTo>
                <a:lnTo>
                  <a:pt x="601027" y="273558"/>
                </a:lnTo>
                <a:lnTo>
                  <a:pt x="604520" y="272288"/>
                </a:lnTo>
                <a:lnTo>
                  <a:pt x="607415" y="271018"/>
                </a:lnTo>
                <a:lnTo>
                  <a:pt x="603351" y="271018"/>
                </a:lnTo>
                <a:lnTo>
                  <a:pt x="609206" y="268478"/>
                </a:lnTo>
                <a:lnTo>
                  <a:pt x="611416" y="268478"/>
                </a:lnTo>
                <a:lnTo>
                  <a:pt x="613067" y="269748"/>
                </a:lnTo>
                <a:lnTo>
                  <a:pt x="617296" y="268478"/>
                </a:lnTo>
                <a:lnTo>
                  <a:pt x="612063" y="267208"/>
                </a:lnTo>
                <a:lnTo>
                  <a:pt x="601027" y="267208"/>
                </a:lnTo>
                <a:lnTo>
                  <a:pt x="603351" y="263398"/>
                </a:lnTo>
                <a:lnTo>
                  <a:pt x="609320" y="262128"/>
                </a:lnTo>
                <a:lnTo>
                  <a:pt x="611847" y="263398"/>
                </a:lnTo>
                <a:lnTo>
                  <a:pt x="614057" y="263398"/>
                </a:lnTo>
                <a:lnTo>
                  <a:pt x="616546" y="262128"/>
                </a:lnTo>
                <a:lnTo>
                  <a:pt x="619036" y="260858"/>
                </a:lnTo>
                <a:lnTo>
                  <a:pt x="615556" y="265938"/>
                </a:lnTo>
                <a:lnTo>
                  <a:pt x="623112" y="262128"/>
                </a:lnTo>
                <a:lnTo>
                  <a:pt x="625602" y="262128"/>
                </a:lnTo>
                <a:lnTo>
                  <a:pt x="627735" y="260858"/>
                </a:lnTo>
                <a:lnTo>
                  <a:pt x="634136" y="257048"/>
                </a:lnTo>
                <a:lnTo>
                  <a:pt x="634568" y="255778"/>
                </a:lnTo>
                <a:lnTo>
                  <a:pt x="635876" y="251968"/>
                </a:lnTo>
                <a:lnTo>
                  <a:pt x="626008" y="255778"/>
                </a:lnTo>
                <a:lnTo>
                  <a:pt x="628332" y="250698"/>
                </a:lnTo>
                <a:lnTo>
                  <a:pt x="621360" y="251968"/>
                </a:lnTo>
                <a:lnTo>
                  <a:pt x="618451" y="254508"/>
                </a:lnTo>
                <a:lnTo>
                  <a:pt x="611479" y="255778"/>
                </a:lnTo>
                <a:lnTo>
                  <a:pt x="609523" y="253238"/>
                </a:lnTo>
                <a:lnTo>
                  <a:pt x="611225" y="251968"/>
                </a:lnTo>
                <a:lnTo>
                  <a:pt x="618020" y="246888"/>
                </a:lnTo>
                <a:lnTo>
                  <a:pt x="623252" y="244348"/>
                </a:lnTo>
                <a:lnTo>
                  <a:pt x="625856" y="243078"/>
                </a:lnTo>
                <a:lnTo>
                  <a:pt x="621944" y="241808"/>
                </a:lnTo>
                <a:lnTo>
                  <a:pt x="607631" y="244348"/>
                </a:lnTo>
                <a:lnTo>
                  <a:pt x="603567" y="244348"/>
                </a:lnTo>
                <a:lnTo>
                  <a:pt x="605091" y="241808"/>
                </a:lnTo>
                <a:lnTo>
                  <a:pt x="619036" y="237998"/>
                </a:lnTo>
                <a:lnTo>
                  <a:pt x="615975" y="236728"/>
                </a:lnTo>
                <a:lnTo>
                  <a:pt x="609815" y="237998"/>
                </a:lnTo>
                <a:lnTo>
                  <a:pt x="605066" y="237998"/>
                </a:lnTo>
                <a:lnTo>
                  <a:pt x="606259" y="235458"/>
                </a:lnTo>
                <a:lnTo>
                  <a:pt x="612063" y="234188"/>
                </a:lnTo>
                <a:lnTo>
                  <a:pt x="603935" y="234188"/>
                </a:lnTo>
                <a:lnTo>
                  <a:pt x="616127" y="230378"/>
                </a:lnTo>
                <a:lnTo>
                  <a:pt x="612648" y="226568"/>
                </a:lnTo>
                <a:lnTo>
                  <a:pt x="607415" y="225298"/>
                </a:lnTo>
                <a:lnTo>
                  <a:pt x="602195" y="224028"/>
                </a:lnTo>
                <a:lnTo>
                  <a:pt x="600443" y="221488"/>
                </a:lnTo>
                <a:lnTo>
                  <a:pt x="599579" y="220218"/>
                </a:lnTo>
                <a:lnTo>
                  <a:pt x="598703" y="218948"/>
                </a:lnTo>
                <a:lnTo>
                  <a:pt x="602195" y="218948"/>
                </a:lnTo>
                <a:lnTo>
                  <a:pt x="606259" y="217678"/>
                </a:lnTo>
                <a:lnTo>
                  <a:pt x="609739" y="216408"/>
                </a:lnTo>
                <a:lnTo>
                  <a:pt x="608812" y="215138"/>
                </a:lnTo>
                <a:lnTo>
                  <a:pt x="606031" y="211328"/>
                </a:lnTo>
                <a:lnTo>
                  <a:pt x="606183" y="206248"/>
                </a:lnTo>
                <a:lnTo>
                  <a:pt x="608317" y="201168"/>
                </a:lnTo>
                <a:lnTo>
                  <a:pt x="608838" y="199898"/>
                </a:lnTo>
                <a:lnTo>
                  <a:pt x="611124" y="196088"/>
                </a:lnTo>
                <a:lnTo>
                  <a:pt x="611886" y="194818"/>
                </a:lnTo>
                <a:lnTo>
                  <a:pt x="612648" y="193548"/>
                </a:lnTo>
                <a:lnTo>
                  <a:pt x="601611" y="194818"/>
                </a:lnTo>
                <a:lnTo>
                  <a:pt x="601611" y="193548"/>
                </a:lnTo>
                <a:lnTo>
                  <a:pt x="596963" y="193548"/>
                </a:lnTo>
                <a:lnTo>
                  <a:pt x="595807" y="192278"/>
                </a:lnTo>
                <a:lnTo>
                  <a:pt x="602767" y="189738"/>
                </a:lnTo>
                <a:lnTo>
                  <a:pt x="606259" y="189738"/>
                </a:lnTo>
                <a:lnTo>
                  <a:pt x="598474" y="188468"/>
                </a:lnTo>
                <a:lnTo>
                  <a:pt x="596417" y="187198"/>
                </a:lnTo>
                <a:lnTo>
                  <a:pt x="594639" y="186105"/>
                </a:lnTo>
                <a:lnTo>
                  <a:pt x="594639" y="217678"/>
                </a:lnTo>
                <a:lnTo>
                  <a:pt x="591159" y="218948"/>
                </a:lnTo>
                <a:lnTo>
                  <a:pt x="587095" y="218948"/>
                </a:lnTo>
                <a:lnTo>
                  <a:pt x="589419" y="217678"/>
                </a:lnTo>
                <a:lnTo>
                  <a:pt x="591159" y="216408"/>
                </a:lnTo>
                <a:lnTo>
                  <a:pt x="594055" y="215138"/>
                </a:lnTo>
                <a:lnTo>
                  <a:pt x="594055" y="216408"/>
                </a:lnTo>
                <a:lnTo>
                  <a:pt x="594639" y="217678"/>
                </a:lnTo>
                <a:lnTo>
                  <a:pt x="594639" y="186105"/>
                </a:lnTo>
                <a:lnTo>
                  <a:pt x="592315" y="184658"/>
                </a:lnTo>
                <a:lnTo>
                  <a:pt x="590080" y="180848"/>
                </a:lnTo>
                <a:lnTo>
                  <a:pt x="594055" y="175768"/>
                </a:lnTo>
                <a:lnTo>
                  <a:pt x="597547" y="175768"/>
                </a:lnTo>
                <a:lnTo>
                  <a:pt x="595528" y="174498"/>
                </a:lnTo>
                <a:lnTo>
                  <a:pt x="588391" y="174498"/>
                </a:lnTo>
                <a:lnTo>
                  <a:pt x="582358" y="173228"/>
                </a:lnTo>
                <a:lnTo>
                  <a:pt x="583603" y="170688"/>
                </a:lnTo>
                <a:lnTo>
                  <a:pt x="585927" y="170688"/>
                </a:lnTo>
                <a:lnTo>
                  <a:pt x="585952" y="169418"/>
                </a:lnTo>
                <a:lnTo>
                  <a:pt x="586041" y="164338"/>
                </a:lnTo>
                <a:lnTo>
                  <a:pt x="585330" y="161798"/>
                </a:lnTo>
                <a:lnTo>
                  <a:pt x="584619" y="159258"/>
                </a:lnTo>
                <a:lnTo>
                  <a:pt x="584822" y="157988"/>
                </a:lnTo>
                <a:lnTo>
                  <a:pt x="585597" y="152908"/>
                </a:lnTo>
                <a:lnTo>
                  <a:pt x="592899" y="146558"/>
                </a:lnTo>
                <a:lnTo>
                  <a:pt x="586841" y="145288"/>
                </a:lnTo>
                <a:lnTo>
                  <a:pt x="587159" y="142748"/>
                </a:lnTo>
                <a:lnTo>
                  <a:pt x="586282" y="140208"/>
                </a:lnTo>
                <a:lnTo>
                  <a:pt x="576630" y="140208"/>
                </a:lnTo>
                <a:lnTo>
                  <a:pt x="586511" y="133858"/>
                </a:lnTo>
                <a:lnTo>
                  <a:pt x="590575" y="135128"/>
                </a:lnTo>
                <a:lnTo>
                  <a:pt x="595896" y="128778"/>
                </a:lnTo>
                <a:lnTo>
                  <a:pt x="596963" y="127508"/>
                </a:lnTo>
                <a:lnTo>
                  <a:pt x="597547" y="124968"/>
                </a:lnTo>
                <a:lnTo>
                  <a:pt x="583018" y="127508"/>
                </a:lnTo>
                <a:lnTo>
                  <a:pt x="580123" y="124968"/>
                </a:lnTo>
                <a:lnTo>
                  <a:pt x="591731" y="123698"/>
                </a:lnTo>
                <a:lnTo>
                  <a:pt x="579539" y="122428"/>
                </a:lnTo>
                <a:lnTo>
                  <a:pt x="583996" y="121158"/>
                </a:lnTo>
                <a:lnTo>
                  <a:pt x="581279" y="121158"/>
                </a:lnTo>
                <a:lnTo>
                  <a:pt x="580009" y="118618"/>
                </a:lnTo>
                <a:lnTo>
                  <a:pt x="583311" y="116078"/>
                </a:lnTo>
                <a:lnTo>
                  <a:pt x="588797" y="113538"/>
                </a:lnTo>
                <a:lnTo>
                  <a:pt x="594055" y="110998"/>
                </a:lnTo>
                <a:lnTo>
                  <a:pt x="583603" y="105918"/>
                </a:lnTo>
                <a:lnTo>
                  <a:pt x="587095" y="104648"/>
                </a:lnTo>
                <a:lnTo>
                  <a:pt x="588835" y="105918"/>
                </a:lnTo>
                <a:lnTo>
                  <a:pt x="591159" y="105918"/>
                </a:lnTo>
                <a:lnTo>
                  <a:pt x="590143" y="104648"/>
                </a:lnTo>
                <a:lnTo>
                  <a:pt x="593915" y="104648"/>
                </a:lnTo>
                <a:lnTo>
                  <a:pt x="597039" y="103378"/>
                </a:lnTo>
                <a:lnTo>
                  <a:pt x="594055" y="102108"/>
                </a:lnTo>
                <a:lnTo>
                  <a:pt x="591731" y="103378"/>
                </a:lnTo>
                <a:lnTo>
                  <a:pt x="584771" y="103378"/>
                </a:lnTo>
                <a:lnTo>
                  <a:pt x="591731" y="99568"/>
                </a:lnTo>
                <a:lnTo>
                  <a:pt x="591159" y="95758"/>
                </a:lnTo>
                <a:lnTo>
                  <a:pt x="587667" y="93218"/>
                </a:lnTo>
                <a:lnTo>
                  <a:pt x="595807" y="93218"/>
                </a:lnTo>
                <a:lnTo>
                  <a:pt x="596963" y="88138"/>
                </a:lnTo>
                <a:lnTo>
                  <a:pt x="590575" y="83058"/>
                </a:lnTo>
                <a:lnTo>
                  <a:pt x="590283" y="79248"/>
                </a:lnTo>
                <a:lnTo>
                  <a:pt x="589991" y="75438"/>
                </a:lnTo>
                <a:lnTo>
                  <a:pt x="586511" y="77978"/>
                </a:lnTo>
                <a:lnTo>
                  <a:pt x="572566" y="79248"/>
                </a:lnTo>
                <a:lnTo>
                  <a:pt x="570826" y="77978"/>
                </a:lnTo>
                <a:lnTo>
                  <a:pt x="573824" y="77355"/>
                </a:lnTo>
                <a:lnTo>
                  <a:pt x="569087" y="76708"/>
                </a:lnTo>
                <a:lnTo>
                  <a:pt x="375716" y="76708"/>
                </a:lnTo>
                <a:lnTo>
                  <a:pt x="372237" y="76708"/>
                </a:lnTo>
                <a:lnTo>
                  <a:pt x="365264" y="76708"/>
                </a:lnTo>
                <a:lnTo>
                  <a:pt x="366852" y="77978"/>
                </a:lnTo>
                <a:lnTo>
                  <a:pt x="363956" y="81788"/>
                </a:lnTo>
                <a:lnTo>
                  <a:pt x="362165" y="84328"/>
                </a:lnTo>
                <a:lnTo>
                  <a:pt x="367004" y="85598"/>
                </a:lnTo>
                <a:lnTo>
                  <a:pt x="363524" y="86868"/>
                </a:lnTo>
                <a:lnTo>
                  <a:pt x="364109" y="95758"/>
                </a:lnTo>
                <a:lnTo>
                  <a:pt x="368757" y="99568"/>
                </a:lnTo>
                <a:lnTo>
                  <a:pt x="369912" y="105918"/>
                </a:lnTo>
                <a:lnTo>
                  <a:pt x="380365" y="104648"/>
                </a:lnTo>
                <a:lnTo>
                  <a:pt x="378625" y="108458"/>
                </a:lnTo>
                <a:lnTo>
                  <a:pt x="387337" y="109728"/>
                </a:lnTo>
                <a:lnTo>
                  <a:pt x="384429" y="116078"/>
                </a:lnTo>
                <a:lnTo>
                  <a:pt x="376885" y="122428"/>
                </a:lnTo>
                <a:lnTo>
                  <a:pt x="378625" y="128778"/>
                </a:lnTo>
                <a:lnTo>
                  <a:pt x="384429" y="132588"/>
                </a:lnTo>
                <a:lnTo>
                  <a:pt x="387921" y="128778"/>
                </a:lnTo>
                <a:lnTo>
                  <a:pt x="394309" y="130048"/>
                </a:lnTo>
                <a:lnTo>
                  <a:pt x="385013" y="132588"/>
                </a:lnTo>
                <a:lnTo>
                  <a:pt x="386181" y="133858"/>
                </a:lnTo>
                <a:lnTo>
                  <a:pt x="380365" y="133858"/>
                </a:lnTo>
                <a:lnTo>
                  <a:pt x="382104" y="136398"/>
                </a:lnTo>
                <a:lnTo>
                  <a:pt x="385597" y="137668"/>
                </a:lnTo>
                <a:lnTo>
                  <a:pt x="390245" y="140208"/>
                </a:lnTo>
                <a:lnTo>
                  <a:pt x="394309" y="141478"/>
                </a:lnTo>
                <a:lnTo>
                  <a:pt x="396049" y="140208"/>
                </a:lnTo>
                <a:lnTo>
                  <a:pt x="399529" y="141478"/>
                </a:lnTo>
                <a:lnTo>
                  <a:pt x="401281" y="142748"/>
                </a:lnTo>
                <a:lnTo>
                  <a:pt x="395465" y="142748"/>
                </a:lnTo>
                <a:lnTo>
                  <a:pt x="390817" y="141478"/>
                </a:lnTo>
                <a:lnTo>
                  <a:pt x="389661" y="141478"/>
                </a:lnTo>
                <a:lnTo>
                  <a:pt x="393725" y="142748"/>
                </a:lnTo>
                <a:lnTo>
                  <a:pt x="393725" y="144018"/>
                </a:lnTo>
                <a:lnTo>
                  <a:pt x="392569" y="145288"/>
                </a:lnTo>
                <a:lnTo>
                  <a:pt x="387337" y="145288"/>
                </a:lnTo>
                <a:lnTo>
                  <a:pt x="384429" y="144018"/>
                </a:lnTo>
                <a:lnTo>
                  <a:pt x="379984" y="142748"/>
                </a:lnTo>
                <a:lnTo>
                  <a:pt x="377405" y="142748"/>
                </a:lnTo>
                <a:lnTo>
                  <a:pt x="382104" y="146558"/>
                </a:lnTo>
                <a:lnTo>
                  <a:pt x="390245" y="154178"/>
                </a:lnTo>
                <a:lnTo>
                  <a:pt x="394893" y="157988"/>
                </a:lnTo>
                <a:lnTo>
                  <a:pt x="394309" y="157988"/>
                </a:lnTo>
                <a:lnTo>
                  <a:pt x="391985" y="156718"/>
                </a:lnTo>
                <a:lnTo>
                  <a:pt x="386181" y="151638"/>
                </a:lnTo>
                <a:lnTo>
                  <a:pt x="379209" y="146558"/>
                </a:lnTo>
                <a:lnTo>
                  <a:pt x="389077" y="155448"/>
                </a:lnTo>
                <a:lnTo>
                  <a:pt x="388493" y="156718"/>
                </a:lnTo>
                <a:lnTo>
                  <a:pt x="386181" y="156718"/>
                </a:lnTo>
                <a:lnTo>
                  <a:pt x="390817" y="161798"/>
                </a:lnTo>
                <a:lnTo>
                  <a:pt x="390817" y="169418"/>
                </a:lnTo>
                <a:lnTo>
                  <a:pt x="390245" y="169418"/>
                </a:lnTo>
                <a:lnTo>
                  <a:pt x="390245" y="168173"/>
                </a:lnTo>
                <a:lnTo>
                  <a:pt x="390817" y="169418"/>
                </a:lnTo>
                <a:lnTo>
                  <a:pt x="390817" y="161798"/>
                </a:lnTo>
                <a:lnTo>
                  <a:pt x="379780" y="151638"/>
                </a:lnTo>
                <a:lnTo>
                  <a:pt x="374561" y="146558"/>
                </a:lnTo>
                <a:lnTo>
                  <a:pt x="376885" y="149098"/>
                </a:lnTo>
                <a:lnTo>
                  <a:pt x="378625" y="151638"/>
                </a:lnTo>
                <a:lnTo>
                  <a:pt x="379984" y="153619"/>
                </a:lnTo>
                <a:lnTo>
                  <a:pt x="379044" y="152565"/>
                </a:lnTo>
                <a:lnTo>
                  <a:pt x="379209" y="152908"/>
                </a:lnTo>
                <a:lnTo>
                  <a:pt x="380365" y="154368"/>
                </a:lnTo>
                <a:lnTo>
                  <a:pt x="380365" y="154660"/>
                </a:lnTo>
                <a:lnTo>
                  <a:pt x="380949" y="155448"/>
                </a:lnTo>
                <a:lnTo>
                  <a:pt x="384022" y="159258"/>
                </a:lnTo>
                <a:lnTo>
                  <a:pt x="383006" y="157657"/>
                </a:lnTo>
                <a:lnTo>
                  <a:pt x="387337" y="163068"/>
                </a:lnTo>
                <a:lnTo>
                  <a:pt x="389077" y="165608"/>
                </a:lnTo>
                <a:lnTo>
                  <a:pt x="390232" y="168148"/>
                </a:lnTo>
                <a:lnTo>
                  <a:pt x="389661" y="168148"/>
                </a:lnTo>
                <a:lnTo>
                  <a:pt x="387337" y="166878"/>
                </a:lnTo>
                <a:lnTo>
                  <a:pt x="384429" y="163068"/>
                </a:lnTo>
                <a:lnTo>
                  <a:pt x="380949" y="159258"/>
                </a:lnTo>
                <a:lnTo>
                  <a:pt x="376224" y="152908"/>
                </a:lnTo>
                <a:lnTo>
                  <a:pt x="371944" y="146558"/>
                </a:lnTo>
                <a:lnTo>
                  <a:pt x="368528" y="140208"/>
                </a:lnTo>
                <a:lnTo>
                  <a:pt x="366433" y="135128"/>
                </a:lnTo>
                <a:lnTo>
                  <a:pt x="367880" y="138938"/>
                </a:lnTo>
                <a:lnTo>
                  <a:pt x="370205" y="144018"/>
                </a:lnTo>
                <a:lnTo>
                  <a:pt x="375716" y="159258"/>
                </a:lnTo>
                <a:lnTo>
                  <a:pt x="378345" y="166878"/>
                </a:lnTo>
                <a:lnTo>
                  <a:pt x="379717" y="170688"/>
                </a:lnTo>
                <a:lnTo>
                  <a:pt x="379234" y="170688"/>
                </a:lnTo>
                <a:lnTo>
                  <a:pt x="377469" y="166878"/>
                </a:lnTo>
                <a:lnTo>
                  <a:pt x="376301" y="164338"/>
                </a:lnTo>
                <a:lnTo>
                  <a:pt x="374904" y="159258"/>
                </a:lnTo>
                <a:lnTo>
                  <a:pt x="374561" y="157988"/>
                </a:lnTo>
                <a:lnTo>
                  <a:pt x="374091" y="156718"/>
                </a:lnTo>
                <a:lnTo>
                  <a:pt x="369912" y="145288"/>
                </a:lnTo>
                <a:lnTo>
                  <a:pt x="373392" y="156718"/>
                </a:lnTo>
                <a:lnTo>
                  <a:pt x="371068" y="155448"/>
                </a:lnTo>
                <a:lnTo>
                  <a:pt x="369912" y="154178"/>
                </a:lnTo>
                <a:lnTo>
                  <a:pt x="368173" y="152908"/>
                </a:lnTo>
                <a:lnTo>
                  <a:pt x="367588" y="151638"/>
                </a:lnTo>
                <a:lnTo>
                  <a:pt x="367588" y="385318"/>
                </a:lnTo>
                <a:lnTo>
                  <a:pt x="364947" y="394563"/>
                </a:lnTo>
                <a:lnTo>
                  <a:pt x="364705" y="395389"/>
                </a:lnTo>
                <a:lnTo>
                  <a:pt x="364769" y="394030"/>
                </a:lnTo>
                <a:lnTo>
                  <a:pt x="363524" y="390398"/>
                </a:lnTo>
                <a:lnTo>
                  <a:pt x="367588" y="385318"/>
                </a:lnTo>
                <a:lnTo>
                  <a:pt x="367588" y="151638"/>
                </a:lnTo>
                <a:lnTo>
                  <a:pt x="366433" y="159258"/>
                </a:lnTo>
                <a:lnTo>
                  <a:pt x="366433" y="157988"/>
                </a:lnTo>
                <a:lnTo>
                  <a:pt x="366433" y="150368"/>
                </a:lnTo>
                <a:lnTo>
                  <a:pt x="367004" y="150368"/>
                </a:lnTo>
                <a:lnTo>
                  <a:pt x="366433" y="145288"/>
                </a:lnTo>
                <a:lnTo>
                  <a:pt x="366433" y="146558"/>
                </a:lnTo>
                <a:lnTo>
                  <a:pt x="365848" y="149098"/>
                </a:lnTo>
                <a:lnTo>
                  <a:pt x="365315" y="153733"/>
                </a:lnTo>
                <a:lnTo>
                  <a:pt x="364680" y="157988"/>
                </a:lnTo>
                <a:lnTo>
                  <a:pt x="364109" y="156718"/>
                </a:lnTo>
                <a:lnTo>
                  <a:pt x="364490" y="154178"/>
                </a:lnTo>
                <a:lnTo>
                  <a:pt x="364680" y="152908"/>
                </a:lnTo>
                <a:lnTo>
                  <a:pt x="365798" y="145605"/>
                </a:lnTo>
                <a:lnTo>
                  <a:pt x="365848" y="141478"/>
                </a:lnTo>
                <a:lnTo>
                  <a:pt x="365264" y="145288"/>
                </a:lnTo>
                <a:lnTo>
                  <a:pt x="364109" y="150368"/>
                </a:lnTo>
                <a:lnTo>
                  <a:pt x="362940" y="152908"/>
                </a:lnTo>
                <a:lnTo>
                  <a:pt x="364109" y="147828"/>
                </a:lnTo>
                <a:lnTo>
                  <a:pt x="364680" y="141478"/>
                </a:lnTo>
                <a:lnTo>
                  <a:pt x="361784" y="152908"/>
                </a:lnTo>
                <a:lnTo>
                  <a:pt x="361975" y="151638"/>
                </a:lnTo>
                <a:lnTo>
                  <a:pt x="362356" y="149098"/>
                </a:lnTo>
                <a:lnTo>
                  <a:pt x="360045" y="151638"/>
                </a:lnTo>
                <a:lnTo>
                  <a:pt x="358876" y="151638"/>
                </a:lnTo>
                <a:lnTo>
                  <a:pt x="360045" y="149098"/>
                </a:lnTo>
                <a:lnTo>
                  <a:pt x="357136" y="154178"/>
                </a:lnTo>
                <a:lnTo>
                  <a:pt x="357136" y="149098"/>
                </a:lnTo>
                <a:lnTo>
                  <a:pt x="351917" y="156718"/>
                </a:lnTo>
                <a:lnTo>
                  <a:pt x="355688" y="150368"/>
                </a:lnTo>
                <a:lnTo>
                  <a:pt x="357200" y="147828"/>
                </a:lnTo>
                <a:lnTo>
                  <a:pt x="358521" y="145288"/>
                </a:lnTo>
                <a:lnTo>
                  <a:pt x="356235" y="145288"/>
                </a:lnTo>
                <a:lnTo>
                  <a:pt x="350748" y="147828"/>
                </a:lnTo>
                <a:lnTo>
                  <a:pt x="353453" y="145288"/>
                </a:lnTo>
                <a:lnTo>
                  <a:pt x="354812" y="144018"/>
                </a:lnTo>
                <a:lnTo>
                  <a:pt x="352488" y="142748"/>
                </a:lnTo>
                <a:lnTo>
                  <a:pt x="358292" y="137668"/>
                </a:lnTo>
                <a:lnTo>
                  <a:pt x="355968" y="136398"/>
                </a:lnTo>
                <a:lnTo>
                  <a:pt x="351917" y="136398"/>
                </a:lnTo>
                <a:lnTo>
                  <a:pt x="346100" y="142748"/>
                </a:lnTo>
                <a:lnTo>
                  <a:pt x="350024" y="135128"/>
                </a:lnTo>
                <a:lnTo>
                  <a:pt x="351332" y="132588"/>
                </a:lnTo>
                <a:lnTo>
                  <a:pt x="346100" y="133858"/>
                </a:lnTo>
                <a:lnTo>
                  <a:pt x="342036" y="133858"/>
                </a:lnTo>
                <a:lnTo>
                  <a:pt x="337972" y="135128"/>
                </a:lnTo>
                <a:lnTo>
                  <a:pt x="334492" y="135128"/>
                </a:lnTo>
                <a:lnTo>
                  <a:pt x="336524" y="132588"/>
                </a:lnTo>
                <a:lnTo>
                  <a:pt x="342620" y="124968"/>
                </a:lnTo>
                <a:lnTo>
                  <a:pt x="333375" y="123698"/>
                </a:lnTo>
                <a:lnTo>
                  <a:pt x="324904" y="122428"/>
                </a:lnTo>
                <a:lnTo>
                  <a:pt x="316966" y="119761"/>
                </a:lnTo>
                <a:lnTo>
                  <a:pt x="310680" y="117348"/>
                </a:lnTo>
                <a:lnTo>
                  <a:pt x="313016" y="116078"/>
                </a:lnTo>
                <a:lnTo>
                  <a:pt x="317703" y="113538"/>
                </a:lnTo>
                <a:lnTo>
                  <a:pt x="324561" y="116078"/>
                </a:lnTo>
                <a:lnTo>
                  <a:pt x="329247" y="113538"/>
                </a:lnTo>
                <a:lnTo>
                  <a:pt x="331584" y="112268"/>
                </a:lnTo>
                <a:lnTo>
                  <a:pt x="314960" y="112268"/>
                </a:lnTo>
                <a:lnTo>
                  <a:pt x="308317" y="110998"/>
                </a:lnTo>
                <a:lnTo>
                  <a:pt x="306019" y="108458"/>
                </a:lnTo>
                <a:lnTo>
                  <a:pt x="304876" y="107188"/>
                </a:lnTo>
                <a:lnTo>
                  <a:pt x="305447" y="103378"/>
                </a:lnTo>
                <a:lnTo>
                  <a:pt x="311264" y="103378"/>
                </a:lnTo>
                <a:lnTo>
                  <a:pt x="314159" y="102108"/>
                </a:lnTo>
                <a:lnTo>
                  <a:pt x="308305" y="99568"/>
                </a:lnTo>
                <a:lnTo>
                  <a:pt x="307403" y="98298"/>
                </a:lnTo>
                <a:lnTo>
                  <a:pt x="304723" y="94488"/>
                </a:lnTo>
                <a:lnTo>
                  <a:pt x="300939" y="90678"/>
                </a:lnTo>
                <a:lnTo>
                  <a:pt x="294424" y="88138"/>
                </a:lnTo>
                <a:lnTo>
                  <a:pt x="295579" y="86868"/>
                </a:lnTo>
                <a:lnTo>
                  <a:pt x="299072" y="86868"/>
                </a:lnTo>
                <a:lnTo>
                  <a:pt x="297903" y="85598"/>
                </a:lnTo>
                <a:lnTo>
                  <a:pt x="299072" y="83058"/>
                </a:lnTo>
                <a:lnTo>
                  <a:pt x="292684" y="86868"/>
                </a:lnTo>
                <a:lnTo>
                  <a:pt x="294995" y="86868"/>
                </a:lnTo>
                <a:lnTo>
                  <a:pt x="287947" y="91948"/>
                </a:lnTo>
                <a:lnTo>
                  <a:pt x="279971" y="94488"/>
                </a:lnTo>
                <a:lnTo>
                  <a:pt x="272542" y="97028"/>
                </a:lnTo>
                <a:lnTo>
                  <a:pt x="267131" y="98298"/>
                </a:lnTo>
                <a:lnTo>
                  <a:pt x="273735" y="94488"/>
                </a:lnTo>
                <a:lnTo>
                  <a:pt x="275945" y="93218"/>
                </a:lnTo>
                <a:lnTo>
                  <a:pt x="278015" y="88138"/>
                </a:lnTo>
                <a:lnTo>
                  <a:pt x="281178" y="84328"/>
                </a:lnTo>
                <a:lnTo>
                  <a:pt x="285203" y="81788"/>
                </a:lnTo>
                <a:lnTo>
                  <a:pt x="293255" y="76708"/>
                </a:lnTo>
                <a:lnTo>
                  <a:pt x="291515" y="76708"/>
                </a:lnTo>
                <a:lnTo>
                  <a:pt x="288036" y="77978"/>
                </a:lnTo>
                <a:lnTo>
                  <a:pt x="283387" y="81788"/>
                </a:lnTo>
                <a:lnTo>
                  <a:pt x="283972" y="79248"/>
                </a:lnTo>
                <a:lnTo>
                  <a:pt x="286283" y="76708"/>
                </a:lnTo>
                <a:lnTo>
                  <a:pt x="292100" y="75438"/>
                </a:lnTo>
                <a:lnTo>
                  <a:pt x="285711" y="72898"/>
                </a:lnTo>
                <a:lnTo>
                  <a:pt x="279908" y="79248"/>
                </a:lnTo>
                <a:lnTo>
                  <a:pt x="278358" y="76708"/>
                </a:lnTo>
                <a:lnTo>
                  <a:pt x="277583" y="75438"/>
                </a:lnTo>
                <a:lnTo>
                  <a:pt x="280492" y="72898"/>
                </a:lnTo>
                <a:lnTo>
                  <a:pt x="282219" y="72898"/>
                </a:lnTo>
                <a:lnTo>
                  <a:pt x="286283" y="70358"/>
                </a:lnTo>
                <a:lnTo>
                  <a:pt x="271195" y="75438"/>
                </a:lnTo>
                <a:lnTo>
                  <a:pt x="271780" y="69088"/>
                </a:lnTo>
                <a:lnTo>
                  <a:pt x="274091" y="69088"/>
                </a:lnTo>
                <a:lnTo>
                  <a:pt x="275310" y="67322"/>
                </a:lnTo>
                <a:lnTo>
                  <a:pt x="270865" y="65278"/>
                </a:lnTo>
                <a:lnTo>
                  <a:pt x="263359" y="65278"/>
                </a:lnTo>
                <a:lnTo>
                  <a:pt x="260248" y="64008"/>
                </a:lnTo>
                <a:lnTo>
                  <a:pt x="257149" y="62738"/>
                </a:lnTo>
                <a:lnTo>
                  <a:pt x="256336" y="60198"/>
                </a:lnTo>
                <a:lnTo>
                  <a:pt x="255511" y="57658"/>
                </a:lnTo>
                <a:lnTo>
                  <a:pt x="257886" y="56388"/>
                </a:lnTo>
                <a:lnTo>
                  <a:pt x="262610" y="53848"/>
                </a:lnTo>
                <a:lnTo>
                  <a:pt x="264363" y="51308"/>
                </a:lnTo>
                <a:lnTo>
                  <a:pt x="265480" y="48768"/>
                </a:lnTo>
                <a:lnTo>
                  <a:pt x="270611" y="44958"/>
                </a:lnTo>
                <a:lnTo>
                  <a:pt x="264807" y="43688"/>
                </a:lnTo>
                <a:lnTo>
                  <a:pt x="259575" y="48768"/>
                </a:lnTo>
                <a:lnTo>
                  <a:pt x="258991" y="47498"/>
                </a:lnTo>
                <a:lnTo>
                  <a:pt x="257835" y="44958"/>
                </a:lnTo>
                <a:lnTo>
                  <a:pt x="247383" y="47498"/>
                </a:lnTo>
                <a:lnTo>
                  <a:pt x="249707" y="42418"/>
                </a:lnTo>
                <a:lnTo>
                  <a:pt x="256095" y="41148"/>
                </a:lnTo>
                <a:lnTo>
                  <a:pt x="250291" y="36068"/>
                </a:lnTo>
                <a:lnTo>
                  <a:pt x="247383" y="42418"/>
                </a:lnTo>
                <a:lnTo>
                  <a:pt x="239255" y="42418"/>
                </a:lnTo>
                <a:lnTo>
                  <a:pt x="231711" y="51308"/>
                </a:lnTo>
                <a:lnTo>
                  <a:pt x="232397" y="47498"/>
                </a:lnTo>
                <a:lnTo>
                  <a:pt x="232867" y="44958"/>
                </a:lnTo>
                <a:lnTo>
                  <a:pt x="234607" y="44958"/>
                </a:lnTo>
                <a:lnTo>
                  <a:pt x="231127" y="42418"/>
                </a:lnTo>
                <a:lnTo>
                  <a:pt x="236232" y="37338"/>
                </a:lnTo>
                <a:lnTo>
                  <a:pt x="237515" y="36068"/>
                </a:lnTo>
                <a:lnTo>
                  <a:pt x="232867" y="36068"/>
                </a:lnTo>
                <a:lnTo>
                  <a:pt x="227647" y="37338"/>
                </a:lnTo>
                <a:lnTo>
                  <a:pt x="229387" y="33528"/>
                </a:lnTo>
                <a:lnTo>
                  <a:pt x="232867" y="29718"/>
                </a:lnTo>
                <a:lnTo>
                  <a:pt x="239839" y="27178"/>
                </a:lnTo>
                <a:lnTo>
                  <a:pt x="243319" y="25908"/>
                </a:lnTo>
                <a:lnTo>
                  <a:pt x="245643" y="24638"/>
                </a:lnTo>
                <a:lnTo>
                  <a:pt x="239712" y="24638"/>
                </a:lnTo>
                <a:lnTo>
                  <a:pt x="236499" y="23368"/>
                </a:lnTo>
                <a:lnTo>
                  <a:pt x="233070" y="20828"/>
                </a:lnTo>
                <a:lnTo>
                  <a:pt x="230771" y="21272"/>
                </a:lnTo>
                <a:lnTo>
                  <a:pt x="235762" y="18288"/>
                </a:lnTo>
                <a:lnTo>
                  <a:pt x="237515" y="17018"/>
                </a:lnTo>
                <a:lnTo>
                  <a:pt x="228219" y="20828"/>
                </a:lnTo>
                <a:lnTo>
                  <a:pt x="229387" y="18288"/>
                </a:lnTo>
                <a:lnTo>
                  <a:pt x="162013" y="18288"/>
                </a:lnTo>
                <a:lnTo>
                  <a:pt x="162013" y="217678"/>
                </a:lnTo>
                <a:lnTo>
                  <a:pt x="159689" y="218948"/>
                </a:lnTo>
                <a:lnTo>
                  <a:pt x="159689" y="221488"/>
                </a:lnTo>
                <a:lnTo>
                  <a:pt x="157962" y="225298"/>
                </a:lnTo>
                <a:lnTo>
                  <a:pt x="156794" y="222758"/>
                </a:lnTo>
                <a:lnTo>
                  <a:pt x="155638" y="221488"/>
                </a:lnTo>
                <a:lnTo>
                  <a:pt x="159981" y="217678"/>
                </a:lnTo>
                <a:lnTo>
                  <a:pt x="161442" y="216408"/>
                </a:lnTo>
                <a:lnTo>
                  <a:pt x="162013" y="217678"/>
                </a:lnTo>
                <a:lnTo>
                  <a:pt x="162013" y="18288"/>
                </a:lnTo>
                <a:lnTo>
                  <a:pt x="95821" y="18288"/>
                </a:lnTo>
                <a:lnTo>
                  <a:pt x="95821" y="47498"/>
                </a:lnTo>
                <a:lnTo>
                  <a:pt x="92976" y="55118"/>
                </a:lnTo>
                <a:lnTo>
                  <a:pt x="86093" y="56388"/>
                </a:lnTo>
                <a:lnTo>
                  <a:pt x="78994" y="52578"/>
                </a:lnTo>
                <a:lnTo>
                  <a:pt x="75501" y="44958"/>
                </a:lnTo>
                <a:lnTo>
                  <a:pt x="83629" y="43688"/>
                </a:lnTo>
                <a:lnTo>
                  <a:pt x="86537" y="48768"/>
                </a:lnTo>
                <a:lnTo>
                  <a:pt x="95821" y="47498"/>
                </a:lnTo>
                <a:lnTo>
                  <a:pt x="95821" y="18288"/>
                </a:lnTo>
                <a:lnTo>
                  <a:pt x="5232" y="18288"/>
                </a:lnTo>
                <a:lnTo>
                  <a:pt x="3111" y="18288"/>
                </a:lnTo>
                <a:lnTo>
                  <a:pt x="1892" y="19558"/>
                </a:lnTo>
                <a:lnTo>
                  <a:pt x="9715" y="19558"/>
                </a:lnTo>
                <a:lnTo>
                  <a:pt x="10668" y="20828"/>
                </a:lnTo>
                <a:lnTo>
                  <a:pt x="20904" y="20828"/>
                </a:lnTo>
                <a:lnTo>
                  <a:pt x="10464" y="22098"/>
                </a:lnTo>
                <a:lnTo>
                  <a:pt x="23812" y="22098"/>
                </a:lnTo>
                <a:lnTo>
                  <a:pt x="27292" y="20828"/>
                </a:lnTo>
                <a:lnTo>
                  <a:pt x="31369" y="22098"/>
                </a:lnTo>
                <a:lnTo>
                  <a:pt x="24815" y="22098"/>
                </a:lnTo>
                <a:lnTo>
                  <a:pt x="30949" y="23368"/>
                </a:lnTo>
                <a:lnTo>
                  <a:pt x="23228" y="23368"/>
                </a:lnTo>
                <a:lnTo>
                  <a:pt x="20332" y="25908"/>
                </a:lnTo>
                <a:lnTo>
                  <a:pt x="36004" y="25908"/>
                </a:lnTo>
                <a:lnTo>
                  <a:pt x="33108" y="26492"/>
                </a:lnTo>
                <a:lnTo>
                  <a:pt x="33108" y="27178"/>
                </a:lnTo>
                <a:lnTo>
                  <a:pt x="30784" y="28448"/>
                </a:lnTo>
                <a:lnTo>
                  <a:pt x="25552" y="28448"/>
                </a:lnTo>
                <a:lnTo>
                  <a:pt x="33108" y="27178"/>
                </a:lnTo>
                <a:lnTo>
                  <a:pt x="33108" y="26492"/>
                </a:lnTo>
                <a:lnTo>
                  <a:pt x="29616" y="27178"/>
                </a:lnTo>
                <a:lnTo>
                  <a:pt x="19748" y="28448"/>
                </a:lnTo>
                <a:lnTo>
                  <a:pt x="23812" y="28448"/>
                </a:lnTo>
                <a:lnTo>
                  <a:pt x="22618" y="29718"/>
                </a:lnTo>
                <a:lnTo>
                  <a:pt x="26060" y="29718"/>
                </a:lnTo>
                <a:lnTo>
                  <a:pt x="28956" y="30988"/>
                </a:lnTo>
                <a:lnTo>
                  <a:pt x="22656" y="30988"/>
                </a:lnTo>
                <a:lnTo>
                  <a:pt x="20904" y="32258"/>
                </a:lnTo>
                <a:lnTo>
                  <a:pt x="19748" y="32258"/>
                </a:lnTo>
                <a:lnTo>
                  <a:pt x="19748" y="30988"/>
                </a:lnTo>
                <a:lnTo>
                  <a:pt x="20256" y="29883"/>
                </a:lnTo>
                <a:lnTo>
                  <a:pt x="11620" y="30988"/>
                </a:lnTo>
                <a:lnTo>
                  <a:pt x="9880" y="32258"/>
                </a:lnTo>
                <a:lnTo>
                  <a:pt x="10388" y="32258"/>
                </a:lnTo>
                <a:lnTo>
                  <a:pt x="15214" y="33528"/>
                </a:lnTo>
                <a:lnTo>
                  <a:pt x="13360" y="33528"/>
                </a:lnTo>
                <a:lnTo>
                  <a:pt x="11620" y="34798"/>
                </a:lnTo>
                <a:lnTo>
                  <a:pt x="12204" y="34798"/>
                </a:lnTo>
                <a:lnTo>
                  <a:pt x="10464" y="36068"/>
                </a:lnTo>
                <a:lnTo>
                  <a:pt x="5232" y="36068"/>
                </a:lnTo>
                <a:lnTo>
                  <a:pt x="4648" y="37338"/>
                </a:lnTo>
                <a:lnTo>
                  <a:pt x="15100" y="36068"/>
                </a:lnTo>
                <a:lnTo>
                  <a:pt x="13360" y="37338"/>
                </a:lnTo>
                <a:lnTo>
                  <a:pt x="22072" y="36068"/>
                </a:lnTo>
                <a:lnTo>
                  <a:pt x="19748" y="36068"/>
                </a:lnTo>
                <a:lnTo>
                  <a:pt x="19748" y="34798"/>
                </a:lnTo>
                <a:lnTo>
                  <a:pt x="29616" y="34798"/>
                </a:lnTo>
                <a:lnTo>
                  <a:pt x="23812" y="36068"/>
                </a:lnTo>
                <a:lnTo>
                  <a:pt x="40652" y="36068"/>
                </a:lnTo>
                <a:lnTo>
                  <a:pt x="22720" y="37338"/>
                </a:lnTo>
                <a:lnTo>
                  <a:pt x="15582" y="38608"/>
                </a:lnTo>
                <a:lnTo>
                  <a:pt x="8712" y="38608"/>
                </a:lnTo>
                <a:lnTo>
                  <a:pt x="15392" y="41148"/>
                </a:lnTo>
                <a:lnTo>
                  <a:pt x="34848" y="41148"/>
                </a:lnTo>
                <a:lnTo>
                  <a:pt x="26720" y="42418"/>
                </a:lnTo>
                <a:lnTo>
                  <a:pt x="24396" y="42418"/>
                </a:lnTo>
                <a:lnTo>
                  <a:pt x="21488" y="43688"/>
                </a:lnTo>
                <a:lnTo>
                  <a:pt x="22656" y="43688"/>
                </a:lnTo>
                <a:lnTo>
                  <a:pt x="34848" y="43688"/>
                </a:lnTo>
                <a:lnTo>
                  <a:pt x="28460" y="44958"/>
                </a:lnTo>
                <a:lnTo>
                  <a:pt x="22656" y="43688"/>
                </a:lnTo>
                <a:lnTo>
                  <a:pt x="24396" y="44958"/>
                </a:lnTo>
                <a:lnTo>
                  <a:pt x="20332" y="44958"/>
                </a:lnTo>
                <a:lnTo>
                  <a:pt x="15240" y="46228"/>
                </a:lnTo>
                <a:lnTo>
                  <a:pt x="19240" y="47498"/>
                </a:lnTo>
                <a:lnTo>
                  <a:pt x="27266" y="47498"/>
                </a:lnTo>
                <a:lnTo>
                  <a:pt x="34264" y="48768"/>
                </a:lnTo>
                <a:lnTo>
                  <a:pt x="33108" y="50038"/>
                </a:lnTo>
                <a:lnTo>
                  <a:pt x="32524" y="50038"/>
                </a:lnTo>
                <a:lnTo>
                  <a:pt x="28981" y="52578"/>
                </a:lnTo>
                <a:lnTo>
                  <a:pt x="31584" y="55118"/>
                </a:lnTo>
                <a:lnTo>
                  <a:pt x="32766" y="57658"/>
                </a:lnTo>
                <a:lnTo>
                  <a:pt x="24968" y="60198"/>
                </a:lnTo>
                <a:lnTo>
                  <a:pt x="20904" y="61468"/>
                </a:lnTo>
                <a:lnTo>
                  <a:pt x="29616" y="60198"/>
                </a:lnTo>
                <a:lnTo>
                  <a:pt x="39484" y="60198"/>
                </a:lnTo>
                <a:lnTo>
                  <a:pt x="39585" y="61468"/>
                </a:lnTo>
                <a:lnTo>
                  <a:pt x="31584" y="62738"/>
                </a:lnTo>
                <a:lnTo>
                  <a:pt x="25196" y="64008"/>
                </a:lnTo>
                <a:lnTo>
                  <a:pt x="30200" y="65278"/>
                </a:lnTo>
                <a:lnTo>
                  <a:pt x="37757" y="64008"/>
                </a:lnTo>
                <a:lnTo>
                  <a:pt x="36588" y="65278"/>
                </a:lnTo>
                <a:lnTo>
                  <a:pt x="38963" y="65798"/>
                </a:lnTo>
                <a:lnTo>
                  <a:pt x="41808" y="65278"/>
                </a:lnTo>
                <a:lnTo>
                  <a:pt x="39662" y="65951"/>
                </a:lnTo>
                <a:lnTo>
                  <a:pt x="42392" y="66548"/>
                </a:lnTo>
                <a:lnTo>
                  <a:pt x="37757" y="66548"/>
                </a:lnTo>
                <a:lnTo>
                  <a:pt x="39662" y="65951"/>
                </a:lnTo>
                <a:lnTo>
                  <a:pt x="38963" y="65798"/>
                </a:lnTo>
                <a:lnTo>
                  <a:pt x="34848" y="66548"/>
                </a:lnTo>
                <a:lnTo>
                  <a:pt x="31940" y="66548"/>
                </a:lnTo>
                <a:lnTo>
                  <a:pt x="42392" y="67818"/>
                </a:lnTo>
                <a:lnTo>
                  <a:pt x="38328" y="69088"/>
                </a:lnTo>
                <a:lnTo>
                  <a:pt x="18580" y="69088"/>
                </a:lnTo>
                <a:lnTo>
                  <a:pt x="17424" y="70358"/>
                </a:lnTo>
                <a:lnTo>
                  <a:pt x="38912" y="70358"/>
                </a:lnTo>
                <a:lnTo>
                  <a:pt x="42392" y="69088"/>
                </a:lnTo>
                <a:lnTo>
                  <a:pt x="54013" y="69088"/>
                </a:lnTo>
                <a:lnTo>
                  <a:pt x="54597" y="72898"/>
                </a:lnTo>
                <a:lnTo>
                  <a:pt x="58077" y="74168"/>
                </a:lnTo>
                <a:lnTo>
                  <a:pt x="47625" y="77978"/>
                </a:lnTo>
                <a:lnTo>
                  <a:pt x="51689" y="76708"/>
                </a:lnTo>
                <a:lnTo>
                  <a:pt x="61556" y="76708"/>
                </a:lnTo>
                <a:lnTo>
                  <a:pt x="62712" y="77978"/>
                </a:lnTo>
                <a:lnTo>
                  <a:pt x="54533" y="81788"/>
                </a:lnTo>
                <a:lnTo>
                  <a:pt x="54063" y="89408"/>
                </a:lnTo>
                <a:lnTo>
                  <a:pt x="45885" y="95758"/>
                </a:lnTo>
                <a:lnTo>
                  <a:pt x="55321" y="94488"/>
                </a:lnTo>
                <a:lnTo>
                  <a:pt x="59956" y="97028"/>
                </a:lnTo>
                <a:lnTo>
                  <a:pt x="63512" y="100838"/>
                </a:lnTo>
                <a:lnTo>
                  <a:pt x="69684" y="103378"/>
                </a:lnTo>
                <a:lnTo>
                  <a:pt x="66205" y="103378"/>
                </a:lnTo>
                <a:lnTo>
                  <a:pt x="66205" y="107188"/>
                </a:lnTo>
                <a:lnTo>
                  <a:pt x="62141" y="109728"/>
                </a:lnTo>
                <a:lnTo>
                  <a:pt x="59817" y="113538"/>
                </a:lnTo>
                <a:lnTo>
                  <a:pt x="68503" y="109728"/>
                </a:lnTo>
                <a:lnTo>
                  <a:pt x="75272" y="108458"/>
                </a:lnTo>
                <a:lnTo>
                  <a:pt x="87693" y="108458"/>
                </a:lnTo>
                <a:lnTo>
                  <a:pt x="80314" y="113538"/>
                </a:lnTo>
                <a:lnTo>
                  <a:pt x="73977" y="116078"/>
                </a:lnTo>
                <a:lnTo>
                  <a:pt x="67525" y="117348"/>
                </a:lnTo>
                <a:lnTo>
                  <a:pt x="59817" y="121158"/>
                </a:lnTo>
                <a:lnTo>
                  <a:pt x="66535" y="118618"/>
                </a:lnTo>
                <a:lnTo>
                  <a:pt x="76479" y="118618"/>
                </a:lnTo>
                <a:lnTo>
                  <a:pt x="81889" y="116078"/>
                </a:lnTo>
                <a:lnTo>
                  <a:pt x="77025" y="121158"/>
                </a:lnTo>
                <a:lnTo>
                  <a:pt x="74612" y="123698"/>
                </a:lnTo>
                <a:lnTo>
                  <a:pt x="69100" y="127508"/>
                </a:lnTo>
                <a:lnTo>
                  <a:pt x="77025" y="124968"/>
                </a:lnTo>
                <a:lnTo>
                  <a:pt x="78841" y="124968"/>
                </a:lnTo>
                <a:lnTo>
                  <a:pt x="79565" y="126238"/>
                </a:lnTo>
                <a:lnTo>
                  <a:pt x="84213" y="124968"/>
                </a:lnTo>
                <a:lnTo>
                  <a:pt x="78397" y="133858"/>
                </a:lnTo>
                <a:lnTo>
                  <a:pt x="69684" y="135128"/>
                </a:lnTo>
                <a:lnTo>
                  <a:pt x="76657" y="136398"/>
                </a:lnTo>
                <a:lnTo>
                  <a:pt x="75361" y="137617"/>
                </a:lnTo>
                <a:lnTo>
                  <a:pt x="79336" y="135128"/>
                </a:lnTo>
                <a:lnTo>
                  <a:pt x="85369" y="132588"/>
                </a:lnTo>
                <a:lnTo>
                  <a:pt x="86804" y="135128"/>
                </a:lnTo>
                <a:lnTo>
                  <a:pt x="83337" y="137668"/>
                </a:lnTo>
                <a:lnTo>
                  <a:pt x="77685" y="141478"/>
                </a:lnTo>
                <a:lnTo>
                  <a:pt x="72593" y="145288"/>
                </a:lnTo>
                <a:lnTo>
                  <a:pt x="77825" y="146558"/>
                </a:lnTo>
                <a:lnTo>
                  <a:pt x="90017" y="142748"/>
                </a:lnTo>
                <a:lnTo>
                  <a:pt x="91173" y="145288"/>
                </a:lnTo>
                <a:lnTo>
                  <a:pt x="89433" y="146558"/>
                </a:lnTo>
                <a:lnTo>
                  <a:pt x="88849" y="147828"/>
                </a:lnTo>
                <a:lnTo>
                  <a:pt x="92062" y="147828"/>
                </a:lnTo>
                <a:lnTo>
                  <a:pt x="95237" y="151638"/>
                </a:lnTo>
                <a:lnTo>
                  <a:pt x="98856" y="154178"/>
                </a:lnTo>
                <a:lnTo>
                  <a:pt x="106273" y="154178"/>
                </a:lnTo>
                <a:lnTo>
                  <a:pt x="105486" y="155333"/>
                </a:lnTo>
                <a:lnTo>
                  <a:pt x="114985" y="149098"/>
                </a:lnTo>
                <a:lnTo>
                  <a:pt x="119634" y="146558"/>
                </a:lnTo>
                <a:lnTo>
                  <a:pt x="120789" y="147828"/>
                </a:lnTo>
                <a:lnTo>
                  <a:pt x="124853" y="146558"/>
                </a:lnTo>
                <a:lnTo>
                  <a:pt x="128917" y="145288"/>
                </a:lnTo>
                <a:lnTo>
                  <a:pt x="121958" y="150368"/>
                </a:lnTo>
                <a:lnTo>
                  <a:pt x="121373" y="149098"/>
                </a:lnTo>
                <a:lnTo>
                  <a:pt x="115557" y="151638"/>
                </a:lnTo>
                <a:lnTo>
                  <a:pt x="120205" y="151638"/>
                </a:lnTo>
                <a:lnTo>
                  <a:pt x="114846" y="155448"/>
                </a:lnTo>
                <a:lnTo>
                  <a:pt x="110655" y="155448"/>
                </a:lnTo>
                <a:lnTo>
                  <a:pt x="106273" y="156718"/>
                </a:lnTo>
                <a:lnTo>
                  <a:pt x="112077" y="157988"/>
                </a:lnTo>
                <a:lnTo>
                  <a:pt x="123698" y="156718"/>
                </a:lnTo>
                <a:lnTo>
                  <a:pt x="122529" y="161798"/>
                </a:lnTo>
                <a:lnTo>
                  <a:pt x="116827" y="164338"/>
                </a:lnTo>
                <a:lnTo>
                  <a:pt x="113893" y="163068"/>
                </a:lnTo>
                <a:lnTo>
                  <a:pt x="111506" y="163068"/>
                </a:lnTo>
                <a:lnTo>
                  <a:pt x="107442" y="166878"/>
                </a:lnTo>
                <a:lnTo>
                  <a:pt x="107721" y="165608"/>
                </a:lnTo>
                <a:lnTo>
                  <a:pt x="109181" y="159258"/>
                </a:lnTo>
                <a:lnTo>
                  <a:pt x="102463" y="165608"/>
                </a:lnTo>
                <a:lnTo>
                  <a:pt x="101193" y="164338"/>
                </a:lnTo>
                <a:lnTo>
                  <a:pt x="99707" y="164338"/>
                </a:lnTo>
                <a:lnTo>
                  <a:pt x="92329" y="170688"/>
                </a:lnTo>
                <a:lnTo>
                  <a:pt x="92913" y="178308"/>
                </a:lnTo>
                <a:lnTo>
                  <a:pt x="102209" y="173228"/>
                </a:lnTo>
                <a:lnTo>
                  <a:pt x="102793" y="182118"/>
                </a:lnTo>
                <a:lnTo>
                  <a:pt x="109753" y="179578"/>
                </a:lnTo>
                <a:lnTo>
                  <a:pt x="111493" y="175768"/>
                </a:lnTo>
                <a:lnTo>
                  <a:pt x="118465" y="173228"/>
                </a:lnTo>
                <a:lnTo>
                  <a:pt x="121831" y="177038"/>
                </a:lnTo>
                <a:lnTo>
                  <a:pt x="115277" y="184658"/>
                </a:lnTo>
                <a:lnTo>
                  <a:pt x="109156" y="192278"/>
                </a:lnTo>
                <a:lnTo>
                  <a:pt x="113817" y="193548"/>
                </a:lnTo>
                <a:lnTo>
                  <a:pt x="127393" y="188468"/>
                </a:lnTo>
                <a:lnTo>
                  <a:pt x="131864" y="187198"/>
                </a:lnTo>
                <a:lnTo>
                  <a:pt x="131826" y="191008"/>
                </a:lnTo>
                <a:lnTo>
                  <a:pt x="119049" y="197358"/>
                </a:lnTo>
                <a:lnTo>
                  <a:pt x="123202" y="199898"/>
                </a:lnTo>
                <a:lnTo>
                  <a:pt x="129209" y="197358"/>
                </a:lnTo>
                <a:lnTo>
                  <a:pt x="133908" y="196088"/>
                </a:lnTo>
                <a:lnTo>
                  <a:pt x="134150" y="199898"/>
                </a:lnTo>
                <a:lnTo>
                  <a:pt x="128917" y="202438"/>
                </a:lnTo>
                <a:lnTo>
                  <a:pt x="127177" y="198628"/>
                </a:lnTo>
                <a:lnTo>
                  <a:pt x="126593" y="199898"/>
                </a:lnTo>
                <a:lnTo>
                  <a:pt x="125044" y="203708"/>
                </a:lnTo>
                <a:lnTo>
                  <a:pt x="128562" y="203708"/>
                </a:lnTo>
                <a:lnTo>
                  <a:pt x="131127" y="202438"/>
                </a:lnTo>
                <a:lnTo>
                  <a:pt x="133705" y="201168"/>
                </a:lnTo>
                <a:lnTo>
                  <a:pt x="137045" y="201168"/>
                </a:lnTo>
                <a:lnTo>
                  <a:pt x="127177" y="208788"/>
                </a:lnTo>
                <a:lnTo>
                  <a:pt x="132537" y="211328"/>
                </a:lnTo>
                <a:lnTo>
                  <a:pt x="145884" y="216408"/>
                </a:lnTo>
                <a:lnTo>
                  <a:pt x="151574" y="218948"/>
                </a:lnTo>
                <a:lnTo>
                  <a:pt x="148082" y="221488"/>
                </a:lnTo>
                <a:lnTo>
                  <a:pt x="144018" y="222758"/>
                </a:lnTo>
                <a:lnTo>
                  <a:pt x="142278" y="226568"/>
                </a:lnTo>
                <a:lnTo>
                  <a:pt x="148767" y="230378"/>
                </a:lnTo>
                <a:lnTo>
                  <a:pt x="152361" y="237998"/>
                </a:lnTo>
                <a:lnTo>
                  <a:pt x="154114" y="246888"/>
                </a:lnTo>
                <a:lnTo>
                  <a:pt x="155054" y="257048"/>
                </a:lnTo>
                <a:lnTo>
                  <a:pt x="166090" y="251968"/>
                </a:lnTo>
                <a:lnTo>
                  <a:pt x="166598" y="253098"/>
                </a:lnTo>
                <a:lnTo>
                  <a:pt x="170726" y="251968"/>
                </a:lnTo>
                <a:lnTo>
                  <a:pt x="172478" y="253238"/>
                </a:lnTo>
                <a:lnTo>
                  <a:pt x="167830" y="258318"/>
                </a:lnTo>
                <a:lnTo>
                  <a:pt x="164338" y="259588"/>
                </a:lnTo>
                <a:lnTo>
                  <a:pt x="173532" y="259588"/>
                </a:lnTo>
                <a:lnTo>
                  <a:pt x="182130" y="260858"/>
                </a:lnTo>
                <a:lnTo>
                  <a:pt x="187782" y="265938"/>
                </a:lnTo>
                <a:lnTo>
                  <a:pt x="188150" y="273558"/>
                </a:lnTo>
                <a:lnTo>
                  <a:pt x="184670" y="274828"/>
                </a:lnTo>
                <a:lnTo>
                  <a:pt x="188112" y="276098"/>
                </a:lnTo>
                <a:lnTo>
                  <a:pt x="194830" y="272288"/>
                </a:lnTo>
                <a:lnTo>
                  <a:pt x="200672" y="271018"/>
                </a:lnTo>
                <a:lnTo>
                  <a:pt x="201510" y="273558"/>
                </a:lnTo>
                <a:lnTo>
                  <a:pt x="199186" y="274828"/>
                </a:lnTo>
                <a:lnTo>
                  <a:pt x="201510" y="279908"/>
                </a:lnTo>
                <a:lnTo>
                  <a:pt x="207314" y="283718"/>
                </a:lnTo>
                <a:lnTo>
                  <a:pt x="215442" y="291338"/>
                </a:lnTo>
                <a:lnTo>
                  <a:pt x="218351" y="297688"/>
                </a:lnTo>
                <a:lnTo>
                  <a:pt x="216027" y="306578"/>
                </a:lnTo>
                <a:lnTo>
                  <a:pt x="222135" y="304038"/>
                </a:lnTo>
                <a:lnTo>
                  <a:pt x="224815" y="306578"/>
                </a:lnTo>
                <a:lnTo>
                  <a:pt x="228028" y="309118"/>
                </a:lnTo>
                <a:lnTo>
                  <a:pt x="235762" y="304038"/>
                </a:lnTo>
                <a:lnTo>
                  <a:pt x="234162" y="311658"/>
                </a:lnTo>
                <a:lnTo>
                  <a:pt x="232498" y="316738"/>
                </a:lnTo>
                <a:lnTo>
                  <a:pt x="231787" y="321818"/>
                </a:lnTo>
                <a:lnTo>
                  <a:pt x="231724" y="324358"/>
                </a:lnTo>
                <a:lnTo>
                  <a:pt x="232283" y="330708"/>
                </a:lnTo>
                <a:lnTo>
                  <a:pt x="233438" y="331978"/>
                </a:lnTo>
                <a:lnTo>
                  <a:pt x="243903" y="321818"/>
                </a:lnTo>
                <a:lnTo>
                  <a:pt x="247967" y="321818"/>
                </a:lnTo>
                <a:lnTo>
                  <a:pt x="240995" y="330708"/>
                </a:lnTo>
                <a:lnTo>
                  <a:pt x="252031" y="324358"/>
                </a:lnTo>
                <a:lnTo>
                  <a:pt x="245643" y="337058"/>
                </a:lnTo>
                <a:lnTo>
                  <a:pt x="249707" y="335788"/>
                </a:lnTo>
                <a:lnTo>
                  <a:pt x="249123" y="334518"/>
                </a:lnTo>
                <a:lnTo>
                  <a:pt x="250875" y="330708"/>
                </a:lnTo>
                <a:lnTo>
                  <a:pt x="253187" y="328168"/>
                </a:lnTo>
                <a:lnTo>
                  <a:pt x="260159" y="326898"/>
                </a:lnTo>
                <a:lnTo>
                  <a:pt x="257251" y="340868"/>
                </a:lnTo>
                <a:lnTo>
                  <a:pt x="254355" y="345948"/>
                </a:lnTo>
                <a:lnTo>
                  <a:pt x="258991" y="345948"/>
                </a:lnTo>
                <a:lnTo>
                  <a:pt x="269455" y="344678"/>
                </a:lnTo>
                <a:lnTo>
                  <a:pt x="267131" y="347218"/>
                </a:lnTo>
                <a:lnTo>
                  <a:pt x="265379" y="348488"/>
                </a:lnTo>
                <a:lnTo>
                  <a:pt x="263067" y="349758"/>
                </a:lnTo>
                <a:lnTo>
                  <a:pt x="264985" y="349758"/>
                </a:lnTo>
                <a:lnTo>
                  <a:pt x="263207" y="353568"/>
                </a:lnTo>
                <a:lnTo>
                  <a:pt x="262077" y="356108"/>
                </a:lnTo>
                <a:lnTo>
                  <a:pt x="265963" y="354838"/>
                </a:lnTo>
                <a:lnTo>
                  <a:pt x="266547" y="352298"/>
                </a:lnTo>
                <a:lnTo>
                  <a:pt x="270027" y="349758"/>
                </a:lnTo>
                <a:lnTo>
                  <a:pt x="271780" y="347218"/>
                </a:lnTo>
                <a:lnTo>
                  <a:pt x="270027" y="354838"/>
                </a:lnTo>
                <a:lnTo>
                  <a:pt x="275259" y="358648"/>
                </a:lnTo>
                <a:lnTo>
                  <a:pt x="281063" y="358648"/>
                </a:lnTo>
                <a:lnTo>
                  <a:pt x="275844" y="364998"/>
                </a:lnTo>
                <a:lnTo>
                  <a:pt x="281139" y="368808"/>
                </a:lnTo>
                <a:lnTo>
                  <a:pt x="287743" y="371348"/>
                </a:lnTo>
                <a:lnTo>
                  <a:pt x="294779" y="372618"/>
                </a:lnTo>
                <a:lnTo>
                  <a:pt x="301396" y="376428"/>
                </a:lnTo>
                <a:lnTo>
                  <a:pt x="300228" y="371348"/>
                </a:lnTo>
                <a:lnTo>
                  <a:pt x="307771" y="358648"/>
                </a:lnTo>
                <a:lnTo>
                  <a:pt x="310680" y="359918"/>
                </a:lnTo>
                <a:lnTo>
                  <a:pt x="310172" y="361035"/>
                </a:lnTo>
                <a:lnTo>
                  <a:pt x="313004" y="358648"/>
                </a:lnTo>
                <a:lnTo>
                  <a:pt x="315328" y="362458"/>
                </a:lnTo>
                <a:lnTo>
                  <a:pt x="308356" y="372618"/>
                </a:lnTo>
                <a:lnTo>
                  <a:pt x="304876" y="375158"/>
                </a:lnTo>
                <a:lnTo>
                  <a:pt x="310680" y="372618"/>
                </a:lnTo>
                <a:lnTo>
                  <a:pt x="308940" y="376428"/>
                </a:lnTo>
                <a:lnTo>
                  <a:pt x="307200" y="377698"/>
                </a:lnTo>
                <a:lnTo>
                  <a:pt x="304876" y="381508"/>
                </a:lnTo>
                <a:lnTo>
                  <a:pt x="307301" y="381508"/>
                </a:lnTo>
                <a:lnTo>
                  <a:pt x="308216" y="385318"/>
                </a:lnTo>
                <a:lnTo>
                  <a:pt x="309765" y="389128"/>
                </a:lnTo>
                <a:lnTo>
                  <a:pt x="314159" y="385318"/>
                </a:lnTo>
                <a:lnTo>
                  <a:pt x="313004" y="389128"/>
                </a:lnTo>
                <a:lnTo>
                  <a:pt x="321716" y="392938"/>
                </a:lnTo>
                <a:lnTo>
                  <a:pt x="327520" y="391668"/>
                </a:lnTo>
                <a:lnTo>
                  <a:pt x="334492" y="394208"/>
                </a:lnTo>
                <a:lnTo>
                  <a:pt x="335648" y="391668"/>
                </a:lnTo>
                <a:lnTo>
                  <a:pt x="338556" y="385318"/>
                </a:lnTo>
                <a:lnTo>
                  <a:pt x="339128" y="384048"/>
                </a:lnTo>
                <a:lnTo>
                  <a:pt x="340880" y="387858"/>
                </a:lnTo>
                <a:lnTo>
                  <a:pt x="344017" y="384048"/>
                </a:lnTo>
                <a:lnTo>
                  <a:pt x="346100" y="381508"/>
                </a:lnTo>
                <a:lnTo>
                  <a:pt x="349592" y="386588"/>
                </a:lnTo>
                <a:lnTo>
                  <a:pt x="352488" y="398018"/>
                </a:lnTo>
                <a:lnTo>
                  <a:pt x="358876" y="398018"/>
                </a:lnTo>
                <a:lnTo>
                  <a:pt x="365074" y="395566"/>
                </a:lnTo>
                <a:lnTo>
                  <a:pt x="371068" y="396748"/>
                </a:lnTo>
                <a:lnTo>
                  <a:pt x="365264" y="401828"/>
                </a:lnTo>
                <a:lnTo>
                  <a:pt x="373392" y="403098"/>
                </a:lnTo>
                <a:lnTo>
                  <a:pt x="375716" y="403098"/>
                </a:lnTo>
                <a:lnTo>
                  <a:pt x="387921" y="399288"/>
                </a:lnTo>
                <a:lnTo>
                  <a:pt x="387896" y="395414"/>
                </a:lnTo>
                <a:lnTo>
                  <a:pt x="387337" y="392938"/>
                </a:lnTo>
                <a:lnTo>
                  <a:pt x="389077" y="390398"/>
                </a:lnTo>
                <a:lnTo>
                  <a:pt x="391401" y="389128"/>
                </a:lnTo>
                <a:lnTo>
                  <a:pt x="391845" y="394030"/>
                </a:lnTo>
                <a:lnTo>
                  <a:pt x="391947" y="395566"/>
                </a:lnTo>
                <a:lnTo>
                  <a:pt x="390321" y="399135"/>
                </a:lnTo>
                <a:lnTo>
                  <a:pt x="394728" y="398018"/>
                </a:lnTo>
                <a:lnTo>
                  <a:pt x="398881" y="400558"/>
                </a:lnTo>
                <a:lnTo>
                  <a:pt x="402488" y="405638"/>
                </a:lnTo>
                <a:lnTo>
                  <a:pt x="405917" y="410718"/>
                </a:lnTo>
                <a:lnTo>
                  <a:pt x="409448" y="415798"/>
                </a:lnTo>
                <a:lnTo>
                  <a:pt x="413181" y="419608"/>
                </a:lnTo>
                <a:lnTo>
                  <a:pt x="417360" y="420878"/>
                </a:lnTo>
                <a:lnTo>
                  <a:pt x="422186" y="417068"/>
                </a:lnTo>
                <a:lnTo>
                  <a:pt x="421601" y="417068"/>
                </a:lnTo>
                <a:lnTo>
                  <a:pt x="425665" y="414528"/>
                </a:lnTo>
                <a:lnTo>
                  <a:pt x="429158" y="411988"/>
                </a:lnTo>
                <a:lnTo>
                  <a:pt x="433222" y="409448"/>
                </a:lnTo>
                <a:lnTo>
                  <a:pt x="437286" y="411988"/>
                </a:lnTo>
                <a:lnTo>
                  <a:pt x="429158" y="415798"/>
                </a:lnTo>
                <a:lnTo>
                  <a:pt x="431482" y="422148"/>
                </a:lnTo>
                <a:lnTo>
                  <a:pt x="438454" y="415798"/>
                </a:lnTo>
                <a:lnTo>
                  <a:pt x="441934" y="417068"/>
                </a:lnTo>
                <a:lnTo>
                  <a:pt x="445998" y="418338"/>
                </a:lnTo>
                <a:lnTo>
                  <a:pt x="452970" y="423418"/>
                </a:lnTo>
                <a:lnTo>
                  <a:pt x="458203" y="418338"/>
                </a:lnTo>
                <a:lnTo>
                  <a:pt x="458774" y="425958"/>
                </a:lnTo>
                <a:lnTo>
                  <a:pt x="460514" y="429768"/>
                </a:lnTo>
                <a:lnTo>
                  <a:pt x="463423" y="431038"/>
                </a:lnTo>
                <a:lnTo>
                  <a:pt x="464591" y="431038"/>
                </a:lnTo>
                <a:lnTo>
                  <a:pt x="466331" y="432308"/>
                </a:lnTo>
                <a:lnTo>
                  <a:pt x="468071" y="432308"/>
                </a:lnTo>
                <a:lnTo>
                  <a:pt x="468655" y="431038"/>
                </a:lnTo>
                <a:lnTo>
                  <a:pt x="469811" y="429768"/>
                </a:lnTo>
                <a:lnTo>
                  <a:pt x="472719" y="427228"/>
                </a:lnTo>
                <a:lnTo>
                  <a:pt x="469226" y="436118"/>
                </a:lnTo>
                <a:lnTo>
                  <a:pt x="472135" y="429768"/>
                </a:lnTo>
                <a:lnTo>
                  <a:pt x="472719" y="428713"/>
                </a:lnTo>
                <a:lnTo>
                  <a:pt x="472719" y="428498"/>
                </a:lnTo>
                <a:lnTo>
                  <a:pt x="473494" y="427228"/>
                </a:lnTo>
                <a:lnTo>
                  <a:pt x="473875" y="426593"/>
                </a:lnTo>
                <a:lnTo>
                  <a:pt x="475627" y="423418"/>
                </a:lnTo>
                <a:lnTo>
                  <a:pt x="474459" y="425640"/>
                </a:lnTo>
                <a:lnTo>
                  <a:pt x="475043" y="424688"/>
                </a:lnTo>
                <a:lnTo>
                  <a:pt x="476199" y="424688"/>
                </a:lnTo>
                <a:lnTo>
                  <a:pt x="477367" y="423418"/>
                </a:lnTo>
                <a:lnTo>
                  <a:pt x="478523" y="423418"/>
                </a:lnTo>
                <a:lnTo>
                  <a:pt x="480263" y="424688"/>
                </a:lnTo>
                <a:lnTo>
                  <a:pt x="479691" y="431038"/>
                </a:lnTo>
                <a:lnTo>
                  <a:pt x="477939" y="436118"/>
                </a:lnTo>
                <a:lnTo>
                  <a:pt x="475627" y="439928"/>
                </a:lnTo>
                <a:lnTo>
                  <a:pt x="474459" y="442468"/>
                </a:lnTo>
                <a:lnTo>
                  <a:pt x="473303" y="443738"/>
                </a:lnTo>
                <a:lnTo>
                  <a:pt x="473303" y="446278"/>
                </a:lnTo>
                <a:lnTo>
                  <a:pt x="473875" y="448818"/>
                </a:lnTo>
                <a:lnTo>
                  <a:pt x="473875" y="451358"/>
                </a:lnTo>
                <a:lnTo>
                  <a:pt x="474459" y="452628"/>
                </a:lnTo>
                <a:lnTo>
                  <a:pt x="480275" y="453898"/>
                </a:lnTo>
                <a:lnTo>
                  <a:pt x="490118" y="450088"/>
                </a:lnTo>
                <a:lnTo>
                  <a:pt x="497776" y="447548"/>
                </a:lnTo>
                <a:lnTo>
                  <a:pt x="497065" y="453898"/>
                </a:lnTo>
                <a:lnTo>
                  <a:pt x="485495" y="458978"/>
                </a:lnTo>
                <a:lnTo>
                  <a:pt x="495896" y="460248"/>
                </a:lnTo>
                <a:lnTo>
                  <a:pt x="502869" y="472948"/>
                </a:lnTo>
                <a:lnTo>
                  <a:pt x="506933" y="479298"/>
                </a:lnTo>
                <a:lnTo>
                  <a:pt x="510425" y="485648"/>
                </a:lnTo>
                <a:lnTo>
                  <a:pt x="519709" y="486918"/>
                </a:lnTo>
                <a:lnTo>
                  <a:pt x="516813" y="488188"/>
                </a:lnTo>
                <a:lnTo>
                  <a:pt x="513905" y="490728"/>
                </a:lnTo>
                <a:lnTo>
                  <a:pt x="513321" y="489458"/>
                </a:lnTo>
                <a:lnTo>
                  <a:pt x="511886" y="494538"/>
                </a:lnTo>
                <a:lnTo>
                  <a:pt x="514845" y="497078"/>
                </a:lnTo>
                <a:lnTo>
                  <a:pt x="520103" y="497078"/>
                </a:lnTo>
                <a:lnTo>
                  <a:pt x="525526" y="494538"/>
                </a:lnTo>
                <a:lnTo>
                  <a:pt x="526110" y="497078"/>
                </a:lnTo>
                <a:lnTo>
                  <a:pt x="520293" y="498348"/>
                </a:lnTo>
                <a:lnTo>
                  <a:pt x="517969" y="502158"/>
                </a:lnTo>
                <a:lnTo>
                  <a:pt x="519074" y="504698"/>
                </a:lnTo>
                <a:lnTo>
                  <a:pt x="526707" y="504698"/>
                </a:lnTo>
                <a:lnTo>
                  <a:pt x="524941" y="508508"/>
                </a:lnTo>
                <a:lnTo>
                  <a:pt x="523201" y="508508"/>
                </a:lnTo>
                <a:lnTo>
                  <a:pt x="526681" y="509778"/>
                </a:lnTo>
                <a:lnTo>
                  <a:pt x="527265" y="516128"/>
                </a:lnTo>
                <a:lnTo>
                  <a:pt x="533654" y="508508"/>
                </a:lnTo>
                <a:lnTo>
                  <a:pt x="533069" y="516128"/>
                </a:lnTo>
                <a:lnTo>
                  <a:pt x="543534" y="513588"/>
                </a:lnTo>
                <a:lnTo>
                  <a:pt x="541210" y="521208"/>
                </a:lnTo>
                <a:lnTo>
                  <a:pt x="546011" y="519938"/>
                </a:lnTo>
                <a:lnTo>
                  <a:pt x="547382" y="522478"/>
                </a:lnTo>
                <a:lnTo>
                  <a:pt x="549287" y="525018"/>
                </a:lnTo>
                <a:lnTo>
                  <a:pt x="555726" y="521208"/>
                </a:lnTo>
                <a:lnTo>
                  <a:pt x="549503" y="528828"/>
                </a:lnTo>
                <a:lnTo>
                  <a:pt x="549478" y="532638"/>
                </a:lnTo>
                <a:lnTo>
                  <a:pt x="553605" y="535178"/>
                </a:lnTo>
                <a:lnTo>
                  <a:pt x="559790" y="533908"/>
                </a:lnTo>
                <a:lnTo>
                  <a:pt x="555142" y="536448"/>
                </a:lnTo>
                <a:lnTo>
                  <a:pt x="557466" y="540258"/>
                </a:lnTo>
                <a:lnTo>
                  <a:pt x="551662" y="544068"/>
                </a:lnTo>
                <a:lnTo>
                  <a:pt x="554570" y="546608"/>
                </a:lnTo>
                <a:lnTo>
                  <a:pt x="559206" y="546608"/>
                </a:lnTo>
                <a:lnTo>
                  <a:pt x="565023" y="540258"/>
                </a:lnTo>
                <a:lnTo>
                  <a:pt x="563702" y="549148"/>
                </a:lnTo>
                <a:lnTo>
                  <a:pt x="569734" y="550418"/>
                </a:lnTo>
                <a:lnTo>
                  <a:pt x="574573" y="551688"/>
                </a:lnTo>
                <a:lnTo>
                  <a:pt x="569671" y="560578"/>
                </a:lnTo>
                <a:lnTo>
                  <a:pt x="580034" y="561848"/>
                </a:lnTo>
                <a:lnTo>
                  <a:pt x="589419" y="564388"/>
                </a:lnTo>
                <a:lnTo>
                  <a:pt x="597928" y="566928"/>
                </a:lnTo>
                <a:lnTo>
                  <a:pt x="605675" y="569468"/>
                </a:lnTo>
                <a:lnTo>
                  <a:pt x="598970" y="573278"/>
                </a:lnTo>
                <a:lnTo>
                  <a:pt x="591223" y="570738"/>
                </a:lnTo>
                <a:lnTo>
                  <a:pt x="584187" y="575818"/>
                </a:lnTo>
                <a:lnTo>
                  <a:pt x="593140" y="575818"/>
                </a:lnTo>
                <a:lnTo>
                  <a:pt x="601827" y="574548"/>
                </a:lnTo>
                <a:lnTo>
                  <a:pt x="609092" y="575818"/>
                </a:lnTo>
                <a:lnTo>
                  <a:pt x="613803" y="579628"/>
                </a:lnTo>
                <a:lnTo>
                  <a:pt x="613803" y="583438"/>
                </a:lnTo>
                <a:lnTo>
                  <a:pt x="607999" y="584708"/>
                </a:lnTo>
                <a:lnTo>
                  <a:pt x="605091" y="585978"/>
                </a:lnTo>
                <a:lnTo>
                  <a:pt x="612178" y="588518"/>
                </a:lnTo>
                <a:lnTo>
                  <a:pt x="617359" y="592328"/>
                </a:lnTo>
                <a:lnTo>
                  <a:pt x="622655" y="596138"/>
                </a:lnTo>
                <a:lnTo>
                  <a:pt x="630072" y="597408"/>
                </a:lnTo>
                <a:lnTo>
                  <a:pt x="628904" y="598678"/>
                </a:lnTo>
                <a:lnTo>
                  <a:pt x="627164" y="599948"/>
                </a:lnTo>
                <a:lnTo>
                  <a:pt x="627748" y="599948"/>
                </a:lnTo>
                <a:lnTo>
                  <a:pt x="627164" y="605028"/>
                </a:lnTo>
                <a:lnTo>
                  <a:pt x="632396" y="598678"/>
                </a:lnTo>
                <a:lnTo>
                  <a:pt x="630072" y="598678"/>
                </a:lnTo>
                <a:lnTo>
                  <a:pt x="635520" y="592328"/>
                </a:lnTo>
                <a:lnTo>
                  <a:pt x="642708" y="587248"/>
                </a:lnTo>
                <a:lnTo>
                  <a:pt x="649668" y="583438"/>
                </a:lnTo>
                <a:lnTo>
                  <a:pt x="654469" y="580898"/>
                </a:lnTo>
                <a:lnTo>
                  <a:pt x="647725" y="588518"/>
                </a:lnTo>
                <a:lnTo>
                  <a:pt x="647128" y="593598"/>
                </a:lnTo>
                <a:lnTo>
                  <a:pt x="645566" y="598678"/>
                </a:lnTo>
                <a:lnTo>
                  <a:pt x="635876" y="608838"/>
                </a:lnTo>
                <a:lnTo>
                  <a:pt x="637616" y="607568"/>
                </a:lnTo>
                <a:lnTo>
                  <a:pt x="641108" y="606298"/>
                </a:lnTo>
                <a:lnTo>
                  <a:pt x="644017" y="602488"/>
                </a:lnTo>
                <a:lnTo>
                  <a:pt x="644017" y="605028"/>
                </a:lnTo>
                <a:lnTo>
                  <a:pt x="642848" y="606298"/>
                </a:lnTo>
                <a:lnTo>
                  <a:pt x="637616" y="610108"/>
                </a:lnTo>
                <a:lnTo>
                  <a:pt x="645172" y="611378"/>
                </a:lnTo>
                <a:lnTo>
                  <a:pt x="648652" y="603758"/>
                </a:lnTo>
                <a:lnTo>
                  <a:pt x="652729" y="606298"/>
                </a:lnTo>
                <a:lnTo>
                  <a:pt x="650684" y="609638"/>
                </a:lnTo>
                <a:lnTo>
                  <a:pt x="652145" y="608838"/>
                </a:lnTo>
                <a:lnTo>
                  <a:pt x="658533" y="605028"/>
                </a:lnTo>
                <a:lnTo>
                  <a:pt x="660273" y="610108"/>
                </a:lnTo>
                <a:lnTo>
                  <a:pt x="659117" y="611378"/>
                </a:lnTo>
                <a:lnTo>
                  <a:pt x="657364" y="613918"/>
                </a:lnTo>
                <a:lnTo>
                  <a:pt x="656793" y="613918"/>
                </a:lnTo>
                <a:lnTo>
                  <a:pt x="660273" y="615188"/>
                </a:lnTo>
                <a:lnTo>
                  <a:pt x="665505" y="613918"/>
                </a:lnTo>
                <a:lnTo>
                  <a:pt x="670153" y="612648"/>
                </a:lnTo>
                <a:lnTo>
                  <a:pt x="675373" y="611378"/>
                </a:lnTo>
                <a:lnTo>
                  <a:pt x="679437" y="611378"/>
                </a:lnTo>
                <a:lnTo>
                  <a:pt x="680605" y="616458"/>
                </a:lnTo>
                <a:lnTo>
                  <a:pt x="675398" y="622808"/>
                </a:lnTo>
                <a:lnTo>
                  <a:pt x="674725" y="625348"/>
                </a:lnTo>
                <a:lnTo>
                  <a:pt x="674801" y="627888"/>
                </a:lnTo>
                <a:lnTo>
                  <a:pt x="671893" y="634238"/>
                </a:lnTo>
                <a:lnTo>
                  <a:pt x="678281" y="632968"/>
                </a:lnTo>
                <a:lnTo>
                  <a:pt x="680605" y="626618"/>
                </a:lnTo>
                <a:lnTo>
                  <a:pt x="683501" y="629158"/>
                </a:lnTo>
                <a:lnTo>
                  <a:pt x="687857" y="626618"/>
                </a:lnTo>
                <a:lnTo>
                  <a:pt x="692213" y="624078"/>
                </a:lnTo>
                <a:lnTo>
                  <a:pt x="692797" y="629158"/>
                </a:lnTo>
                <a:lnTo>
                  <a:pt x="686993" y="631698"/>
                </a:lnTo>
                <a:lnTo>
                  <a:pt x="694537" y="634238"/>
                </a:lnTo>
                <a:lnTo>
                  <a:pt x="693966" y="626618"/>
                </a:lnTo>
                <a:lnTo>
                  <a:pt x="701509" y="624078"/>
                </a:lnTo>
                <a:lnTo>
                  <a:pt x="703834" y="612648"/>
                </a:lnTo>
                <a:lnTo>
                  <a:pt x="705573" y="618998"/>
                </a:lnTo>
                <a:lnTo>
                  <a:pt x="703834" y="618998"/>
                </a:lnTo>
                <a:lnTo>
                  <a:pt x="708482" y="620268"/>
                </a:lnTo>
                <a:lnTo>
                  <a:pt x="705573" y="629158"/>
                </a:lnTo>
                <a:lnTo>
                  <a:pt x="709637" y="626618"/>
                </a:lnTo>
                <a:lnTo>
                  <a:pt x="714286" y="624078"/>
                </a:lnTo>
                <a:lnTo>
                  <a:pt x="714286" y="627888"/>
                </a:lnTo>
                <a:lnTo>
                  <a:pt x="712546" y="631698"/>
                </a:lnTo>
                <a:lnTo>
                  <a:pt x="705002" y="640588"/>
                </a:lnTo>
                <a:lnTo>
                  <a:pt x="703834" y="643128"/>
                </a:lnTo>
                <a:lnTo>
                  <a:pt x="708863" y="639318"/>
                </a:lnTo>
                <a:lnTo>
                  <a:pt x="716737" y="639318"/>
                </a:lnTo>
                <a:lnTo>
                  <a:pt x="722426" y="635508"/>
                </a:lnTo>
                <a:lnTo>
                  <a:pt x="720102" y="638048"/>
                </a:lnTo>
                <a:lnTo>
                  <a:pt x="716026" y="644398"/>
                </a:lnTo>
                <a:lnTo>
                  <a:pt x="715454" y="645668"/>
                </a:lnTo>
                <a:lnTo>
                  <a:pt x="721842" y="639318"/>
                </a:lnTo>
                <a:lnTo>
                  <a:pt x="721842" y="641858"/>
                </a:lnTo>
                <a:lnTo>
                  <a:pt x="721258" y="644398"/>
                </a:lnTo>
                <a:lnTo>
                  <a:pt x="717778" y="648208"/>
                </a:lnTo>
                <a:lnTo>
                  <a:pt x="720534" y="648208"/>
                </a:lnTo>
                <a:lnTo>
                  <a:pt x="723290" y="643128"/>
                </a:lnTo>
                <a:lnTo>
                  <a:pt x="725614" y="640588"/>
                </a:lnTo>
                <a:lnTo>
                  <a:pt x="727062" y="643128"/>
                </a:lnTo>
                <a:lnTo>
                  <a:pt x="726490" y="643128"/>
                </a:lnTo>
                <a:lnTo>
                  <a:pt x="725906" y="644398"/>
                </a:lnTo>
                <a:lnTo>
                  <a:pt x="724166" y="645668"/>
                </a:lnTo>
                <a:lnTo>
                  <a:pt x="727646" y="652018"/>
                </a:lnTo>
                <a:lnTo>
                  <a:pt x="738060" y="646938"/>
                </a:lnTo>
                <a:lnTo>
                  <a:pt x="740371" y="653288"/>
                </a:lnTo>
                <a:lnTo>
                  <a:pt x="736854" y="659638"/>
                </a:lnTo>
                <a:lnTo>
                  <a:pt x="734428" y="660908"/>
                </a:lnTo>
                <a:lnTo>
                  <a:pt x="732231" y="660908"/>
                </a:lnTo>
                <a:lnTo>
                  <a:pt x="729386" y="665988"/>
                </a:lnTo>
                <a:lnTo>
                  <a:pt x="736930" y="665988"/>
                </a:lnTo>
                <a:lnTo>
                  <a:pt x="745464" y="664718"/>
                </a:lnTo>
                <a:lnTo>
                  <a:pt x="753351" y="664718"/>
                </a:lnTo>
                <a:lnTo>
                  <a:pt x="758964" y="667258"/>
                </a:lnTo>
                <a:lnTo>
                  <a:pt x="758380" y="664718"/>
                </a:lnTo>
                <a:lnTo>
                  <a:pt x="763257" y="659638"/>
                </a:lnTo>
                <a:lnTo>
                  <a:pt x="763828" y="663448"/>
                </a:lnTo>
                <a:lnTo>
                  <a:pt x="763854" y="669798"/>
                </a:lnTo>
                <a:lnTo>
                  <a:pt x="767092" y="669798"/>
                </a:lnTo>
                <a:lnTo>
                  <a:pt x="765352" y="671068"/>
                </a:lnTo>
                <a:lnTo>
                  <a:pt x="761987" y="677506"/>
                </a:lnTo>
                <a:lnTo>
                  <a:pt x="765492" y="679958"/>
                </a:lnTo>
                <a:lnTo>
                  <a:pt x="770877" y="679958"/>
                </a:lnTo>
                <a:lnTo>
                  <a:pt x="777544" y="678688"/>
                </a:lnTo>
                <a:lnTo>
                  <a:pt x="785101" y="677418"/>
                </a:lnTo>
                <a:lnTo>
                  <a:pt x="781621" y="681228"/>
                </a:lnTo>
                <a:lnTo>
                  <a:pt x="782777" y="686308"/>
                </a:lnTo>
                <a:lnTo>
                  <a:pt x="788009" y="687578"/>
                </a:lnTo>
                <a:lnTo>
                  <a:pt x="790333" y="691388"/>
                </a:lnTo>
                <a:lnTo>
                  <a:pt x="793813" y="687578"/>
                </a:lnTo>
                <a:lnTo>
                  <a:pt x="794969" y="688848"/>
                </a:lnTo>
                <a:lnTo>
                  <a:pt x="795362" y="687578"/>
                </a:lnTo>
                <a:lnTo>
                  <a:pt x="797293" y="681228"/>
                </a:lnTo>
                <a:lnTo>
                  <a:pt x="795553" y="697738"/>
                </a:lnTo>
                <a:lnTo>
                  <a:pt x="802525" y="696468"/>
                </a:lnTo>
                <a:lnTo>
                  <a:pt x="808913" y="693928"/>
                </a:lnTo>
                <a:lnTo>
                  <a:pt x="815301" y="692658"/>
                </a:lnTo>
                <a:lnTo>
                  <a:pt x="822274" y="688848"/>
                </a:lnTo>
                <a:lnTo>
                  <a:pt x="821690" y="702818"/>
                </a:lnTo>
                <a:lnTo>
                  <a:pt x="820534" y="701548"/>
                </a:lnTo>
                <a:lnTo>
                  <a:pt x="817041" y="705358"/>
                </a:lnTo>
                <a:lnTo>
                  <a:pt x="818210" y="706628"/>
                </a:lnTo>
                <a:lnTo>
                  <a:pt x="821690" y="706628"/>
                </a:lnTo>
                <a:lnTo>
                  <a:pt x="824598" y="705358"/>
                </a:lnTo>
                <a:lnTo>
                  <a:pt x="828078" y="705358"/>
                </a:lnTo>
                <a:lnTo>
                  <a:pt x="828916" y="702818"/>
                </a:lnTo>
                <a:lnTo>
                  <a:pt x="829741" y="700278"/>
                </a:lnTo>
                <a:lnTo>
                  <a:pt x="830986" y="696468"/>
                </a:lnTo>
                <a:lnTo>
                  <a:pt x="829246" y="700278"/>
                </a:lnTo>
                <a:lnTo>
                  <a:pt x="830402" y="692658"/>
                </a:lnTo>
                <a:lnTo>
                  <a:pt x="833310" y="688848"/>
                </a:lnTo>
                <a:lnTo>
                  <a:pt x="837374" y="686308"/>
                </a:lnTo>
                <a:lnTo>
                  <a:pt x="839114" y="686308"/>
                </a:lnTo>
                <a:lnTo>
                  <a:pt x="833310" y="690118"/>
                </a:lnTo>
                <a:lnTo>
                  <a:pt x="833310" y="704088"/>
                </a:lnTo>
                <a:lnTo>
                  <a:pt x="833894" y="701548"/>
                </a:lnTo>
                <a:lnTo>
                  <a:pt x="835634" y="699008"/>
                </a:lnTo>
                <a:lnTo>
                  <a:pt x="836790" y="696468"/>
                </a:lnTo>
                <a:lnTo>
                  <a:pt x="837006" y="701548"/>
                </a:lnTo>
                <a:lnTo>
                  <a:pt x="839838" y="696468"/>
                </a:lnTo>
                <a:lnTo>
                  <a:pt x="843330" y="690118"/>
                </a:lnTo>
                <a:lnTo>
                  <a:pt x="845502" y="692658"/>
                </a:lnTo>
                <a:lnTo>
                  <a:pt x="843178" y="696468"/>
                </a:lnTo>
                <a:lnTo>
                  <a:pt x="846086" y="695198"/>
                </a:lnTo>
                <a:lnTo>
                  <a:pt x="850150" y="691388"/>
                </a:lnTo>
                <a:lnTo>
                  <a:pt x="851890" y="692658"/>
                </a:lnTo>
                <a:lnTo>
                  <a:pt x="849858" y="699808"/>
                </a:lnTo>
                <a:lnTo>
                  <a:pt x="852182" y="697738"/>
                </a:lnTo>
                <a:lnTo>
                  <a:pt x="855611" y="695198"/>
                </a:lnTo>
                <a:lnTo>
                  <a:pt x="856538" y="699008"/>
                </a:lnTo>
                <a:lnTo>
                  <a:pt x="854214" y="701548"/>
                </a:lnTo>
                <a:lnTo>
                  <a:pt x="852474" y="700278"/>
                </a:lnTo>
                <a:lnTo>
                  <a:pt x="850150" y="702818"/>
                </a:lnTo>
                <a:lnTo>
                  <a:pt x="848995" y="714248"/>
                </a:lnTo>
                <a:lnTo>
                  <a:pt x="850150" y="712978"/>
                </a:lnTo>
                <a:lnTo>
                  <a:pt x="851890" y="714248"/>
                </a:lnTo>
                <a:lnTo>
                  <a:pt x="855383" y="720598"/>
                </a:lnTo>
                <a:lnTo>
                  <a:pt x="855383" y="718058"/>
                </a:lnTo>
                <a:lnTo>
                  <a:pt x="859066" y="712978"/>
                </a:lnTo>
                <a:lnTo>
                  <a:pt x="862736" y="707898"/>
                </a:lnTo>
                <a:lnTo>
                  <a:pt x="866775" y="706628"/>
                </a:lnTo>
                <a:lnTo>
                  <a:pt x="870496" y="706628"/>
                </a:lnTo>
                <a:lnTo>
                  <a:pt x="876871" y="701548"/>
                </a:lnTo>
                <a:lnTo>
                  <a:pt x="871512" y="709168"/>
                </a:lnTo>
                <a:lnTo>
                  <a:pt x="870115" y="712978"/>
                </a:lnTo>
                <a:lnTo>
                  <a:pt x="869924" y="715518"/>
                </a:lnTo>
                <a:lnTo>
                  <a:pt x="868159" y="720598"/>
                </a:lnTo>
                <a:lnTo>
                  <a:pt x="868159" y="724408"/>
                </a:lnTo>
                <a:lnTo>
                  <a:pt x="869162" y="727710"/>
                </a:lnTo>
                <a:lnTo>
                  <a:pt x="869213" y="728446"/>
                </a:lnTo>
                <a:lnTo>
                  <a:pt x="867575" y="732028"/>
                </a:lnTo>
                <a:lnTo>
                  <a:pt x="870432" y="729488"/>
                </a:lnTo>
                <a:lnTo>
                  <a:pt x="871639" y="732028"/>
                </a:lnTo>
                <a:lnTo>
                  <a:pt x="873290" y="733298"/>
                </a:lnTo>
                <a:lnTo>
                  <a:pt x="876414" y="729488"/>
                </a:lnTo>
                <a:lnTo>
                  <a:pt x="877455" y="728218"/>
                </a:lnTo>
                <a:lnTo>
                  <a:pt x="876287" y="732028"/>
                </a:lnTo>
                <a:lnTo>
                  <a:pt x="877912" y="731012"/>
                </a:lnTo>
                <a:lnTo>
                  <a:pt x="879195" y="728218"/>
                </a:lnTo>
                <a:lnTo>
                  <a:pt x="883843" y="723138"/>
                </a:lnTo>
                <a:lnTo>
                  <a:pt x="885583" y="728218"/>
                </a:lnTo>
                <a:lnTo>
                  <a:pt x="890231" y="735838"/>
                </a:lnTo>
                <a:lnTo>
                  <a:pt x="893127" y="739648"/>
                </a:lnTo>
                <a:lnTo>
                  <a:pt x="899528" y="733298"/>
                </a:lnTo>
                <a:lnTo>
                  <a:pt x="905052" y="728218"/>
                </a:lnTo>
                <a:lnTo>
                  <a:pt x="909764" y="723138"/>
                </a:lnTo>
                <a:lnTo>
                  <a:pt x="911948" y="720598"/>
                </a:lnTo>
                <a:lnTo>
                  <a:pt x="914146" y="718058"/>
                </a:lnTo>
                <a:lnTo>
                  <a:pt x="918692" y="714248"/>
                </a:lnTo>
                <a:lnTo>
                  <a:pt x="920432" y="714248"/>
                </a:lnTo>
                <a:lnTo>
                  <a:pt x="919848" y="720598"/>
                </a:lnTo>
                <a:lnTo>
                  <a:pt x="915200" y="724408"/>
                </a:lnTo>
                <a:lnTo>
                  <a:pt x="916952" y="730758"/>
                </a:lnTo>
                <a:lnTo>
                  <a:pt x="919848" y="730758"/>
                </a:lnTo>
                <a:lnTo>
                  <a:pt x="922566" y="728218"/>
                </a:lnTo>
                <a:lnTo>
                  <a:pt x="923912" y="726948"/>
                </a:lnTo>
                <a:lnTo>
                  <a:pt x="922172" y="730758"/>
                </a:lnTo>
                <a:lnTo>
                  <a:pt x="922172" y="737108"/>
                </a:lnTo>
                <a:lnTo>
                  <a:pt x="925080" y="737108"/>
                </a:lnTo>
                <a:lnTo>
                  <a:pt x="926630" y="729488"/>
                </a:lnTo>
                <a:lnTo>
                  <a:pt x="926833" y="728446"/>
                </a:lnTo>
                <a:lnTo>
                  <a:pt x="925080" y="729488"/>
                </a:lnTo>
                <a:lnTo>
                  <a:pt x="926122" y="726948"/>
                </a:lnTo>
                <a:lnTo>
                  <a:pt x="929259" y="719328"/>
                </a:lnTo>
                <a:lnTo>
                  <a:pt x="930300" y="716788"/>
                </a:lnTo>
                <a:lnTo>
                  <a:pt x="939888" y="719328"/>
                </a:lnTo>
                <a:lnTo>
                  <a:pt x="949477" y="723138"/>
                </a:lnTo>
                <a:lnTo>
                  <a:pt x="959053" y="725678"/>
                </a:lnTo>
                <a:lnTo>
                  <a:pt x="968641" y="726948"/>
                </a:lnTo>
                <a:lnTo>
                  <a:pt x="965123" y="739648"/>
                </a:lnTo>
                <a:lnTo>
                  <a:pt x="962253" y="751078"/>
                </a:lnTo>
                <a:lnTo>
                  <a:pt x="961123" y="761238"/>
                </a:lnTo>
                <a:lnTo>
                  <a:pt x="962837" y="772668"/>
                </a:lnTo>
                <a:lnTo>
                  <a:pt x="970381" y="762508"/>
                </a:lnTo>
                <a:lnTo>
                  <a:pt x="970381" y="771398"/>
                </a:lnTo>
                <a:lnTo>
                  <a:pt x="965733" y="771398"/>
                </a:lnTo>
                <a:lnTo>
                  <a:pt x="966317" y="779018"/>
                </a:lnTo>
                <a:lnTo>
                  <a:pt x="969797" y="772668"/>
                </a:lnTo>
                <a:lnTo>
                  <a:pt x="972705" y="768858"/>
                </a:lnTo>
                <a:lnTo>
                  <a:pt x="972121" y="773938"/>
                </a:lnTo>
                <a:lnTo>
                  <a:pt x="972121" y="776478"/>
                </a:lnTo>
                <a:lnTo>
                  <a:pt x="972705" y="779018"/>
                </a:lnTo>
                <a:lnTo>
                  <a:pt x="978484" y="768858"/>
                </a:lnTo>
                <a:lnTo>
                  <a:pt x="980363" y="765543"/>
                </a:lnTo>
                <a:lnTo>
                  <a:pt x="980211" y="765048"/>
                </a:lnTo>
                <a:lnTo>
                  <a:pt x="981036" y="764374"/>
                </a:lnTo>
                <a:lnTo>
                  <a:pt x="981367" y="763778"/>
                </a:lnTo>
                <a:lnTo>
                  <a:pt x="981341" y="764133"/>
                </a:lnTo>
                <a:lnTo>
                  <a:pt x="981760" y="763778"/>
                </a:lnTo>
                <a:lnTo>
                  <a:pt x="983310" y="762508"/>
                </a:lnTo>
                <a:lnTo>
                  <a:pt x="984859" y="761238"/>
                </a:lnTo>
                <a:lnTo>
                  <a:pt x="985431" y="768858"/>
                </a:lnTo>
                <a:lnTo>
                  <a:pt x="983691" y="775208"/>
                </a:lnTo>
                <a:lnTo>
                  <a:pt x="987755" y="770128"/>
                </a:lnTo>
                <a:lnTo>
                  <a:pt x="987183" y="773938"/>
                </a:lnTo>
                <a:lnTo>
                  <a:pt x="986015" y="776478"/>
                </a:lnTo>
                <a:lnTo>
                  <a:pt x="987755" y="773938"/>
                </a:lnTo>
                <a:lnTo>
                  <a:pt x="991819" y="777748"/>
                </a:lnTo>
                <a:lnTo>
                  <a:pt x="993063" y="773938"/>
                </a:lnTo>
                <a:lnTo>
                  <a:pt x="994308" y="770128"/>
                </a:lnTo>
                <a:lnTo>
                  <a:pt x="994727" y="768858"/>
                </a:lnTo>
                <a:lnTo>
                  <a:pt x="996365" y="772668"/>
                </a:lnTo>
                <a:lnTo>
                  <a:pt x="999159" y="773938"/>
                </a:lnTo>
                <a:lnTo>
                  <a:pt x="1001179" y="776478"/>
                </a:lnTo>
                <a:lnTo>
                  <a:pt x="1000531" y="784098"/>
                </a:lnTo>
                <a:lnTo>
                  <a:pt x="1002284" y="780288"/>
                </a:lnTo>
                <a:lnTo>
                  <a:pt x="1007503" y="772668"/>
                </a:lnTo>
                <a:lnTo>
                  <a:pt x="1010412" y="772668"/>
                </a:lnTo>
                <a:lnTo>
                  <a:pt x="1008265" y="780288"/>
                </a:lnTo>
                <a:lnTo>
                  <a:pt x="1011135" y="782828"/>
                </a:lnTo>
                <a:lnTo>
                  <a:pt x="1014653" y="786638"/>
                </a:lnTo>
                <a:lnTo>
                  <a:pt x="1014476" y="795528"/>
                </a:lnTo>
                <a:lnTo>
                  <a:pt x="1019378" y="787908"/>
                </a:lnTo>
                <a:lnTo>
                  <a:pt x="1024496" y="785368"/>
                </a:lnTo>
                <a:lnTo>
                  <a:pt x="1029830" y="785368"/>
                </a:lnTo>
                <a:lnTo>
                  <a:pt x="1035380" y="781558"/>
                </a:lnTo>
                <a:lnTo>
                  <a:pt x="1034808" y="782828"/>
                </a:lnTo>
                <a:lnTo>
                  <a:pt x="1034224" y="785368"/>
                </a:lnTo>
                <a:lnTo>
                  <a:pt x="1033640" y="785368"/>
                </a:lnTo>
                <a:lnTo>
                  <a:pt x="1036548" y="787908"/>
                </a:lnTo>
                <a:lnTo>
                  <a:pt x="1036548" y="792988"/>
                </a:lnTo>
                <a:lnTo>
                  <a:pt x="1038288" y="795528"/>
                </a:lnTo>
                <a:lnTo>
                  <a:pt x="1040599" y="786638"/>
                </a:lnTo>
                <a:lnTo>
                  <a:pt x="1043114" y="781558"/>
                </a:lnTo>
                <a:lnTo>
                  <a:pt x="1043736" y="780288"/>
                </a:lnTo>
                <a:lnTo>
                  <a:pt x="1047191" y="775208"/>
                </a:lnTo>
                <a:lnTo>
                  <a:pt x="1048842" y="772668"/>
                </a:lnTo>
                <a:lnTo>
                  <a:pt x="1050480" y="770128"/>
                </a:lnTo>
                <a:lnTo>
                  <a:pt x="1050734" y="779018"/>
                </a:lnTo>
                <a:lnTo>
                  <a:pt x="1048956" y="785368"/>
                </a:lnTo>
                <a:lnTo>
                  <a:pt x="1047572" y="789178"/>
                </a:lnTo>
                <a:lnTo>
                  <a:pt x="1053973" y="789178"/>
                </a:lnTo>
                <a:lnTo>
                  <a:pt x="1053973" y="780288"/>
                </a:lnTo>
                <a:lnTo>
                  <a:pt x="1055789" y="786638"/>
                </a:lnTo>
                <a:lnTo>
                  <a:pt x="1056182" y="790448"/>
                </a:lnTo>
                <a:lnTo>
                  <a:pt x="1056297" y="796798"/>
                </a:lnTo>
                <a:lnTo>
                  <a:pt x="1058125" y="787908"/>
                </a:lnTo>
                <a:lnTo>
                  <a:pt x="1059637" y="786638"/>
                </a:lnTo>
                <a:lnTo>
                  <a:pt x="1061364" y="786638"/>
                </a:lnTo>
                <a:lnTo>
                  <a:pt x="1063840" y="782828"/>
                </a:lnTo>
                <a:lnTo>
                  <a:pt x="1065225" y="789178"/>
                </a:lnTo>
                <a:lnTo>
                  <a:pt x="1065301" y="794258"/>
                </a:lnTo>
                <a:lnTo>
                  <a:pt x="1065809" y="796798"/>
                </a:lnTo>
                <a:lnTo>
                  <a:pt x="1068489" y="794258"/>
                </a:lnTo>
                <a:lnTo>
                  <a:pt x="1069479" y="797852"/>
                </a:lnTo>
                <a:lnTo>
                  <a:pt x="1069174" y="794258"/>
                </a:lnTo>
                <a:lnTo>
                  <a:pt x="1069073" y="792988"/>
                </a:lnTo>
                <a:lnTo>
                  <a:pt x="1070813" y="785368"/>
                </a:lnTo>
                <a:lnTo>
                  <a:pt x="1073797" y="785368"/>
                </a:lnTo>
                <a:lnTo>
                  <a:pt x="1074013" y="787908"/>
                </a:lnTo>
                <a:lnTo>
                  <a:pt x="1074115" y="791718"/>
                </a:lnTo>
                <a:lnTo>
                  <a:pt x="1073785" y="795528"/>
                </a:lnTo>
                <a:lnTo>
                  <a:pt x="1073721" y="803148"/>
                </a:lnTo>
                <a:lnTo>
                  <a:pt x="1077785" y="800608"/>
                </a:lnTo>
                <a:lnTo>
                  <a:pt x="1081849" y="787908"/>
                </a:lnTo>
                <a:lnTo>
                  <a:pt x="1084757" y="787908"/>
                </a:lnTo>
                <a:lnTo>
                  <a:pt x="1084757" y="790448"/>
                </a:lnTo>
                <a:lnTo>
                  <a:pt x="1085342" y="791718"/>
                </a:lnTo>
                <a:lnTo>
                  <a:pt x="1084173" y="794258"/>
                </a:lnTo>
                <a:lnTo>
                  <a:pt x="1088364" y="789178"/>
                </a:lnTo>
                <a:lnTo>
                  <a:pt x="1092885" y="789178"/>
                </a:lnTo>
                <a:lnTo>
                  <a:pt x="1097407" y="787908"/>
                </a:lnTo>
                <a:lnTo>
                  <a:pt x="1099083" y="785368"/>
                </a:lnTo>
                <a:lnTo>
                  <a:pt x="1100759" y="782828"/>
                </a:lnTo>
                <a:lnTo>
                  <a:pt x="1101598" y="781558"/>
                </a:lnTo>
                <a:lnTo>
                  <a:pt x="1101598" y="782828"/>
                </a:lnTo>
                <a:lnTo>
                  <a:pt x="1102182" y="784098"/>
                </a:lnTo>
                <a:lnTo>
                  <a:pt x="1102182" y="781558"/>
                </a:lnTo>
                <a:lnTo>
                  <a:pt x="1102182" y="780288"/>
                </a:lnTo>
                <a:lnTo>
                  <a:pt x="1102182" y="771398"/>
                </a:lnTo>
                <a:lnTo>
                  <a:pt x="1102321" y="770128"/>
                </a:lnTo>
                <a:lnTo>
                  <a:pt x="1102474" y="768858"/>
                </a:lnTo>
                <a:lnTo>
                  <a:pt x="1102766" y="766318"/>
                </a:lnTo>
                <a:lnTo>
                  <a:pt x="1105077" y="766318"/>
                </a:lnTo>
                <a:lnTo>
                  <a:pt x="1106411" y="761238"/>
                </a:lnTo>
                <a:lnTo>
                  <a:pt x="1107401" y="757428"/>
                </a:lnTo>
                <a:lnTo>
                  <a:pt x="1107401" y="766318"/>
                </a:lnTo>
                <a:lnTo>
                  <a:pt x="1106246" y="766318"/>
                </a:lnTo>
                <a:lnTo>
                  <a:pt x="1105662" y="770128"/>
                </a:lnTo>
                <a:lnTo>
                  <a:pt x="1105077" y="772668"/>
                </a:lnTo>
                <a:lnTo>
                  <a:pt x="1107401" y="768858"/>
                </a:lnTo>
                <a:lnTo>
                  <a:pt x="1107338" y="775208"/>
                </a:lnTo>
                <a:lnTo>
                  <a:pt x="1106030" y="776478"/>
                </a:lnTo>
                <a:lnTo>
                  <a:pt x="1104379" y="777748"/>
                </a:lnTo>
                <a:lnTo>
                  <a:pt x="1103337" y="782828"/>
                </a:lnTo>
                <a:lnTo>
                  <a:pt x="1108570" y="779018"/>
                </a:lnTo>
                <a:lnTo>
                  <a:pt x="1113726" y="768858"/>
                </a:lnTo>
                <a:lnTo>
                  <a:pt x="1114374" y="767588"/>
                </a:lnTo>
                <a:lnTo>
                  <a:pt x="1117282" y="772668"/>
                </a:lnTo>
                <a:lnTo>
                  <a:pt x="1115987" y="777748"/>
                </a:lnTo>
                <a:lnTo>
                  <a:pt x="1113434" y="780288"/>
                </a:lnTo>
                <a:lnTo>
                  <a:pt x="1111643" y="781558"/>
                </a:lnTo>
                <a:lnTo>
                  <a:pt x="1112634" y="787908"/>
                </a:lnTo>
                <a:lnTo>
                  <a:pt x="1107401" y="782828"/>
                </a:lnTo>
                <a:lnTo>
                  <a:pt x="1108125" y="791718"/>
                </a:lnTo>
                <a:lnTo>
                  <a:pt x="1107046" y="791718"/>
                </a:lnTo>
                <a:lnTo>
                  <a:pt x="1105852" y="792988"/>
                </a:lnTo>
                <a:lnTo>
                  <a:pt x="1106246" y="803148"/>
                </a:lnTo>
                <a:lnTo>
                  <a:pt x="1113218" y="806958"/>
                </a:lnTo>
                <a:lnTo>
                  <a:pt x="1114958" y="796798"/>
                </a:lnTo>
                <a:lnTo>
                  <a:pt x="1121930" y="800608"/>
                </a:lnTo>
                <a:lnTo>
                  <a:pt x="1122972" y="796798"/>
                </a:lnTo>
                <a:lnTo>
                  <a:pt x="1123670" y="794258"/>
                </a:lnTo>
                <a:lnTo>
                  <a:pt x="1121930" y="790448"/>
                </a:lnTo>
                <a:lnTo>
                  <a:pt x="1122629" y="787908"/>
                </a:lnTo>
                <a:lnTo>
                  <a:pt x="1123670" y="784098"/>
                </a:lnTo>
                <a:lnTo>
                  <a:pt x="1129296" y="784098"/>
                </a:lnTo>
                <a:lnTo>
                  <a:pt x="1132090" y="792988"/>
                </a:lnTo>
                <a:lnTo>
                  <a:pt x="1134452" y="801878"/>
                </a:lnTo>
                <a:lnTo>
                  <a:pt x="1138770" y="799338"/>
                </a:lnTo>
                <a:lnTo>
                  <a:pt x="1140371" y="791718"/>
                </a:lnTo>
                <a:lnTo>
                  <a:pt x="1142034" y="785368"/>
                </a:lnTo>
                <a:lnTo>
                  <a:pt x="1142771" y="784098"/>
                </a:lnTo>
                <a:lnTo>
                  <a:pt x="1144244" y="781558"/>
                </a:lnTo>
                <a:lnTo>
                  <a:pt x="1147483" y="784098"/>
                </a:lnTo>
                <a:lnTo>
                  <a:pt x="1145159" y="798068"/>
                </a:lnTo>
                <a:lnTo>
                  <a:pt x="1148930" y="795528"/>
                </a:lnTo>
                <a:lnTo>
                  <a:pt x="1150962" y="789178"/>
                </a:lnTo>
                <a:lnTo>
                  <a:pt x="1152994" y="785368"/>
                </a:lnTo>
                <a:lnTo>
                  <a:pt x="1156779" y="787908"/>
                </a:lnTo>
                <a:lnTo>
                  <a:pt x="1155611" y="792988"/>
                </a:lnTo>
                <a:lnTo>
                  <a:pt x="1150962" y="791718"/>
                </a:lnTo>
                <a:lnTo>
                  <a:pt x="1152131" y="794258"/>
                </a:lnTo>
                <a:lnTo>
                  <a:pt x="1154684" y="796798"/>
                </a:lnTo>
                <a:lnTo>
                  <a:pt x="1156055" y="794258"/>
                </a:lnTo>
                <a:lnTo>
                  <a:pt x="1156284" y="792988"/>
                </a:lnTo>
                <a:lnTo>
                  <a:pt x="1157198" y="787908"/>
                </a:lnTo>
                <a:lnTo>
                  <a:pt x="1159103" y="785368"/>
                </a:lnTo>
                <a:lnTo>
                  <a:pt x="1159675" y="798068"/>
                </a:lnTo>
                <a:lnTo>
                  <a:pt x="1165440" y="795528"/>
                </a:lnTo>
                <a:lnTo>
                  <a:pt x="1171371" y="791718"/>
                </a:lnTo>
                <a:lnTo>
                  <a:pt x="1181468" y="785368"/>
                </a:lnTo>
                <a:lnTo>
                  <a:pt x="1183500" y="784098"/>
                </a:lnTo>
                <a:lnTo>
                  <a:pt x="1182916" y="787908"/>
                </a:lnTo>
                <a:lnTo>
                  <a:pt x="1181747" y="792988"/>
                </a:lnTo>
                <a:lnTo>
                  <a:pt x="1183500" y="795528"/>
                </a:lnTo>
                <a:lnTo>
                  <a:pt x="1191526" y="792988"/>
                </a:lnTo>
                <a:lnTo>
                  <a:pt x="1199819" y="795528"/>
                </a:lnTo>
                <a:lnTo>
                  <a:pt x="1208227" y="799338"/>
                </a:lnTo>
                <a:lnTo>
                  <a:pt x="1216558" y="804418"/>
                </a:lnTo>
                <a:lnTo>
                  <a:pt x="1220038" y="792988"/>
                </a:lnTo>
                <a:lnTo>
                  <a:pt x="1221193" y="792988"/>
                </a:lnTo>
                <a:lnTo>
                  <a:pt x="1222362" y="787908"/>
                </a:lnTo>
                <a:lnTo>
                  <a:pt x="1224686" y="786638"/>
                </a:lnTo>
                <a:lnTo>
                  <a:pt x="1225842" y="794258"/>
                </a:lnTo>
                <a:lnTo>
                  <a:pt x="1224686" y="796798"/>
                </a:lnTo>
                <a:lnTo>
                  <a:pt x="1230325" y="789178"/>
                </a:lnTo>
                <a:lnTo>
                  <a:pt x="1233703" y="786638"/>
                </a:lnTo>
                <a:lnTo>
                  <a:pt x="1237094" y="784098"/>
                </a:lnTo>
                <a:lnTo>
                  <a:pt x="1240650" y="782828"/>
                </a:lnTo>
                <a:lnTo>
                  <a:pt x="1244206" y="781558"/>
                </a:lnTo>
                <a:lnTo>
                  <a:pt x="1250823" y="786638"/>
                </a:lnTo>
                <a:lnTo>
                  <a:pt x="1249654" y="790448"/>
                </a:lnTo>
                <a:lnTo>
                  <a:pt x="1253083" y="787908"/>
                </a:lnTo>
                <a:lnTo>
                  <a:pt x="1256677" y="775208"/>
                </a:lnTo>
                <a:lnTo>
                  <a:pt x="1260119" y="776478"/>
                </a:lnTo>
                <a:lnTo>
                  <a:pt x="1259535" y="779018"/>
                </a:lnTo>
                <a:lnTo>
                  <a:pt x="1265923" y="780288"/>
                </a:lnTo>
                <a:lnTo>
                  <a:pt x="1272311" y="779018"/>
                </a:lnTo>
                <a:lnTo>
                  <a:pt x="1283931" y="777748"/>
                </a:lnTo>
                <a:lnTo>
                  <a:pt x="1289735" y="779018"/>
                </a:lnTo>
                <a:lnTo>
                  <a:pt x="1295539" y="786638"/>
                </a:lnTo>
                <a:lnTo>
                  <a:pt x="1297254" y="780288"/>
                </a:lnTo>
                <a:lnTo>
                  <a:pt x="1301419" y="780288"/>
                </a:lnTo>
                <a:lnTo>
                  <a:pt x="1305267" y="779018"/>
                </a:lnTo>
                <a:lnTo>
                  <a:pt x="1305356" y="777748"/>
                </a:lnTo>
                <a:lnTo>
                  <a:pt x="1305534" y="775208"/>
                </a:lnTo>
                <a:lnTo>
                  <a:pt x="1305636" y="773938"/>
                </a:lnTo>
                <a:lnTo>
                  <a:pt x="1306004" y="768858"/>
                </a:lnTo>
                <a:lnTo>
                  <a:pt x="1310932" y="775208"/>
                </a:lnTo>
                <a:lnTo>
                  <a:pt x="1314132" y="780288"/>
                </a:lnTo>
                <a:lnTo>
                  <a:pt x="1317764" y="785368"/>
                </a:lnTo>
                <a:lnTo>
                  <a:pt x="1324000" y="789178"/>
                </a:lnTo>
                <a:lnTo>
                  <a:pt x="1326908" y="789178"/>
                </a:lnTo>
                <a:lnTo>
                  <a:pt x="1325740" y="773938"/>
                </a:lnTo>
                <a:lnTo>
                  <a:pt x="1328648" y="772668"/>
                </a:lnTo>
                <a:lnTo>
                  <a:pt x="1330972" y="784098"/>
                </a:lnTo>
                <a:lnTo>
                  <a:pt x="1333068" y="772668"/>
                </a:lnTo>
                <a:lnTo>
                  <a:pt x="1333296" y="771398"/>
                </a:lnTo>
                <a:lnTo>
                  <a:pt x="1337945" y="784098"/>
                </a:lnTo>
                <a:lnTo>
                  <a:pt x="1340269" y="780288"/>
                </a:lnTo>
                <a:lnTo>
                  <a:pt x="1339100" y="780288"/>
                </a:lnTo>
                <a:lnTo>
                  <a:pt x="1336776" y="776478"/>
                </a:lnTo>
                <a:lnTo>
                  <a:pt x="1336205" y="772668"/>
                </a:lnTo>
                <a:lnTo>
                  <a:pt x="1339684" y="771398"/>
                </a:lnTo>
                <a:lnTo>
                  <a:pt x="1344041" y="773938"/>
                </a:lnTo>
                <a:lnTo>
                  <a:pt x="1347965" y="779018"/>
                </a:lnTo>
                <a:lnTo>
                  <a:pt x="1350137" y="784098"/>
                </a:lnTo>
                <a:lnTo>
                  <a:pt x="1359433" y="772668"/>
                </a:lnTo>
                <a:lnTo>
                  <a:pt x="1360017" y="775208"/>
                </a:lnTo>
                <a:lnTo>
                  <a:pt x="1359433" y="777748"/>
                </a:lnTo>
                <a:lnTo>
                  <a:pt x="1358277" y="780288"/>
                </a:lnTo>
                <a:lnTo>
                  <a:pt x="1359992" y="779018"/>
                </a:lnTo>
                <a:lnTo>
                  <a:pt x="1361173" y="782828"/>
                </a:lnTo>
                <a:lnTo>
                  <a:pt x="1362354" y="785368"/>
                </a:lnTo>
                <a:lnTo>
                  <a:pt x="1364081" y="781558"/>
                </a:lnTo>
                <a:lnTo>
                  <a:pt x="1362913" y="780288"/>
                </a:lnTo>
                <a:lnTo>
                  <a:pt x="1362913" y="779018"/>
                </a:lnTo>
                <a:lnTo>
                  <a:pt x="1362913" y="772668"/>
                </a:lnTo>
                <a:lnTo>
                  <a:pt x="1366989" y="779018"/>
                </a:lnTo>
                <a:lnTo>
                  <a:pt x="1373378" y="777748"/>
                </a:lnTo>
                <a:lnTo>
                  <a:pt x="1377442" y="773938"/>
                </a:lnTo>
                <a:lnTo>
                  <a:pt x="1378013" y="781558"/>
                </a:lnTo>
                <a:lnTo>
                  <a:pt x="1382661" y="781558"/>
                </a:lnTo>
                <a:lnTo>
                  <a:pt x="1386738" y="780288"/>
                </a:lnTo>
                <a:lnTo>
                  <a:pt x="1398930" y="773938"/>
                </a:lnTo>
                <a:lnTo>
                  <a:pt x="1403578" y="772668"/>
                </a:lnTo>
                <a:lnTo>
                  <a:pt x="1402219" y="771398"/>
                </a:lnTo>
                <a:lnTo>
                  <a:pt x="1399514" y="768858"/>
                </a:lnTo>
                <a:lnTo>
                  <a:pt x="1399222" y="767588"/>
                </a:lnTo>
                <a:lnTo>
                  <a:pt x="1397762" y="761238"/>
                </a:lnTo>
                <a:lnTo>
                  <a:pt x="1397190" y="758698"/>
                </a:lnTo>
                <a:lnTo>
                  <a:pt x="1396898" y="757428"/>
                </a:lnTo>
                <a:lnTo>
                  <a:pt x="1396606" y="756158"/>
                </a:lnTo>
                <a:lnTo>
                  <a:pt x="1398930" y="753618"/>
                </a:lnTo>
                <a:lnTo>
                  <a:pt x="1399590" y="755472"/>
                </a:lnTo>
                <a:lnTo>
                  <a:pt x="1399806" y="753618"/>
                </a:lnTo>
                <a:lnTo>
                  <a:pt x="1400086" y="751078"/>
                </a:lnTo>
                <a:lnTo>
                  <a:pt x="1403578" y="752348"/>
                </a:lnTo>
                <a:lnTo>
                  <a:pt x="1405902" y="763778"/>
                </a:lnTo>
                <a:lnTo>
                  <a:pt x="1404734" y="768858"/>
                </a:lnTo>
                <a:lnTo>
                  <a:pt x="1407642" y="763778"/>
                </a:lnTo>
                <a:lnTo>
                  <a:pt x="1408798" y="767588"/>
                </a:lnTo>
                <a:lnTo>
                  <a:pt x="1408226" y="768858"/>
                </a:lnTo>
                <a:lnTo>
                  <a:pt x="1409382" y="773938"/>
                </a:lnTo>
                <a:lnTo>
                  <a:pt x="1410995" y="771398"/>
                </a:lnTo>
                <a:lnTo>
                  <a:pt x="1414462" y="773938"/>
                </a:lnTo>
                <a:lnTo>
                  <a:pt x="1417713" y="775208"/>
                </a:lnTo>
                <a:lnTo>
                  <a:pt x="1418437" y="771398"/>
                </a:lnTo>
                <a:lnTo>
                  <a:pt x="1418678" y="770128"/>
                </a:lnTo>
                <a:lnTo>
                  <a:pt x="1419834" y="773938"/>
                </a:lnTo>
                <a:lnTo>
                  <a:pt x="1429131" y="771398"/>
                </a:lnTo>
                <a:lnTo>
                  <a:pt x="1429854" y="770128"/>
                </a:lnTo>
                <a:lnTo>
                  <a:pt x="1432039" y="766318"/>
                </a:lnTo>
                <a:lnTo>
                  <a:pt x="1439583" y="763778"/>
                </a:lnTo>
                <a:lnTo>
                  <a:pt x="1436687" y="753618"/>
                </a:lnTo>
                <a:lnTo>
                  <a:pt x="1440167" y="754888"/>
                </a:lnTo>
                <a:lnTo>
                  <a:pt x="1440167" y="753618"/>
                </a:lnTo>
                <a:lnTo>
                  <a:pt x="1440167" y="751078"/>
                </a:lnTo>
                <a:lnTo>
                  <a:pt x="1440167" y="747268"/>
                </a:lnTo>
                <a:lnTo>
                  <a:pt x="1446555" y="748538"/>
                </a:lnTo>
                <a:lnTo>
                  <a:pt x="1454683" y="753618"/>
                </a:lnTo>
                <a:lnTo>
                  <a:pt x="1461033" y="751078"/>
                </a:lnTo>
                <a:lnTo>
                  <a:pt x="1462773" y="747268"/>
                </a:lnTo>
                <a:lnTo>
                  <a:pt x="1463929" y="744728"/>
                </a:lnTo>
                <a:lnTo>
                  <a:pt x="1463484" y="744448"/>
                </a:lnTo>
                <a:lnTo>
                  <a:pt x="1469161" y="742188"/>
                </a:lnTo>
                <a:lnTo>
                  <a:pt x="1467993" y="749808"/>
                </a:lnTo>
                <a:lnTo>
                  <a:pt x="1477289" y="744728"/>
                </a:lnTo>
                <a:lnTo>
                  <a:pt x="1478965" y="742188"/>
                </a:lnTo>
                <a:lnTo>
                  <a:pt x="1483169" y="735838"/>
                </a:lnTo>
                <a:lnTo>
                  <a:pt x="1484845" y="733298"/>
                </a:lnTo>
                <a:lnTo>
                  <a:pt x="1482521" y="730758"/>
                </a:lnTo>
                <a:lnTo>
                  <a:pt x="1480781" y="729488"/>
                </a:lnTo>
                <a:lnTo>
                  <a:pt x="1480197" y="725678"/>
                </a:lnTo>
                <a:lnTo>
                  <a:pt x="1481353" y="723138"/>
                </a:lnTo>
                <a:lnTo>
                  <a:pt x="1485417" y="728218"/>
                </a:lnTo>
                <a:lnTo>
                  <a:pt x="1486585" y="733298"/>
                </a:lnTo>
                <a:lnTo>
                  <a:pt x="1489748" y="729488"/>
                </a:lnTo>
                <a:lnTo>
                  <a:pt x="1494497" y="729488"/>
                </a:lnTo>
                <a:lnTo>
                  <a:pt x="1500225" y="730758"/>
                </a:lnTo>
                <a:lnTo>
                  <a:pt x="1506334" y="733298"/>
                </a:lnTo>
                <a:lnTo>
                  <a:pt x="1521434" y="740918"/>
                </a:lnTo>
                <a:lnTo>
                  <a:pt x="1522590" y="730758"/>
                </a:lnTo>
                <a:lnTo>
                  <a:pt x="1523123" y="729488"/>
                </a:lnTo>
                <a:lnTo>
                  <a:pt x="1525727" y="723138"/>
                </a:lnTo>
                <a:lnTo>
                  <a:pt x="1527822" y="718058"/>
                </a:lnTo>
                <a:lnTo>
                  <a:pt x="1532470" y="718058"/>
                </a:lnTo>
                <a:lnTo>
                  <a:pt x="1527822" y="725678"/>
                </a:lnTo>
                <a:lnTo>
                  <a:pt x="1533055" y="729488"/>
                </a:lnTo>
                <a:lnTo>
                  <a:pt x="1537360" y="721868"/>
                </a:lnTo>
                <a:lnTo>
                  <a:pt x="1543138" y="719328"/>
                </a:lnTo>
                <a:lnTo>
                  <a:pt x="1548815" y="719328"/>
                </a:lnTo>
                <a:lnTo>
                  <a:pt x="1550809" y="716788"/>
                </a:lnTo>
                <a:lnTo>
                  <a:pt x="1552803" y="714248"/>
                </a:lnTo>
                <a:lnTo>
                  <a:pt x="1563319" y="721868"/>
                </a:lnTo>
                <a:lnTo>
                  <a:pt x="1571167" y="718058"/>
                </a:lnTo>
                <a:lnTo>
                  <a:pt x="1578686" y="712978"/>
                </a:lnTo>
                <a:lnTo>
                  <a:pt x="1588223" y="715518"/>
                </a:lnTo>
                <a:lnTo>
                  <a:pt x="1586776" y="712978"/>
                </a:lnTo>
                <a:lnTo>
                  <a:pt x="1585328" y="710438"/>
                </a:lnTo>
                <a:lnTo>
                  <a:pt x="1584744" y="702818"/>
                </a:lnTo>
                <a:lnTo>
                  <a:pt x="1587068" y="707898"/>
                </a:lnTo>
                <a:lnTo>
                  <a:pt x="1587068" y="704088"/>
                </a:lnTo>
                <a:lnTo>
                  <a:pt x="1589011" y="702818"/>
                </a:lnTo>
                <a:lnTo>
                  <a:pt x="1592897" y="700278"/>
                </a:lnTo>
                <a:lnTo>
                  <a:pt x="1599704" y="696468"/>
                </a:lnTo>
                <a:lnTo>
                  <a:pt x="1607159" y="695198"/>
                </a:lnTo>
                <a:lnTo>
                  <a:pt x="1639773" y="695198"/>
                </a:lnTo>
                <a:lnTo>
                  <a:pt x="1647469" y="693928"/>
                </a:lnTo>
                <a:lnTo>
                  <a:pt x="1648117" y="691388"/>
                </a:lnTo>
                <a:lnTo>
                  <a:pt x="1648434" y="690118"/>
                </a:lnTo>
                <a:lnTo>
                  <a:pt x="1649082" y="687578"/>
                </a:lnTo>
                <a:lnTo>
                  <a:pt x="1646720" y="678688"/>
                </a:lnTo>
                <a:lnTo>
                  <a:pt x="1646377" y="677418"/>
                </a:lnTo>
                <a:lnTo>
                  <a:pt x="1645107" y="669798"/>
                </a:lnTo>
                <a:lnTo>
                  <a:pt x="1650961" y="671068"/>
                </a:lnTo>
                <a:lnTo>
                  <a:pt x="1654441" y="683768"/>
                </a:lnTo>
                <a:lnTo>
                  <a:pt x="1656181" y="678688"/>
                </a:lnTo>
                <a:lnTo>
                  <a:pt x="1658505" y="674878"/>
                </a:lnTo>
                <a:lnTo>
                  <a:pt x="1664309" y="671068"/>
                </a:lnTo>
                <a:lnTo>
                  <a:pt x="1667802" y="668528"/>
                </a:lnTo>
                <a:lnTo>
                  <a:pt x="1670697" y="667258"/>
                </a:lnTo>
                <a:lnTo>
                  <a:pt x="1677670" y="664718"/>
                </a:lnTo>
                <a:lnTo>
                  <a:pt x="1679803" y="663448"/>
                </a:lnTo>
                <a:lnTo>
                  <a:pt x="1684058" y="660908"/>
                </a:lnTo>
                <a:lnTo>
                  <a:pt x="1687550" y="652018"/>
                </a:lnTo>
                <a:lnTo>
                  <a:pt x="1688122" y="654558"/>
                </a:lnTo>
                <a:lnTo>
                  <a:pt x="1689874" y="658368"/>
                </a:lnTo>
                <a:lnTo>
                  <a:pt x="1688706" y="659638"/>
                </a:lnTo>
                <a:lnTo>
                  <a:pt x="1693138" y="660908"/>
                </a:lnTo>
                <a:lnTo>
                  <a:pt x="1695818" y="658368"/>
                </a:lnTo>
                <a:lnTo>
                  <a:pt x="1696554" y="653288"/>
                </a:lnTo>
                <a:lnTo>
                  <a:pt x="1696262" y="652018"/>
                </a:lnTo>
                <a:lnTo>
                  <a:pt x="1695094" y="646938"/>
                </a:lnTo>
                <a:lnTo>
                  <a:pt x="1697418" y="646938"/>
                </a:lnTo>
                <a:lnTo>
                  <a:pt x="1698586" y="653288"/>
                </a:lnTo>
                <a:lnTo>
                  <a:pt x="1701444" y="655828"/>
                </a:lnTo>
                <a:lnTo>
                  <a:pt x="1703920" y="654558"/>
                </a:lnTo>
                <a:lnTo>
                  <a:pt x="1704708" y="650748"/>
                </a:lnTo>
                <a:lnTo>
                  <a:pt x="1705610" y="646938"/>
                </a:lnTo>
                <a:lnTo>
                  <a:pt x="1708404" y="649478"/>
                </a:lnTo>
                <a:lnTo>
                  <a:pt x="1708988" y="649478"/>
                </a:lnTo>
                <a:lnTo>
                  <a:pt x="1708988" y="652018"/>
                </a:lnTo>
                <a:lnTo>
                  <a:pt x="1710156" y="648208"/>
                </a:lnTo>
                <a:lnTo>
                  <a:pt x="1717116" y="649478"/>
                </a:lnTo>
                <a:lnTo>
                  <a:pt x="1716062" y="648208"/>
                </a:lnTo>
                <a:lnTo>
                  <a:pt x="1714995" y="646938"/>
                </a:lnTo>
                <a:lnTo>
                  <a:pt x="1710728" y="641858"/>
                </a:lnTo>
                <a:lnTo>
                  <a:pt x="1717700" y="643128"/>
                </a:lnTo>
                <a:lnTo>
                  <a:pt x="1717624" y="641858"/>
                </a:lnTo>
                <a:lnTo>
                  <a:pt x="1717560" y="640588"/>
                </a:lnTo>
                <a:lnTo>
                  <a:pt x="1717484" y="639318"/>
                </a:lnTo>
                <a:lnTo>
                  <a:pt x="1717116" y="632968"/>
                </a:lnTo>
                <a:lnTo>
                  <a:pt x="1724088" y="635508"/>
                </a:lnTo>
                <a:lnTo>
                  <a:pt x="1724113" y="632968"/>
                </a:lnTo>
                <a:lnTo>
                  <a:pt x="1724139" y="630428"/>
                </a:lnTo>
                <a:lnTo>
                  <a:pt x="1727073" y="629158"/>
                </a:lnTo>
                <a:lnTo>
                  <a:pt x="1729232" y="627888"/>
                </a:lnTo>
                <a:lnTo>
                  <a:pt x="1726996" y="621538"/>
                </a:lnTo>
                <a:lnTo>
                  <a:pt x="1732762" y="629158"/>
                </a:lnTo>
                <a:lnTo>
                  <a:pt x="1737448" y="629158"/>
                </a:lnTo>
                <a:lnTo>
                  <a:pt x="1740395" y="625348"/>
                </a:lnTo>
                <a:lnTo>
                  <a:pt x="1740801" y="621538"/>
                </a:lnTo>
                <a:lnTo>
                  <a:pt x="1740928" y="620268"/>
                </a:lnTo>
                <a:lnTo>
                  <a:pt x="1742681" y="625348"/>
                </a:lnTo>
                <a:lnTo>
                  <a:pt x="1746161" y="622808"/>
                </a:lnTo>
                <a:lnTo>
                  <a:pt x="1748485" y="630428"/>
                </a:lnTo>
                <a:lnTo>
                  <a:pt x="1751965" y="627888"/>
                </a:lnTo>
                <a:lnTo>
                  <a:pt x="1753133" y="624078"/>
                </a:lnTo>
                <a:lnTo>
                  <a:pt x="1752257" y="622808"/>
                </a:lnTo>
                <a:lnTo>
                  <a:pt x="1750517" y="620268"/>
                </a:lnTo>
                <a:lnTo>
                  <a:pt x="1747901" y="616458"/>
                </a:lnTo>
                <a:lnTo>
                  <a:pt x="1756041" y="622808"/>
                </a:lnTo>
                <a:lnTo>
                  <a:pt x="1757197" y="617728"/>
                </a:lnTo>
                <a:lnTo>
                  <a:pt x="1757527" y="616458"/>
                </a:lnTo>
                <a:lnTo>
                  <a:pt x="1758530" y="612648"/>
                </a:lnTo>
                <a:lnTo>
                  <a:pt x="1758861" y="611378"/>
                </a:lnTo>
                <a:lnTo>
                  <a:pt x="1759521" y="608838"/>
                </a:lnTo>
                <a:lnTo>
                  <a:pt x="1759902" y="606298"/>
                </a:lnTo>
                <a:lnTo>
                  <a:pt x="1760105" y="605028"/>
                </a:lnTo>
                <a:lnTo>
                  <a:pt x="1768817" y="615188"/>
                </a:lnTo>
                <a:lnTo>
                  <a:pt x="1772513" y="605028"/>
                </a:lnTo>
                <a:lnTo>
                  <a:pt x="1776577" y="596138"/>
                </a:lnTo>
                <a:lnTo>
                  <a:pt x="1777314" y="594868"/>
                </a:lnTo>
                <a:lnTo>
                  <a:pt x="1778787" y="592328"/>
                </a:lnTo>
                <a:lnTo>
                  <a:pt x="1780984" y="588518"/>
                </a:lnTo>
                <a:lnTo>
                  <a:pt x="1785658" y="580898"/>
                </a:lnTo>
                <a:lnTo>
                  <a:pt x="1788121" y="588518"/>
                </a:lnTo>
                <a:lnTo>
                  <a:pt x="1785797" y="592328"/>
                </a:lnTo>
                <a:lnTo>
                  <a:pt x="1783702" y="596138"/>
                </a:lnTo>
                <a:lnTo>
                  <a:pt x="1786813" y="603758"/>
                </a:lnTo>
                <a:lnTo>
                  <a:pt x="1789125" y="594868"/>
                </a:lnTo>
                <a:lnTo>
                  <a:pt x="1790446" y="585978"/>
                </a:lnTo>
                <a:lnTo>
                  <a:pt x="1792376" y="580898"/>
                </a:lnTo>
                <a:lnTo>
                  <a:pt x="1792859" y="579628"/>
                </a:lnTo>
                <a:lnTo>
                  <a:pt x="1796580" y="577088"/>
                </a:lnTo>
                <a:lnTo>
                  <a:pt x="1798434" y="575818"/>
                </a:lnTo>
                <a:lnTo>
                  <a:pt x="1801914" y="575818"/>
                </a:lnTo>
                <a:lnTo>
                  <a:pt x="1801342" y="582168"/>
                </a:lnTo>
                <a:lnTo>
                  <a:pt x="1801914" y="585978"/>
                </a:lnTo>
                <a:lnTo>
                  <a:pt x="1806206" y="579628"/>
                </a:lnTo>
                <a:lnTo>
                  <a:pt x="1810448" y="575818"/>
                </a:lnTo>
                <a:lnTo>
                  <a:pt x="1811870" y="574548"/>
                </a:lnTo>
                <a:lnTo>
                  <a:pt x="1813648" y="573278"/>
                </a:lnTo>
                <a:lnTo>
                  <a:pt x="1817192" y="570738"/>
                </a:lnTo>
                <a:lnTo>
                  <a:pt x="1820506" y="564388"/>
                </a:lnTo>
                <a:lnTo>
                  <a:pt x="1821662" y="566928"/>
                </a:lnTo>
                <a:lnTo>
                  <a:pt x="1821662" y="568198"/>
                </a:lnTo>
                <a:lnTo>
                  <a:pt x="1822831" y="566928"/>
                </a:lnTo>
                <a:lnTo>
                  <a:pt x="1826310" y="568198"/>
                </a:lnTo>
                <a:lnTo>
                  <a:pt x="1825383" y="566928"/>
                </a:lnTo>
                <a:lnTo>
                  <a:pt x="1824456" y="565658"/>
                </a:lnTo>
                <a:lnTo>
                  <a:pt x="1821662" y="561848"/>
                </a:lnTo>
                <a:lnTo>
                  <a:pt x="1821662" y="565658"/>
                </a:lnTo>
                <a:lnTo>
                  <a:pt x="1820849" y="564388"/>
                </a:lnTo>
                <a:lnTo>
                  <a:pt x="1812607" y="542798"/>
                </a:lnTo>
                <a:lnTo>
                  <a:pt x="1811426" y="538988"/>
                </a:lnTo>
                <a:lnTo>
                  <a:pt x="1810626" y="536448"/>
                </a:lnTo>
                <a:lnTo>
                  <a:pt x="1816773" y="545338"/>
                </a:lnTo>
                <a:lnTo>
                  <a:pt x="1821014" y="547878"/>
                </a:lnTo>
                <a:lnTo>
                  <a:pt x="1825574" y="550418"/>
                </a:lnTo>
                <a:lnTo>
                  <a:pt x="1832698" y="561848"/>
                </a:lnTo>
                <a:lnTo>
                  <a:pt x="1832698" y="560578"/>
                </a:lnTo>
                <a:lnTo>
                  <a:pt x="1832127" y="556768"/>
                </a:lnTo>
                <a:lnTo>
                  <a:pt x="1828634" y="552958"/>
                </a:lnTo>
                <a:lnTo>
                  <a:pt x="1830959" y="552958"/>
                </a:lnTo>
                <a:lnTo>
                  <a:pt x="1833283" y="554228"/>
                </a:lnTo>
                <a:lnTo>
                  <a:pt x="1835023" y="560578"/>
                </a:lnTo>
                <a:lnTo>
                  <a:pt x="1837931" y="552958"/>
                </a:lnTo>
                <a:lnTo>
                  <a:pt x="1830959" y="547878"/>
                </a:lnTo>
                <a:lnTo>
                  <a:pt x="1835607" y="545338"/>
                </a:lnTo>
                <a:lnTo>
                  <a:pt x="1837931" y="547878"/>
                </a:lnTo>
                <a:lnTo>
                  <a:pt x="1837931" y="550418"/>
                </a:lnTo>
                <a:lnTo>
                  <a:pt x="1839671" y="554228"/>
                </a:lnTo>
                <a:lnTo>
                  <a:pt x="1837931" y="546608"/>
                </a:lnTo>
                <a:lnTo>
                  <a:pt x="1837537" y="545338"/>
                </a:lnTo>
                <a:lnTo>
                  <a:pt x="1835607" y="538988"/>
                </a:lnTo>
                <a:lnTo>
                  <a:pt x="1841411" y="538988"/>
                </a:lnTo>
                <a:lnTo>
                  <a:pt x="1842579" y="540258"/>
                </a:lnTo>
                <a:lnTo>
                  <a:pt x="1844243" y="542683"/>
                </a:lnTo>
                <a:lnTo>
                  <a:pt x="1845564" y="538988"/>
                </a:lnTo>
                <a:lnTo>
                  <a:pt x="1846021" y="537718"/>
                </a:lnTo>
                <a:lnTo>
                  <a:pt x="1846148" y="536448"/>
                </a:lnTo>
                <a:lnTo>
                  <a:pt x="1846402" y="533908"/>
                </a:lnTo>
                <a:lnTo>
                  <a:pt x="1846783" y="530098"/>
                </a:lnTo>
                <a:lnTo>
                  <a:pt x="1848637" y="523748"/>
                </a:lnTo>
                <a:lnTo>
                  <a:pt x="1851418" y="522478"/>
                </a:lnTo>
                <a:lnTo>
                  <a:pt x="1854200" y="521208"/>
                </a:lnTo>
                <a:lnTo>
                  <a:pt x="1858416" y="527558"/>
                </a:lnTo>
                <a:lnTo>
                  <a:pt x="1860943" y="528828"/>
                </a:lnTo>
                <a:lnTo>
                  <a:pt x="1863585" y="530098"/>
                </a:lnTo>
                <a:lnTo>
                  <a:pt x="1868131" y="535178"/>
                </a:lnTo>
                <a:lnTo>
                  <a:pt x="1869300" y="528828"/>
                </a:lnTo>
                <a:lnTo>
                  <a:pt x="1863483" y="523748"/>
                </a:lnTo>
                <a:lnTo>
                  <a:pt x="1866976" y="521208"/>
                </a:lnTo>
                <a:lnTo>
                  <a:pt x="1866099" y="518668"/>
                </a:lnTo>
                <a:lnTo>
                  <a:pt x="1865668" y="517398"/>
                </a:lnTo>
                <a:lnTo>
                  <a:pt x="1865223" y="516128"/>
                </a:lnTo>
                <a:lnTo>
                  <a:pt x="1864360" y="513588"/>
                </a:lnTo>
                <a:lnTo>
                  <a:pt x="1863483" y="511048"/>
                </a:lnTo>
                <a:lnTo>
                  <a:pt x="1869300" y="512318"/>
                </a:lnTo>
                <a:lnTo>
                  <a:pt x="1870456" y="518668"/>
                </a:lnTo>
                <a:lnTo>
                  <a:pt x="1875104" y="512318"/>
                </a:lnTo>
                <a:lnTo>
                  <a:pt x="1868716" y="511048"/>
                </a:lnTo>
                <a:lnTo>
                  <a:pt x="1868551" y="509778"/>
                </a:lnTo>
                <a:lnTo>
                  <a:pt x="1867547" y="502158"/>
                </a:lnTo>
                <a:lnTo>
                  <a:pt x="1860143" y="498348"/>
                </a:lnTo>
                <a:lnTo>
                  <a:pt x="1857679" y="497078"/>
                </a:lnTo>
                <a:lnTo>
                  <a:pt x="1864652" y="497078"/>
                </a:lnTo>
                <a:lnTo>
                  <a:pt x="1864652" y="498348"/>
                </a:lnTo>
                <a:lnTo>
                  <a:pt x="1865807" y="497078"/>
                </a:lnTo>
                <a:lnTo>
                  <a:pt x="1868131" y="494538"/>
                </a:lnTo>
                <a:lnTo>
                  <a:pt x="1874520" y="499618"/>
                </a:lnTo>
                <a:lnTo>
                  <a:pt x="1873364" y="494538"/>
                </a:lnTo>
                <a:lnTo>
                  <a:pt x="1872780" y="491998"/>
                </a:lnTo>
                <a:lnTo>
                  <a:pt x="1872195" y="489458"/>
                </a:lnTo>
                <a:lnTo>
                  <a:pt x="1876844" y="490728"/>
                </a:lnTo>
                <a:lnTo>
                  <a:pt x="1880336" y="493268"/>
                </a:lnTo>
                <a:lnTo>
                  <a:pt x="1885556" y="503428"/>
                </a:lnTo>
                <a:lnTo>
                  <a:pt x="1887880" y="505968"/>
                </a:lnTo>
                <a:lnTo>
                  <a:pt x="1886496" y="499618"/>
                </a:lnTo>
                <a:lnTo>
                  <a:pt x="1888096" y="497078"/>
                </a:lnTo>
                <a:lnTo>
                  <a:pt x="1889594" y="493268"/>
                </a:lnTo>
                <a:lnTo>
                  <a:pt x="1887880" y="485648"/>
                </a:lnTo>
                <a:lnTo>
                  <a:pt x="1889048" y="489458"/>
                </a:lnTo>
                <a:lnTo>
                  <a:pt x="1894852" y="495808"/>
                </a:lnTo>
                <a:lnTo>
                  <a:pt x="1890204" y="486918"/>
                </a:lnTo>
                <a:lnTo>
                  <a:pt x="1893684" y="488188"/>
                </a:lnTo>
                <a:lnTo>
                  <a:pt x="1894852" y="489458"/>
                </a:lnTo>
                <a:lnTo>
                  <a:pt x="1897761" y="494538"/>
                </a:lnTo>
                <a:lnTo>
                  <a:pt x="1898459" y="491998"/>
                </a:lnTo>
                <a:lnTo>
                  <a:pt x="1895068" y="486918"/>
                </a:lnTo>
                <a:lnTo>
                  <a:pt x="1893760" y="485648"/>
                </a:lnTo>
                <a:lnTo>
                  <a:pt x="1892452" y="484378"/>
                </a:lnTo>
                <a:lnTo>
                  <a:pt x="1895436" y="483108"/>
                </a:lnTo>
                <a:lnTo>
                  <a:pt x="1895436" y="484378"/>
                </a:lnTo>
                <a:lnTo>
                  <a:pt x="1896592" y="485648"/>
                </a:lnTo>
                <a:lnTo>
                  <a:pt x="1896592" y="486918"/>
                </a:lnTo>
                <a:lnTo>
                  <a:pt x="1904149" y="485648"/>
                </a:lnTo>
                <a:lnTo>
                  <a:pt x="1903882" y="483108"/>
                </a:lnTo>
                <a:lnTo>
                  <a:pt x="1902980" y="474218"/>
                </a:lnTo>
                <a:lnTo>
                  <a:pt x="1911108" y="474218"/>
                </a:lnTo>
                <a:lnTo>
                  <a:pt x="1915312" y="479298"/>
                </a:lnTo>
                <a:lnTo>
                  <a:pt x="1915033" y="481838"/>
                </a:lnTo>
                <a:lnTo>
                  <a:pt x="1914550" y="483108"/>
                </a:lnTo>
                <a:lnTo>
                  <a:pt x="1918081" y="488188"/>
                </a:lnTo>
                <a:lnTo>
                  <a:pt x="1921306" y="480568"/>
                </a:lnTo>
                <a:lnTo>
                  <a:pt x="1923034" y="474218"/>
                </a:lnTo>
                <a:lnTo>
                  <a:pt x="1923389" y="472948"/>
                </a:lnTo>
                <a:lnTo>
                  <a:pt x="1923821" y="471678"/>
                </a:lnTo>
                <a:lnTo>
                  <a:pt x="1926005" y="465328"/>
                </a:lnTo>
                <a:lnTo>
                  <a:pt x="1927225" y="464058"/>
                </a:lnTo>
                <a:lnTo>
                  <a:pt x="1930857" y="460248"/>
                </a:lnTo>
                <a:lnTo>
                  <a:pt x="1928533" y="460248"/>
                </a:lnTo>
                <a:lnTo>
                  <a:pt x="1925320" y="453898"/>
                </a:lnTo>
                <a:lnTo>
                  <a:pt x="1929409" y="455168"/>
                </a:lnTo>
                <a:lnTo>
                  <a:pt x="1935238" y="457708"/>
                </a:lnTo>
                <a:lnTo>
                  <a:pt x="1937245" y="453898"/>
                </a:lnTo>
                <a:lnTo>
                  <a:pt x="1937245" y="456438"/>
                </a:lnTo>
                <a:lnTo>
                  <a:pt x="1943061" y="464058"/>
                </a:lnTo>
                <a:lnTo>
                  <a:pt x="1941893" y="461518"/>
                </a:lnTo>
                <a:lnTo>
                  <a:pt x="1948243" y="460248"/>
                </a:lnTo>
                <a:lnTo>
                  <a:pt x="1948243" y="453898"/>
                </a:lnTo>
                <a:lnTo>
                  <a:pt x="1948243" y="450088"/>
                </a:lnTo>
                <a:lnTo>
                  <a:pt x="1948967" y="447548"/>
                </a:lnTo>
                <a:lnTo>
                  <a:pt x="1950046" y="443738"/>
                </a:lnTo>
                <a:lnTo>
                  <a:pt x="1950783" y="441198"/>
                </a:lnTo>
                <a:lnTo>
                  <a:pt x="1951139" y="439928"/>
                </a:lnTo>
                <a:lnTo>
                  <a:pt x="1953463" y="445008"/>
                </a:lnTo>
                <a:lnTo>
                  <a:pt x="1959279" y="445008"/>
                </a:lnTo>
                <a:lnTo>
                  <a:pt x="1962175" y="439928"/>
                </a:lnTo>
                <a:lnTo>
                  <a:pt x="1966823" y="439928"/>
                </a:lnTo>
                <a:lnTo>
                  <a:pt x="1964499" y="434848"/>
                </a:lnTo>
                <a:lnTo>
                  <a:pt x="1966823" y="434848"/>
                </a:lnTo>
                <a:lnTo>
                  <a:pt x="1961019" y="429768"/>
                </a:lnTo>
                <a:lnTo>
                  <a:pt x="1974151" y="432308"/>
                </a:lnTo>
                <a:lnTo>
                  <a:pt x="1975142" y="429768"/>
                </a:lnTo>
                <a:lnTo>
                  <a:pt x="1977644" y="423418"/>
                </a:lnTo>
                <a:lnTo>
                  <a:pt x="1979206" y="418338"/>
                </a:lnTo>
                <a:lnTo>
                  <a:pt x="1980374" y="414528"/>
                </a:lnTo>
                <a:lnTo>
                  <a:pt x="1991220" y="414528"/>
                </a:lnTo>
                <a:lnTo>
                  <a:pt x="1990051" y="415798"/>
                </a:lnTo>
                <a:lnTo>
                  <a:pt x="1991804" y="419608"/>
                </a:lnTo>
                <a:lnTo>
                  <a:pt x="1992960" y="419608"/>
                </a:lnTo>
                <a:lnTo>
                  <a:pt x="1996440" y="410718"/>
                </a:lnTo>
                <a:lnTo>
                  <a:pt x="1992617" y="406908"/>
                </a:lnTo>
                <a:lnTo>
                  <a:pt x="1990051" y="404368"/>
                </a:lnTo>
                <a:lnTo>
                  <a:pt x="1992376" y="406908"/>
                </a:lnTo>
                <a:lnTo>
                  <a:pt x="1990255" y="405638"/>
                </a:lnTo>
                <a:lnTo>
                  <a:pt x="1988121" y="404368"/>
                </a:lnTo>
                <a:lnTo>
                  <a:pt x="1985987" y="403098"/>
                </a:lnTo>
                <a:lnTo>
                  <a:pt x="1984248" y="399288"/>
                </a:lnTo>
                <a:lnTo>
                  <a:pt x="1983663" y="398018"/>
                </a:lnTo>
                <a:lnTo>
                  <a:pt x="1982508" y="394208"/>
                </a:lnTo>
                <a:lnTo>
                  <a:pt x="1984248" y="392938"/>
                </a:lnTo>
                <a:lnTo>
                  <a:pt x="1984832" y="399288"/>
                </a:lnTo>
                <a:lnTo>
                  <a:pt x="1993544" y="403098"/>
                </a:lnTo>
                <a:lnTo>
                  <a:pt x="1998192" y="405638"/>
                </a:lnTo>
                <a:lnTo>
                  <a:pt x="1996440" y="404368"/>
                </a:lnTo>
                <a:lnTo>
                  <a:pt x="1994700" y="400558"/>
                </a:lnTo>
                <a:lnTo>
                  <a:pt x="1992960" y="399288"/>
                </a:lnTo>
                <a:lnTo>
                  <a:pt x="1997303" y="400558"/>
                </a:lnTo>
                <a:lnTo>
                  <a:pt x="1996503" y="399288"/>
                </a:lnTo>
                <a:lnTo>
                  <a:pt x="1994077" y="395414"/>
                </a:lnTo>
                <a:lnTo>
                  <a:pt x="1992312" y="392938"/>
                </a:lnTo>
                <a:lnTo>
                  <a:pt x="1990509" y="390398"/>
                </a:lnTo>
                <a:lnTo>
                  <a:pt x="1993544" y="389128"/>
                </a:lnTo>
                <a:lnTo>
                  <a:pt x="1996440" y="392938"/>
                </a:lnTo>
                <a:lnTo>
                  <a:pt x="1996440" y="389128"/>
                </a:lnTo>
                <a:lnTo>
                  <a:pt x="1994128" y="384048"/>
                </a:lnTo>
                <a:lnTo>
                  <a:pt x="1997024" y="382778"/>
                </a:lnTo>
                <a:lnTo>
                  <a:pt x="2002751" y="388556"/>
                </a:lnTo>
                <a:lnTo>
                  <a:pt x="2001672" y="385318"/>
                </a:lnTo>
                <a:lnTo>
                  <a:pt x="2001481" y="382778"/>
                </a:lnTo>
                <a:lnTo>
                  <a:pt x="2001291" y="380238"/>
                </a:lnTo>
                <a:lnTo>
                  <a:pt x="2005152" y="381508"/>
                </a:lnTo>
                <a:lnTo>
                  <a:pt x="2005736" y="384048"/>
                </a:lnTo>
                <a:lnTo>
                  <a:pt x="2004580" y="385318"/>
                </a:lnTo>
                <a:lnTo>
                  <a:pt x="2005152" y="389128"/>
                </a:lnTo>
                <a:lnTo>
                  <a:pt x="2015617" y="395478"/>
                </a:lnTo>
                <a:lnTo>
                  <a:pt x="2013864" y="392938"/>
                </a:lnTo>
                <a:lnTo>
                  <a:pt x="2017356" y="391668"/>
                </a:lnTo>
                <a:lnTo>
                  <a:pt x="2021420" y="391668"/>
                </a:lnTo>
                <a:lnTo>
                  <a:pt x="2015731" y="380238"/>
                </a:lnTo>
                <a:lnTo>
                  <a:pt x="2016848" y="375158"/>
                </a:lnTo>
                <a:lnTo>
                  <a:pt x="2019376" y="372618"/>
                </a:lnTo>
                <a:lnTo>
                  <a:pt x="2017941" y="364998"/>
                </a:lnTo>
                <a:lnTo>
                  <a:pt x="2021890" y="372618"/>
                </a:lnTo>
                <a:lnTo>
                  <a:pt x="2026754" y="377698"/>
                </a:lnTo>
                <a:lnTo>
                  <a:pt x="2030717" y="381508"/>
                </a:lnTo>
                <a:lnTo>
                  <a:pt x="2034197" y="382778"/>
                </a:lnTo>
                <a:lnTo>
                  <a:pt x="2038261" y="384048"/>
                </a:lnTo>
                <a:lnTo>
                  <a:pt x="2040013" y="386588"/>
                </a:lnTo>
                <a:lnTo>
                  <a:pt x="2039556" y="382778"/>
                </a:lnTo>
                <a:lnTo>
                  <a:pt x="2042045" y="382778"/>
                </a:lnTo>
                <a:lnTo>
                  <a:pt x="2044090" y="381508"/>
                </a:lnTo>
                <a:lnTo>
                  <a:pt x="2042325" y="376428"/>
                </a:lnTo>
                <a:lnTo>
                  <a:pt x="2045233" y="377698"/>
                </a:lnTo>
                <a:lnTo>
                  <a:pt x="2044268" y="376428"/>
                </a:lnTo>
                <a:lnTo>
                  <a:pt x="2042325" y="373888"/>
                </a:lnTo>
                <a:lnTo>
                  <a:pt x="2043455" y="368808"/>
                </a:lnTo>
                <a:lnTo>
                  <a:pt x="2056384" y="366268"/>
                </a:lnTo>
                <a:lnTo>
                  <a:pt x="2056853" y="357378"/>
                </a:lnTo>
                <a:lnTo>
                  <a:pt x="2055837" y="351028"/>
                </a:lnTo>
                <a:lnTo>
                  <a:pt x="2053590" y="343408"/>
                </a:lnTo>
                <a:lnTo>
                  <a:pt x="2051215" y="337058"/>
                </a:lnTo>
                <a:lnTo>
                  <a:pt x="2049894" y="330708"/>
                </a:lnTo>
                <a:lnTo>
                  <a:pt x="2051037" y="329438"/>
                </a:lnTo>
                <a:lnTo>
                  <a:pt x="2055685" y="333248"/>
                </a:lnTo>
                <a:lnTo>
                  <a:pt x="2057438" y="339598"/>
                </a:lnTo>
                <a:lnTo>
                  <a:pt x="2063826" y="340868"/>
                </a:lnTo>
                <a:lnTo>
                  <a:pt x="2064981" y="338328"/>
                </a:lnTo>
                <a:lnTo>
                  <a:pt x="2064550" y="334518"/>
                </a:lnTo>
                <a:lnTo>
                  <a:pt x="2064397" y="333248"/>
                </a:lnTo>
                <a:lnTo>
                  <a:pt x="2066150" y="335788"/>
                </a:lnTo>
                <a:lnTo>
                  <a:pt x="2068461" y="337058"/>
                </a:lnTo>
                <a:lnTo>
                  <a:pt x="2071954" y="339598"/>
                </a:lnTo>
                <a:lnTo>
                  <a:pt x="2073109" y="337058"/>
                </a:lnTo>
                <a:lnTo>
                  <a:pt x="2069134" y="333248"/>
                </a:lnTo>
                <a:lnTo>
                  <a:pt x="2067801" y="331978"/>
                </a:lnTo>
                <a:lnTo>
                  <a:pt x="2066467" y="330708"/>
                </a:lnTo>
                <a:lnTo>
                  <a:pt x="2066150" y="331978"/>
                </a:lnTo>
                <a:lnTo>
                  <a:pt x="2063242" y="328066"/>
                </a:lnTo>
                <a:lnTo>
                  <a:pt x="2063242" y="334518"/>
                </a:lnTo>
                <a:lnTo>
                  <a:pt x="2060917" y="333248"/>
                </a:lnTo>
                <a:lnTo>
                  <a:pt x="2057996" y="330708"/>
                </a:lnTo>
                <a:lnTo>
                  <a:pt x="2056853" y="329438"/>
                </a:lnTo>
                <a:lnTo>
                  <a:pt x="2055685" y="328168"/>
                </a:lnTo>
                <a:lnTo>
                  <a:pt x="2059178" y="324358"/>
                </a:lnTo>
                <a:lnTo>
                  <a:pt x="2063242" y="334518"/>
                </a:lnTo>
                <a:lnTo>
                  <a:pt x="2063242" y="328066"/>
                </a:lnTo>
                <a:lnTo>
                  <a:pt x="2060486" y="324358"/>
                </a:lnTo>
                <a:lnTo>
                  <a:pt x="2058593" y="321818"/>
                </a:lnTo>
                <a:lnTo>
                  <a:pt x="2059876" y="320548"/>
                </a:lnTo>
                <a:lnTo>
                  <a:pt x="2075332" y="305308"/>
                </a:lnTo>
                <a:lnTo>
                  <a:pt x="2088210" y="292608"/>
                </a:lnTo>
                <a:lnTo>
                  <a:pt x="2096516" y="301498"/>
                </a:lnTo>
                <a:lnTo>
                  <a:pt x="2104986" y="310388"/>
                </a:lnTo>
                <a:lnTo>
                  <a:pt x="2113775" y="316738"/>
                </a:lnTo>
                <a:lnTo>
                  <a:pt x="2123059" y="320548"/>
                </a:lnTo>
                <a:lnTo>
                  <a:pt x="2118995" y="309118"/>
                </a:lnTo>
                <a:lnTo>
                  <a:pt x="2125675" y="312775"/>
                </a:lnTo>
                <a:lnTo>
                  <a:pt x="2124227" y="310388"/>
                </a:lnTo>
                <a:lnTo>
                  <a:pt x="2127707" y="312928"/>
                </a:lnTo>
                <a:lnTo>
                  <a:pt x="2130615" y="314198"/>
                </a:lnTo>
                <a:lnTo>
                  <a:pt x="2132355" y="315468"/>
                </a:lnTo>
                <a:lnTo>
                  <a:pt x="2129675" y="310388"/>
                </a:lnTo>
                <a:lnTo>
                  <a:pt x="2129002" y="309118"/>
                </a:lnTo>
                <a:lnTo>
                  <a:pt x="2125129" y="301764"/>
                </a:lnTo>
                <a:lnTo>
                  <a:pt x="2124227" y="301498"/>
                </a:lnTo>
                <a:lnTo>
                  <a:pt x="2124062" y="299758"/>
                </a:lnTo>
                <a:lnTo>
                  <a:pt x="2123643" y="298958"/>
                </a:lnTo>
                <a:lnTo>
                  <a:pt x="2124024" y="299339"/>
                </a:lnTo>
                <a:lnTo>
                  <a:pt x="2123998" y="298958"/>
                </a:lnTo>
                <a:lnTo>
                  <a:pt x="2123643" y="295148"/>
                </a:lnTo>
                <a:lnTo>
                  <a:pt x="2131199" y="298958"/>
                </a:lnTo>
                <a:lnTo>
                  <a:pt x="2135263" y="304038"/>
                </a:lnTo>
                <a:lnTo>
                  <a:pt x="2132355" y="297688"/>
                </a:lnTo>
                <a:lnTo>
                  <a:pt x="2135848" y="300228"/>
                </a:lnTo>
                <a:lnTo>
                  <a:pt x="2137587" y="302768"/>
                </a:lnTo>
                <a:lnTo>
                  <a:pt x="2135848" y="298958"/>
                </a:lnTo>
                <a:lnTo>
                  <a:pt x="2141067" y="297688"/>
                </a:lnTo>
                <a:lnTo>
                  <a:pt x="2139137" y="295148"/>
                </a:lnTo>
                <a:lnTo>
                  <a:pt x="2137194" y="292608"/>
                </a:lnTo>
                <a:lnTo>
                  <a:pt x="2135263" y="290068"/>
                </a:lnTo>
                <a:lnTo>
                  <a:pt x="2139759" y="291338"/>
                </a:lnTo>
                <a:lnTo>
                  <a:pt x="2142083" y="290068"/>
                </a:lnTo>
                <a:lnTo>
                  <a:pt x="2145068" y="288798"/>
                </a:lnTo>
                <a:lnTo>
                  <a:pt x="2151519" y="293878"/>
                </a:lnTo>
                <a:lnTo>
                  <a:pt x="2149195" y="290068"/>
                </a:lnTo>
                <a:lnTo>
                  <a:pt x="2148522" y="288798"/>
                </a:lnTo>
                <a:lnTo>
                  <a:pt x="2145131" y="282448"/>
                </a:lnTo>
                <a:lnTo>
                  <a:pt x="2145715" y="281178"/>
                </a:lnTo>
                <a:lnTo>
                  <a:pt x="2146300" y="279908"/>
                </a:lnTo>
                <a:lnTo>
                  <a:pt x="2152523" y="286258"/>
                </a:lnTo>
                <a:lnTo>
                  <a:pt x="2160181" y="283718"/>
                </a:lnTo>
                <a:lnTo>
                  <a:pt x="2168372" y="290068"/>
                </a:lnTo>
                <a:lnTo>
                  <a:pt x="2165261" y="283718"/>
                </a:lnTo>
                <a:lnTo>
                  <a:pt x="2164016" y="281178"/>
                </a:lnTo>
                <a:lnTo>
                  <a:pt x="2164257" y="279908"/>
                </a:lnTo>
                <a:lnTo>
                  <a:pt x="2164727" y="277368"/>
                </a:lnTo>
                <a:lnTo>
                  <a:pt x="2164956" y="276098"/>
                </a:lnTo>
                <a:lnTo>
                  <a:pt x="2167305" y="271018"/>
                </a:lnTo>
                <a:lnTo>
                  <a:pt x="2167204" y="264668"/>
                </a:lnTo>
                <a:lnTo>
                  <a:pt x="2167788" y="265938"/>
                </a:lnTo>
                <a:lnTo>
                  <a:pt x="2169414" y="268312"/>
                </a:lnTo>
                <a:lnTo>
                  <a:pt x="2172436" y="267208"/>
                </a:lnTo>
                <a:lnTo>
                  <a:pt x="2177084" y="269748"/>
                </a:lnTo>
                <a:lnTo>
                  <a:pt x="2180564" y="271018"/>
                </a:lnTo>
                <a:lnTo>
                  <a:pt x="2177554" y="267208"/>
                </a:lnTo>
                <a:lnTo>
                  <a:pt x="2175548" y="264668"/>
                </a:lnTo>
                <a:lnTo>
                  <a:pt x="2174544" y="263398"/>
                </a:lnTo>
                <a:lnTo>
                  <a:pt x="2171128" y="257048"/>
                </a:lnTo>
                <a:lnTo>
                  <a:pt x="2169388" y="253238"/>
                </a:lnTo>
                <a:lnTo>
                  <a:pt x="2168804" y="251968"/>
                </a:lnTo>
                <a:lnTo>
                  <a:pt x="2166048" y="245618"/>
                </a:lnTo>
                <a:lnTo>
                  <a:pt x="2173579" y="250698"/>
                </a:lnTo>
                <a:lnTo>
                  <a:pt x="2177948" y="255778"/>
                </a:lnTo>
                <a:lnTo>
                  <a:pt x="2181872" y="262128"/>
                </a:lnTo>
                <a:lnTo>
                  <a:pt x="2188070" y="268478"/>
                </a:lnTo>
                <a:lnTo>
                  <a:pt x="2183650" y="262128"/>
                </a:lnTo>
                <a:lnTo>
                  <a:pt x="2181720" y="257048"/>
                </a:lnTo>
                <a:lnTo>
                  <a:pt x="2179790" y="253238"/>
                </a:lnTo>
                <a:lnTo>
                  <a:pt x="2175332" y="249428"/>
                </a:lnTo>
                <a:lnTo>
                  <a:pt x="2179904" y="250698"/>
                </a:lnTo>
                <a:lnTo>
                  <a:pt x="2182228" y="251968"/>
                </a:lnTo>
                <a:lnTo>
                  <a:pt x="2184870" y="253238"/>
                </a:lnTo>
                <a:lnTo>
                  <a:pt x="2190394" y="257048"/>
                </a:lnTo>
                <a:lnTo>
                  <a:pt x="2184590" y="250698"/>
                </a:lnTo>
                <a:lnTo>
                  <a:pt x="2184311" y="249428"/>
                </a:lnTo>
                <a:lnTo>
                  <a:pt x="2185352" y="248158"/>
                </a:lnTo>
                <a:lnTo>
                  <a:pt x="2184412" y="245618"/>
                </a:lnTo>
                <a:lnTo>
                  <a:pt x="2183473" y="243078"/>
                </a:lnTo>
                <a:lnTo>
                  <a:pt x="2193290" y="245618"/>
                </a:lnTo>
                <a:lnTo>
                  <a:pt x="2196782" y="253238"/>
                </a:lnTo>
                <a:lnTo>
                  <a:pt x="2196198" y="246888"/>
                </a:lnTo>
                <a:lnTo>
                  <a:pt x="2198370" y="247840"/>
                </a:lnTo>
                <a:lnTo>
                  <a:pt x="2197366" y="246888"/>
                </a:lnTo>
                <a:lnTo>
                  <a:pt x="2194687" y="244348"/>
                </a:lnTo>
                <a:lnTo>
                  <a:pt x="2193467" y="243078"/>
                </a:lnTo>
                <a:lnTo>
                  <a:pt x="2189810" y="239268"/>
                </a:lnTo>
                <a:lnTo>
                  <a:pt x="2191855" y="237998"/>
                </a:lnTo>
                <a:lnTo>
                  <a:pt x="2195766" y="239268"/>
                </a:lnTo>
                <a:lnTo>
                  <a:pt x="2200757" y="244348"/>
                </a:lnTo>
                <a:lnTo>
                  <a:pt x="2206079" y="248158"/>
                </a:lnTo>
                <a:lnTo>
                  <a:pt x="2205494" y="243078"/>
                </a:lnTo>
                <a:lnTo>
                  <a:pt x="2202142" y="237998"/>
                </a:lnTo>
                <a:lnTo>
                  <a:pt x="2200452" y="235458"/>
                </a:lnTo>
                <a:lnTo>
                  <a:pt x="2199614" y="234188"/>
                </a:lnTo>
                <a:lnTo>
                  <a:pt x="2198776" y="232918"/>
                </a:lnTo>
                <a:lnTo>
                  <a:pt x="2197938" y="231648"/>
                </a:lnTo>
                <a:lnTo>
                  <a:pt x="2200262" y="230378"/>
                </a:lnTo>
                <a:lnTo>
                  <a:pt x="2202002" y="231648"/>
                </a:lnTo>
                <a:lnTo>
                  <a:pt x="2203170" y="231648"/>
                </a:lnTo>
                <a:lnTo>
                  <a:pt x="2204910" y="234188"/>
                </a:lnTo>
                <a:lnTo>
                  <a:pt x="2204072" y="230378"/>
                </a:lnTo>
                <a:lnTo>
                  <a:pt x="2203526" y="227838"/>
                </a:lnTo>
                <a:lnTo>
                  <a:pt x="2205571" y="224028"/>
                </a:lnTo>
                <a:lnTo>
                  <a:pt x="2207285" y="220218"/>
                </a:lnTo>
                <a:lnTo>
                  <a:pt x="2205698" y="215138"/>
                </a:lnTo>
                <a:lnTo>
                  <a:pt x="2205304" y="213868"/>
                </a:lnTo>
                <a:lnTo>
                  <a:pt x="2204910" y="212598"/>
                </a:lnTo>
                <a:lnTo>
                  <a:pt x="2202002" y="210058"/>
                </a:lnTo>
                <a:lnTo>
                  <a:pt x="2198522" y="207518"/>
                </a:lnTo>
                <a:lnTo>
                  <a:pt x="2196782" y="206248"/>
                </a:lnTo>
                <a:lnTo>
                  <a:pt x="2192718" y="202438"/>
                </a:lnTo>
                <a:lnTo>
                  <a:pt x="2193874" y="201168"/>
                </a:lnTo>
                <a:lnTo>
                  <a:pt x="2193010" y="199898"/>
                </a:lnTo>
                <a:lnTo>
                  <a:pt x="2191258" y="197358"/>
                </a:lnTo>
                <a:lnTo>
                  <a:pt x="2188654" y="193548"/>
                </a:lnTo>
                <a:lnTo>
                  <a:pt x="2196198" y="198628"/>
                </a:lnTo>
                <a:lnTo>
                  <a:pt x="2195042" y="199898"/>
                </a:lnTo>
                <a:lnTo>
                  <a:pt x="2197938" y="202438"/>
                </a:lnTo>
                <a:lnTo>
                  <a:pt x="2199678" y="204978"/>
                </a:lnTo>
                <a:lnTo>
                  <a:pt x="2197938" y="201168"/>
                </a:lnTo>
                <a:lnTo>
                  <a:pt x="2202891" y="204978"/>
                </a:lnTo>
                <a:lnTo>
                  <a:pt x="2203602" y="206248"/>
                </a:lnTo>
                <a:lnTo>
                  <a:pt x="2203653" y="208788"/>
                </a:lnTo>
                <a:lnTo>
                  <a:pt x="2206650" y="212598"/>
                </a:lnTo>
                <a:lnTo>
                  <a:pt x="2206650" y="206248"/>
                </a:lnTo>
                <a:lnTo>
                  <a:pt x="2204326" y="201168"/>
                </a:lnTo>
                <a:lnTo>
                  <a:pt x="2201430" y="194818"/>
                </a:lnTo>
                <a:lnTo>
                  <a:pt x="2206650" y="194818"/>
                </a:lnTo>
                <a:lnTo>
                  <a:pt x="2210892" y="199898"/>
                </a:lnTo>
                <a:lnTo>
                  <a:pt x="2210943" y="202438"/>
                </a:lnTo>
                <a:lnTo>
                  <a:pt x="2211311" y="204978"/>
                </a:lnTo>
                <a:lnTo>
                  <a:pt x="2216531" y="207518"/>
                </a:lnTo>
                <a:lnTo>
                  <a:pt x="2209558" y="208788"/>
                </a:lnTo>
                <a:lnTo>
                  <a:pt x="2216912" y="212598"/>
                </a:lnTo>
                <a:lnTo>
                  <a:pt x="2216962" y="213868"/>
                </a:lnTo>
                <a:lnTo>
                  <a:pt x="2217229" y="216408"/>
                </a:lnTo>
                <a:lnTo>
                  <a:pt x="2225243" y="221488"/>
                </a:lnTo>
                <a:lnTo>
                  <a:pt x="2232787" y="217678"/>
                </a:lnTo>
                <a:lnTo>
                  <a:pt x="2225814" y="211328"/>
                </a:lnTo>
                <a:lnTo>
                  <a:pt x="2232787" y="207518"/>
                </a:lnTo>
                <a:lnTo>
                  <a:pt x="2228138" y="202438"/>
                </a:lnTo>
                <a:lnTo>
                  <a:pt x="2224659" y="201168"/>
                </a:lnTo>
                <a:lnTo>
                  <a:pt x="2220010" y="196088"/>
                </a:lnTo>
                <a:lnTo>
                  <a:pt x="2220772" y="194818"/>
                </a:lnTo>
                <a:lnTo>
                  <a:pt x="2221522" y="193548"/>
                </a:lnTo>
                <a:lnTo>
                  <a:pt x="2223046" y="191008"/>
                </a:lnTo>
                <a:lnTo>
                  <a:pt x="2232495" y="194818"/>
                </a:lnTo>
                <a:lnTo>
                  <a:pt x="2241080" y="198628"/>
                </a:lnTo>
                <a:lnTo>
                  <a:pt x="2241499" y="193548"/>
                </a:lnTo>
                <a:lnTo>
                  <a:pt x="2239111" y="191008"/>
                </a:lnTo>
                <a:lnTo>
                  <a:pt x="2236724" y="188468"/>
                </a:lnTo>
                <a:lnTo>
                  <a:pt x="2233003" y="183388"/>
                </a:lnTo>
                <a:lnTo>
                  <a:pt x="2232063" y="182118"/>
                </a:lnTo>
                <a:lnTo>
                  <a:pt x="2230234" y="178308"/>
                </a:lnTo>
                <a:lnTo>
                  <a:pt x="2233955" y="177038"/>
                </a:lnTo>
                <a:lnTo>
                  <a:pt x="2243823" y="188468"/>
                </a:lnTo>
                <a:lnTo>
                  <a:pt x="2244128" y="183388"/>
                </a:lnTo>
                <a:lnTo>
                  <a:pt x="2240559" y="178308"/>
                </a:lnTo>
                <a:lnTo>
                  <a:pt x="2238184" y="174498"/>
                </a:lnTo>
                <a:lnTo>
                  <a:pt x="2242083" y="171958"/>
                </a:lnTo>
                <a:lnTo>
                  <a:pt x="2245563" y="177038"/>
                </a:lnTo>
                <a:lnTo>
                  <a:pt x="2242083" y="179578"/>
                </a:lnTo>
                <a:lnTo>
                  <a:pt x="2248712" y="179578"/>
                </a:lnTo>
                <a:lnTo>
                  <a:pt x="2247023" y="177038"/>
                </a:lnTo>
                <a:lnTo>
                  <a:pt x="2243594" y="173228"/>
                </a:lnTo>
                <a:lnTo>
                  <a:pt x="2243277" y="171958"/>
                </a:lnTo>
                <a:lnTo>
                  <a:pt x="2242667" y="169418"/>
                </a:lnTo>
                <a:lnTo>
                  <a:pt x="2253119" y="177038"/>
                </a:lnTo>
                <a:lnTo>
                  <a:pt x="2254567" y="170688"/>
                </a:lnTo>
                <a:lnTo>
                  <a:pt x="2254681" y="169418"/>
                </a:lnTo>
                <a:lnTo>
                  <a:pt x="2255418" y="160528"/>
                </a:lnTo>
                <a:lnTo>
                  <a:pt x="2255761" y="156616"/>
                </a:lnTo>
                <a:lnTo>
                  <a:pt x="2256320" y="154178"/>
                </a:lnTo>
                <a:lnTo>
                  <a:pt x="2256599" y="152908"/>
                </a:lnTo>
                <a:lnTo>
                  <a:pt x="2257183" y="150368"/>
                </a:lnTo>
                <a:lnTo>
                  <a:pt x="2260092" y="152908"/>
                </a:lnTo>
                <a:lnTo>
                  <a:pt x="2261832" y="156718"/>
                </a:lnTo>
                <a:lnTo>
                  <a:pt x="2266480" y="157988"/>
                </a:lnTo>
                <a:lnTo>
                  <a:pt x="2293201" y="138938"/>
                </a:lnTo>
                <a:lnTo>
                  <a:pt x="2286812" y="128778"/>
                </a:lnTo>
                <a:lnTo>
                  <a:pt x="2287384" y="128778"/>
                </a:lnTo>
                <a:lnTo>
                  <a:pt x="2286228" y="126238"/>
                </a:lnTo>
                <a:lnTo>
                  <a:pt x="2285060" y="123698"/>
                </a:lnTo>
                <a:lnTo>
                  <a:pt x="2285644" y="122428"/>
                </a:lnTo>
                <a:lnTo>
                  <a:pt x="2292032" y="126238"/>
                </a:lnTo>
                <a:lnTo>
                  <a:pt x="2293772" y="128778"/>
                </a:lnTo>
                <a:lnTo>
                  <a:pt x="2292362" y="122428"/>
                </a:lnTo>
                <a:lnTo>
                  <a:pt x="2291804" y="119888"/>
                </a:lnTo>
                <a:lnTo>
                  <a:pt x="2291892" y="110998"/>
                </a:lnTo>
                <a:lnTo>
                  <a:pt x="2292566" y="109728"/>
                </a:lnTo>
                <a:lnTo>
                  <a:pt x="2293226" y="108458"/>
                </a:lnTo>
                <a:lnTo>
                  <a:pt x="2293899" y="107188"/>
                </a:lnTo>
                <a:lnTo>
                  <a:pt x="2295245" y="104648"/>
                </a:lnTo>
                <a:lnTo>
                  <a:pt x="2303068" y="103378"/>
                </a:lnTo>
                <a:lnTo>
                  <a:pt x="2304808" y="105918"/>
                </a:lnTo>
                <a:lnTo>
                  <a:pt x="2305380" y="103378"/>
                </a:lnTo>
                <a:lnTo>
                  <a:pt x="2305659" y="102108"/>
                </a:lnTo>
                <a:lnTo>
                  <a:pt x="2301621" y="95758"/>
                </a:lnTo>
                <a:lnTo>
                  <a:pt x="2300821" y="94488"/>
                </a:lnTo>
                <a:lnTo>
                  <a:pt x="2300033" y="93218"/>
                </a:lnTo>
                <a:lnTo>
                  <a:pt x="2298446" y="90678"/>
                </a:lnTo>
                <a:lnTo>
                  <a:pt x="2301913" y="89408"/>
                </a:lnTo>
                <a:lnTo>
                  <a:pt x="2303068" y="90678"/>
                </a:lnTo>
                <a:lnTo>
                  <a:pt x="2304402" y="89408"/>
                </a:lnTo>
                <a:lnTo>
                  <a:pt x="2309736" y="84328"/>
                </a:lnTo>
                <a:lnTo>
                  <a:pt x="2315045" y="77978"/>
                </a:lnTo>
                <a:lnTo>
                  <a:pt x="2317737" y="75438"/>
                </a:lnTo>
                <a:lnTo>
                  <a:pt x="2320429" y="72898"/>
                </a:lnTo>
                <a:lnTo>
                  <a:pt x="2321776" y="71628"/>
                </a:lnTo>
                <a:lnTo>
                  <a:pt x="2332685" y="70358"/>
                </a:lnTo>
                <a:lnTo>
                  <a:pt x="2330145" y="65278"/>
                </a:lnTo>
                <a:lnTo>
                  <a:pt x="2329510" y="64008"/>
                </a:lnTo>
                <a:lnTo>
                  <a:pt x="2330983" y="62738"/>
                </a:lnTo>
                <a:lnTo>
                  <a:pt x="2332469" y="61468"/>
                </a:lnTo>
                <a:lnTo>
                  <a:pt x="2334247" y="58928"/>
                </a:lnTo>
                <a:lnTo>
                  <a:pt x="2333117" y="57658"/>
                </a:lnTo>
                <a:lnTo>
                  <a:pt x="2331986" y="56388"/>
                </a:lnTo>
                <a:lnTo>
                  <a:pt x="2329726" y="53848"/>
                </a:lnTo>
                <a:lnTo>
                  <a:pt x="2327465" y="51308"/>
                </a:lnTo>
                <a:lnTo>
                  <a:pt x="2335390" y="52578"/>
                </a:lnTo>
                <a:lnTo>
                  <a:pt x="2341257" y="53848"/>
                </a:lnTo>
                <a:lnTo>
                  <a:pt x="2346909" y="53848"/>
                </a:lnTo>
                <a:lnTo>
                  <a:pt x="2354186" y="52578"/>
                </a:lnTo>
                <a:lnTo>
                  <a:pt x="2355342" y="51308"/>
                </a:lnTo>
                <a:lnTo>
                  <a:pt x="2356510" y="50038"/>
                </a:lnTo>
                <a:lnTo>
                  <a:pt x="2344890" y="41148"/>
                </a:lnTo>
                <a:lnTo>
                  <a:pt x="2344890" y="37338"/>
                </a:lnTo>
                <a:lnTo>
                  <a:pt x="2354186" y="43688"/>
                </a:lnTo>
                <a:lnTo>
                  <a:pt x="2349462" y="37338"/>
                </a:lnTo>
                <a:lnTo>
                  <a:pt x="2348522" y="36068"/>
                </a:lnTo>
                <a:lnTo>
                  <a:pt x="2346629" y="33528"/>
                </a:lnTo>
                <a:lnTo>
                  <a:pt x="2359406" y="39878"/>
                </a:lnTo>
                <a:lnTo>
                  <a:pt x="2358834" y="36068"/>
                </a:lnTo>
                <a:lnTo>
                  <a:pt x="2357666" y="36068"/>
                </a:lnTo>
                <a:lnTo>
                  <a:pt x="2353018" y="34798"/>
                </a:lnTo>
                <a:lnTo>
                  <a:pt x="2350693" y="32258"/>
                </a:lnTo>
                <a:lnTo>
                  <a:pt x="2348954" y="25908"/>
                </a:lnTo>
                <a:lnTo>
                  <a:pt x="2364054" y="28448"/>
                </a:lnTo>
                <a:lnTo>
                  <a:pt x="2368702" y="30988"/>
                </a:lnTo>
                <a:lnTo>
                  <a:pt x="2367915" y="24638"/>
                </a:lnTo>
                <a:lnTo>
                  <a:pt x="2367115" y="18288"/>
                </a:lnTo>
                <a:lnTo>
                  <a:pt x="2366962" y="17018"/>
                </a:lnTo>
                <a:lnTo>
                  <a:pt x="2369858" y="19558"/>
                </a:lnTo>
                <a:lnTo>
                  <a:pt x="2371610" y="23368"/>
                </a:lnTo>
                <a:lnTo>
                  <a:pt x="2372029" y="20828"/>
                </a:lnTo>
                <a:lnTo>
                  <a:pt x="2375382" y="23368"/>
                </a:lnTo>
                <a:lnTo>
                  <a:pt x="2378303" y="24638"/>
                </a:lnTo>
                <a:lnTo>
                  <a:pt x="2377414" y="20828"/>
                </a:lnTo>
                <a:lnTo>
                  <a:pt x="2375090" y="19558"/>
                </a:lnTo>
                <a:lnTo>
                  <a:pt x="2372182" y="17018"/>
                </a:lnTo>
                <a:lnTo>
                  <a:pt x="2369858" y="15748"/>
                </a:lnTo>
                <a:lnTo>
                  <a:pt x="2377414" y="17018"/>
                </a:lnTo>
                <a:lnTo>
                  <a:pt x="2378138" y="15748"/>
                </a:lnTo>
                <a:lnTo>
                  <a:pt x="2380323" y="11938"/>
                </a:lnTo>
                <a:lnTo>
                  <a:pt x="2380462" y="10668"/>
                </a:lnTo>
                <a:lnTo>
                  <a:pt x="2380615" y="9398"/>
                </a:lnTo>
                <a:lnTo>
                  <a:pt x="2380894" y="6858"/>
                </a:lnTo>
                <a:lnTo>
                  <a:pt x="2387282" y="11938"/>
                </a:lnTo>
                <a:lnTo>
                  <a:pt x="2391067" y="6858"/>
                </a:lnTo>
                <a:lnTo>
                  <a:pt x="2393188" y="50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17596899" y="3346856"/>
            <a:ext cx="691515" cy="1813560"/>
          </a:xfrm>
          <a:custGeom>
            <a:avLst/>
            <a:gdLst/>
            <a:ahLst/>
            <a:cxnLst/>
            <a:rect l="l" t="t" r="r" b="b"/>
            <a:pathLst>
              <a:path w="691515" h="1813560">
                <a:moveTo>
                  <a:pt x="691102" y="363522"/>
                </a:moveTo>
                <a:lnTo>
                  <a:pt x="151264" y="479414"/>
                </a:lnTo>
                <a:lnTo>
                  <a:pt x="113548" y="496750"/>
                </a:lnTo>
                <a:lnTo>
                  <a:pt x="86067" y="527130"/>
                </a:lnTo>
                <a:lnTo>
                  <a:pt x="70492" y="565403"/>
                </a:lnTo>
                <a:lnTo>
                  <a:pt x="68496" y="606419"/>
                </a:lnTo>
                <a:lnTo>
                  <a:pt x="81407" y="646119"/>
                </a:lnTo>
                <a:lnTo>
                  <a:pt x="106491" y="677859"/>
                </a:lnTo>
                <a:lnTo>
                  <a:pt x="140940" y="699030"/>
                </a:lnTo>
                <a:lnTo>
                  <a:pt x="181945" y="707024"/>
                </a:lnTo>
                <a:lnTo>
                  <a:pt x="691102" y="708653"/>
                </a:lnTo>
                <a:lnTo>
                  <a:pt x="691102" y="700602"/>
                </a:lnTo>
                <a:lnTo>
                  <a:pt x="214766" y="700602"/>
                </a:lnTo>
                <a:lnTo>
                  <a:pt x="184085" y="473706"/>
                </a:lnTo>
                <a:lnTo>
                  <a:pt x="691102" y="473706"/>
                </a:lnTo>
                <a:lnTo>
                  <a:pt x="691102" y="363522"/>
                </a:lnTo>
                <a:close/>
              </a:path>
              <a:path w="691515" h="1813560">
                <a:moveTo>
                  <a:pt x="691102" y="598391"/>
                </a:moveTo>
                <a:lnTo>
                  <a:pt x="214766" y="700602"/>
                </a:lnTo>
                <a:lnTo>
                  <a:pt x="691102" y="700602"/>
                </a:lnTo>
                <a:lnTo>
                  <a:pt x="691102" y="598391"/>
                </a:lnTo>
                <a:close/>
              </a:path>
              <a:path w="691515" h="1813560">
                <a:moveTo>
                  <a:pt x="691102" y="473706"/>
                </a:moveTo>
                <a:lnTo>
                  <a:pt x="184085" y="473706"/>
                </a:lnTo>
                <a:lnTo>
                  <a:pt x="691102" y="475548"/>
                </a:lnTo>
                <a:lnTo>
                  <a:pt x="691102" y="473706"/>
                </a:lnTo>
                <a:close/>
              </a:path>
              <a:path w="691515" h="1813560">
                <a:moveTo>
                  <a:pt x="691102" y="873843"/>
                </a:moveTo>
                <a:lnTo>
                  <a:pt x="490082" y="917452"/>
                </a:lnTo>
                <a:lnTo>
                  <a:pt x="287095" y="965504"/>
                </a:lnTo>
                <a:lnTo>
                  <a:pt x="84907" y="1017401"/>
                </a:lnTo>
                <a:lnTo>
                  <a:pt x="23991" y="1059142"/>
                </a:lnTo>
                <a:lnTo>
                  <a:pt x="0" y="1128709"/>
                </a:lnTo>
                <a:lnTo>
                  <a:pt x="7045" y="1164764"/>
                </a:lnTo>
                <a:lnTo>
                  <a:pt x="24259" y="1198812"/>
                </a:lnTo>
                <a:lnTo>
                  <a:pt x="50570" y="1225635"/>
                </a:lnTo>
                <a:lnTo>
                  <a:pt x="84907" y="1240017"/>
                </a:lnTo>
                <a:lnTo>
                  <a:pt x="691102" y="1335626"/>
                </a:lnTo>
                <a:lnTo>
                  <a:pt x="691102" y="1238590"/>
                </a:lnTo>
                <a:lnTo>
                  <a:pt x="146983" y="1238590"/>
                </a:lnTo>
                <a:lnTo>
                  <a:pt x="146983" y="1015974"/>
                </a:lnTo>
                <a:lnTo>
                  <a:pt x="691102" y="1015975"/>
                </a:lnTo>
                <a:lnTo>
                  <a:pt x="691102" y="873843"/>
                </a:lnTo>
                <a:close/>
              </a:path>
              <a:path w="691515" h="1813560">
                <a:moveTo>
                  <a:pt x="691102" y="1108475"/>
                </a:moveTo>
                <a:lnTo>
                  <a:pt x="644980" y="1118343"/>
                </a:lnTo>
                <a:lnTo>
                  <a:pt x="445082" y="1163529"/>
                </a:lnTo>
                <a:lnTo>
                  <a:pt x="295750" y="1199933"/>
                </a:lnTo>
                <a:lnTo>
                  <a:pt x="146983" y="1238590"/>
                </a:lnTo>
                <a:lnTo>
                  <a:pt x="691102" y="1238590"/>
                </a:lnTo>
                <a:lnTo>
                  <a:pt x="691102" y="1108475"/>
                </a:lnTo>
                <a:close/>
              </a:path>
              <a:path w="691515" h="1813560">
                <a:moveTo>
                  <a:pt x="691102" y="1015975"/>
                </a:moveTo>
                <a:lnTo>
                  <a:pt x="146983" y="1015974"/>
                </a:lnTo>
                <a:lnTo>
                  <a:pt x="691102" y="1102314"/>
                </a:lnTo>
                <a:lnTo>
                  <a:pt x="691102" y="1015975"/>
                </a:lnTo>
                <a:close/>
              </a:path>
              <a:path w="691515" h="1813560">
                <a:moveTo>
                  <a:pt x="691102" y="1567330"/>
                </a:moveTo>
                <a:lnTo>
                  <a:pt x="580798" y="1588924"/>
                </a:lnTo>
                <a:lnTo>
                  <a:pt x="540607" y="1608301"/>
                </a:lnTo>
                <a:lnTo>
                  <a:pt x="511320" y="1643329"/>
                </a:lnTo>
                <a:lnTo>
                  <a:pt x="496615" y="1686653"/>
                </a:lnTo>
                <a:lnTo>
                  <a:pt x="500171" y="1730913"/>
                </a:lnTo>
                <a:lnTo>
                  <a:pt x="522156" y="1771806"/>
                </a:lnTo>
                <a:lnTo>
                  <a:pt x="555112" y="1799588"/>
                </a:lnTo>
                <a:lnTo>
                  <a:pt x="596094" y="1813190"/>
                </a:lnTo>
                <a:lnTo>
                  <a:pt x="642160" y="1811540"/>
                </a:lnTo>
                <a:lnTo>
                  <a:pt x="691102" y="1801732"/>
                </a:lnTo>
                <a:lnTo>
                  <a:pt x="691102" y="1567330"/>
                </a:lnTo>
                <a:close/>
              </a:path>
              <a:path w="691515" h="1813560">
                <a:moveTo>
                  <a:pt x="691102" y="0"/>
                </a:moveTo>
                <a:lnTo>
                  <a:pt x="684736" y="3100"/>
                </a:lnTo>
                <a:lnTo>
                  <a:pt x="655449" y="37929"/>
                </a:lnTo>
                <a:lnTo>
                  <a:pt x="640744" y="81052"/>
                </a:lnTo>
                <a:lnTo>
                  <a:pt x="644300" y="125512"/>
                </a:lnTo>
                <a:lnTo>
                  <a:pt x="664334" y="167542"/>
                </a:lnTo>
                <a:lnTo>
                  <a:pt x="691102" y="191516"/>
                </a:lnTo>
                <a:lnTo>
                  <a:pt x="69110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9" name="bg object 1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6963" y="9551667"/>
            <a:ext cx="1706862" cy="735330"/>
          </a:xfrm>
          <a:prstGeom prst="rect">
            <a:avLst/>
          </a:prstGeom>
        </p:spPr>
      </p:pic>
      <p:pic>
        <p:nvPicPr>
          <p:cNvPr id="120" name="bg object 1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34725" y="5938671"/>
            <a:ext cx="554501" cy="3060051"/>
          </a:xfrm>
          <a:prstGeom prst="rect">
            <a:avLst/>
          </a:prstGeom>
        </p:spPr>
      </p:pic>
      <p:sp>
        <p:nvSpPr>
          <p:cNvPr id="121" name="bg object 121"/>
          <p:cNvSpPr/>
          <p:nvPr/>
        </p:nvSpPr>
        <p:spPr>
          <a:xfrm>
            <a:off x="17335120" y="1"/>
            <a:ext cx="953135" cy="2332990"/>
          </a:xfrm>
          <a:custGeom>
            <a:avLst/>
            <a:gdLst/>
            <a:ahLst/>
            <a:cxnLst/>
            <a:rect l="l" t="t" r="r" b="b"/>
            <a:pathLst>
              <a:path w="953134" h="2332990">
                <a:moveTo>
                  <a:pt x="952880" y="289873"/>
                </a:moveTo>
                <a:lnTo>
                  <a:pt x="880182" y="289873"/>
                </a:lnTo>
                <a:lnTo>
                  <a:pt x="857077" y="367247"/>
                </a:lnTo>
                <a:lnTo>
                  <a:pt x="952880" y="415356"/>
                </a:lnTo>
                <a:lnTo>
                  <a:pt x="952880" y="289873"/>
                </a:lnTo>
                <a:close/>
              </a:path>
              <a:path w="953134" h="2332990">
                <a:moveTo>
                  <a:pt x="756409" y="0"/>
                </a:moveTo>
                <a:lnTo>
                  <a:pt x="591274" y="0"/>
                </a:lnTo>
                <a:lnTo>
                  <a:pt x="604802" y="14627"/>
                </a:lnTo>
                <a:lnTo>
                  <a:pt x="622131" y="35547"/>
                </a:lnTo>
                <a:lnTo>
                  <a:pt x="639460" y="57920"/>
                </a:lnTo>
                <a:lnTo>
                  <a:pt x="656789" y="81021"/>
                </a:lnTo>
                <a:lnTo>
                  <a:pt x="684287" y="122948"/>
                </a:lnTo>
                <a:lnTo>
                  <a:pt x="712424" y="163808"/>
                </a:lnTo>
                <a:lnTo>
                  <a:pt x="768060" y="243176"/>
                </a:lnTo>
                <a:lnTo>
                  <a:pt x="794282" y="282112"/>
                </a:lnTo>
                <a:lnTo>
                  <a:pt x="818590" y="320835"/>
                </a:lnTo>
                <a:lnTo>
                  <a:pt x="880182" y="289873"/>
                </a:lnTo>
                <a:lnTo>
                  <a:pt x="952880" y="289873"/>
                </a:lnTo>
                <a:lnTo>
                  <a:pt x="952880" y="220255"/>
                </a:lnTo>
                <a:lnTo>
                  <a:pt x="887906" y="220255"/>
                </a:lnTo>
                <a:lnTo>
                  <a:pt x="818590" y="88713"/>
                </a:lnTo>
                <a:lnTo>
                  <a:pt x="907761" y="88713"/>
                </a:lnTo>
                <a:lnTo>
                  <a:pt x="908123" y="78104"/>
                </a:lnTo>
                <a:lnTo>
                  <a:pt x="903169" y="65507"/>
                </a:lnTo>
                <a:lnTo>
                  <a:pt x="803143" y="65507"/>
                </a:lnTo>
                <a:lnTo>
                  <a:pt x="780754" y="54639"/>
                </a:lnTo>
                <a:lnTo>
                  <a:pt x="762709" y="42310"/>
                </a:lnTo>
                <a:lnTo>
                  <a:pt x="753329" y="24175"/>
                </a:lnTo>
                <a:lnTo>
                  <a:pt x="756409" y="0"/>
                </a:lnTo>
                <a:close/>
              </a:path>
              <a:path w="953134" h="2332990">
                <a:moveTo>
                  <a:pt x="926393" y="166087"/>
                </a:moveTo>
                <a:lnTo>
                  <a:pt x="887906" y="220255"/>
                </a:lnTo>
                <a:lnTo>
                  <a:pt x="952880" y="220255"/>
                </a:lnTo>
                <a:lnTo>
                  <a:pt x="952880" y="184650"/>
                </a:lnTo>
                <a:lnTo>
                  <a:pt x="926393" y="166087"/>
                </a:lnTo>
                <a:close/>
              </a:path>
              <a:path w="953134" h="2332990">
                <a:moveTo>
                  <a:pt x="907761" y="88713"/>
                </a:moveTo>
                <a:lnTo>
                  <a:pt x="818590" y="88713"/>
                </a:lnTo>
                <a:lnTo>
                  <a:pt x="895564" y="127432"/>
                </a:lnTo>
                <a:lnTo>
                  <a:pt x="907271" y="103129"/>
                </a:lnTo>
                <a:lnTo>
                  <a:pt x="907761" y="88713"/>
                </a:lnTo>
                <a:close/>
              </a:path>
              <a:path w="953134" h="2332990">
                <a:moveTo>
                  <a:pt x="880182" y="26853"/>
                </a:moveTo>
                <a:lnTo>
                  <a:pt x="864800" y="26853"/>
                </a:lnTo>
                <a:lnTo>
                  <a:pt x="803143" y="65507"/>
                </a:lnTo>
                <a:lnTo>
                  <a:pt x="903169" y="65507"/>
                </a:lnTo>
                <a:lnTo>
                  <a:pt x="898850" y="54522"/>
                </a:lnTo>
                <a:lnTo>
                  <a:pt x="880182" y="34545"/>
                </a:lnTo>
                <a:lnTo>
                  <a:pt x="880182" y="26853"/>
                </a:lnTo>
                <a:close/>
              </a:path>
              <a:path w="953134" h="2332990">
                <a:moveTo>
                  <a:pt x="592251" y="2270557"/>
                </a:moveTo>
                <a:lnTo>
                  <a:pt x="479613" y="2270557"/>
                </a:lnTo>
                <a:lnTo>
                  <a:pt x="479613" y="2332450"/>
                </a:lnTo>
                <a:lnTo>
                  <a:pt x="521618" y="2330515"/>
                </a:lnTo>
                <a:lnTo>
                  <a:pt x="561455" y="2316975"/>
                </a:lnTo>
                <a:lnTo>
                  <a:pt x="591182" y="2297631"/>
                </a:lnTo>
                <a:lnTo>
                  <a:pt x="602856" y="2278288"/>
                </a:lnTo>
                <a:lnTo>
                  <a:pt x="592251" y="2270557"/>
                </a:lnTo>
                <a:close/>
              </a:path>
              <a:path w="953134" h="2332990">
                <a:moveTo>
                  <a:pt x="940858" y="1324718"/>
                </a:moveTo>
                <a:lnTo>
                  <a:pt x="918833" y="1331730"/>
                </a:lnTo>
                <a:lnTo>
                  <a:pt x="903288" y="1357595"/>
                </a:lnTo>
                <a:lnTo>
                  <a:pt x="890183" y="1386476"/>
                </a:lnTo>
                <a:lnTo>
                  <a:pt x="873457" y="1414648"/>
                </a:lnTo>
                <a:lnTo>
                  <a:pt x="852387" y="1441378"/>
                </a:lnTo>
                <a:lnTo>
                  <a:pt x="826249" y="1465932"/>
                </a:lnTo>
                <a:lnTo>
                  <a:pt x="804473" y="1501831"/>
                </a:lnTo>
                <a:lnTo>
                  <a:pt x="790626" y="1538458"/>
                </a:lnTo>
                <a:lnTo>
                  <a:pt x="775330" y="1573630"/>
                </a:lnTo>
                <a:lnTo>
                  <a:pt x="749210" y="1605166"/>
                </a:lnTo>
                <a:lnTo>
                  <a:pt x="730795" y="1629711"/>
                </a:lnTo>
                <a:lnTo>
                  <a:pt x="711656" y="1656426"/>
                </a:lnTo>
                <a:lnTo>
                  <a:pt x="693965" y="1684595"/>
                </a:lnTo>
                <a:lnTo>
                  <a:pt x="679895" y="1713503"/>
                </a:lnTo>
                <a:lnTo>
                  <a:pt x="660161" y="1747105"/>
                </a:lnTo>
                <a:lnTo>
                  <a:pt x="614902" y="1811414"/>
                </a:lnTo>
                <a:lnTo>
                  <a:pt x="595133" y="1845019"/>
                </a:lnTo>
                <a:lnTo>
                  <a:pt x="570784" y="1886814"/>
                </a:lnTo>
                <a:lnTo>
                  <a:pt x="548652" y="1929500"/>
                </a:lnTo>
                <a:lnTo>
                  <a:pt x="528105" y="1972823"/>
                </a:lnTo>
                <a:lnTo>
                  <a:pt x="508506" y="2016528"/>
                </a:lnTo>
                <a:lnTo>
                  <a:pt x="489224" y="2060361"/>
                </a:lnTo>
                <a:lnTo>
                  <a:pt x="469623" y="2104066"/>
                </a:lnTo>
                <a:lnTo>
                  <a:pt x="449071" y="2147389"/>
                </a:lnTo>
                <a:lnTo>
                  <a:pt x="426932" y="2190075"/>
                </a:lnTo>
                <a:lnTo>
                  <a:pt x="402574" y="2231870"/>
                </a:lnTo>
                <a:lnTo>
                  <a:pt x="402574" y="2239607"/>
                </a:lnTo>
                <a:lnTo>
                  <a:pt x="401009" y="2262456"/>
                </a:lnTo>
                <a:lnTo>
                  <a:pt x="407389" y="2283127"/>
                </a:lnTo>
                <a:lnTo>
                  <a:pt x="420991" y="2299446"/>
                </a:lnTo>
                <a:lnTo>
                  <a:pt x="441094" y="2309239"/>
                </a:lnTo>
                <a:lnTo>
                  <a:pt x="464205" y="2270557"/>
                </a:lnTo>
                <a:lnTo>
                  <a:pt x="592251" y="2270557"/>
                </a:lnTo>
                <a:lnTo>
                  <a:pt x="590090" y="2268982"/>
                </a:lnTo>
                <a:lnTo>
                  <a:pt x="570114" y="2267652"/>
                </a:lnTo>
                <a:lnTo>
                  <a:pt x="553030" y="2261971"/>
                </a:lnTo>
                <a:lnTo>
                  <a:pt x="548942" y="2239607"/>
                </a:lnTo>
                <a:lnTo>
                  <a:pt x="556645" y="2239607"/>
                </a:lnTo>
                <a:lnTo>
                  <a:pt x="556645" y="2231870"/>
                </a:lnTo>
                <a:lnTo>
                  <a:pt x="627045" y="2225825"/>
                </a:lnTo>
                <a:lnTo>
                  <a:pt x="680234" y="2181821"/>
                </a:lnTo>
                <a:lnTo>
                  <a:pt x="695277" y="2123553"/>
                </a:lnTo>
                <a:lnTo>
                  <a:pt x="715287" y="2078459"/>
                </a:lnTo>
                <a:lnTo>
                  <a:pt x="739605" y="2035543"/>
                </a:lnTo>
                <a:lnTo>
                  <a:pt x="766795" y="1994078"/>
                </a:lnTo>
                <a:lnTo>
                  <a:pt x="795421" y="1953337"/>
                </a:lnTo>
                <a:lnTo>
                  <a:pt x="803144" y="1953337"/>
                </a:lnTo>
                <a:lnTo>
                  <a:pt x="830585" y="1923842"/>
                </a:lnTo>
                <a:lnTo>
                  <a:pt x="843586" y="1885641"/>
                </a:lnTo>
                <a:lnTo>
                  <a:pt x="842143" y="1844538"/>
                </a:lnTo>
                <a:lnTo>
                  <a:pt x="826249" y="1806339"/>
                </a:lnTo>
                <a:lnTo>
                  <a:pt x="880430" y="1792436"/>
                </a:lnTo>
                <a:lnTo>
                  <a:pt x="918718" y="1764750"/>
                </a:lnTo>
                <a:lnTo>
                  <a:pt x="945446" y="1726910"/>
                </a:lnTo>
                <a:lnTo>
                  <a:pt x="952880" y="1709994"/>
                </a:lnTo>
                <a:lnTo>
                  <a:pt x="952880" y="1330782"/>
                </a:lnTo>
                <a:lnTo>
                  <a:pt x="940858" y="1324718"/>
                </a:lnTo>
                <a:close/>
              </a:path>
              <a:path w="953134" h="2332990">
                <a:moveTo>
                  <a:pt x="109845" y="792771"/>
                </a:moveTo>
                <a:lnTo>
                  <a:pt x="68189" y="795727"/>
                </a:lnTo>
                <a:lnTo>
                  <a:pt x="13552" y="837300"/>
                </a:lnTo>
                <a:lnTo>
                  <a:pt x="0" y="914963"/>
                </a:lnTo>
                <a:lnTo>
                  <a:pt x="9701" y="963033"/>
                </a:lnTo>
                <a:lnTo>
                  <a:pt x="37263" y="963153"/>
                </a:lnTo>
                <a:lnTo>
                  <a:pt x="62659" y="963994"/>
                </a:lnTo>
                <a:lnTo>
                  <a:pt x="86613" y="966278"/>
                </a:lnTo>
                <a:lnTo>
                  <a:pt x="109845" y="970725"/>
                </a:lnTo>
                <a:lnTo>
                  <a:pt x="159953" y="984878"/>
                </a:lnTo>
                <a:lnTo>
                  <a:pt x="210274" y="996234"/>
                </a:lnTo>
                <a:lnTo>
                  <a:pt x="261024" y="1004580"/>
                </a:lnTo>
                <a:lnTo>
                  <a:pt x="312416" y="1009705"/>
                </a:lnTo>
                <a:lnTo>
                  <a:pt x="364664" y="1011397"/>
                </a:lnTo>
                <a:lnTo>
                  <a:pt x="417981" y="1009444"/>
                </a:lnTo>
                <a:lnTo>
                  <a:pt x="467484" y="1003447"/>
                </a:lnTo>
                <a:lnTo>
                  <a:pt x="516131" y="1000251"/>
                </a:lnTo>
                <a:lnTo>
                  <a:pt x="564352" y="998779"/>
                </a:lnTo>
                <a:lnTo>
                  <a:pt x="661220" y="996696"/>
                </a:lnTo>
                <a:lnTo>
                  <a:pt x="899469" y="984323"/>
                </a:lnTo>
                <a:lnTo>
                  <a:pt x="952880" y="982216"/>
                </a:lnTo>
                <a:lnTo>
                  <a:pt x="952880" y="900368"/>
                </a:lnTo>
                <a:lnTo>
                  <a:pt x="918734" y="885659"/>
                </a:lnTo>
                <a:lnTo>
                  <a:pt x="926393" y="870145"/>
                </a:lnTo>
                <a:lnTo>
                  <a:pt x="952880" y="870145"/>
                </a:lnTo>
                <a:lnTo>
                  <a:pt x="952880" y="839248"/>
                </a:lnTo>
                <a:lnTo>
                  <a:pt x="818590" y="839248"/>
                </a:lnTo>
                <a:lnTo>
                  <a:pt x="804892" y="793502"/>
                </a:lnTo>
                <a:lnTo>
                  <a:pt x="158940" y="793502"/>
                </a:lnTo>
                <a:lnTo>
                  <a:pt x="109845" y="792771"/>
                </a:lnTo>
                <a:close/>
              </a:path>
              <a:path w="953134" h="2332990">
                <a:moveTo>
                  <a:pt x="952880" y="870145"/>
                </a:moveTo>
                <a:lnTo>
                  <a:pt x="926393" y="870145"/>
                </a:lnTo>
                <a:lnTo>
                  <a:pt x="952880" y="881542"/>
                </a:lnTo>
                <a:lnTo>
                  <a:pt x="952880" y="870145"/>
                </a:lnTo>
                <a:close/>
              </a:path>
              <a:path w="953134" h="2332990">
                <a:moveTo>
                  <a:pt x="952880" y="761874"/>
                </a:moveTo>
                <a:lnTo>
                  <a:pt x="795420" y="761873"/>
                </a:lnTo>
                <a:lnTo>
                  <a:pt x="864801" y="800528"/>
                </a:lnTo>
                <a:lnTo>
                  <a:pt x="818590" y="839248"/>
                </a:lnTo>
                <a:lnTo>
                  <a:pt x="952880" y="839248"/>
                </a:lnTo>
                <a:lnTo>
                  <a:pt x="952880" y="761874"/>
                </a:lnTo>
                <a:close/>
              </a:path>
              <a:path w="953134" h="2332990">
                <a:moveTo>
                  <a:pt x="687617" y="738668"/>
                </a:moveTo>
                <a:lnTo>
                  <a:pt x="637627" y="744035"/>
                </a:lnTo>
                <a:lnTo>
                  <a:pt x="541728" y="755920"/>
                </a:lnTo>
                <a:lnTo>
                  <a:pt x="495077" y="760198"/>
                </a:lnTo>
                <a:lnTo>
                  <a:pt x="399701" y="763992"/>
                </a:lnTo>
                <a:lnTo>
                  <a:pt x="351280" y="769356"/>
                </a:lnTo>
                <a:lnTo>
                  <a:pt x="255379" y="783867"/>
                </a:lnTo>
                <a:lnTo>
                  <a:pt x="207362" y="790038"/>
                </a:lnTo>
                <a:lnTo>
                  <a:pt x="158940" y="793502"/>
                </a:lnTo>
                <a:lnTo>
                  <a:pt x="804892" y="793502"/>
                </a:lnTo>
                <a:lnTo>
                  <a:pt x="804673" y="792771"/>
                </a:lnTo>
                <a:lnTo>
                  <a:pt x="733828" y="792771"/>
                </a:lnTo>
                <a:lnTo>
                  <a:pt x="687617" y="738668"/>
                </a:lnTo>
                <a:close/>
              </a:path>
              <a:path w="953134" h="2332990">
                <a:moveTo>
                  <a:pt x="952880" y="714462"/>
                </a:moveTo>
                <a:lnTo>
                  <a:pt x="907774" y="715277"/>
                </a:lnTo>
                <a:lnTo>
                  <a:pt x="864800" y="715397"/>
                </a:lnTo>
                <a:lnTo>
                  <a:pt x="823746" y="716606"/>
                </a:lnTo>
                <a:lnTo>
                  <a:pt x="784857" y="725069"/>
                </a:lnTo>
                <a:lnTo>
                  <a:pt x="753197" y="748040"/>
                </a:lnTo>
                <a:lnTo>
                  <a:pt x="733828" y="792771"/>
                </a:lnTo>
                <a:lnTo>
                  <a:pt x="804673" y="792771"/>
                </a:lnTo>
                <a:lnTo>
                  <a:pt x="795420" y="761873"/>
                </a:lnTo>
                <a:lnTo>
                  <a:pt x="952880" y="761874"/>
                </a:lnTo>
                <a:lnTo>
                  <a:pt x="952880" y="71446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2" name="bg object 1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2359" y="2848355"/>
            <a:ext cx="11490960" cy="56525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5661" y="560705"/>
            <a:ext cx="13777594" cy="165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088" y="2289555"/>
            <a:ext cx="17073245" cy="715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lolpanda2004/ArtGAN.git" TargetMode="Externa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1897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5539" y="1117599"/>
                </a:moveTo>
                <a:lnTo>
                  <a:pt x="465714" y="1117599"/>
                </a:lnTo>
                <a:lnTo>
                  <a:pt x="517430" y="1130299"/>
                </a:lnTo>
                <a:lnTo>
                  <a:pt x="568841" y="1130299"/>
                </a:lnTo>
                <a:lnTo>
                  <a:pt x="769304" y="1181099"/>
                </a:lnTo>
                <a:lnTo>
                  <a:pt x="822274" y="1206499"/>
                </a:lnTo>
                <a:lnTo>
                  <a:pt x="872150" y="1219199"/>
                </a:lnTo>
                <a:lnTo>
                  <a:pt x="919078" y="1244599"/>
                </a:lnTo>
                <a:lnTo>
                  <a:pt x="963205" y="1269999"/>
                </a:lnTo>
                <a:lnTo>
                  <a:pt x="1004677" y="1295399"/>
                </a:lnTo>
                <a:lnTo>
                  <a:pt x="1043640" y="1320799"/>
                </a:lnTo>
                <a:lnTo>
                  <a:pt x="1080242" y="1346199"/>
                </a:lnTo>
                <a:lnTo>
                  <a:pt x="1114629" y="1371599"/>
                </a:lnTo>
                <a:lnTo>
                  <a:pt x="1146947" y="1409699"/>
                </a:lnTo>
                <a:lnTo>
                  <a:pt x="1177344" y="1435099"/>
                </a:lnTo>
                <a:lnTo>
                  <a:pt x="1351508" y="1435099"/>
                </a:lnTo>
                <a:lnTo>
                  <a:pt x="1326037" y="1409699"/>
                </a:lnTo>
                <a:lnTo>
                  <a:pt x="1298233" y="1371599"/>
                </a:lnTo>
                <a:lnTo>
                  <a:pt x="1268922" y="1346199"/>
                </a:lnTo>
                <a:lnTo>
                  <a:pt x="1237983" y="1308099"/>
                </a:lnTo>
                <a:lnTo>
                  <a:pt x="1205294" y="1282699"/>
                </a:lnTo>
                <a:lnTo>
                  <a:pt x="1170731" y="1244599"/>
                </a:lnTo>
                <a:lnTo>
                  <a:pt x="1134173" y="1219199"/>
                </a:lnTo>
                <a:lnTo>
                  <a:pt x="1095497" y="1193799"/>
                </a:lnTo>
                <a:lnTo>
                  <a:pt x="1054581" y="1168399"/>
                </a:lnTo>
                <a:lnTo>
                  <a:pt x="1011303" y="1142999"/>
                </a:lnTo>
                <a:lnTo>
                  <a:pt x="965539" y="1117599"/>
                </a:lnTo>
                <a:close/>
              </a:path>
              <a:path w="2313305" h="1435100">
                <a:moveTo>
                  <a:pt x="1013497" y="584199"/>
                </a:moveTo>
                <a:lnTo>
                  <a:pt x="503354" y="584199"/>
                </a:lnTo>
                <a:lnTo>
                  <a:pt x="554539" y="596899"/>
                </a:lnTo>
                <a:lnTo>
                  <a:pt x="605576" y="596899"/>
                </a:lnTo>
                <a:lnTo>
                  <a:pt x="706492" y="622299"/>
                </a:lnTo>
                <a:lnTo>
                  <a:pt x="756014" y="622299"/>
                </a:lnTo>
                <a:lnTo>
                  <a:pt x="804673" y="647699"/>
                </a:lnTo>
                <a:lnTo>
                  <a:pt x="898688" y="673099"/>
                </a:lnTo>
                <a:lnTo>
                  <a:pt x="943686" y="698499"/>
                </a:lnTo>
                <a:lnTo>
                  <a:pt x="987107" y="723899"/>
                </a:lnTo>
                <a:lnTo>
                  <a:pt x="1028771" y="749299"/>
                </a:lnTo>
                <a:lnTo>
                  <a:pt x="1071771" y="774699"/>
                </a:lnTo>
                <a:lnTo>
                  <a:pt x="1112550" y="800099"/>
                </a:lnTo>
                <a:lnTo>
                  <a:pt x="1152487" y="838199"/>
                </a:lnTo>
                <a:lnTo>
                  <a:pt x="1192964" y="876299"/>
                </a:lnTo>
                <a:lnTo>
                  <a:pt x="1277984" y="927099"/>
                </a:lnTo>
                <a:lnTo>
                  <a:pt x="1319573" y="965199"/>
                </a:lnTo>
                <a:lnTo>
                  <a:pt x="1360145" y="990599"/>
                </a:lnTo>
                <a:lnTo>
                  <a:pt x="1399718" y="1015999"/>
                </a:lnTo>
                <a:lnTo>
                  <a:pt x="1438311" y="1054099"/>
                </a:lnTo>
                <a:lnTo>
                  <a:pt x="1475941" y="1079499"/>
                </a:lnTo>
                <a:lnTo>
                  <a:pt x="1512627" y="1117599"/>
                </a:lnTo>
                <a:lnTo>
                  <a:pt x="1548386" y="1155699"/>
                </a:lnTo>
                <a:lnTo>
                  <a:pt x="1583238" y="1181099"/>
                </a:lnTo>
                <a:lnTo>
                  <a:pt x="1617200" y="1219199"/>
                </a:lnTo>
                <a:lnTo>
                  <a:pt x="1650291" y="1257299"/>
                </a:lnTo>
                <a:lnTo>
                  <a:pt x="1682529" y="1295399"/>
                </a:lnTo>
                <a:lnTo>
                  <a:pt x="1708695" y="1333499"/>
                </a:lnTo>
                <a:lnTo>
                  <a:pt x="1733713" y="1384299"/>
                </a:lnTo>
                <a:lnTo>
                  <a:pt x="1765478" y="1435099"/>
                </a:lnTo>
                <a:lnTo>
                  <a:pt x="1906688" y="1435099"/>
                </a:lnTo>
                <a:lnTo>
                  <a:pt x="1899297" y="1422399"/>
                </a:lnTo>
                <a:lnTo>
                  <a:pt x="1878204" y="1384299"/>
                </a:lnTo>
                <a:lnTo>
                  <a:pt x="1856146" y="1333499"/>
                </a:lnTo>
                <a:lnTo>
                  <a:pt x="1833157" y="1295399"/>
                </a:lnTo>
                <a:lnTo>
                  <a:pt x="1809268" y="1257299"/>
                </a:lnTo>
                <a:lnTo>
                  <a:pt x="1784511" y="1219199"/>
                </a:lnTo>
                <a:lnTo>
                  <a:pt x="1752748" y="1181099"/>
                </a:lnTo>
                <a:lnTo>
                  <a:pt x="1720248" y="1142999"/>
                </a:lnTo>
                <a:lnTo>
                  <a:pt x="1686988" y="1104899"/>
                </a:lnTo>
                <a:lnTo>
                  <a:pt x="1652943" y="1066799"/>
                </a:lnTo>
                <a:lnTo>
                  <a:pt x="1618087" y="1041399"/>
                </a:lnTo>
                <a:lnTo>
                  <a:pt x="1582397" y="1003299"/>
                </a:lnTo>
                <a:lnTo>
                  <a:pt x="1545847" y="977899"/>
                </a:lnTo>
                <a:lnTo>
                  <a:pt x="1508414" y="939799"/>
                </a:lnTo>
                <a:lnTo>
                  <a:pt x="1470072" y="914399"/>
                </a:lnTo>
                <a:lnTo>
                  <a:pt x="1430796" y="876299"/>
                </a:lnTo>
                <a:lnTo>
                  <a:pt x="1390563" y="850899"/>
                </a:lnTo>
                <a:lnTo>
                  <a:pt x="1349347" y="825499"/>
                </a:lnTo>
                <a:lnTo>
                  <a:pt x="1307124" y="800099"/>
                </a:lnTo>
                <a:lnTo>
                  <a:pt x="1264598" y="761999"/>
                </a:lnTo>
                <a:lnTo>
                  <a:pt x="1223759" y="736599"/>
                </a:lnTo>
                <a:lnTo>
                  <a:pt x="1183272" y="698499"/>
                </a:lnTo>
                <a:lnTo>
                  <a:pt x="1141804" y="660399"/>
                </a:lnTo>
                <a:lnTo>
                  <a:pt x="1098019" y="634999"/>
                </a:lnTo>
                <a:lnTo>
                  <a:pt x="1056554" y="609599"/>
                </a:lnTo>
                <a:lnTo>
                  <a:pt x="1013497" y="584199"/>
                </a:lnTo>
                <a:close/>
              </a:path>
              <a:path w="2313305" h="1435100">
                <a:moveTo>
                  <a:pt x="1056730" y="126999"/>
                </a:moveTo>
                <a:lnTo>
                  <a:pt x="460636" y="126999"/>
                </a:lnTo>
                <a:lnTo>
                  <a:pt x="507157" y="139699"/>
                </a:lnTo>
                <a:lnTo>
                  <a:pt x="553553" y="139699"/>
                </a:lnTo>
                <a:lnTo>
                  <a:pt x="599804" y="152399"/>
                </a:lnTo>
                <a:lnTo>
                  <a:pt x="645892" y="152399"/>
                </a:lnTo>
                <a:lnTo>
                  <a:pt x="691796" y="165099"/>
                </a:lnTo>
                <a:lnTo>
                  <a:pt x="737495" y="165099"/>
                </a:lnTo>
                <a:lnTo>
                  <a:pt x="1049999" y="253999"/>
                </a:lnTo>
                <a:lnTo>
                  <a:pt x="1093347" y="279399"/>
                </a:lnTo>
                <a:lnTo>
                  <a:pt x="1136310" y="292099"/>
                </a:lnTo>
                <a:lnTo>
                  <a:pt x="1178870" y="317499"/>
                </a:lnTo>
                <a:lnTo>
                  <a:pt x="1221006" y="330199"/>
                </a:lnTo>
                <a:lnTo>
                  <a:pt x="1303927" y="380999"/>
                </a:lnTo>
                <a:lnTo>
                  <a:pt x="1344671" y="393699"/>
                </a:lnTo>
                <a:lnTo>
                  <a:pt x="1384912" y="419099"/>
                </a:lnTo>
                <a:lnTo>
                  <a:pt x="1463803" y="469899"/>
                </a:lnTo>
                <a:lnTo>
                  <a:pt x="1502412" y="507999"/>
                </a:lnTo>
                <a:lnTo>
                  <a:pt x="1540438" y="533399"/>
                </a:lnTo>
                <a:lnTo>
                  <a:pt x="1577860" y="558799"/>
                </a:lnTo>
                <a:lnTo>
                  <a:pt x="1614659" y="596899"/>
                </a:lnTo>
                <a:lnTo>
                  <a:pt x="1650814" y="622299"/>
                </a:lnTo>
                <a:lnTo>
                  <a:pt x="1686306" y="660399"/>
                </a:lnTo>
                <a:lnTo>
                  <a:pt x="1719092" y="685799"/>
                </a:lnTo>
                <a:lnTo>
                  <a:pt x="1751198" y="723899"/>
                </a:lnTo>
                <a:lnTo>
                  <a:pt x="1782617" y="761999"/>
                </a:lnTo>
                <a:lnTo>
                  <a:pt x="1813340" y="800099"/>
                </a:lnTo>
                <a:lnTo>
                  <a:pt x="1843359" y="838199"/>
                </a:lnTo>
                <a:lnTo>
                  <a:pt x="1872666" y="876299"/>
                </a:lnTo>
                <a:lnTo>
                  <a:pt x="1901252" y="914399"/>
                </a:lnTo>
                <a:lnTo>
                  <a:pt x="1929110" y="952499"/>
                </a:lnTo>
                <a:lnTo>
                  <a:pt x="1956231" y="1003299"/>
                </a:lnTo>
                <a:lnTo>
                  <a:pt x="1982608" y="1041399"/>
                </a:lnTo>
                <a:lnTo>
                  <a:pt x="2008232" y="1092199"/>
                </a:lnTo>
                <a:lnTo>
                  <a:pt x="2033094" y="1130299"/>
                </a:lnTo>
                <a:lnTo>
                  <a:pt x="2057188" y="1181099"/>
                </a:lnTo>
                <a:lnTo>
                  <a:pt x="2080504" y="1231899"/>
                </a:lnTo>
                <a:lnTo>
                  <a:pt x="2103035" y="1282699"/>
                </a:lnTo>
                <a:lnTo>
                  <a:pt x="2124773" y="1320799"/>
                </a:lnTo>
                <a:lnTo>
                  <a:pt x="2145708" y="1371599"/>
                </a:lnTo>
                <a:lnTo>
                  <a:pt x="2165834" y="1422399"/>
                </a:lnTo>
                <a:lnTo>
                  <a:pt x="2173593" y="1435099"/>
                </a:lnTo>
                <a:lnTo>
                  <a:pt x="2313303" y="1435099"/>
                </a:lnTo>
                <a:lnTo>
                  <a:pt x="2298592" y="1409699"/>
                </a:lnTo>
                <a:lnTo>
                  <a:pt x="2279209" y="1358899"/>
                </a:lnTo>
                <a:lnTo>
                  <a:pt x="2259061" y="1308099"/>
                </a:lnTo>
                <a:lnTo>
                  <a:pt x="2238157" y="1257299"/>
                </a:lnTo>
                <a:lnTo>
                  <a:pt x="2216506" y="1206499"/>
                </a:lnTo>
                <a:lnTo>
                  <a:pt x="2194118" y="1168399"/>
                </a:lnTo>
                <a:lnTo>
                  <a:pt x="2171000" y="1117599"/>
                </a:lnTo>
                <a:lnTo>
                  <a:pt x="2147162" y="1079499"/>
                </a:lnTo>
                <a:lnTo>
                  <a:pt x="2122612" y="1028699"/>
                </a:lnTo>
                <a:lnTo>
                  <a:pt x="2097359" y="977899"/>
                </a:lnTo>
                <a:lnTo>
                  <a:pt x="2071412" y="939799"/>
                </a:lnTo>
                <a:lnTo>
                  <a:pt x="2044780" y="901699"/>
                </a:lnTo>
                <a:lnTo>
                  <a:pt x="2017471" y="850899"/>
                </a:lnTo>
                <a:lnTo>
                  <a:pt x="1989495" y="812799"/>
                </a:lnTo>
                <a:lnTo>
                  <a:pt x="1960859" y="774699"/>
                </a:lnTo>
                <a:lnTo>
                  <a:pt x="1931573" y="736599"/>
                </a:lnTo>
                <a:lnTo>
                  <a:pt x="1901646" y="698499"/>
                </a:lnTo>
                <a:lnTo>
                  <a:pt x="1871086" y="660399"/>
                </a:lnTo>
                <a:lnTo>
                  <a:pt x="1839902" y="622299"/>
                </a:lnTo>
                <a:lnTo>
                  <a:pt x="1808103" y="596899"/>
                </a:lnTo>
                <a:lnTo>
                  <a:pt x="1775698" y="558799"/>
                </a:lnTo>
                <a:lnTo>
                  <a:pt x="1740291" y="533399"/>
                </a:lnTo>
                <a:lnTo>
                  <a:pt x="1704255" y="495299"/>
                </a:lnTo>
                <a:lnTo>
                  <a:pt x="1667609" y="469899"/>
                </a:lnTo>
                <a:lnTo>
                  <a:pt x="1630370" y="431799"/>
                </a:lnTo>
                <a:lnTo>
                  <a:pt x="1554185" y="380999"/>
                </a:lnTo>
                <a:lnTo>
                  <a:pt x="1475841" y="330199"/>
                </a:lnTo>
                <a:lnTo>
                  <a:pt x="1395482" y="279399"/>
                </a:lnTo>
                <a:lnTo>
                  <a:pt x="1313249" y="228599"/>
                </a:lnTo>
                <a:lnTo>
                  <a:pt x="1271474" y="215899"/>
                </a:lnTo>
                <a:lnTo>
                  <a:pt x="1229285" y="190499"/>
                </a:lnTo>
                <a:lnTo>
                  <a:pt x="1186697" y="177799"/>
                </a:lnTo>
                <a:lnTo>
                  <a:pt x="1143731" y="152399"/>
                </a:lnTo>
                <a:lnTo>
                  <a:pt x="1056730" y="126999"/>
                </a:lnTo>
                <a:close/>
              </a:path>
              <a:path w="2313305" h="1435100">
                <a:moveTo>
                  <a:pt x="661819" y="1015999"/>
                </a:moveTo>
                <a:lnTo>
                  <a:pt x="101108" y="1015999"/>
                </a:lnTo>
                <a:lnTo>
                  <a:pt x="53161" y="1041399"/>
                </a:lnTo>
                <a:lnTo>
                  <a:pt x="5547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5499" y="1181099"/>
                </a:lnTo>
                <a:lnTo>
                  <a:pt x="257923" y="1117599"/>
                </a:lnTo>
                <a:lnTo>
                  <a:pt x="965539" y="1117599"/>
                </a:lnTo>
                <a:lnTo>
                  <a:pt x="917167" y="1104899"/>
                </a:lnTo>
                <a:lnTo>
                  <a:pt x="866065" y="1079499"/>
                </a:lnTo>
                <a:lnTo>
                  <a:pt x="812111" y="1066799"/>
                </a:lnTo>
                <a:lnTo>
                  <a:pt x="762647" y="1041399"/>
                </a:lnTo>
                <a:lnTo>
                  <a:pt x="661819" y="1015999"/>
                </a:lnTo>
                <a:close/>
              </a:path>
              <a:path w="2313305" h="1435100">
                <a:moveTo>
                  <a:pt x="507203" y="990599"/>
                </a:moveTo>
                <a:lnTo>
                  <a:pt x="246592" y="990599"/>
                </a:lnTo>
                <a:lnTo>
                  <a:pt x="149353" y="1015999"/>
                </a:lnTo>
                <a:lnTo>
                  <a:pt x="610639" y="1015999"/>
                </a:lnTo>
                <a:lnTo>
                  <a:pt x="507203" y="990599"/>
                </a:lnTo>
                <a:close/>
              </a:path>
              <a:path w="2313305" h="1435100">
                <a:moveTo>
                  <a:pt x="629026" y="469899"/>
                </a:moveTo>
                <a:lnTo>
                  <a:pt x="177786" y="469899"/>
                </a:lnTo>
                <a:lnTo>
                  <a:pt x="84278" y="495299"/>
                </a:lnTo>
                <a:lnTo>
                  <a:pt x="37730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9013" y="634999"/>
                </a:lnTo>
                <a:lnTo>
                  <a:pt x="64714" y="622299"/>
                </a:lnTo>
                <a:lnTo>
                  <a:pt x="110370" y="622299"/>
                </a:lnTo>
                <a:lnTo>
                  <a:pt x="203154" y="596899"/>
                </a:lnTo>
                <a:lnTo>
                  <a:pt x="251471" y="596899"/>
                </a:lnTo>
                <a:lnTo>
                  <a:pt x="300713" y="584199"/>
                </a:lnTo>
                <a:lnTo>
                  <a:pt x="1013497" y="584199"/>
                </a:lnTo>
                <a:lnTo>
                  <a:pt x="968991" y="571499"/>
                </a:lnTo>
                <a:lnTo>
                  <a:pt x="923180" y="546099"/>
                </a:lnTo>
                <a:lnTo>
                  <a:pt x="828226" y="520699"/>
                </a:lnTo>
                <a:lnTo>
                  <a:pt x="779371" y="495299"/>
                </a:lnTo>
                <a:lnTo>
                  <a:pt x="729789" y="482599"/>
                </a:lnTo>
                <a:lnTo>
                  <a:pt x="679626" y="482599"/>
                </a:lnTo>
                <a:lnTo>
                  <a:pt x="629026" y="469899"/>
                </a:lnTo>
                <a:close/>
              </a:path>
              <a:path w="2313305" h="1435100">
                <a:moveTo>
                  <a:pt x="527091" y="457199"/>
                </a:moveTo>
                <a:lnTo>
                  <a:pt x="274717" y="457199"/>
                </a:lnTo>
                <a:lnTo>
                  <a:pt x="225820" y="469899"/>
                </a:lnTo>
                <a:lnTo>
                  <a:pt x="578132" y="469899"/>
                </a:lnTo>
                <a:lnTo>
                  <a:pt x="527091" y="457199"/>
                </a:lnTo>
                <a:close/>
              </a:path>
              <a:path w="2313305" h="1435100">
                <a:moveTo>
                  <a:pt x="605002" y="12699"/>
                </a:moveTo>
                <a:lnTo>
                  <a:pt x="0" y="12699"/>
                </a:lnTo>
                <a:lnTo>
                  <a:pt x="0" y="152399"/>
                </a:lnTo>
                <a:lnTo>
                  <a:pt x="39664" y="139699"/>
                </a:lnTo>
                <a:lnTo>
                  <a:pt x="133197" y="139699"/>
                </a:lnTo>
                <a:lnTo>
                  <a:pt x="180027" y="126999"/>
                </a:lnTo>
                <a:lnTo>
                  <a:pt x="1056730" y="126999"/>
                </a:lnTo>
                <a:lnTo>
                  <a:pt x="1012732" y="101599"/>
                </a:lnTo>
                <a:lnTo>
                  <a:pt x="878957" y="63499"/>
                </a:lnTo>
                <a:lnTo>
                  <a:pt x="833832" y="63499"/>
                </a:lnTo>
                <a:lnTo>
                  <a:pt x="697104" y="25399"/>
                </a:lnTo>
                <a:lnTo>
                  <a:pt x="651136" y="25399"/>
                </a:lnTo>
                <a:lnTo>
                  <a:pt x="605002" y="12699"/>
                </a:lnTo>
                <a:close/>
              </a:path>
              <a:path w="2313305" h="1435100">
                <a:moveTo>
                  <a:pt x="512307" y="0"/>
                </a:moveTo>
                <a:lnTo>
                  <a:pt x="91650" y="0"/>
                </a:lnTo>
                <a:lnTo>
                  <a:pt x="44910" y="12699"/>
                </a:lnTo>
                <a:lnTo>
                  <a:pt x="558720" y="12699"/>
                </a:lnTo>
                <a:lnTo>
                  <a:pt x="5123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6581" y="9265521"/>
            <a:ext cx="3050540" cy="739775"/>
          </a:xfrm>
          <a:custGeom>
            <a:avLst/>
            <a:gdLst/>
            <a:ahLst/>
            <a:cxnLst/>
            <a:rect l="l" t="t" r="r" b="b"/>
            <a:pathLst>
              <a:path w="3050540" h="739775">
                <a:moveTo>
                  <a:pt x="1263008" y="210"/>
                </a:moveTo>
                <a:lnTo>
                  <a:pt x="1221327" y="17848"/>
                </a:lnTo>
                <a:lnTo>
                  <a:pt x="1193557" y="61725"/>
                </a:lnTo>
                <a:lnTo>
                  <a:pt x="1176882" y="102057"/>
                </a:lnTo>
                <a:lnTo>
                  <a:pt x="1159832" y="151397"/>
                </a:lnTo>
                <a:lnTo>
                  <a:pt x="1142812" y="207221"/>
                </a:lnTo>
                <a:lnTo>
                  <a:pt x="1126229" y="267001"/>
                </a:lnTo>
                <a:lnTo>
                  <a:pt x="1095988" y="388327"/>
                </a:lnTo>
                <a:lnTo>
                  <a:pt x="1072349" y="495166"/>
                </a:lnTo>
                <a:lnTo>
                  <a:pt x="1057903" y="571157"/>
                </a:lnTo>
                <a:lnTo>
                  <a:pt x="1057903" y="575000"/>
                </a:lnTo>
                <a:lnTo>
                  <a:pt x="1024179" y="516691"/>
                </a:lnTo>
                <a:lnTo>
                  <a:pt x="871019" y="220499"/>
                </a:lnTo>
                <a:lnTo>
                  <a:pt x="848103" y="177891"/>
                </a:lnTo>
                <a:lnTo>
                  <a:pt x="827517" y="141839"/>
                </a:lnTo>
                <a:lnTo>
                  <a:pt x="790545" y="90585"/>
                </a:lnTo>
                <a:lnTo>
                  <a:pt x="760664" y="75835"/>
                </a:lnTo>
                <a:lnTo>
                  <a:pt x="742324" y="80323"/>
                </a:lnTo>
                <a:lnTo>
                  <a:pt x="710700" y="129654"/>
                </a:lnTo>
                <a:lnTo>
                  <a:pt x="656893" y="277194"/>
                </a:lnTo>
                <a:lnTo>
                  <a:pt x="639720" y="327015"/>
                </a:lnTo>
                <a:lnTo>
                  <a:pt x="623734" y="377157"/>
                </a:lnTo>
                <a:lnTo>
                  <a:pt x="609420" y="427620"/>
                </a:lnTo>
                <a:lnTo>
                  <a:pt x="601250" y="465435"/>
                </a:lnTo>
                <a:lnTo>
                  <a:pt x="593552" y="507157"/>
                </a:lnTo>
                <a:lnTo>
                  <a:pt x="583896" y="548999"/>
                </a:lnTo>
                <a:lnTo>
                  <a:pt x="569850" y="587175"/>
                </a:lnTo>
                <a:lnTo>
                  <a:pt x="476750" y="416091"/>
                </a:lnTo>
                <a:lnTo>
                  <a:pt x="449007" y="367432"/>
                </a:lnTo>
                <a:lnTo>
                  <a:pt x="420327" y="320127"/>
                </a:lnTo>
                <a:lnTo>
                  <a:pt x="391268" y="276134"/>
                </a:lnTo>
                <a:lnTo>
                  <a:pt x="362390" y="237412"/>
                </a:lnTo>
                <a:lnTo>
                  <a:pt x="334251" y="205920"/>
                </a:lnTo>
                <a:lnTo>
                  <a:pt x="287277" y="171848"/>
                </a:lnTo>
                <a:lnTo>
                  <a:pt x="244684" y="164233"/>
                </a:lnTo>
                <a:lnTo>
                  <a:pt x="231095" y="167740"/>
                </a:lnTo>
                <a:lnTo>
                  <a:pt x="192761" y="198224"/>
                </a:lnTo>
                <a:lnTo>
                  <a:pt x="168991" y="238346"/>
                </a:lnTo>
                <a:lnTo>
                  <a:pt x="146678" y="292410"/>
                </a:lnTo>
                <a:lnTo>
                  <a:pt x="131950" y="336919"/>
                </a:lnTo>
                <a:lnTo>
                  <a:pt x="76216" y="535241"/>
                </a:lnTo>
                <a:lnTo>
                  <a:pt x="62281" y="581039"/>
                </a:lnTo>
                <a:lnTo>
                  <a:pt x="42186" y="637156"/>
                </a:lnTo>
                <a:lnTo>
                  <a:pt x="38941" y="644206"/>
                </a:lnTo>
                <a:lnTo>
                  <a:pt x="32451" y="645488"/>
                </a:lnTo>
                <a:lnTo>
                  <a:pt x="25961" y="649331"/>
                </a:lnTo>
                <a:lnTo>
                  <a:pt x="18933" y="657814"/>
                </a:lnTo>
                <a:lnTo>
                  <a:pt x="8436" y="678811"/>
                </a:lnTo>
                <a:lnTo>
                  <a:pt x="679" y="700617"/>
                </a:lnTo>
                <a:lnTo>
                  <a:pt x="0" y="704441"/>
                </a:lnTo>
                <a:lnTo>
                  <a:pt x="415" y="713943"/>
                </a:lnTo>
                <a:lnTo>
                  <a:pt x="33100" y="739685"/>
                </a:lnTo>
                <a:lnTo>
                  <a:pt x="39590" y="739045"/>
                </a:lnTo>
                <a:lnTo>
                  <a:pt x="74069" y="707726"/>
                </a:lnTo>
                <a:lnTo>
                  <a:pt x="99952" y="660229"/>
                </a:lnTo>
                <a:lnTo>
                  <a:pt x="114636" y="621487"/>
                </a:lnTo>
                <a:lnTo>
                  <a:pt x="128941" y="576924"/>
                </a:lnTo>
                <a:lnTo>
                  <a:pt x="185621" y="375714"/>
                </a:lnTo>
                <a:lnTo>
                  <a:pt x="197446" y="337556"/>
                </a:lnTo>
                <a:lnTo>
                  <a:pt x="222311" y="271817"/>
                </a:lnTo>
                <a:lnTo>
                  <a:pt x="243385" y="234101"/>
                </a:lnTo>
                <a:lnTo>
                  <a:pt x="249875" y="227693"/>
                </a:lnTo>
                <a:lnTo>
                  <a:pt x="251174" y="225128"/>
                </a:lnTo>
                <a:lnTo>
                  <a:pt x="301424" y="260031"/>
                </a:lnTo>
                <a:lnTo>
                  <a:pt x="339477" y="308853"/>
                </a:lnTo>
                <a:lnTo>
                  <a:pt x="367640" y="351397"/>
                </a:lnTo>
                <a:lnTo>
                  <a:pt x="395460" y="397447"/>
                </a:lnTo>
                <a:lnTo>
                  <a:pt x="447831" y="491701"/>
                </a:lnTo>
                <a:lnTo>
                  <a:pt x="499591" y="588057"/>
                </a:lnTo>
                <a:lnTo>
                  <a:pt x="519751" y="623892"/>
                </a:lnTo>
                <a:lnTo>
                  <a:pt x="544740" y="658275"/>
                </a:lnTo>
                <a:lnTo>
                  <a:pt x="575696" y="667914"/>
                </a:lnTo>
                <a:lnTo>
                  <a:pt x="583491" y="665995"/>
                </a:lnTo>
                <a:lnTo>
                  <a:pt x="612018" y="637798"/>
                </a:lnTo>
                <a:lnTo>
                  <a:pt x="633748" y="593833"/>
                </a:lnTo>
                <a:lnTo>
                  <a:pt x="648469" y="542720"/>
                </a:lnTo>
                <a:lnTo>
                  <a:pt x="669777" y="442355"/>
                </a:lnTo>
                <a:lnTo>
                  <a:pt x="683339" y="394992"/>
                </a:lnTo>
                <a:lnTo>
                  <a:pt x="714490" y="300656"/>
                </a:lnTo>
                <a:lnTo>
                  <a:pt x="764562" y="160385"/>
                </a:lnTo>
                <a:lnTo>
                  <a:pt x="802833" y="223845"/>
                </a:lnTo>
                <a:lnTo>
                  <a:pt x="958092" y="525052"/>
                </a:lnTo>
                <a:lnTo>
                  <a:pt x="996696" y="593824"/>
                </a:lnTo>
                <a:lnTo>
                  <a:pt x="1028219" y="640682"/>
                </a:lnTo>
                <a:lnTo>
                  <a:pt x="1059741" y="664653"/>
                </a:lnTo>
                <a:lnTo>
                  <a:pt x="1066997" y="665354"/>
                </a:lnTo>
                <a:lnTo>
                  <a:pt x="1076579" y="664243"/>
                </a:lnTo>
                <a:lnTo>
                  <a:pt x="1107975" y="634115"/>
                </a:lnTo>
                <a:lnTo>
                  <a:pt x="1125127" y="547064"/>
                </a:lnTo>
                <a:lnTo>
                  <a:pt x="1142617" y="461083"/>
                </a:lnTo>
                <a:lnTo>
                  <a:pt x="1167929" y="351748"/>
                </a:lnTo>
                <a:lnTo>
                  <a:pt x="1182625" y="293980"/>
                </a:lnTo>
                <a:lnTo>
                  <a:pt x="1198204" y="237162"/>
                </a:lnTo>
                <a:lnTo>
                  <a:pt x="1214309" y="183556"/>
                </a:lnTo>
                <a:lnTo>
                  <a:pt x="1237363" y="117326"/>
                </a:lnTo>
                <a:lnTo>
                  <a:pt x="1257162" y="73269"/>
                </a:lnTo>
                <a:lnTo>
                  <a:pt x="1281073" y="122143"/>
                </a:lnTo>
                <a:lnTo>
                  <a:pt x="1297696" y="167491"/>
                </a:lnTo>
                <a:lnTo>
                  <a:pt x="1311483" y="214343"/>
                </a:lnTo>
                <a:lnTo>
                  <a:pt x="1347863" y="356522"/>
                </a:lnTo>
                <a:lnTo>
                  <a:pt x="1362341" y="401988"/>
                </a:lnTo>
                <a:lnTo>
                  <a:pt x="1379385" y="445464"/>
                </a:lnTo>
                <a:lnTo>
                  <a:pt x="1437403" y="572202"/>
                </a:lnTo>
                <a:lnTo>
                  <a:pt x="1454474" y="615372"/>
                </a:lnTo>
                <a:lnTo>
                  <a:pt x="1466166" y="656381"/>
                </a:lnTo>
                <a:lnTo>
                  <a:pt x="1493178" y="691146"/>
                </a:lnTo>
                <a:lnTo>
                  <a:pt x="1505087" y="694189"/>
                </a:lnTo>
                <a:lnTo>
                  <a:pt x="1512111" y="694109"/>
                </a:lnTo>
                <a:lnTo>
                  <a:pt x="1544082" y="668968"/>
                </a:lnTo>
                <a:lnTo>
                  <a:pt x="1573239" y="589099"/>
                </a:lnTo>
                <a:lnTo>
                  <a:pt x="1640710" y="351901"/>
                </a:lnTo>
                <a:lnTo>
                  <a:pt x="1671943" y="250930"/>
                </a:lnTo>
                <a:lnTo>
                  <a:pt x="1688107" y="204637"/>
                </a:lnTo>
                <a:lnTo>
                  <a:pt x="1710923" y="148226"/>
                </a:lnTo>
                <a:lnTo>
                  <a:pt x="1737475" y="100152"/>
                </a:lnTo>
                <a:lnTo>
                  <a:pt x="1739424" y="98228"/>
                </a:lnTo>
                <a:lnTo>
                  <a:pt x="1746515" y="111055"/>
                </a:lnTo>
                <a:lnTo>
                  <a:pt x="1908153" y="466710"/>
                </a:lnTo>
                <a:lnTo>
                  <a:pt x="1936846" y="532118"/>
                </a:lnTo>
                <a:lnTo>
                  <a:pt x="1980630" y="636746"/>
                </a:lnTo>
                <a:lnTo>
                  <a:pt x="1992545" y="662147"/>
                </a:lnTo>
                <a:lnTo>
                  <a:pt x="2000745" y="671611"/>
                </a:lnTo>
                <a:lnTo>
                  <a:pt x="2009143" y="676809"/>
                </a:lnTo>
                <a:lnTo>
                  <a:pt x="2016699" y="679002"/>
                </a:lnTo>
                <a:lnTo>
                  <a:pt x="2031466" y="679453"/>
                </a:lnTo>
                <a:lnTo>
                  <a:pt x="2037962" y="676887"/>
                </a:lnTo>
                <a:lnTo>
                  <a:pt x="2049005" y="669838"/>
                </a:lnTo>
                <a:lnTo>
                  <a:pt x="2053552" y="663430"/>
                </a:lnTo>
                <a:lnTo>
                  <a:pt x="2067923" y="631232"/>
                </a:lnTo>
                <a:lnTo>
                  <a:pt x="2170625" y="350372"/>
                </a:lnTo>
                <a:lnTo>
                  <a:pt x="2212925" y="242913"/>
                </a:lnTo>
                <a:lnTo>
                  <a:pt x="2233973" y="194376"/>
                </a:lnTo>
                <a:lnTo>
                  <a:pt x="2258630" y="143897"/>
                </a:lnTo>
                <a:lnTo>
                  <a:pt x="2270284" y="123172"/>
                </a:lnTo>
                <a:lnTo>
                  <a:pt x="2284586" y="102076"/>
                </a:lnTo>
                <a:lnTo>
                  <a:pt x="2309000" y="141732"/>
                </a:lnTo>
                <a:lnTo>
                  <a:pt x="2337798" y="194376"/>
                </a:lnTo>
                <a:lnTo>
                  <a:pt x="2381304" y="285227"/>
                </a:lnTo>
                <a:lnTo>
                  <a:pt x="2509637" y="568552"/>
                </a:lnTo>
                <a:lnTo>
                  <a:pt x="2526738" y="603738"/>
                </a:lnTo>
                <a:lnTo>
                  <a:pt x="2558813" y="658785"/>
                </a:lnTo>
                <a:lnTo>
                  <a:pt x="2588321" y="680730"/>
                </a:lnTo>
                <a:lnTo>
                  <a:pt x="2600237" y="679573"/>
                </a:lnTo>
                <a:lnTo>
                  <a:pt x="2635633" y="648211"/>
                </a:lnTo>
                <a:lnTo>
                  <a:pt x="2654525" y="608323"/>
                </a:lnTo>
                <a:lnTo>
                  <a:pt x="2746304" y="366510"/>
                </a:lnTo>
                <a:lnTo>
                  <a:pt x="2768823" y="312576"/>
                </a:lnTo>
                <a:lnTo>
                  <a:pt x="2792376" y="261376"/>
                </a:lnTo>
                <a:lnTo>
                  <a:pt x="2816812" y="214877"/>
                </a:lnTo>
                <a:lnTo>
                  <a:pt x="2847086" y="168902"/>
                </a:lnTo>
                <a:lnTo>
                  <a:pt x="2876682" y="138732"/>
                </a:lnTo>
                <a:lnTo>
                  <a:pt x="2883015" y="134784"/>
                </a:lnTo>
                <a:lnTo>
                  <a:pt x="2903797" y="165313"/>
                </a:lnTo>
                <a:lnTo>
                  <a:pt x="2930235" y="224622"/>
                </a:lnTo>
                <a:lnTo>
                  <a:pt x="2948074" y="276436"/>
                </a:lnTo>
                <a:lnTo>
                  <a:pt x="2963564" y="329176"/>
                </a:lnTo>
                <a:lnTo>
                  <a:pt x="2975860" y="378230"/>
                </a:lnTo>
                <a:lnTo>
                  <a:pt x="2984117" y="418990"/>
                </a:lnTo>
                <a:lnTo>
                  <a:pt x="2987490" y="447486"/>
                </a:lnTo>
                <a:lnTo>
                  <a:pt x="2986840" y="458037"/>
                </a:lnTo>
                <a:lnTo>
                  <a:pt x="2989601" y="467988"/>
                </a:lnTo>
                <a:lnTo>
                  <a:pt x="3028366" y="484330"/>
                </a:lnTo>
                <a:lnTo>
                  <a:pt x="3049928" y="440064"/>
                </a:lnTo>
                <a:lnTo>
                  <a:pt x="3048497" y="423772"/>
                </a:lnTo>
                <a:lnTo>
                  <a:pt x="3032536" y="345219"/>
                </a:lnTo>
                <a:lnTo>
                  <a:pt x="3019455" y="296099"/>
                </a:lnTo>
                <a:lnTo>
                  <a:pt x="3003884" y="245166"/>
                </a:lnTo>
                <a:lnTo>
                  <a:pt x="2986505" y="195980"/>
                </a:lnTo>
                <a:lnTo>
                  <a:pt x="2968002" y="152101"/>
                </a:lnTo>
                <a:lnTo>
                  <a:pt x="2941335" y="105951"/>
                </a:lnTo>
                <a:lnTo>
                  <a:pt x="2914141" y="79041"/>
                </a:lnTo>
                <a:lnTo>
                  <a:pt x="2880845" y="70744"/>
                </a:lnTo>
                <a:lnTo>
                  <a:pt x="2870023" y="73269"/>
                </a:lnTo>
                <a:lnTo>
                  <a:pt x="2821819" y="105463"/>
                </a:lnTo>
                <a:lnTo>
                  <a:pt x="2774589" y="165515"/>
                </a:lnTo>
                <a:lnTo>
                  <a:pt x="2752004" y="204525"/>
                </a:lnTo>
                <a:lnTo>
                  <a:pt x="2730082" y="248068"/>
                </a:lnTo>
                <a:lnTo>
                  <a:pt x="2708937" y="294795"/>
                </a:lnTo>
                <a:lnTo>
                  <a:pt x="2688682" y="343353"/>
                </a:lnTo>
                <a:lnTo>
                  <a:pt x="2611848" y="545816"/>
                </a:lnTo>
                <a:lnTo>
                  <a:pt x="2591569" y="592941"/>
                </a:lnTo>
                <a:lnTo>
                  <a:pt x="2575044" y="560630"/>
                </a:lnTo>
                <a:lnTo>
                  <a:pt x="2418049" y="214376"/>
                </a:lnTo>
                <a:lnTo>
                  <a:pt x="2395557" y="167439"/>
                </a:lnTo>
                <a:lnTo>
                  <a:pt x="2372245" y="122294"/>
                </a:lnTo>
                <a:lnTo>
                  <a:pt x="2350627" y="85020"/>
                </a:lnTo>
                <a:lnTo>
                  <a:pt x="2316416" y="40561"/>
                </a:lnTo>
                <a:lnTo>
                  <a:pt x="2284627" y="30219"/>
                </a:lnTo>
                <a:lnTo>
                  <a:pt x="2276142" y="32223"/>
                </a:lnTo>
                <a:lnTo>
                  <a:pt x="2241118" y="58518"/>
                </a:lnTo>
                <a:lnTo>
                  <a:pt x="2210838" y="104100"/>
                </a:lnTo>
                <a:lnTo>
                  <a:pt x="2178163" y="169363"/>
                </a:lnTo>
                <a:lnTo>
                  <a:pt x="2159386" y="212496"/>
                </a:lnTo>
                <a:lnTo>
                  <a:pt x="2121557" y="307714"/>
                </a:lnTo>
                <a:lnTo>
                  <a:pt x="2024321" y="575000"/>
                </a:lnTo>
                <a:lnTo>
                  <a:pt x="1966562" y="441713"/>
                </a:lnTo>
                <a:lnTo>
                  <a:pt x="1801354" y="78821"/>
                </a:lnTo>
                <a:lnTo>
                  <a:pt x="1777695" y="41844"/>
                </a:lnTo>
                <a:lnTo>
                  <a:pt x="1743097" y="26835"/>
                </a:lnTo>
                <a:lnTo>
                  <a:pt x="1731629" y="29070"/>
                </a:lnTo>
                <a:lnTo>
                  <a:pt x="1692654" y="58518"/>
                </a:lnTo>
                <a:lnTo>
                  <a:pt x="1661521" y="110273"/>
                </a:lnTo>
                <a:lnTo>
                  <a:pt x="1630348" y="184114"/>
                </a:lnTo>
                <a:lnTo>
                  <a:pt x="1613942" y="231104"/>
                </a:lnTo>
                <a:lnTo>
                  <a:pt x="1582254" y="333284"/>
                </a:lnTo>
                <a:lnTo>
                  <a:pt x="1511583" y="581408"/>
                </a:lnTo>
                <a:lnTo>
                  <a:pt x="1509634" y="585897"/>
                </a:lnTo>
                <a:lnTo>
                  <a:pt x="1488372" y="535052"/>
                </a:lnTo>
                <a:lnTo>
                  <a:pt x="1441930" y="434327"/>
                </a:lnTo>
                <a:lnTo>
                  <a:pt x="1421399" y="382764"/>
                </a:lnTo>
                <a:lnTo>
                  <a:pt x="1406568" y="335929"/>
                </a:lnTo>
                <a:lnTo>
                  <a:pt x="1368518" y="189755"/>
                </a:lnTo>
                <a:lnTo>
                  <a:pt x="1354083" y="141640"/>
                </a:lnTo>
                <a:lnTo>
                  <a:pt x="1336824" y="95079"/>
                </a:lnTo>
                <a:lnTo>
                  <a:pt x="1305915" y="33212"/>
                </a:lnTo>
                <a:lnTo>
                  <a:pt x="1278923" y="5260"/>
                </a:lnTo>
                <a:lnTo>
                  <a:pt x="1271149" y="1984"/>
                </a:lnTo>
                <a:lnTo>
                  <a:pt x="1263008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39338" y="6414438"/>
            <a:ext cx="720725" cy="915669"/>
          </a:xfrm>
          <a:custGeom>
            <a:avLst/>
            <a:gdLst/>
            <a:ahLst/>
            <a:cxnLst/>
            <a:rect l="l" t="t" r="r" b="b"/>
            <a:pathLst>
              <a:path w="720725" h="915670">
                <a:moveTo>
                  <a:pt x="381269" y="0"/>
                </a:moveTo>
                <a:lnTo>
                  <a:pt x="355508" y="37862"/>
                </a:lnTo>
                <a:lnTo>
                  <a:pt x="355040" y="48985"/>
                </a:lnTo>
                <a:lnTo>
                  <a:pt x="355662" y="62517"/>
                </a:lnTo>
                <a:lnTo>
                  <a:pt x="357089" y="76075"/>
                </a:lnTo>
                <a:lnTo>
                  <a:pt x="358663" y="89002"/>
                </a:lnTo>
                <a:lnTo>
                  <a:pt x="359724" y="100639"/>
                </a:lnTo>
                <a:lnTo>
                  <a:pt x="355721" y="146065"/>
                </a:lnTo>
                <a:lnTo>
                  <a:pt x="339511" y="189236"/>
                </a:lnTo>
                <a:lnTo>
                  <a:pt x="314632" y="229463"/>
                </a:lnTo>
                <a:lnTo>
                  <a:pt x="284620" y="266062"/>
                </a:lnTo>
                <a:lnTo>
                  <a:pt x="253013" y="298346"/>
                </a:lnTo>
                <a:lnTo>
                  <a:pt x="218841" y="328153"/>
                </a:lnTo>
                <a:lnTo>
                  <a:pt x="180636" y="356117"/>
                </a:lnTo>
                <a:lnTo>
                  <a:pt x="139733" y="381152"/>
                </a:lnTo>
                <a:lnTo>
                  <a:pt x="97470" y="402169"/>
                </a:lnTo>
                <a:lnTo>
                  <a:pt x="55181" y="418083"/>
                </a:lnTo>
                <a:lnTo>
                  <a:pt x="44973" y="421383"/>
                </a:lnTo>
                <a:lnTo>
                  <a:pt x="34813" y="425123"/>
                </a:lnTo>
                <a:lnTo>
                  <a:pt x="24946" y="429451"/>
                </a:lnTo>
                <a:lnTo>
                  <a:pt x="15617" y="434511"/>
                </a:lnTo>
                <a:lnTo>
                  <a:pt x="10932" y="436858"/>
                </a:lnTo>
                <a:lnTo>
                  <a:pt x="4164" y="439987"/>
                </a:lnTo>
                <a:lnTo>
                  <a:pt x="0" y="447028"/>
                </a:lnTo>
                <a:lnTo>
                  <a:pt x="1561" y="461892"/>
                </a:lnTo>
                <a:lnTo>
                  <a:pt x="6767" y="467890"/>
                </a:lnTo>
                <a:lnTo>
                  <a:pt x="14055" y="469715"/>
                </a:lnTo>
                <a:lnTo>
                  <a:pt x="44253" y="476866"/>
                </a:lnTo>
                <a:lnTo>
                  <a:pt x="57003" y="479624"/>
                </a:lnTo>
                <a:lnTo>
                  <a:pt x="99135" y="490744"/>
                </a:lnTo>
                <a:lnTo>
                  <a:pt x="138313" y="507483"/>
                </a:lnTo>
                <a:lnTo>
                  <a:pt x="173734" y="530774"/>
                </a:lnTo>
                <a:lnTo>
                  <a:pt x="204591" y="561550"/>
                </a:lnTo>
                <a:lnTo>
                  <a:pt x="234275" y="603545"/>
                </a:lnTo>
                <a:lnTo>
                  <a:pt x="257634" y="647036"/>
                </a:lnTo>
                <a:lnTo>
                  <a:pt x="276407" y="692195"/>
                </a:lnTo>
                <a:lnTo>
                  <a:pt x="292329" y="739196"/>
                </a:lnTo>
                <a:lnTo>
                  <a:pt x="307139" y="788213"/>
                </a:lnTo>
                <a:lnTo>
                  <a:pt x="316705" y="833306"/>
                </a:lnTo>
                <a:lnTo>
                  <a:pt x="322774" y="878987"/>
                </a:lnTo>
                <a:lnTo>
                  <a:pt x="322774" y="906897"/>
                </a:lnTo>
                <a:lnTo>
                  <a:pt x="330320" y="914722"/>
                </a:lnTo>
                <a:lnTo>
                  <a:pt x="349056" y="915244"/>
                </a:lnTo>
                <a:lnTo>
                  <a:pt x="357123" y="907941"/>
                </a:lnTo>
                <a:lnTo>
                  <a:pt x="357643" y="898550"/>
                </a:lnTo>
                <a:lnTo>
                  <a:pt x="358424" y="885247"/>
                </a:lnTo>
                <a:lnTo>
                  <a:pt x="357643" y="877422"/>
                </a:lnTo>
                <a:lnTo>
                  <a:pt x="357741" y="865142"/>
                </a:lnTo>
                <a:lnTo>
                  <a:pt x="358034" y="852936"/>
                </a:lnTo>
                <a:lnTo>
                  <a:pt x="358522" y="840777"/>
                </a:lnTo>
                <a:lnTo>
                  <a:pt x="359205" y="828643"/>
                </a:lnTo>
                <a:lnTo>
                  <a:pt x="366326" y="777504"/>
                </a:lnTo>
                <a:lnTo>
                  <a:pt x="371878" y="758476"/>
                </a:lnTo>
                <a:lnTo>
                  <a:pt x="334484" y="758476"/>
                </a:lnTo>
                <a:lnTo>
                  <a:pt x="319784" y="711374"/>
                </a:lnTo>
                <a:lnTo>
                  <a:pt x="303514" y="666061"/>
                </a:lnTo>
                <a:lnTo>
                  <a:pt x="284284" y="622389"/>
                </a:lnTo>
                <a:lnTo>
                  <a:pt x="260707" y="580206"/>
                </a:lnTo>
                <a:lnTo>
                  <a:pt x="231393" y="539362"/>
                </a:lnTo>
                <a:lnTo>
                  <a:pt x="198775" y="506176"/>
                </a:lnTo>
                <a:lnTo>
                  <a:pt x="161543" y="480417"/>
                </a:lnTo>
                <a:lnTo>
                  <a:pt x="120454" y="461309"/>
                </a:lnTo>
                <a:lnTo>
                  <a:pt x="76266" y="448071"/>
                </a:lnTo>
                <a:lnTo>
                  <a:pt x="119378" y="430777"/>
                </a:lnTo>
                <a:lnTo>
                  <a:pt x="162290" y="408671"/>
                </a:lnTo>
                <a:lnTo>
                  <a:pt x="203741" y="382770"/>
                </a:lnTo>
                <a:lnTo>
                  <a:pt x="242469" y="354088"/>
                </a:lnTo>
                <a:lnTo>
                  <a:pt x="277213" y="323641"/>
                </a:lnTo>
                <a:lnTo>
                  <a:pt x="314152" y="285287"/>
                </a:lnTo>
                <a:lnTo>
                  <a:pt x="348402" y="241354"/>
                </a:lnTo>
                <a:lnTo>
                  <a:pt x="375817" y="192919"/>
                </a:lnTo>
                <a:lnTo>
                  <a:pt x="392251" y="141058"/>
                </a:lnTo>
                <a:lnTo>
                  <a:pt x="428639" y="141058"/>
                </a:lnTo>
                <a:lnTo>
                  <a:pt x="424313" y="126944"/>
                </a:lnTo>
                <a:lnTo>
                  <a:pt x="411273" y="71072"/>
                </a:lnTo>
                <a:lnTo>
                  <a:pt x="406065" y="24472"/>
                </a:lnTo>
                <a:lnTo>
                  <a:pt x="406065" y="16628"/>
                </a:lnTo>
                <a:lnTo>
                  <a:pt x="400860" y="9848"/>
                </a:lnTo>
                <a:lnTo>
                  <a:pt x="393552" y="7761"/>
                </a:lnTo>
                <a:lnTo>
                  <a:pt x="392251" y="5675"/>
                </a:lnTo>
                <a:lnTo>
                  <a:pt x="390169" y="3589"/>
                </a:lnTo>
                <a:lnTo>
                  <a:pt x="387827" y="2285"/>
                </a:lnTo>
                <a:lnTo>
                  <a:pt x="381269" y="0"/>
                </a:lnTo>
                <a:close/>
              </a:path>
              <a:path w="720725" h="915670">
                <a:moveTo>
                  <a:pt x="428639" y="141058"/>
                </a:moveTo>
                <a:lnTo>
                  <a:pt x="392251" y="141058"/>
                </a:lnTo>
                <a:lnTo>
                  <a:pt x="400587" y="169405"/>
                </a:lnTo>
                <a:lnTo>
                  <a:pt x="409282" y="196230"/>
                </a:lnTo>
                <a:lnTo>
                  <a:pt x="426102" y="241216"/>
                </a:lnTo>
                <a:lnTo>
                  <a:pt x="444284" y="274741"/>
                </a:lnTo>
                <a:lnTo>
                  <a:pt x="468106" y="306503"/>
                </a:lnTo>
                <a:lnTo>
                  <a:pt x="495391" y="335426"/>
                </a:lnTo>
                <a:lnTo>
                  <a:pt x="550212" y="380175"/>
                </a:lnTo>
                <a:lnTo>
                  <a:pt x="608161" y="416446"/>
                </a:lnTo>
                <a:lnTo>
                  <a:pt x="638506" y="431643"/>
                </a:lnTo>
                <a:lnTo>
                  <a:pt x="591152" y="448552"/>
                </a:lnTo>
                <a:lnTo>
                  <a:pt x="546096" y="472837"/>
                </a:lnTo>
                <a:lnTo>
                  <a:pt x="504075" y="502858"/>
                </a:lnTo>
                <a:lnTo>
                  <a:pt x="465827" y="536974"/>
                </a:lnTo>
                <a:lnTo>
                  <a:pt x="432087" y="573545"/>
                </a:lnTo>
                <a:lnTo>
                  <a:pt x="399775" y="616005"/>
                </a:lnTo>
                <a:lnTo>
                  <a:pt x="372348" y="661112"/>
                </a:lnTo>
                <a:lnTo>
                  <a:pt x="350390" y="708668"/>
                </a:lnTo>
                <a:lnTo>
                  <a:pt x="334484" y="758476"/>
                </a:lnTo>
                <a:lnTo>
                  <a:pt x="371878" y="758476"/>
                </a:lnTo>
                <a:lnTo>
                  <a:pt x="380633" y="728468"/>
                </a:lnTo>
                <a:lnTo>
                  <a:pt x="401374" y="681761"/>
                </a:lnTo>
                <a:lnTo>
                  <a:pt x="427797" y="637607"/>
                </a:lnTo>
                <a:lnTo>
                  <a:pt x="459150" y="596232"/>
                </a:lnTo>
                <a:lnTo>
                  <a:pt x="494143" y="558610"/>
                </a:lnTo>
                <a:lnTo>
                  <a:pt x="534169" y="523955"/>
                </a:lnTo>
                <a:lnTo>
                  <a:pt x="578330" y="494548"/>
                </a:lnTo>
                <a:lnTo>
                  <a:pt x="625725" y="472665"/>
                </a:lnTo>
                <a:lnTo>
                  <a:pt x="675457" y="460588"/>
                </a:lnTo>
                <a:lnTo>
                  <a:pt x="684458" y="459264"/>
                </a:lnTo>
                <a:lnTo>
                  <a:pt x="694366" y="457622"/>
                </a:lnTo>
                <a:lnTo>
                  <a:pt x="720236" y="431904"/>
                </a:lnTo>
                <a:lnTo>
                  <a:pt x="715552" y="424341"/>
                </a:lnTo>
                <a:lnTo>
                  <a:pt x="677539" y="410521"/>
                </a:lnTo>
                <a:lnTo>
                  <a:pt x="643092" y="395477"/>
                </a:lnTo>
                <a:lnTo>
                  <a:pt x="608860" y="376895"/>
                </a:lnTo>
                <a:lnTo>
                  <a:pt x="576038" y="355823"/>
                </a:lnTo>
                <a:lnTo>
                  <a:pt x="520416" y="311149"/>
                </a:lnTo>
                <a:lnTo>
                  <a:pt x="474568" y="257445"/>
                </a:lnTo>
                <a:lnTo>
                  <a:pt x="441304" y="182377"/>
                </a:lnTo>
                <a:lnTo>
                  <a:pt x="428639" y="14105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63"/>
            <a:ext cx="4219793" cy="19881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735775" y="64"/>
            <a:ext cx="4117975" cy="1263650"/>
          </a:xfrm>
          <a:custGeom>
            <a:avLst/>
            <a:gdLst/>
            <a:ahLst/>
            <a:cxnLst/>
            <a:rect l="l" t="t" r="r" b="b"/>
            <a:pathLst>
              <a:path w="4117975" h="1263650">
                <a:moveTo>
                  <a:pt x="27009" y="0"/>
                </a:moveTo>
                <a:lnTo>
                  <a:pt x="0" y="0"/>
                </a:lnTo>
                <a:lnTo>
                  <a:pt x="8098" y="38099"/>
                </a:lnTo>
                <a:lnTo>
                  <a:pt x="20959" y="88899"/>
                </a:lnTo>
                <a:lnTo>
                  <a:pt x="35851" y="138430"/>
                </a:lnTo>
                <a:lnTo>
                  <a:pt x="52753" y="186690"/>
                </a:lnTo>
                <a:lnTo>
                  <a:pt x="71641" y="234950"/>
                </a:lnTo>
                <a:lnTo>
                  <a:pt x="92493" y="281940"/>
                </a:lnTo>
                <a:lnTo>
                  <a:pt x="115287" y="328930"/>
                </a:lnTo>
                <a:lnTo>
                  <a:pt x="140000" y="374650"/>
                </a:lnTo>
                <a:lnTo>
                  <a:pt x="165181" y="416560"/>
                </a:lnTo>
                <a:lnTo>
                  <a:pt x="191847" y="458470"/>
                </a:lnTo>
                <a:lnTo>
                  <a:pt x="219940" y="499110"/>
                </a:lnTo>
                <a:lnTo>
                  <a:pt x="249402" y="538480"/>
                </a:lnTo>
                <a:lnTo>
                  <a:pt x="280174" y="577850"/>
                </a:lnTo>
                <a:lnTo>
                  <a:pt x="312197" y="614680"/>
                </a:lnTo>
                <a:lnTo>
                  <a:pt x="345415" y="651510"/>
                </a:lnTo>
                <a:lnTo>
                  <a:pt x="379767" y="687070"/>
                </a:lnTo>
                <a:lnTo>
                  <a:pt x="415196" y="721360"/>
                </a:lnTo>
                <a:lnTo>
                  <a:pt x="451644" y="755650"/>
                </a:lnTo>
                <a:lnTo>
                  <a:pt x="489051" y="787400"/>
                </a:lnTo>
                <a:lnTo>
                  <a:pt x="527361" y="819150"/>
                </a:lnTo>
                <a:lnTo>
                  <a:pt x="566514" y="849630"/>
                </a:lnTo>
                <a:lnTo>
                  <a:pt x="606452" y="878840"/>
                </a:lnTo>
                <a:lnTo>
                  <a:pt x="647117" y="906780"/>
                </a:lnTo>
                <a:lnTo>
                  <a:pt x="730394" y="960120"/>
                </a:lnTo>
                <a:lnTo>
                  <a:pt x="819357" y="1010920"/>
                </a:lnTo>
                <a:lnTo>
                  <a:pt x="910478" y="1056640"/>
                </a:lnTo>
                <a:lnTo>
                  <a:pt x="956795" y="1078230"/>
                </a:lnTo>
                <a:lnTo>
                  <a:pt x="1098523" y="1135380"/>
                </a:lnTo>
                <a:lnTo>
                  <a:pt x="1146622" y="1151890"/>
                </a:lnTo>
                <a:lnTo>
                  <a:pt x="1195114" y="1167130"/>
                </a:lnTo>
                <a:lnTo>
                  <a:pt x="1293194" y="1195070"/>
                </a:lnTo>
                <a:lnTo>
                  <a:pt x="1392597" y="1217930"/>
                </a:lnTo>
                <a:lnTo>
                  <a:pt x="1442742" y="1228090"/>
                </a:lnTo>
                <a:lnTo>
                  <a:pt x="1543817" y="1243330"/>
                </a:lnTo>
                <a:lnTo>
                  <a:pt x="1594162" y="1249680"/>
                </a:lnTo>
                <a:lnTo>
                  <a:pt x="1644582" y="1254760"/>
                </a:lnTo>
                <a:lnTo>
                  <a:pt x="1695060" y="1258570"/>
                </a:lnTo>
                <a:lnTo>
                  <a:pt x="1796128" y="1263650"/>
                </a:lnTo>
                <a:lnTo>
                  <a:pt x="1897232" y="1263650"/>
                </a:lnTo>
                <a:lnTo>
                  <a:pt x="1998242" y="1261110"/>
                </a:lnTo>
                <a:lnTo>
                  <a:pt x="2099026" y="1253490"/>
                </a:lnTo>
                <a:lnTo>
                  <a:pt x="2239483" y="1235710"/>
                </a:lnTo>
                <a:lnTo>
                  <a:pt x="1863122" y="1235710"/>
                </a:lnTo>
                <a:lnTo>
                  <a:pt x="1761758" y="1233170"/>
                </a:lnTo>
                <a:lnTo>
                  <a:pt x="1711105" y="1230630"/>
                </a:lnTo>
                <a:lnTo>
                  <a:pt x="1660492" y="1226820"/>
                </a:lnTo>
                <a:lnTo>
                  <a:pt x="1559458" y="1216660"/>
                </a:lnTo>
                <a:lnTo>
                  <a:pt x="1459640" y="1201420"/>
                </a:lnTo>
                <a:lnTo>
                  <a:pt x="1410471" y="1192530"/>
                </a:lnTo>
                <a:lnTo>
                  <a:pt x="1361581" y="1182370"/>
                </a:lnTo>
                <a:lnTo>
                  <a:pt x="1312992" y="1170940"/>
                </a:lnTo>
                <a:lnTo>
                  <a:pt x="1264723" y="1158240"/>
                </a:lnTo>
                <a:lnTo>
                  <a:pt x="1216794" y="1144270"/>
                </a:lnTo>
                <a:lnTo>
                  <a:pt x="1169226" y="1129030"/>
                </a:lnTo>
                <a:lnTo>
                  <a:pt x="1075251" y="1096010"/>
                </a:lnTo>
                <a:lnTo>
                  <a:pt x="982959" y="1057910"/>
                </a:lnTo>
                <a:lnTo>
                  <a:pt x="937493" y="1037590"/>
                </a:lnTo>
                <a:lnTo>
                  <a:pt x="892508" y="1016000"/>
                </a:lnTo>
                <a:lnTo>
                  <a:pt x="804060" y="970280"/>
                </a:lnTo>
                <a:lnTo>
                  <a:pt x="717775" y="919480"/>
                </a:lnTo>
                <a:lnTo>
                  <a:pt x="674272" y="891540"/>
                </a:lnTo>
                <a:lnTo>
                  <a:pt x="631492" y="862330"/>
                </a:lnTo>
                <a:lnTo>
                  <a:pt x="589505" y="831850"/>
                </a:lnTo>
                <a:lnTo>
                  <a:pt x="548378" y="800100"/>
                </a:lnTo>
                <a:lnTo>
                  <a:pt x="508183" y="767080"/>
                </a:lnTo>
                <a:lnTo>
                  <a:pt x="468988" y="734060"/>
                </a:lnTo>
                <a:lnTo>
                  <a:pt x="430863" y="698500"/>
                </a:lnTo>
                <a:lnTo>
                  <a:pt x="393878" y="661670"/>
                </a:lnTo>
                <a:lnTo>
                  <a:pt x="358101" y="624840"/>
                </a:lnTo>
                <a:lnTo>
                  <a:pt x="323602" y="586740"/>
                </a:lnTo>
                <a:lnTo>
                  <a:pt x="290451" y="546100"/>
                </a:lnTo>
                <a:lnTo>
                  <a:pt x="258717" y="505460"/>
                </a:lnTo>
                <a:lnTo>
                  <a:pt x="228470" y="463550"/>
                </a:lnTo>
                <a:lnTo>
                  <a:pt x="199779" y="420370"/>
                </a:lnTo>
                <a:lnTo>
                  <a:pt x="172713" y="377190"/>
                </a:lnTo>
                <a:lnTo>
                  <a:pt x="147342" y="331470"/>
                </a:lnTo>
                <a:lnTo>
                  <a:pt x="123732" y="285750"/>
                </a:lnTo>
                <a:lnTo>
                  <a:pt x="102124" y="237490"/>
                </a:lnTo>
                <a:lnTo>
                  <a:pt x="82541" y="190500"/>
                </a:lnTo>
                <a:lnTo>
                  <a:pt x="65004" y="140970"/>
                </a:lnTo>
                <a:lnTo>
                  <a:pt x="49535" y="91440"/>
                </a:lnTo>
                <a:lnTo>
                  <a:pt x="36156" y="41910"/>
                </a:lnTo>
                <a:lnTo>
                  <a:pt x="27009" y="0"/>
                </a:lnTo>
                <a:close/>
              </a:path>
              <a:path w="4117975" h="1263650">
                <a:moveTo>
                  <a:pt x="2491269" y="1182370"/>
                </a:moveTo>
                <a:lnTo>
                  <a:pt x="2366675" y="1182370"/>
                </a:lnTo>
                <a:lnTo>
                  <a:pt x="2316843" y="1192530"/>
                </a:lnTo>
                <a:lnTo>
                  <a:pt x="2266849" y="1201420"/>
                </a:lnTo>
                <a:lnTo>
                  <a:pt x="2166446" y="1216660"/>
                </a:lnTo>
                <a:lnTo>
                  <a:pt x="2065600" y="1226820"/>
                </a:lnTo>
                <a:lnTo>
                  <a:pt x="2015054" y="1230630"/>
                </a:lnTo>
                <a:lnTo>
                  <a:pt x="1964447" y="1233170"/>
                </a:lnTo>
                <a:lnTo>
                  <a:pt x="1863122" y="1235710"/>
                </a:lnTo>
                <a:lnTo>
                  <a:pt x="2239483" y="1235710"/>
                </a:lnTo>
                <a:lnTo>
                  <a:pt x="2249490" y="1234440"/>
                </a:lnTo>
                <a:lnTo>
                  <a:pt x="2299389" y="1225550"/>
                </a:lnTo>
                <a:lnTo>
                  <a:pt x="2398705" y="1205230"/>
                </a:lnTo>
                <a:lnTo>
                  <a:pt x="2448089" y="1193800"/>
                </a:lnTo>
                <a:lnTo>
                  <a:pt x="2491269" y="1182370"/>
                </a:lnTo>
                <a:close/>
              </a:path>
              <a:path w="4117975" h="1263650">
                <a:moveTo>
                  <a:pt x="431993" y="0"/>
                </a:moveTo>
                <a:lnTo>
                  <a:pt x="399352" y="0"/>
                </a:lnTo>
                <a:lnTo>
                  <a:pt x="405219" y="16510"/>
                </a:lnTo>
                <a:lnTo>
                  <a:pt x="424017" y="62230"/>
                </a:lnTo>
                <a:lnTo>
                  <a:pt x="444555" y="106680"/>
                </a:lnTo>
                <a:lnTo>
                  <a:pt x="466231" y="152400"/>
                </a:lnTo>
                <a:lnTo>
                  <a:pt x="489026" y="196850"/>
                </a:lnTo>
                <a:lnTo>
                  <a:pt x="512921" y="240030"/>
                </a:lnTo>
                <a:lnTo>
                  <a:pt x="537895" y="281940"/>
                </a:lnTo>
                <a:lnTo>
                  <a:pt x="563929" y="323850"/>
                </a:lnTo>
                <a:lnTo>
                  <a:pt x="591004" y="365760"/>
                </a:lnTo>
                <a:lnTo>
                  <a:pt x="619099" y="405130"/>
                </a:lnTo>
                <a:lnTo>
                  <a:pt x="648196" y="444500"/>
                </a:lnTo>
                <a:lnTo>
                  <a:pt x="678274" y="483870"/>
                </a:lnTo>
                <a:lnTo>
                  <a:pt x="709315" y="521970"/>
                </a:lnTo>
                <a:lnTo>
                  <a:pt x="741298" y="558800"/>
                </a:lnTo>
                <a:lnTo>
                  <a:pt x="774204" y="594360"/>
                </a:lnTo>
                <a:lnTo>
                  <a:pt x="808013" y="629920"/>
                </a:lnTo>
                <a:lnTo>
                  <a:pt x="842705" y="664210"/>
                </a:lnTo>
                <a:lnTo>
                  <a:pt x="878262" y="697230"/>
                </a:lnTo>
                <a:lnTo>
                  <a:pt x="914663" y="730250"/>
                </a:lnTo>
                <a:lnTo>
                  <a:pt x="951889" y="760730"/>
                </a:lnTo>
                <a:lnTo>
                  <a:pt x="989921" y="791210"/>
                </a:lnTo>
                <a:lnTo>
                  <a:pt x="1028738" y="821690"/>
                </a:lnTo>
                <a:lnTo>
                  <a:pt x="1068321" y="849630"/>
                </a:lnTo>
                <a:lnTo>
                  <a:pt x="1108650" y="877570"/>
                </a:lnTo>
                <a:lnTo>
                  <a:pt x="1149706" y="902970"/>
                </a:lnTo>
                <a:lnTo>
                  <a:pt x="1191470" y="928370"/>
                </a:lnTo>
                <a:lnTo>
                  <a:pt x="1277040" y="976630"/>
                </a:lnTo>
                <a:lnTo>
                  <a:pt x="1320808" y="998220"/>
                </a:lnTo>
                <a:lnTo>
                  <a:pt x="1410210" y="1038860"/>
                </a:lnTo>
                <a:lnTo>
                  <a:pt x="1455806" y="1057910"/>
                </a:lnTo>
                <a:lnTo>
                  <a:pt x="1501971" y="1075690"/>
                </a:lnTo>
                <a:lnTo>
                  <a:pt x="1595934" y="1106170"/>
                </a:lnTo>
                <a:lnTo>
                  <a:pt x="1643692" y="1120140"/>
                </a:lnTo>
                <a:lnTo>
                  <a:pt x="1691941" y="1132840"/>
                </a:lnTo>
                <a:lnTo>
                  <a:pt x="1740663" y="1144270"/>
                </a:lnTo>
                <a:lnTo>
                  <a:pt x="1792166" y="1154430"/>
                </a:lnTo>
                <a:lnTo>
                  <a:pt x="1843874" y="1163320"/>
                </a:lnTo>
                <a:lnTo>
                  <a:pt x="1895762" y="1170940"/>
                </a:lnTo>
                <a:lnTo>
                  <a:pt x="1947805" y="1177290"/>
                </a:lnTo>
                <a:lnTo>
                  <a:pt x="1999976" y="1182370"/>
                </a:lnTo>
                <a:lnTo>
                  <a:pt x="2052252" y="1186180"/>
                </a:lnTo>
                <a:lnTo>
                  <a:pt x="2104606" y="1188720"/>
                </a:lnTo>
                <a:lnTo>
                  <a:pt x="2157014" y="1189990"/>
                </a:lnTo>
                <a:lnTo>
                  <a:pt x="2209450" y="1189990"/>
                </a:lnTo>
                <a:lnTo>
                  <a:pt x="2261889" y="1188720"/>
                </a:lnTo>
                <a:lnTo>
                  <a:pt x="2314306" y="1186180"/>
                </a:lnTo>
                <a:lnTo>
                  <a:pt x="2366675" y="1182370"/>
                </a:lnTo>
                <a:lnTo>
                  <a:pt x="2491269" y="1182370"/>
                </a:lnTo>
                <a:lnTo>
                  <a:pt x="2534245" y="1170940"/>
                </a:lnTo>
                <a:lnTo>
                  <a:pt x="2572752" y="1159510"/>
                </a:lnTo>
                <a:lnTo>
                  <a:pt x="2158107" y="1159510"/>
                </a:lnTo>
                <a:lnTo>
                  <a:pt x="2106551" y="1158240"/>
                </a:lnTo>
                <a:lnTo>
                  <a:pt x="2055033" y="1155700"/>
                </a:lnTo>
                <a:lnTo>
                  <a:pt x="2003577" y="1151890"/>
                </a:lnTo>
                <a:lnTo>
                  <a:pt x="1952208" y="1146810"/>
                </a:lnTo>
                <a:lnTo>
                  <a:pt x="1900948" y="1140460"/>
                </a:lnTo>
                <a:lnTo>
                  <a:pt x="1849822" y="1132840"/>
                </a:lnTo>
                <a:lnTo>
                  <a:pt x="1798854" y="1123950"/>
                </a:lnTo>
                <a:lnTo>
                  <a:pt x="1748067" y="1113790"/>
                </a:lnTo>
                <a:lnTo>
                  <a:pt x="1697485" y="1102360"/>
                </a:lnTo>
                <a:lnTo>
                  <a:pt x="1648753" y="1089660"/>
                </a:lnTo>
                <a:lnTo>
                  <a:pt x="1600543" y="1075690"/>
                </a:lnTo>
                <a:lnTo>
                  <a:pt x="1552875" y="1060450"/>
                </a:lnTo>
                <a:lnTo>
                  <a:pt x="1505770" y="1043940"/>
                </a:lnTo>
                <a:lnTo>
                  <a:pt x="1459248" y="1026160"/>
                </a:lnTo>
                <a:lnTo>
                  <a:pt x="1413330" y="1007110"/>
                </a:lnTo>
                <a:lnTo>
                  <a:pt x="1368034" y="986790"/>
                </a:lnTo>
                <a:lnTo>
                  <a:pt x="1323383" y="965200"/>
                </a:lnTo>
                <a:lnTo>
                  <a:pt x="1236092" y="919480"/>
                </a:lnTo>
                <a:lnTo>
                  <a:pt x="1193494" y="894080"/>
                </a:lnTo>
                <a:lnTo>
                  <a:pt x="1151620" y="868680"/>
                </a:lnTo>
                <a:lnTo>
                  <a:pt x="1110492" y="840740"/>
                </a:lnTo>
                <a:lnTo>
                  <a:pt x="1070129" y="812800"/>
                </a:lnTo>
                <a:lnTo>
                  <a:pt x="1030551" y="783590"/>
                </a:lnTo>
                <a:lnTo>
                  <a:pt x="991780" y="754380"/>
                </a:lnTo>
                <a:lnTo>
                  <a:pt x="953834" y="722630"/>
                </a:lnTo>
                <a:lnTo>
                  <a:pt x="916736" y="690880"/>
                </a:lnTo>
                <a:lnTo>
                  <a:pt x="880503" y="657860"/>
                </a:lnTo>
                <a:lnTo>
                  <a:pt x="845158" y="623570"/>
                </a:lnTo>
                <a:lnTo>
                  <a:pt x="810721" y="588010"/>
                </a:lnTo>
                <a:lnTo>
                  <a:pt x="777211" y="552450"/>
                </a:lnTo>
                <a:lnTo>
                  <a:pt x="744648" y="515620"/>
                </a:lnTo>
                <a:lnTo>
                  <a:pt x="713054" y="477520"/>
                </a:lnTo>
                <a:lnTo>
                  <a:pt x="682448" y="439420"/>
                </a:lnTo>
                <a:lnTo>
                  <a:pt x="652851" y="400050"/>
                </a:lnTo>
                <a:lnTo>
                  <a:pt x="624283" y="359410"/>
                </a:lnTo>
                <a:lnTo>
                  <a:pt x="596764" y="318770"/>
                </a:lnTo>
                <a:lnTo>
                  <a:pt x="570314" y="276860"/>
                </a:lnTo>
                <a:lnTo>
                  <a:pt x="544955" y="233680"/>
                </a:lnTo>
                <a:lnTo>
                  <a:pt x="520705" y="190500"/>
                </a:lnTo>
                <a:lnTo>
                  <a:pt x="497585" y="146050"/>
                </a:lnTo>
                <a:lnTo>
                  <a:pt x="475616" y="101600"/>
                </a:lnTo>
                <a:lnTo>
                  <a:pt x="454818" y="55880"/>
                </a:lnTo>
                <a:lnTo>
                  <a:pt x="435211" y="8890"/>
                </a:lnTo>
                <a:lnTo>
                  <a:pt x="431993" y="0"/>
                </a:lnTo>
                <a:close/>
              </a:path>
              <a:path w="4117975" h="1263650">
                <a:moveTo>
                  <a:pt x="3892778" y="35560"/>
                </a:moveTo>
                <a:lnTo>
                  <a:pt x="3859305" y="35560"/>
                </a:lnTo>
                <a:lnTo>
                  <a:pt x="3843384" y="71120"/>
                </a:lnTo>
                <a:lnTo>
                  <a:pt x="3826794" y="105410"/>
                </a:lnTo>
                <a:lnTo>
                  <a:pt x="3809523" y="139700"/>
                </a:lnTo>
                <a:lnTo>
                  <a:pt x="3791558" y="173990"/>
                </a:lnTo>
                <a:lnTo>
                  <a:pt x="3765842" y="218440"/>
                </a:lnTo>
                <a:lnTo>
                  <a:pt x="3738941" y="262890"/>
                </a:lnTo>
                <a:lnTo>
                  <a:pt x="3710876" y="306070"/>
                </a:lnTo>
                <a:lnTo>
                  <a:pt x="3681664" y="349250"/>
                </a:lnTo>
                <a:lnTo>
                  <a:pt x="3651327" y="391160"/>
                </a:lnTo>
                <a:lnTo>
                  <a:pt x="3619883" y="433070"/>
                </a:lnTo>
                <a:lnTo>
                  <a:pt x="3587351" y="472440"/>
                </a:lnTo>
                <a:lnTo>
                  <a:pt x="3553752" y="511810"/>
                </a:lnTo>
                <a:lnTo>
                  <a:pt x="3519105" y="549910"/>
                </a:lnTo>
                <a:lnTo>
                  <a:pt x="3483430" y="588010"/>
                </a:lnTo>
                <a:lnTo>
                  <a:pt x="3446745" y="624840"/>
                </a:lnTo>
                <a:lnTo>
                  <a:pt x="3409071" y="660400"/>
                </a:lnTo>
                <a:lnTo>
                  <a:pt x="3370428" y="694690"/>
                </a:lnTo>
                <a:lnTo>
                  <a:pt x="3330833" y="727710"/>
                </a:lnTo>
                <a:lnTo>
                  <a:pt x="3290308" y="760730"/>
                </a:lnTo>
                <a:lnTo>
                  <a:pt x="3248871" y="791210"/>
                </a:lnTo>
                <a:lnTo>
                  <a:pt x="3206543" y="821690"/>
                </a:lnTo>
                <a:lnTo>
                  <a:pt x="3122134" y="877570"/>
                </a:lnTo>
                <a:lnTo>
                  <a:pt x="3079050" y="904240"/>
                </a:lnTo>
                <a:lnTo>
                  <a:pt x="3035402" y="929640"/>
                </a:lnTo>
                <a:lnTo>
                  <a:pt x="2946479" y="977900"/>
                </a:lnTo>
                <a:lnTo>
                  <a:pt x="2901238" y="1000760"/>
                </a:lnTo>
                <a:lnTo>
                  <a:pt x="2855500" y="1022350"/>
                </a:lnTo>
                <a:lnTo>
                  <a:pt x="2809281" y="1042670"/>
                </a:lnTo>
                <a:lnTo>
                  <a:pt x="2762597" y="1061720"/>
                </a:lnTo>
                <a:lnTo>
                  <a:pt x="2667905" y="1097280"/>
                </a:lnTo>
                <a:lnTo>
                  <a:pt x="2619929" y="1113790"/>
                </a:lnTo>
                <a:lnTo>
                  <a:pt x="2569096" y="1123950"/>
                </a:lnTo>
                <a:lnTo>
                  <a:pt x="2518086" y="1132840"/>
                </a:lnTo>
                <a:lnTo>
                  <a:pt x="2466926" y="1140460"/>
                </a:lnTo>
                <a:lnTo>
                  <a:pt x="2415637" y="1146810"/>
                </a:lnTo>
                <a:lnTo>
                  <a:pt x="2364244" y="1151890"/>
                </a:lnTo>
                <a:lnTo>
                  <a:pt x="2312771" y="1155700"/>
                </a:lnTo>
                <a:lnTo>
                  <a:pt x="2261241" y="1158240"/>
                </a:lnTo>
                <a:lnTo>
                  <a:pt x="2209679" y="1159510"/>
                </a:lnTo>
                <a:lnTo>
                  <a:pt x="2572752" y="1159510"/>
                </a:lnTo>
                <a:lnTo>
                  <a:pt x="2619639" y="1145540"/>
                </a:lnTo>
                <a:lnTo>
                  <a:pt x="2638368" y="1141730"/>
                </a:lnTo>
                <a:lnTo>
                  <a:pt x="2657056" y="1136650"/>
                </a:lnTo>
                <a:lnTo>
                  <a:pt x="2743897" y="1116330"/>
                </a:lnTo>
                <a:lnTo>
                  <a:pt x="2841923" y="1088390"/>
                </a:lnTo>
                <a:lnTo>
                  <a:pt x="2890381" y="1073150"/>
                </a:lnTo>
                <a:lnTo>
                  <a:pt x="2972487" y="1042670"/>
                </a:lnTo>
                <a:lnTo>
                  <a:pt x="2881325" y="1042670"/>
                </a:lnTo>
                <a:lnTo>
                  <a:pt x="2970353" y="999490"/>
                </a:lnTo>
                <a:lnTo>
                  <a:pt x="3014085" y="976630"/>
                </a:lnTo>
                <a:lnTo>
                  <a:pt x="3057275" y="952500"/>
                </a:lnTo>
                <a:lnTo>
                  <a:pt x="3099908" y="927100"/>
                </a:lnTo>
                <a:lnTo>
                  <a:pt x="3183437" y="873760"/>
                </a:lnTo>
                <a:lnTo>
                  <a:pt x="3224304" y="845820"/>
                </a:lnTo>
                <a:lnTo>
                  <a:pt x="3304527" y="787400"/>
                </a:lnTo>
                <a:lnTo>
                  <a:pt x="3343665" y="755650"/>
                </a:lnTo>
                <a:lnTo>
                  <a:pt x="3381946" y="723900"/>
                </a:lnTo>
                <a:lnTo>
                  <a:pt x="3419354" y="690880"/>
                </a:lnTo>
                <a:lnTo>
                  <a:pt x="3455875" y="657860"/>
                </a:lnTo>
                <a:lnTo>
                  <a:pt x="3491490" y="622300"/>
                </a:lnTo>
                <a:lnTo>
                  <a:pt x="3526185" y="586740"/>
                </a:lnTo>
                <a:lnTo>
                  <a:pt x="3559944" y="551180"/>
                </a:lnTo>
                <a:lnTo>
                  <a:pt x="3592749" y="513080"/>
                </a:lnTo>
                <a:lnTo>
                  <a:pt x="3624584" y="474980"/>
                </a:lnTo>
                <a:lnTo>
                  <a:pt x="3655435" y="436880"/>
                </a:lnTo>
                <a:lnTo>
                  <a:pt x="3714115" y="356870"/>
                </a:lnTo>
                <a:lnTo>
                  <a:pt x="3741913" y="314960"/>
                </a:lnTo>
                <a:lnTo>
                  <a:pt x="3768660" y="273050"/>
                </a:lnTo>
                <a:lnTo>
                  <a:pt x="3794341" y="229870"/>
                </a:lnTo>
                <a:lnTo>
                  <a:pt x="3818940" y="186690"/>
                </a:lnTo>
                <a:lnTo>
                  <a:pt x="3842441" y="143510"/>
                </a:lnTo>
                <a:lnTo>
                  <a:pt x="3863392" y="100330"/>
                </a:lnTo>
                <a:lnTo>
                  <a:pt x="3883325" y="57150"/>
                </a:lnTo>
                <a:lnTo>
                  <a:pt x="3892778" y="35560"/>
                </a:lnTo>
                <a:close/>
              </a:path>
              <a:path w="4117975" h="1263650">
                <a:moveTo>
                  <a:pt x="4117815" y="0"/>
                </a:moveTo>
                <a:lnTo>
                  <a:pt x="4084672" y="0"/>
                </a:lnTo>
                <a:lnTo>
                  <a:pt x="4073700" y="27940"/>
                </a:lnTo>
                <a:lnTo>
                  <a:pt x="4053162" y="74930"/>
                </a:lnTo>
                <a:lnTo>
                  <a:pt x="4030946" y="120650"/>
                </a:lnTo>
                <a:lnTo>
                  <a:pt x="4007116" y="165100"/>
                </a:lnTo>
                <a:lnTo>
                  <a:pt x="3981735" y="208280"/>
                </a:lnTo>
                <a:lnTo>
                  <a:pt x="3954867" y="251460"/>
                </a:lnTo>
                <a:lnTo>
                  <a:pt x="3926576" y="293370"/>
                </a:lnTo>
                <a:lnTo>
                  <a:pt x="3896925" y="334010"/>
                </a:lnTo>
                <a:lnTo>
                  <a:pt x="3865977" y="374650"/>
                </a:lnTo>
                <a:lnTo>
                  <a:pt x="3833797" y="414020"/>
                </a:lnTo>
                <a:lnTo>
                  <a:pt x="3800448" y="452120"/>
                </a:lnTo>
                <a:lnTo>
                  <a:pt x="3765993" y="488950"/>
                </a:lnTo>
                <a:lnTo>
                  <a:pt x="3730496" y="525780"/>
                </a:lnTo>
                <a:lnTo>
                  <a:pt x="3694021" y="561340"/>
                </a:lnTo>
                <a:lnTo>
                  <a:pt x="3656631" y="595630"/>
                </a:lnTo>
                <a:lnTo>
                  <a:pt x="3618390" y="628650"/>
                </a:lnTo>
                <a:lnTo>
                  <a:pt x="3579361" y="661670"/>
                </a:lnTo>
                <a:lnTo>
                  <a:pt x="3539609" y="692150"/>
                </a:lnTo>
                <a:lnTo>
                  <a:pt x="3499196" y="722630"/>
                </a:lnTo>
                <a:lnTo>
                  <a:pt x="3458548" y="751840"/>
                </a:lnTo>
                <a:lnTo>
                  <a:pt x="3375472" y="807720"/>
                </a:lnTo>
                <a:lnTo>
                  <a:pt x="3333075" y="834390"/>
                </a:lnTo>
                <a:lnTo>
                  <a:pt x="3290127" y="858520"/>
                </a:lnTo>
                <a:lnTo>
                  <a:pt x="3246642" y="883920"/>
                </a:lnTo>
                <a:lnTo>
                  <a:pt x="3158125" y="929640"/>
                </a:lnTo>
                <a:lnTo>
                  <a:pt x="3113125" y="951230"/>
                </a:lnTo>
                <a:lnTo>
                  <a:pt x="3067650" y="971550"/>
                </a:lnTo>
                <a:lnTo>
                  <a:pt x="2975342" y="1009650"/>
                </a:lnTo>
                <a:lnTo>
                  <a:pt x="2881325" y="1042670"/>
                </a:lnTo>
                <a:lnTo>
                  <a:pt x="2972487" y="1042670"/>
                </a:lnTo>
                <a:lnTo>
                  <a:pt x="3033333" y="1019810"/>
                </a:lnTo>
                <a:lnTo>
                  <a:pt x="3126442" y="979170"/>
                </a:lnTo>
                <a:lnTo>
                  <a:pt x="3262477" y="910590"/>
                </a:lnTo>
                <a:lnTo>
                  <a:pt x="3350546" y="859790"/>
                </a:lnTo>
                <a:lnTo>
                  <a:pt x="3393743" y="831850"/>
                </a:lnTo>
                <a:lnTo>
                  <a:pt x="3436359" y="805180"/>
                </a:lnTo>
                <a:lnTo>
                  <a:pt x="3478376" y="775970"/>
                </a:lnTo>
                <a:lnTo>
                  <a:pt x="3519778" y="745490"/>
                </a:lnTo>
                <a:lnTo>
                  <a:pt x="3560547" y="715010"/>
                </a:lnTo>
                <a:lnTo>
                  <a:pt x="3598882" y="684530"/>
                </a:lnTo>
                <a:lnTo>
                  <a:pt x="3636525" y="654050"/>
                </a:lnTo>
                <a:lnTo>
                  <a:pt x="3673427" y="621030"/>
                </a:lnTo>
                <a:lnTo>
                  <a:pt x="3709536" y="588010"/>
                </a:lnTo>
                <a:lnTo>
                  <a:pt x="3744802" y="554990"/>
                </a:lnTo>
                <a:lnTo>
                  <a:pt x="3779174" y="519430"/>
                </a:lnTo>
                <a:lnTo>
                  <a:pt x="3812602" y="483870"/>
                </a:lnTo>
                <a:lnTo>
                  <a:pt x="3845036" y="447040"/>
                </a:lnTo>
                <a:lnTo>
                  <a:pt x="3876424" y="410210"/>
                </a:lnTo>
                <a:lnTo>
                  <a:pt x="3906718" y="372110"/>
                </a:lnTo>
                <a:lnTo>
                  <a:pt x="3935865" y="332740"/>
                </a:lnTo>
                <a:lnTo>
                  <a:pt x="3963816" y="293370"/>
                </a:lnTo>
                <a:lnTo>
                  <a:pt x="3990520" y="252730"/>
                </a:lnTo>
                <a:lnTo>
                  <a:pt x="4015926" y="210820"/>
                </a:lnTo>
                <a:lnTo>
                  <a:pt x="4039985" y="167640"/>
                </a:lnTo>
                <a:lnTo>
                  <a:pt x="4062645" y="124460"/>
                </a:lnTo>
                <a:lnTo>
                  <a:pt x="4083856" y="81280"/>
                </a:lnTo>
                <a:lnTo>
                  <a:pt x="4103568" y="36830"/>
                </a:lnTo>
                <a:lnTo>
                  <a:pt x="4117815" y="0"/>
                </a:lnTo>
                <a:close/>
              </a:path>
              <a:path w="4117975" h="1263650">
                <a:moveTo>
                  <a:pt x="564812" y="0"/>
                </a:moveTo>
                <a:lnTo>
                  <a:pt x="529478" y="0"/>
                </a:lnTo>
                <a:lnTo>
                  <a:pt x="533722" y="8890"/>
                </a:lnTo>
                <a:lnTo>
                  <a:pt x="558320" y="52070"/>
                </a:lnTo>
                <a:lnTo>
                  <a:pt x="584295" y="95250"/>
                </a:lnTo>
                <a:lnTo>
                  <a:pt x="611604" y="138430"/>
                </a:lnTo>
                <a:lnTo>
                  <a:pt x="640204" y="179070"/>
                </a:lnTo>
                <a:lnTo>
                  <a:pt x="670052" y="219710"/>
                </a:lnTo>
                <a:lnTo>
                  <a:pt x="701104" y="259080"/>
                </a:lnTo>
                <a:lnTo>
                  <a:pt x="733319" y="298450"/>
                </a:lnTo>
                <a:lnTo>
                  <a:pt x="766652" y="336550"/>
                </a:lnTo>
                <a:lnTo>
                  <a:pt x="801725" y="373380"/>
                </a:lnTo>
                <a:lnTo>
                  <a:pt x="837797" y="410210"/>
                </a:lnTo>
                <a:lnTo>
                  <a:pt x="874841" y="444500"/>
                </a:lnTo>
                <a:lnTo>
                  <a:pt x="912831" y="478790"/>
                </a:lnTo>
                <a:lnTo>
                  <a:pt x="951741" y="511810"/>
                </a:lnTo>
                <a:lnTo>
                  <a:pt x="991546" y="543560"/>
                </a:lnTo>
                <a:lnTo>
                  <a:pt x="1032219" y="574040"/>
                </a:lnTo>
                <a:lnTo>
                  <a:pt x="1073735" y="603250"/>
                </a:lnTo>
                <a:lnTo>
                  <a:pt x="1116068" y="631190"/>
                </a:lnTo>
                <a:lnTo>
                  <a:pt x="1159191" y="659130"/>
                </a:lnTo>
                <a:lnTo>
                  <a:pt x="1203079" y="684530"/>
                </a:lnTo>
                <a:lnTo>
                  <a:pt x="1293045" y="732790"/>
                </a:lnTo>
                <a:lnTo>
                  <a:pt x="1339071" y="754380"/>
                </a:lnTo>
                <a:lnTo>
                  <a:pt x="1385758" y="774700"/>
                </a:lnTo>
                <a:lnTo>
                  <a:pt x="1481012" y="812800"/>
                </a:lnTo>
                <a:lnTo>
                  <a:pt x="1575557" y="843280"/>
                </a:lnTo>
                <a:lnTo>
                  <a:pt x="1671600" y="868680"/>
                </a:lnTo>
                <a:lnTo>
                  <a:pt x="1720096" y="878840"/>
                </a:lnTo>
                <a:lnTo>
                  <a:pt x="1768862" y="887730"/>
                </a:lnTo>
                <a:lnTo>
                  <a:pt x="1867063" y="902970"/>
                </a:lnTo>
                <a:lnTo>
                  <a:pt x="1916429" y="908050"/>
                </a:lnTo>
                <a:lnTo>
                  <a:pt x="1965924" y="911860"/>
                </a:lnTo>
                <a:lnTo>
                  <a:pt x="2015514" y="914400"/>
                </a:lnTo>
                <a:lnTo>
                  <a:pt x="2065164" y="915670"/>
                </a:lnTo>
                <a:lnTo>
                  <a:pt x="2114839" y="915670"/>
                </a:lnTo>
                <a:lnTo>
                  <a:pt x="2164503" y="914400"/>
                </a:lnTo>
                <a:lnTo>
                  <a:pt x="2263663" y="909320"/>
                </a:lnTo>
                <a:lnTo>
                  <a:pt x="2313088" y="904240"/>
                </a:lnTo>
                <a:lnTo>
                  <a:pt x="2411453" y="891540"/>
                </a:lnTo>
                <a:lnTo>
                  <a:pt x="2454985" y="883920"/>
                </a:lnTo>
                <a:lnTo>
                  <a:pt x="2070356" y="883920"/>
                </a:lnTo>
                <a:lnTo>
                  <a:pt x="2018853" y="882650"/>
                </a:lnTo>
                <a:lnTo>
                  <a:pt x="1967416" y="880110"/>
                </a:lnTo>
                <a:lnTo>
                  <a:pt x="1916084" y="876300"/>
                </a:lnTo>
                <a:lnTo>
                  <a:pt x="1813902" y="863600"/>
                </a:lnTo>
                <a:lnTo>
                  <a:pt x="1763133" y="854710"/>
                </a:lnTo>
                <a:lnTo>
                  <a:pt x="1712633" y="844550"/>
                </a:lnTo>
                <a:lnTo>
                  <a:pt x="1662443" y="833120"/>
                </a:lnTo>
                <a:lnTo>
                  <a:pt x="1612604" y="820420"/>
                </a:lnTo>
                <a:lnTo>
                  <a:pt x="1563157" y="806450"/>
                </a:lnTo>
                <a:lnTo>
                  <a:pt x="1465602" y="773430"/>
                </a:lnTo>
                <a:lnTo>
                  <a:pt x="1372731" y="735330"/>
                </a:lnTo>
                <a:lnTo>
                  <a:pt x="1282430" y="692150"/>
                </a:lnTo>
                <a:lnTo>
                  <a:pt x="1194901" y="643890"/>
                </a:lnTo>
                <a:lnTo>
                  <a:pt x="1152239" y="617220"/>
                </a:lnTo>
                <a:lnTo>
                  <a:pt x="1110345" y="590550"/>
                </a:lnTo>
                <a:lnTo>
                  <a:pt x="1069245" y="562610"/>
                </a:lnTo>
                <a:lnTo>
                  <a:pt x="1028965" y="532130"/>
                </a:lnTo>
                <a:lnTo>
                  <a:pt x="989528" y="501650"/>
                </a:lnTo>
                <a:lnTo>
                  <a:pt x="950961" y="469900"/>
                </a:lnTo>
                <a:lnTo>
                  <a:pt x="913288" y="436880"/>
                </a:lnTo>
                <a:lnTo>
                  <a:pt x="876535" y="403860"/>
                </a:lnTo>
                <a:lnTo>
                  <a:pt x="840726" y="368300"/>
                </a:lnTo>
                <a:lnTo>
                  <a:pt x="805888" y="332740"/>
                </a:lnTo>
                <a:lnTo>
                  <a:pt x="739318" y="257810"/>
                </a:lnTo>
                <a:lnTo>
                  <a:pt x="707907" y="218440"/>
                </a:lnTo>
                <a:lnTo>
                  <a:pt x="677831" y="179070"/>
                </a:lnTo>
                <a:lnTo>
                  <a:pt x="649107" y="138430"/>
                </a:lnTo>
                <a:lnTo>
                  <a:pt x="621753" y="97790"/>
                </a:lnTo>
                <a:lnTo>
                  <a:pt x="595785" y="55880"/>
                </a:lnTo>
                <a:lnTo>
                  <a:pt x="571221" y="12700"/>
                </a:lnTo>
                <a:lnTo>
                  <a:pt x="564812" y="0"/>
                </a:lnTo>
                <a:close/>
              </a:path>
              <a:path w="4117975" h="1263650">
                <a:moveTo>
                  <a:pt x="3907666" y="0"/>
                </a:moveTo>
                <a:lnTo>
                  <a:pt x="3844950" y="0"/>
                </a:lnTo>
                <a:lnTo>
                  <a:pt x="3824892" y="27940"/>
                </a:lnTo>
                <a:lnTo>
                  <a:pt x="3793731" y="67310"/>
                </a:lnTo>
                <a:lnTo>
                  <a:pt x="3761558" y="105410"/>
                </a:lnTo>
                <a:lnTo>
                  <a:pt x="3728408" y="143510"/>
                </a:lnTo>
                <a:lnTo>
                  <a:pt x="3694318" y="180340"/>
                </a:lnTo>
                <a:lnTo>
                  <a:pt x="3659323" y="217170"/>
                </a:lnTo>
                <a:lnTo>
                  <a:pt x="3623460" y="252730"/>
                </a:lnTo>
                <a:lnTo>
                  <a:pt x="3586766" y="287020"/>
                </a:lnTo>
                <a:lnTo>
                  <a:pt x="3549275" y="320040"/>
                </a:lnTo>
                <a:lnTo>
                  <a:pt x="3511025" y="353060"/>
                </a:lnTo>
                <a:lnTo>
                  <a:pt x="3472052" y="384810"/>
                </a:lnTo>
                <a:lnTo>
                  <a:pt x="3432392" y="416560"/>
                </a:lnTo>
                <a:lnTo>
                  <a:pt x="3392081" y="447040"/>
                </a:lnTo>
                <a:lnTo>
                  <a:pt x="3351155" y="476250"/>
                </a:lnTo>
                <a:lnTo>
                  <a:pt x="3267603" y="532130"/>
                </a:lnTo>
                <a:lnTo>
                  <a:pt x="3224790" y="558800"/>
                </a:lnTo>
                <a:lnTo>
                  <a:pt x="3181435" y="584200"/>
                </a:lnTo>
                <a:lnTo>
                  <a:pt x="3093165" y="632460"/>
                </a:lnTo>
                <a:lnTo>
                  <a:pt x="3048287" y="655320"/>
                </a:lnTo>
                <a:lnTo>
                  <a:pt x="3002936" y="676910"/>
                </a:lnTo>
                <a:lnTo>
                  <a:pt x="2910889" y="717550"/>
                </a:lnTo>
                <a:lnTo>
                  <a:pt x="2864228" y="736600"/>
                </a:lnTo>
                <a:lnTo>
                  <a:pt x="2817165" y="753110"/>
                </a:lnTo>
                <a:lnTo>
                  <a:pt x="2769719" y="770890"/>
                </a:lnTo>
                <a:lnTo>
                  <a:pt x="2721906" y="786130"/>
                </a:lnTo>
                <a:lnTo>
                  <a:pt x="2625253" y="814070"/>
                </a:lnTo>
                <a:lnTo>
                  <a:pt x="2527348" y="836930"/>
                </a:lnTo>
                <a:lnTo>
                  <a:pt x="2477970" y="847090"/>
                </a:lnTo>
                <a:lnTo>
                  <a:pt x="2428332" y="855980"/>
                </a:lnTo>
                <a:lnTo>
                  <a:pt x="2327416" y="871220"/>
                </a:lnTo>
                <a:lnTo>
                  <a:pt x="2276200" y="876300"/>
                </a:lnTo>
                <a:lnTo>
                  <a:pt x="2224846" y="880110"/>
                </a:lnTo>
                <a:lnTo>
                  <a:pt x="2173393" y="882650"/>
                </a:lnTo>
                <a:lnTo>
                  <a:pt x="2121882" y="883920"/>
                </a:lnTo>
                <a:lnTo>
                  <a:pt x="2454985" y="883920"/>
                </a:lnTo>
                <a:lnTo>
                  <a:pt x="2563004" y="862330"/>
                </a:lnTo>
                <a:lnTo>
                  <a:pt x="2662566" y="836930"/>
                </a:lnTo>
                <a:lnTo>
                  <a:pt x="2711851" y="822960"/>
                </a:lnTo>
                <a:lnTo>
                  <a:pt x="2760780" y="807720"/>
                </a:lnTo>
                <a:lnTo>
                  <a:pt x="2809337" y="791210"/>
                </a:lnTo>
                <a:lnTo>
                  <a:pt x="2857503" y="773430"/>
                </a:lnTo>
                <a:lnTo>
                  <a:pt x="2952590" y="735330"/>
                </a:lnTo>
                <a:lnTo>
                  <a:pt x="3045897" y="692150"/>
                </a:lnTo>
                <a:lnTo>
                  <a:pt x="3137278" y="646430"/>
                </a:lnTo>
                <a:lnTo>
                  <a:pt x="3226591" y="595630"/>
                </a:lnTo>
                <a:lnTo>
                  <a:pt x="3355198" y="513080"/>
                </a:lnTo>
                <a:lnTo>
                  <a:pt x="3396034" y="483870"/>
                </a:lnTo>
                <a:lnTo>
                  <a:pt x="3436183" y="454660"/>
                </a:lnTo>
                <a:lnTo>
                  <a:pt x="3475631" y="424180"/>
                </a:lnTo>
                <a:lnTo>
                  <a:pt x="3514364" y="392430"/>
                </a:lnTo>
                <a:lnTo>
                  <a:pt x="3552368" y="360680"/>
                </a:lnTo>
                <a:lnTo>
                  <a:pt x="3589629" y="327660"/>
                </a:lnTo>
                <a:lnTo>
                  <a:pt x="3626134" y="294640"/>
                </a:lnTo>
                <a:lnTo>
                  <a:pt x="3661868" y="259080"/>
                </a:lnTo>
                <a:lnTo>
                  <a:pt x="3696817" y="224790"/>
                </a:lnTo>
                <a:lnTo>
                  <a:pt x="3730968" y="187960"/>
                </a:lnTo>
                <a:lnTo>
                  <a:pt x="3764306" y="151130"/>
                </a:lnTo>
                <a:lnTo>
                  <a:pt x="3796818" y="113030"/>
                </a:lnTo>
                <a:lnTo>
                  <a:pt x="3828489" y="74930"/>
                </a:lnTo>
                <a:lnTo>
                  <a:pt x="3859305" y="35560"/>
                </a:lnTo>
                <a:lnTo>
                  <a:pt x="3892778" y="35560"/>
                </a:lnTo>
                <a:lnTo>
                  <a:pt x="3902231" y="13970"/>
                </a:lnTo>
                <a:lnTo>
                  <a:pt x="39076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3402" y="1103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199" y="1358900"/>
                </a:moveTo>
                <a:lnTo>
                  <a:pt x="2102206" y="1358900"/>
                </a:lnTo>
                <a:lnTo>
                  <a:pt x="2112224" y="1371600"/>
                </a:lnTo>
                <a:lnTo>
                  <a:pt x="2122907" y="1384300"/>
                </a:lnTo>
                <a:lnTo>
                  <a:pt x="2203964" y="1384300"/>
                </a:lnTo>
                <a:lnTo>
                  <a:pt x="2232026" y="1371600"/>
                </a:lnTo>
                <a:lnTo>
                  <a:pt x="2259736" y="1371600"/>
                </a:lnTo>
                <a:lnTo>
                  <a:pt x="2287199" y="1358900"/>
                </a:lnTo>
                <a:close/>
              </a:path>
              <a:path w="3629659" h="1384300">
                <a:moveTo>
                  <a:pt x="1850106" y="838200"/>
                </a:moveTo>
                <a:lnTo>
                  <a:pt x="1803313" y="838200"/>
                </a:lnTo>
                <a:lnTo>
                  <a:pt x="1803849" y="850900"/>
                </a:lnTo>
                <a:lnTo>
                  <a:pt x="1804348" y="850900"/>
                </a:lnTo>
                <a:lnTo>
                  <a:pt x="1804921" y="863600"/>
                </a:lnTo>
                <a:lnTo>
                  <a:pt x="1805679" y="863600"/>
                </a:lnTo>
                <a:lnTo>
                  <a:pt x="1814685" y="914400"/>
                </a:lnTo>
                <a:lnTo>
                  <a:pt x="1827308" y="965200"/>
                </a:lnTo>
                <a:lnTo>
                  <a:pt x="1843465" y="1016000"/>
                </a:lnTo>
                <a:lnTo>
                  <a:pt x="1863077" y="1066800"/>
                </a:lnTo>
                <a:lnTo>
                  <a:pt x="1886062" y="1117600"/>
                </a:lnTo>
                <a:lnTo>
                  <a:pt x="1912339" y="1155700"/>
                </a:lnTo>
                <a:lnTo>
                  <a:pt x="1941827" y="1193800"/>
                </a:lnTo>
                <a:lnTo>
                  <a:pt x="1974447" y="1244600"/>
                </a:lnTo>
                <a:lnTo>
                  <a:pt x="1994187" y="1257300"/>
                </a:lnTo>
                <a:lnTo>
                  <a:pt x="2014667" y="1282700"/>
                </a:lnTo>
                <a:lnTo>
                  <a:pt x="2035886" y="1308100"/>
                </a:lnTo>
                <a:lnTo>
                  <a:pt x="2057845" y="1320800"/>
                </a:lnTo>
                <a:lnTo>
                  <a:pt x="2068713" y="1333500"/>
                </a:lnTo>
                <a:lnTo>
                  <a:pt x="2079730" y="1346200"/>
                </a:lnTo>
                <a:lnTo>
                  <a:pt x="2090894" y="1358900"/>
                </a:lnTo>
                <a:lnTo>
                  <a:pt x="2314570" y="1358900"/>
                </a:lnTo>
                <a:lnTo>
                  <a:pt x="2341831" y="1346200"/>
                </a:lnTo>
                <a:lnTo>
                  <a:pt x="2149918" y="1346200"/>
                </a:lnTo>
                <a:lnTo>
                  <a:pt x="2109400" y="1308100"/>
                </a:lnTo>
                <a:lnTo>
                  <a:pt x="2070457" y="1270000"/>
                </a:lnTo>
                <a:lnTo>
                  <a:pt x="2033464" y="1231900"/>
                </a:lnTo>
                <a:lnTo>
                  <a:pt x="1998796" y="1193800"/>
                </a:lnTo>
                <a:lnTo>
                  <a:pt x="1966826" y="1155700"/>
                </a:lnTo>
                <a:lnTo>
                  <a:pt x="1937929" y="1104900"/>
                </a:lnTo>
                <a:lnTo>
                  <a:pt x="1912480" y="1066800"/>
                </a:lnTo>
                <a:lnTo>
                  <a:pt x="1890851" y="1016000"/>
                </a:lnTo>
                <a:lnTo>
                  <a:pt x="1872707" y="965200"/>
                </a:lnTo>
                <a:lnTo>
                  <a:pt x="1859405" y="914400"/>
                </a:lnTo>
                <a:lnTo>
                  <a:pt x="1850982" y="850900"/>
                </a:lnTo>
                <a:lnTo>
                  <a:pt x="1850106" y="838200"/>
                </a:lnTo>
                <a:close/>
              </a:path>
              <a:path w="3629659" h="1384300">
                <a:moveTo>
                  <a:pt x="3629210" y="0"/>
                </a:moveTo>
                <a:lnTo>
                  <a:pt x="3578647" y="0"/>
                </a:lnTo>
                <a:lnTo>
                  <a:pt x="3574148" y="12700"/>
                </a:lnTo>
                <a:lnTo>
                  <a:pt x="3556180" y="50800"/>
                </a:lnTo>
                <a:lnTo>
                  <a:pt x="3537467" y="101600"/>
                </a:lnTo>
                <a:lnTo>
                  <a:pt x="3518000" y="139700"/>
                </a:lnTo>
                <a:lnTo>
                  <a:pt x="3497769" y="190500"/>
                </a:lnTo>
                <a:lnTo>
                  <a:pt x="3476764" y="241300"/>
                </a:lnTo>
                <a:lnTo>
                  <a:pt x="3454975" y="279400"/>
                </a:lnTo>
                <a:lnTo>
                  <a:pt x="3432392" y="330200"/>
                </a:lnTo>
                <a:lnTo>
                  <a:pt x="3409007" y="368300"/>
                </a:lnTo>
                <a:lnTo>
                  <a:pt x="3384809" y="406400"/>
                </a:lnTo>
                <a:lnTo>
                  <a:pt x="3359788" y="457200"/>
                </a:lnTo>
                <a:lnTo>
                  <a:pt x="3333935" y="495300"/>
                </a:lnTo>
                <a:lnTo>
                  <a:pt x="3307240" y="546100"/>
                </a:lnTo>
                <a:lnTo>
                  <a:pt x="3279694" y="584200"/>
                </a:lnTo>
                <a:lnTo>
                  <a:pt x="3251286" y="622300"/>
                </a:lnTo>
                <a:lnTo>
                  <a:pt x="3222006" y="660400"/>
                </a:lnTo>
                <a:lnTo>
                  <a:pt x="3191846" y="698500"/>
                </a:lnTo>
                <a:lnTo>
                  <a:pt x="3160795" y="736600"/>
                </a:lnTo>
                <a:lnTo>
                  <a:pt x="3128844" y="774700"/>
                </a:lnTo>
                <a:lnTo>
                  <a:pt x="3095983" y="812800"/>
                </a:lnTo>
                <a:lnTo>
                  <a:pt x="3062202" y="850900"/>
                </a:lnTo>
                <a:lnTo>
                  <a:pt x="3027491" y="889000"/>
                </a:lnTo>
                <a:lnTo>
                  <a:pt x="2991841" y="927100"/>
                </a:lnTo>
                <a:lnTo>
                  <a:pt x="2955242" y="952500"/>
                </a:lnTo>
                <a:lnTo>
                  <a:pt x="2917685" y="990600"/>
                </a:lnTo>
                <a:lnTo>
                  <a:pt x="2879159" y="1016000"/>
                </a:lnTo>
                <a:lnTo>
                  <a:pt x="2839654" y="1054100"/>
                </a:lnTo>
                <a:lnTo>
                  <a:pt x="2799162" y="1079500"/>
                </a:lnTo>
                <a:lnTo>
                  <a:pt x="2757019" y="1104900"/>
                </a:lnTo>
                <a:lnTo>
                  <a:pt x="2714094" y="1130300"/>
                </a:lnTo>
                <a:lnTo>
                  <a:pt x="2670419" y="1155700"/>
                </a:lnTo>
                <a:lnTo>
                  <a:pt x="2580953" y="1206500"/>
                </a:lnTo>
                <a:lnTo>
                  <a:pt x="2535227" y="1219200"/>
                </a:lnTo>
                <a:lnTo>
                  <a:pt x="2488884" y="1244600"/>
                </a:lnTo>
                <a:lnTo>
                  <a:pt x="2441954" y="1257300"/>
                </a:lnTo>
                <a:lnTo>
                  <a:pt x="2394472" y="1282700"/>
                </a:lnTo>
                <a:lnTo>
                  <a:pt x="2149918" y="1346200"/>
                </a:lnTo>
                <a:lnTo>
                  <a:pt x="2341831" y="1346200"/>
                </a:lnTo>
                <a:lnTo>
                  <a:pt x="2368962" y="1333500"/>
                </a:lnTo>
                <a:lnTo>
                  <a:pt x="2505731" y="1295400"/>
                </a:lnTo>
                <a:lnTo>
                  <a:pt x="2594207" y="1244600"/>
                </a:lnTo>
                <a:lnTo>
                  <a:pt x="2637550" y="1231900"/>
                </a:lnTo>
                <a:lnTo>
                  <a:pt x="2722311" y="1181100"/>
                </a:lnTo>
                <a:lnTo>
                  <a:pt x="2763674" y="1155700"/>
                </a:lnTo>
                <a:lnTo>
                  <a:pt x="2806068" y="1130300"/>
                </a:lnTo>
                <a:lnTo>
                  <a:pt x="2847522" y="1104900"/>
                </a:lnTo>
                <a:lnTo>
                  <a:pt x="2888039" y="1066800"/>
                </a:lnTo>
                <a:lnTo>
                  <a:pt x="2927619" y="1041400"/>
                </a:lnTo>
                <a:lnTo>
                  <a:pt x="2966264" y="1003300"/>
                </a:lnTo>
                <a:lnTo>
                  <a:pt x="3003976" y="977900"/>
                </a:lnTo>
                <a:lnTo>
                  <a:pt x="3040757" y="939800"/>
                </a:lnTo>
                <a:lnTo>
                  <a:pt x="3076608" y="901700"/>
                </a:lnTo>
                <a:lnTo>
                  <a:pt x="3111531" y="863600"/>
                </a:lnTo>
                <a:lnTo>
                  <a:pt x="3145528" y="825500"/>
                </a:lnTo>
                <a:lnTo>
                  <a:pt x="3178601" y="787400"/>
                </a:lnTo>
                <a:lnTo>
                  <a:pt x="3210750" y="749300"/>
                </a:lnTo>
                <a:lnTo>
                  <a:pt x="3241979" y="711200"/>
                </a:lnTo>
                <a:lnTo>
                  <a:pt x="3272287" y="673100"/>
                </a:lnTo>
                <a:lnTo>
                  <a:pt x="3301678" y="635000"/>
                </a:lnTo>
                <a:lnTo>
                  <a:pt x="3330153" y="584200"/>
                </a:lnTo>
                <a:lnTo>
                  <a:pt x="3357713" y="546100"/>
                </a:lnTo>
                <a:lnTo>
                  <a:pt x="3384642" y="508000"/>
                </a:lnTo>
                <a:lnTo>
                  <a:pt x="3410801" y="457200"/>
                </a:lnTo>
                <a:lnTo>
                  <a:pt x="3436185" y="419100"/>
                </a:lnTo>
                <a:lnTo>
                  <a:pt x="3460790" y="368300"/>
                </a:lnTo>
                <a:lnTo>
                  <a:pt x="3484611" y="317500"/>
                </a:lnTo>
                <a:lnTo>
                  <a:pt x="3507644" y="279400"/>
                </a:lnTo>
                <a:lnTo>
                  <a:pt x="3529884" y="228600"/>
                </a:lnTo>
                <a:lnTo>
                  <a:pt x="3551327" y="190500"/>
                </a:lnTo>
                <a:lnTo>
                  <a:pt x="3571968" y="139700"/>
                </a:lnTo>
                <a:lnTo>
                  <a:pt x="3591802" y="88900"/>
                </a:lnTo>
                <a:lnTo>
                  <a:pt x="3610824" y="38100"/>
                </a:lnTo>
                <a:lnTo>
                  <a:pt x="3629210" y="0"/>
                </a:lnTo>
                <a:close/>
              </a:path>
              <a:path w="3629659" h="1384300">
                <a:moveTo>
                  <a:pt x="747768" y="914400"/>
                </a:moveTo>
                <a:lnTo>
                  <a:pt x="698395" y="914400"/>
                </a:lnTo>
                <a:lnTo>
                  <a:pt x="717114" y="965200"/>
                </a:lnTo>
                <a:lnTo>
                  <a:pt x="738230" y="1003300"/>
                </a:lnTo>
                <a:lnTo>
                  <a:pt x="761974" y="1041400"/>
                </a:lnTo>
                <a:lnTo>
                  <a:pt x="788573" y="1079500"/>
                </a:lnTo>
                <a:lnTo>
                  <a:pt x="818259" y="1117600"/>
                </a:lnTo>
                <a:lnTo>
                  <a:pt x="851260" y="1155700"/>
                </a:lnTo>
                <a:lnTo>
                  <a:pt x="887805" y="1181100"/>
                </a:lnTo>
                <a:lnTo>
                  <a:pt x="928125" y="1206500"/>
                </a:lnTo>
                <a:lnTo>
                  <a:pt x="973858" y="1231900"/>
                </a:lnTo>
                <a:lnTo>
                  <a:pt x="1020873" y="1244600"/>
                </a:lnTo>
                <a:lnTo>
                  <a:pt x="1165430" y="1244600"/>
                </a:lnTo>
                <a:lnTo>
                  <a:pt x="1260546" y="1219200"/>
                </a:lnTo>
                <a:lnTo>
                  <a:pt x="1283509" y="1206500"/>
                </a:lnTo>
                <a:lnTo>
                  <a:pt x="1083289" y="1206500"/>
                </a:lnTo>
                <a:lnTo>
                  <a:pt x="1029818" y="1193800"/>
                </a:lnTo>
                <a:lnTo>
                  <a:pt x="979799" y="1181100"/>
                </a:lnTo>
                <a:lnTo>
                  <a:pt x="933510" y="1155700"/>
                </a:lnTo>
                <a:lnTo>
                  <a:pt x="891224" y="1130300"/>
                </a:lnTo>
                <a:lnTo>
                  <a:pt x="853218" y="1092200"/>
                </a:lnTo>
                <a:lnTo>
                  <a:pt x="819766" y="1041400"/>
                </a:lnTo>
                <a:lnTo>
                  <a:pt x="797328" y="1016000"/>
                </a:lnTo>
                <a:lnTo>
                  <a:pt x="776916" y="977900"/>
                </a:lnTo>
                <a:lnTo>
                  <a:pt x="758579" y="939800"/>
                </a:lnTo>
                <a:lnTo>
                  <a:pt x="747768" y="914400"/>
                </a:lnTo>
                <a:close/>
              </a:path>
              <a:path w="3629659" h="1384300">
                <a:moveTo>
                  <a:pt x="2113719" y="0"/>
                </a:moveTo>
                <a:lnTo>
                  <a:pt x="2062487" y="0"/>
                </a:lnTo>
                <a:lnTo>
                  <a:pt x="2039698" y="38100"/>
                </a:lnTo>
                <a:lnTo>
                  <a:pt x="2017488" y="88900"/>
                </a:lnTo>
                <a:lnTo>
                  <a:pt x="1995787" y="139700"/>
                </a:lnTo>
                <a:lnTo>
                  <a:pt x="1974595" y="177800"/>
                </a:lnTo>
                <a:lnTo>
                  <a:pt x="1953911" y="228600"/>
                </a:lnTo>
                <a:lnTo>
                  <a:pt x="1933735" y="279400"/>
                </a:lnTo>
                <a:lnTo>
                  <a:pt x="1914069" y="330200"/>
                </a:lnTo>
                <a:lnTo>
                  <a:pt x="1894911" y="368300"/>
                </a:lnTo>
                <a:lnTo>
                  <a:pt x="1876262" y="419100"/>
                </a:lnTo>
                <a:lnTo>
                  <a:pt x="1857242" y="469900"/>
                </a:lnTo>
                <a:lnTo>
                  <a:pt x="1840926" y="520700"/>
                </a:lnTo>
                <a:lnTo>
                  <a:pt x="1827338" y="571500"/>
                </a:lnTo>
                <a:lnTo>
                  <a:pt x="1816502" y="622300"/>
                </a:lnTo>
                <a:lnTo>
                  <a:pt x="1808443" y="673100"/>
                </a:lnTo>
                <a:lnTo>
                  <a:pt x="1803184" y="723900"/>
                </a:lnTo>
                <a:lnTo>
                  <a:pt x="1800750" y="774700"/>
                </a:lnTo>
                <a:lnTo>
                  <a:pt x="1793153" y="787400"/>
                </a:lnTo>
                <a:lnTo>
                  <a:pt x="1778181" y="800100"/>
                </a:lnTo>
                <a:lnTo>
                  <a:pt x="1770585" y="812800"/>
                </a:lnTo>
                <a:lnTo>
                  <a:pt x="1734121" y="838200"/>
                </a:lnTo>
                <a:lnTo>
                  <a:pt x="1696771" y="876300"/>
                </a:lnTo>
                <a:lnTo>
                  <a:pt x="1658555" y="914400"/>
                </a:lnTo>
                <a:lnTo>
                  <a:pt x="1619491" y="939800"/>
                </a:lnTo>
                <a:lnTo>
                  <a:pt x="1579600" y="977900"/>
                </a:lnTo>
                <a:lnTo>
                  <a:pt x="1538901" y="1003300"/>
                </a:lnTo>
                <a:lnTo>
                  <a:pt x="1497413" y="1041400"/>
                </a:lnTo>
                <a:lnTo>
                  <a:pt x="1455156" y="1066800"/>
                </a:lnTo>
                <a:lnTo>
                  <a:pt x="1369112" y="1117600"/>
                </a:lnTo>
                <a:lnTo>
                  <a:pt x="1324449" y="1143000"/>
                </a:lnTo>
                <a:lnTo>
                  <a:pt x="1278349" y="1155700"/>
                </a:lnTo>
                <a:lnTo>
                  <a:pt x="1230996" y="1181100"/>
                </a:lnTo>
                <a:lnTo>
                  <a:pt x="1182578" y="1193800"/>
                </a:lnTo>
                <a:lnTo>
                  <a:pt x="1133280" y="1193800"/>
                </a:lnTo>
                <a:lnTo>
                  <a:pt x="1083289" y="1206500"/>
                </a:lnTo>
                <a:lnTo>
                  <a:pt x="1283509" y="1206500"/>
                </a:lnTo>
                <a:lnTo>
                  <a:pt x="1306473" y="1193800"/>
                </a:lnTo>
                <a:lnTo>
                  <a:pt x="1353443" y="1181100"/>
                </a:lnTo>
                <a:lnTo>
                  <a:pt x="1399273" y="1155700"/>
                </a:lnTo>
                <a:lnTo>
                  <a:pt x="1444005" y="1130300"/>
                </a:lnTo>
                <a:lnTo>
                  <a:pt x="1487682" y="1104900"/>
                </a:lnTo>
                <a:lnTo>
                  <a:pt x="1530347" y="1066800"/>
                </a:lnTo>
                <a:lnTo>
                  <a:pt x="1572041" y="1041400"/>
                </a:lnTo>
                <a:lnTo>
                  <a:pt x="1612808" y="1003300"/>
                </a:lnTo>
                <a:lnTo>
                  <a:pt x="1652690" y="977900"/>
                </a:lnTo>
                <a:lnTo>
                  <a:pt x="1691730" y="939800"/>
                </a:lnTo>
                <a:lnTo>
                  <a:pt x="1729970" y="901700"/>
                </a:lnTo>
                <a:lnTo>
                  <a:pt x="1766863" y="876300"/>
                </a:lnTo>
                <a:lnTo>
                  <a:pt x="1785116" y="850900"/>
                </a:lnTo>
                <a:lnTo>
                  <a:pt x="1803313" y="838200"/>
                </a:lnTo>
                <a:lnTo>
                  <a:pt x="1850106" y="838200"/>
                </a:lnTo>
                <a:lnTo>
                  <a:pt x="1847476" y="800100"/>
                </a:lnTo>
                <a:lnTo>
                  <a:pt x="1882655" y="762000"/>
                </a:lnTo>
                <a:lnTo>
                  <a:pt x="1917357" y="723900"/>
                </a:lnTo>
                <a:lnTo>
                  <a:pt x="1848857" y="723900"/>
                </a:lnTo>
                <a:lnTo>
                  <a:pt x="1851401" y="698500"/>
                </a:lnTo>
                <a:lnTo>
                  <a:pt x="1855166" y="673100"/>
                </a:lnTo>
                <a:lnTo>
                  <a:pt x="1860113" y="635000"/>
                </a:lnTo>
                <a:lnTo>
                  <a:pt x="1866207" y="609600"/>
                </a:lnTo>
                <a:lnTo>
                  <a:pt x="1878200" y="558800"/>
                </a:lnTo>
                <a:lnTo>
                  <a:pt x="1892172" y="508000"/>
                </a:lnTo>
                <a:lnTo>
                  <a:pt x="1908111" y="469900"/>
                </a:lnTo>
                <a:lnTo>
                  <a:pt x="1926010" y="419100"/>
                </a:lnTo>
                <a:lnTo>
                  <a:pt x="1945859" y="381000"/>
                </a:lnTo>
                <a:lnTo>
                  <a:pt x="1965675" y="330200"/>
                </a:lnTo>
                <a:lnTo>
                  <a:pt x="1984253" y="279400"/>
                </a:lnTo>
                <a:lnTo>
                  <a:pt x="2002385" y="241300"/>
                </a:lnTo>
                <a:lnTo>
                  <a:pt x="2020867" y="190500"/>
                </a:lnTo>
                <a:lnTo>
                  <a:pt x="2040495" y="139700"/>
                </a:lnTo>
                <a:lnTo>
                  <a:pt x="2061084" y="101600"/>
                </a:lnTo>
                <a:lnTo>
                  <a:pt x="2082392" y="50800"/>
                </a:lnTo>
                <a:lnTo>
                  <a:pt x="2104417" y="12700"/>
                </a:lnTo>
                <a:lnTo>
                  <a:pt x="2113719" y="0"/>
                </a:lnTo>
                <a:close/>
              </a:path>
              <a:path w="3629659" h="1384300">
                <a:moveTo>
                  <a:pt x="51375" y="0"/>
                </a:moveTo>
                <a:lnTo>
                  <a:pt x="7402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193" y="203199"/>
                </a:lnTo>
                <a:lnTo>
                  <a:pt x="1573" y="241299"/>
                </a:lnTo>
                <a:lnTo>
                  <a:pt x="4318" y="292099"/>
                </a:lnTo>
                <a:lnTo>
                  <a:pt x="8606" y="342899"/>
                </a:lnTo>
                <a:lnTo>
                  <a:pt x="14614" y="393699"/>
                </a:lnTo>
                <a:lnTo>
                  <a:pt x="22522" y="444499"/>
                </a:lnTo>
                <a:lnTo>
                  <a:pt x="32507" y="482599"/>
                </a:lnTo>
                <a:lnTo>
                  <a:pt x="44747" y="533399"/>
                </a:lnTo>
                <a:lnTo>
                  <a:pt x="59421" y="584199"/>
                </a:lnTo>
                <a:lnTo>
                  <a:pt x="76707" y="622299"/>
                </a:lnTo>
                <a:lnTo>
                  <a:pt x="96783" y="673099"/>
                </a:lnTo>
                <a:lnTo>
                  <a:pt x="119826" y="711200"/>
                </a:lnTo>
                <a:lnTo>
                  <a:pt x="146016" y="749300"/>
                </a:lnTo>
                <a:lnTo>
                  <a:pt x="175531" y="787400"/>
                </a:lnTo>
                <a:lnTo>
                  <a:pt x="208548" y="825500"/>
                </a:lnTo>
                <a:lnTo>
                  <a:pt x="245245" y="850900"/>
                </a:lnTo>
                <a:lnTo>
                  <a:pt x="286470" y="889000"/>
                </a:lnTo>
                <a:lnTo>
                  <a:pt x="329217" y="901700"/>
                </a:lnTo>
                <a:lnTo>
                  <a:pt x="373257" y="927100"/>
                </a:lnTo>
                <a:lnTo>
                  <a:pt x="418359" y="939800"/>
                </a:lnTo>
                <a:lnTo>
                  <a:pt x="604790" y="939800"/>
                </a:lnTo>
                <a:lnTo>
                  <a:pt x="698395" y="914400"/>
                </a:lnTo>
                <a:lnTo>
                  <a:pt x="747768" y="914400"/>
                </a:lnTo>
                <a:lnTo>
                  <a:pt x="742362" y="901700"/>
                </a:lnTo>
                <a:lnTo>
                  <a:pt x="484519" y="901700"/>
                </a:lnTo>
                <a:lnTo>
                  <a:pt x="380744" y="876300"/>
                </a:lnTo>
                <a:lnTo>
                  <a:pt x="331822" y="863600"/>
                </a:lnTo>
                <a:lnTo>
                  <a:pt x="285762" y="825500"/>
                </a:lnTo>
                <a:lnTo>
                  <a:pt x="250017" y="800100"/>
                </a:lnTo>
                <a:lnTo>
                  <a:pt x="217310" y="762000"/>
                </a:lnTo>
                <a:lnTo>
                  <a:pt x="187818" y="736600"/>
                </a:lnTo>
                <a:lnTo>
                  <a:pt x="161721" y="698500"/>
                </a:lnTo>
                <a:lnTo>
                  <a:pt x="139197" y="647700"/>
                </a:lnTo>
                <a:lnTo>
                  <a:pt x="120424" y="609600"/>
                </a:lnTo>
                <a:lnTo>
                  <a:pt x="102112" y="558800"/>
                </a:lnTo>
                <a:lnTo>
                  <a:pt x="86520" y="520700"/>
                </a:lnTo>
                <a:lnTo>
                  <a:pt x="73517" y="469899"/>
                </a:lnTo>
                <a:lnTo>
                  <a:pt x="62972" y="419099"/>
                </a:lnTo>
                <a:lnTo>
                  <a:pt x="54754" y="368299"/>
                </a:lnTo>
                <a:lnTo>
                  <a:pt x="48732" y="317499"/>
                </a:lnTo>
                <a:lnTo>
                  <a:pt x="44775" y="266699"/>
                </a:lnTo>
                <a:lnTo>
                  <a:pt x="42752" y="215900"/>
                </a:lnTo>
                <a:lnTo>
                  <a:pt x="42531" y="165100"/>
                </a:lnTo>
                <a:lnTo>
                  <a:pt x="43982" y="101600"/>
                </a:lnTo>
                <a:lnTo>
                  <a:pt x="46974" y="50800"/>
                </a:lnTo>
                <a:lnTo>
                  <a:pt x="51375" y="0"/>
                </a:lnTo>
                <a:close/>
              </a:path>
              <a:path w="3629659" h="1384300">
                <a:moveTo>
                  <a:pt x="768654" y="0"/>
                </a:moveTo>
                <a:lnTo>
                  <a:pt x="719096" y="0"/>
                </a:lnTo>
                <a:lnTo>
                  <a:pt x="712810" y="12700"/>
                </a:lnTo>
                <a:lnTo>
                  <a:pt x="693565" y="63500"/>
                </a:lnTo>
                <a:lnTo>
                  <a:pt x="675910" y="101600"/>
                </a:lnTo>
                <a:lnTo>
                  <a:pt x="659936" y="152400"/>
                </a:lnTo>
                <a:lnTo>
                  <a:pt x="645734" y="203200"/>
                </a:lnTo>
                <a:lnTo>
                  <a:pt x="633823" y="254000"/>
                </a:lnTo>
                <a:lnTo>
                  <a:pt x="624100" y="304800"/>
                </a:lnTo>
                <a:lnTo>
                  <a:pt x="616577" y="355600"/>
                </a:lnTo>
                <a:lnTo>
                  <a:pt x="611263" y="406400"/>
                </a:lnTo>
                <a:lnTo>
                  <a:pt x="608170" y="457200"/>
                </a:lnTo>
                <a:lnTo>
                  <a:pt x="607308" y="508000"/>
                </a:lnTo>
                <a:lnTo>
                  <a:pt x="610416" y="558800"/>
                </a:lnTo>
                <a:lnTo>
                  <a:pt x="615906" y="609600"/>
                </a:lnTo>
                <a:lnTo>
                  <a:pt x="623763" y="660400"/>
                </a:lnTo>
                <a:lnTo>
                  <a:pt x="633976" y="711200"/>
                </a:lnTo>
                <a:lnTo>
                  <a:pt x="646528" y="762000"/>
                </a:lnTo>
                <a:lnTo>
                  <a:pt x="661408" y="812800"/>
                </a:lnTo>
                <a:lnTo>
                  <a:pt x="671767" y="838200"/>
                </a:lnTo>
                <a:lnTo>
                  <a:pt x="677337" y="863600"/>
                </a:lnTo>
                <a:lnTo>
                  <a:pt x="683175" y="876300"/>
                </a:lnTo>
                <a:lnTo>
                  <a:pt x="647492" y="889000"/>
                </a:lnTo>
                <a:lnTo>
                  <a:pt x="611342" y="889000"/>
                </a:lnTo>
                <a:lnTo>
                  <a:pt x="574826" y="901700"/>
                </a:lnTo>
                <a:lnTo>
                  <a:pt x="742362" y="901700"/>
                </a:lnTo>
                <a:lnTo>
                  <a:pt x="791538" y="889000"/>
                </a:lnTo>
                <a:lnTo>
                  <a:pt x="839763" y="863600"/>
                </a:lnTo>
                <a:lnTo>
                  <a:pt x="725308" y="863600"/>
                </a:lnTo>
                <a:lnTo>
                  <a:pt x="723395" y="850900"/>
                </a:lnTo>
                <a:lnTo>
                  <a:pt x="721778" y="850900"/>
                </a:lnTo>
                <a:lnTo>
                  <a:pt x="704161" y="800100"/>
                </a:lnTo>
                <a:lnTo>
                  <a:pt x="688915" y="736600"/>
                </a:lnTo>
                <a:lnTo>
                  <a:pt x="676063" y="685800"/>
                </a:lnTo>
                <a:lnTo>
                  <a:pt x="665626" y="635000"/>
                </a:lnTo>
                <a:lnTo>
                  <a:pt x="657623" y="584200"/>
                </a:lnTo>
                <a:lnTo>
                  <a:pt x="653783" y="533400"/>
                </a:lnTo>
                <a:lnTo>
                  <a:pt x="652945" y="482600"/>
                </a:lnTo>
                <a:lnTo>
                  <a:pt x="654931" y="431800"/>
                </a:lnTo>
                <a:lnTo>
                  <a:pt x="659563" y="381000"/>
                </a:lnTo>
                <a:lnTo>
                  <a:pt x="666663" y="330200"/>
                </a:lnTo>
                <a:lnTo>
                  <a:pt x="676053" y="279400"/>
                </a:lnTo>
                <a:lnTo>
                  <a:pt x="687555" y="228600"/>
                </a:lnTo>
                <a:lnTo>
                  <a:pt x="700992" y="177800"/>
                </a:lnTo>
                <a:lnTo>
                  <a:pt x="716185" y="127000"/>
                </a:lnTo>
                <a:lnTo>
                  <a:pt x="732957" y="88900"/>
                </a:lnTo>
                <a:lnTo>
                  <a:pt x="750672" y="38100"/>
                </a:lnTo>
                <a:lnTo>
                  <a:pt x="768654" y="0"/>
                </a:lnTo>
                <a:close/>
              </a:path>
              <a:path w="3629659" h="1384300">
                <a:moveTo>
                  <a:pt x="1696514" y="0"/>
                </a:moveTo>
                <a:lnTo>
                  <a:pt x="1647448" y="0"/>
                </a:lnTo>
                <a:lnTo>
                  <a:pt x="1634948" y="12700"/>
                </a:lnTo>
                <a:lnTo>
                  <a:pt x="1609900" y="63500"/>
                </a:lnTo>
                <a:lnTo>
                  <a:pt x="1584203" y="101600"/>
                </a:lnTo>
                <a:lnTo>
                  <a:pt x="1557482" y="152400"/>
                </a:lnTo>
                <a:lnTo>
                  <a:pt x="1529751" y="190500"/>
                </a:lnTo>
                <a:lnTo>
                  <a:pt x="1501022" y="228600"/>
                </a:lnTo>
                <a:lnTo>
                  <a:pt x="1471311" y="266700"/>
                </a:lnTo>
                <a:lnTo>
                  <a:pt x="1440631" y="317500"/>
                </a:lnTo>
                <a:lnTo>
                  <a:pt x="1408995" y="355600"/>
                </a:lnTo>
                <a:lnTo>
                  <a:pt x="1376418" y="393700"/>
                </a:lnTo>
                <a:lnTo>
                  <a:pt x="1342913" y="431800"/>
                </a:lnTo>
                <a:lnTo>
                  <a:pt x="1308494" y="469900"/>
                </a:lnTo>
                <a:lnTo>
                  <a:pt x="1273175" y="495300"/>
                </a:lnTo>
                <a:lnTo>
                  <a:pt x="1236970" y="533400"/>
                </a:lnTo>
                <a:lnTo>
                  <a:pt x="1199892" y="571500"/>
                </a:lnTo>
                <a:lnTo>
                  <a:pt x="1161955" y="596900"/>
                </a:lnTo>
                <a:lnTo>
                  <a:pt x="1122427" y="635000"/>
                </a:lnTo>
                <a:lnTo>
                  <a:pt x="1081937" y="660400"/>
                </a:lnTo>
                <a:lnTo>
                  <a:pt x="1040510" y="698500"/>
                </a:lnTo>
                <a:lnTo>
                  <a:pt x="998174" y="723900"/>
                </a:lnTo>
                <a:lnTo>
                  <a:pt x="954956" y="749300"/>
                </a:lnTo>
                <a:lnTo>
                  <a:pt x="910882" y="774700"/>
                </a:lnTo>
                <a:lnTo>
                  <a:pt x="865980" y="800100"/>
                </a:lnTo>
                <a:lnTo>
                  <a:pt x="832080" y="812800"/>
                </a:lnTo>
                <a:lnTo>
                  <a:pt x="797591" y="838200"/>
                </a:lnTo>
                <a:lnTo>
                  <a:pt x="726983" y="863600"/>
                </a:lnTo>
                <a:lnTo>
                  <a:pt x="839763" y="863600"/>
                </a:lnTo>
                <a:lnTo>
                  <a:pt x="886961" y="838200"/>
                </a:lnTo>
                <a:lnTo>
                  <a:pt x="933054" y="812800"/>
                </a:lnTo>
                <a:lnTo>
                  <a:pt x="977102" y="787400"/>
                </a:lnTo>
                <a:lnTo>
                  <a:pt x="1020362" y="762000"/>
                </a:lnTo>
                <a:lnTo>
                  <a:pt x="1062814" y="736600"/>
                </a:lnTo>
                <a:lnTo>
                  <a:pt x="1104437" y="698500"/>
                </a:lnTo>
                <a:lnTo>
                  <a:pt x="1145212" y="673100"/>
                </a:lnTo>
                <a:lnTo>
                  <a:pt x="1185116" y="635000"/>
                </a:lnTo>
                <a:lnTo>
                  <a:pt x="1224131" y="609600"/>
                </a:lnTo>
                <a:lnTo>
                  <a:pt x="1262235" y="571500"/>
                </a:lnTo>
                <a:lnTo>
                  <a:pt x="1299408" y="533400"/>
                </a:lnTo>
                <a:lnTo>
                  <a:pt x="1335629" y="495300"/>
                </a:lnTo>
                <a:lnTo>
                  <a:pt x="1370879" y="457200"/>
                </a:lnTo>
                <a:lnTo>
                  <a:pt x="1405135" y="419100"/>
                </a:lnTo>
                <a:lnTo>
                  <a:pt x="1438379" y="381000"/>
                </a:lnTo>
                <a:lnTo>
                  <a:pt x="1470588" y="342900"/>
                </a:lnTo>
                <a:lnTo>
                  <a:pt x="1501744" y="304800"/>
                </a:lnTo>
                <a:lnTo>
                  <a:pt x="1531825" y="266700"/>
                </a:lnTo>
                <a:lnTo>
                  <a:pt x="1560180" y="215900"/>
                </a:lnTo>
                <a:lnTo>
                  <a:pt x="1587694" y="177800"/>
                </a:lnTo>
                <a:lnTo>
                  <a:pt x="1614359" y="139700"/>
                </a:lnTo>
                <a:lnTo>
                  <a:pt x="1640170" y="101600"/>
                </a:lnTo>
                <a:lnTo>
                  <a:pt x="1665120" y="50800"/>
                </a:lnTo>
                <a:lnTo>
                  <a:pt x="1689202" y="12700"/>
                </a:lnTo>
                <a:lnTo>
                  <a:pt x="1696514" y="0"/>
                </a:lnTo>
                <a:close/>
              </a:path>
              <a:path w="3629659" h="1384300">
                <a:moveTo>
                  <a:pt x="2499508" y="0"/>
                </a:moveTo>
                <a:lnTo>
                  <a:pt x="2445119" y="0"/>
                </a:lnTo>
                <a:lnTo>
                  <a:pt x="2427902" y="25400"/>
                </a:lnTo>
                <a:lnTo>
                  <a:pt x="2398708" y="63500"/>
                </a:lnTo>
                <a:lnTo>
                  <a:pt x="2369198" y="101600"/>
                </a:lnTo>
                <a:lnTo>
                  <a:pt x="2339374" y="139700"/>
                </a:lnTo>
                <a:lnTo>
                  <a:pt x="2309237" y="177800"/>
                </a:lnTo>
                <a:lnTo>
                  <a:pt x="2278788" y="228600"/>
                </a:lnTo>
                <a:lnTo>
                  <a:pt x="2248030" y="266700"/>
                </a:lnTo>
                <a:lnTo>
                  <a:pt x="2216962" y="304800"/>
                </a:lnTo>
                <a:lnTo>
                  <a:pt x="2185587" y="342900"/>
                </a:lnTo>
                <a:lnTo>
                  <a:pt x="2153907" y="381000"/>
                </a:lnTo>
                <a:lnTo>
                  <a:pt x="2121922" y="419100"/>
                </a:lnTo>
                <a:lnTo>
                  <a:pt x="2089147" y="457200"/>
                </a:lnTo>
                <a:lnTo>
                  <a:pt x="2056021" y="495300"/>
                </a:lnTo>
                <a:lnTo>
                  <a:pt x="2022526" y="533400"/>
                </a:lnTo>
                <a:lnTo>
                  <a:pt x="1988642" y="584200"/>
                </a:lnTo>
                <a:lnTo>
                  <a:pt x="1954352" y="622300"/>
                </a:lnTo>
                <a:lnTo>
                  <a:pt x="1919637" y="660400"/>
                </a:lnTo>
                <a:lnTo>
                  <a:pt x="1884478" y="685800"/>
                </a:lnTo>
                <a:lnTo>
                  <a:pt x="1848857" y="723900"/>
                </a:lnTo>
                <a:lnTo>
                  <a:pt x="1917357" y="723900"/>
                </a:lnTo>
                <a:lnTo>
                  <a:pt x="1951606" y="685800"/>
                </a:lnTo>
                <a:lnTo>
                  <a:pt x="1985421" y="647700"/>
                </a:lnTo>
                <a:lnTo>
                  <a:pt x="2018823" y="609600"/>
                </a:lnTo>
                <a:lnTo>
                  <a:pt x="2051835" y="571500"/>
                </a:lnTo>
                <a:lnTo>
                  <a:pt x="2084477" y="533400"/>
                </a:lnTo>
                <a:lnTo>
                  <a:pt x="2116770" y="495300"/>
                </a:lnTo>
                <a:lnTo>
                  <a:pt x="2148735" y="457200"/>
                </a:lnTo>
                <a:lnTo>
                  <a:pt x="2180035" y="419100"/>
                </a:lnTo>
                <a:lnTo>
                  <a:pt x="2211041" y="381000"/>
                </a:lnTo>
                <a:lnTo>
                  <a:pt x="2241757" y="342900"/>
                </a:lnTo>
                <a:lnTo>
                  <a:pt x="2272186" y="304800"/>
                </a:lnTo>
                <a:lnTo>
                  <a:pt x="2302330" y="266700"/>
                </a:lnTo>
                <a:lnTo>
                  <a:pt x="2332191" y="228600"/>
                </a:lnTo>
                <a:lnTo>
                  <a:pt x="2361774" y="190500"/>
                </a:lnTo>
                <a:lnTo>
                  <a:pt x="2391080" y="152400"/>
                </a:lnTo>
                <a:lnTo>
                  <a:pt x="2420112" y="101600"/>
                </a:lnTo>
                <a:lnTo>
                  <a:pt x="2448873" y="63500"/>
                </a:lnTo>
                <a:lnTo>
                  <a:pt x="2477365" y="25400"/>
                </a:lnTo>
                <a:lnTo>
                  <a:pt x="24995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90347" y="121769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0246" y="9583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83551" y="1107472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58230" y="86962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96823" y="125656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34341" y="126816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39051" y="858024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17461" y="811605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4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64384" y="111327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13397" y="819149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77560" y="121189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4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17473" y="794792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04683" y="16184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5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0"/>
                </a:lnTo>
                <a:lnTo>
                  <a:pt x="8131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0432" y="690929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5479" y="783768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96798" y="5215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78817" y="12559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00864" y="51110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18041" y="143855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4" y="0"/>
                </a:moveTo>
                <a:lnTo>
                  <a:pt x="0" y="4061"/>
                </a:lnTo>
                <a:lnTo>
                  <a:pt x="2323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61381" y="104598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13654" y="982743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88779" y="110689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978" y="97694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17461" y="780287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5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94141" y="7715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85700" y="120203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68053" y="58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07883" y="47802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42151" y="172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96267" y="619606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45055" y="9284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07292" y="48789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79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78501" y="280796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52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  <a:path w="26035" h="10795">
                <a:moveTo>
                  <a:pt x="25552" y="10452"/>
                </a:moveTo>
                <a:lnTo>
                  <a:pt x="24968" y="9867"/>
                </a:lnTo>
                <a:lnTo>
                  <a:pt x="24968" y="10452"/>
                </a:lnTo>
                <a:lnTo>
                  <a:pt x="25552" y="104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12766" y="344042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36" y="0"/>
                </a:moveTo>
                <a:lnTo>
                  <a:pt x="1739" y="0"/>
                </a:lnTo>
                <a:lnTo>
                  <a:pt x="0" y="584"/>
                </a:lnTo>
                <a:lnTo>
                  <a:pt x="2336" y="0"/>
                </a:lnTo>
                <a:close/>
              </a:path>
              <a:path w="6985" h="16510">
                <a:moveTo>
                  <a:pt x="6959" y="12192"/>
                </a:moveTo>
                <a:lnTo>
                  <a:pt x="4635" y="16243"/>
                </a:lnTo>
                <a:lnTo>
                  <a:pt x="5219" y="15671"/>
                </a:lnTo>
                <a:lnTo>
                  <a:pt x="6959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01150" y="2889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02893" y="219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5100" y="61497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75478" y="511111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44451" y="1203781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5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5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08761" y="8278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60621" y="50878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46502" y="5164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0" y="0"/>
                </a:moveTo>
                <a:lnTo>
                  <a:pt x="0" y="580"/>
                </a:lnTo>
                <a:lnTo>
                  <a:pt x="1161" y="3481"/>
                </a:lnTo>
                <a:lnTo>
                  <a:pt x="1161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6808" y="5911627"/>
            <a:ext cx="3922436" cy="4375369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5904865" y="13359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15"/>
                </a:moveTo>
                <a:lnTo>
                  <a:pt x="4064" y="5791"/>
                </a:lnTo>
                <a:lnTo>
                  <a:pt x="2895" y="7531"/>
                </a:lnTo>
                <a:lnTo>
                  <a:pt x="1155" y="9855"/>
                </a:lnTo>
                <a:lnTo>
                  <a:pt x="2324" y="12179"/>
                </a:lnTo>
                <a:lnTo>
                  <a:pt x="4648" y="9855"/>
                </a:lnTo>
                <a:lnTo>
                  <a:pt x="4648" y="8115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51"/>
                </a:lnTo>
                <a:lnTo>
                  <a:pt x="4064" y="5791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10"/>
                </a:moveTo>
                <a:lnTo>
                  <a:pt x="15633" y="33070"/>
                </a:lnTo>
                <a:lnTo>
                  <a:pt x="15049" y="34810"/>
                </a:lnTo>
                <a:lnTo>
                  <a:pt x="17957" y="34810"/>
                </a:lnTo>
                <a:close/>
              </a:path>
              <a:path w="19685" h="56515">
                <a:moveTo>
                  <a:pt x="19113" y="56273"/>
                </a:moveTo>
                <a:lnTo>
                  <a:pt x="17957" y="53962"/>
                </a:lnTo>
                <a:lnTo>
                  <a:pt x="17373" y="54533"/>
                </a:lnTo>
                <a:lnTo>
                  <a:pt x="17957" y="55702"/>
                </a:lnTo>
                <a:lnTo>
                  <a:pt x="19113" y="56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33093" y="110515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40287" y="386358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595"/>
                </a:moveTo>
                <a:lnTo>
                  <a:pt x="1752" y="11595"/>
                </a:lnTo>
                <a:lnTo>
                  <a:pt x="0" y="12179"/>
                </a:lnTo>
                <a:lnTo>
                  <a:pt x="2324" y="11595"/>
                </a:lnTo>
                <a:close/>
              </a:path>
              <a:path w="27304" h="55245">
                <a:moveTo>
                  <a:pt x="12433" y="53492"/>
                </a:moveTo>
                <a:lnTo>
                  <a:pt x="9880" y="53378"/>
                </a:lnTo>
                <a:lnTo>
                  <a:pt x="4064" y="54533"/>
                </a:lnTo>
                <a:lnTo>
                  <a:pt x="12433" y="53492"/>
                </a:lnTo>
                <a:close/>
              </a:path>
              <a:path w="27304" h="55245">
                <a:moveTo>
                  <a:pt x="13652" y="53543"/>
                </a:moveTo>
                <a:lnTo>
                  <a:pt x="13360" y="53378"/>
                </a:lnTo>
                <a:lnTo>
                  <a:pt x="12433" y="53492"/>
                </a:lnTo>
                <a:lnTo>
                  <a:pt x="13652" y="53543"/>
                </a:lnTo>
                <a:close/>
              </a:path>
              <a:path w="2730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7304" h="55245">
                <a:moveTo>
                  <a:pt x="26720" y="53378"/>
                </a:moveTo>
                <a:lnTo>
                  <a:pt x="22656" y="53962"/>
                </a:lnTo>
                <a:lnTo>
                  <a:pt x="13652" y="53543"/>
                </a:lnTo>
                <a:lnTo>
                  <a:pt x="16268" y="55118"/>
                </a:lnTo>
                <a:lnTo>
                  <a:pt x="23228" y="53962"/>
                </a:lnTo>
                <a:lnTo>
                  <a:pt x="26720" y="5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87678" y="81044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73368" y="99550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85592" y="55345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76642" y="8058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64226" y="8123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0"/>
                </a:lnTo>
                <a:lnTo>
                  <a:pt x="2903" y="1740"/>
                </a:lnTo>
                <a:lnTo>
                  <a:pt x="2322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98488" y="17228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0"/>
                </a:lnTo>
                <a:lnTo>
                  <a:pt x="0" y="3481"/>
                </a:lnTo>
                <a:lnTo>
                  <a:pt x="6389" y="2320"/>
                </a:lnTo>
                <a:lnTo>
                  <a:pt x="4065" y="1740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37963" y="349262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52" y="0"/>
                </a:moveTo>
                <a:lnTo>
                  <a:pt x="584" y="0"/>
                </a:lnTo>
                <a:lnTo>
                  <a:pt x="0" y="1168"/>
                </a:lnTo>
                <a:lnTo>
                  <a:pt x="584" y="584"/>
                </a:lnTo>
                <a:lnTo>
                  <a:pt x="1752" y="0"/>
                </a:lnTo>
                <a:close/>
              </a:path>
              <a:path w="13970" h="1270">
                <a:moveTo>
                  <a:pt x="13360" y="0"/>
                </a:moveTo>
                <a:lnTo>
                  <a:pt x="12204" y="0"/>
                </a:lnTo>
                <a:lnTo>
                  <a:pt x="11036" y="584"/>
                </a:lnTo>
                <a:lnTo>
                  <a:pt x="12204" y="584"/>
                </a:lnTo>
                <a:lnTo>
                  <a:pt x="133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96746" y="168224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0"/>
                </a:lnTo>
                <a:lnTo>
                  <a:pt x="580" y="3481"/>
                </a:lnTo>
                <a:lnTo>
                  <a:pt x="2323" y="4641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84403" y="101349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37925" y="126120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56656" y="1207261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27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68944" y="1260626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58748" y="107556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56659" y="12194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35997" y="1105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68949" y="1181150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64965" y="84583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33187" y="309231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43" y="13347"/>
                </a:moveTo>
                <a:lnTo>
                  <a:pt x="3479" y="13347"/>
                </a:lnTo>
                <a:lnTo>
                  <a:pt x="0" y="14503"/>
                </a:lnTo>
                <a:lnTo>
                  <a:pt x="584" y="14503"/>
                </a:lnTo>
                <a:lnTo>
                  <a:pt x="1739" y="15087"/>
                </a:lnTo>
                <a:lnTo>
                  <a:pt x="2908" y="15087"/>
                </a:lnTo>
                <a:lnTo>
                  <a:pt x="7543" y="13347"/>
                </a:lnTo>
                <a:close/>
              </a:path>
              <a:path w="10160" h="15239">
                <a:moveTo>
                  <a:pt x="9867" y="0"/>
                </a:moveTo>
                <a:lnTo>
                  <a:pt x="7543" y="2895"/>
                </a:lnTo>
                <a:lnTo>
                  <a:pt x="8712" y="2324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618572" y="856854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31449" y="58073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4002" y="1334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1"/>
                </a:lnTo>
                <a:lnTo>
                  <a:pt x="5808" y="4641"/>
                </a:lnTo>
                <a:lnTo>
                  <a:pt x="13358" y="5802"/>
                </a:lnTo>
                <a:lnTo>
                  <a:pt x="12197" y="406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99986" y="7930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94759" y="85685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32030" y="59871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41323" y="2448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0"/>
                </a:moveTo>
                <a:lnTo>
                  <a:pt x="2323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90112" y="14508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5" y="1740"/>
                </a:lnTo>
                <a:lnTo>
                  <a:pt x="4646" y="2320"/>
                </a:lnTo>
                <a:lnTo>
                  <a:pt x="4646" y="1740"/>
                </a:lnTo>
                <a:lnTo>
                  <a:pt x="4065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32030" y="18621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0"/>
                </a:lnTo>
                <a:lnTo>
                  <a:pt x="3484" y="1740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75008" y="-1727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57"/>
                </a:moveTo>
                <a:lnTo>
                  <a:pt x="0" y="55118"/>
                </a:lnTo>
                <a:lnTo>
                  <a:pt x="2324" y="56273"/>
                </a:lnTo>
                <a:lnTo>
                  <a:pt x="4064" y="56857"/>
                </a:lnTo>
                <a:close/>
              </a:path>
              <a:path w="20954" h="57150">
                <a:moveTo>
                  <a:pt x="4648" y="571"/>
                </a:moveTo>
                <a:lnTo>
                  <a:pt x="4064" y="0"/>
                </a:lnTo>
                <a:lnTo>
                  <a:pt x="3479" y="0"/>
                </a:lnTo>
                <a:lnTo>
                  <a:pt x="3479" y="571"/>
                </a:lnTo>
                <a:lnTo>
                  <a:pt x="4648" y="571"/>
                </a:lnTo>
                <a:close/>
              </a:path>
              <a:path w="20954" h="57150">
                <a:moveTo>
                  <a:pt x="20904" y="18567"/>
                </a:moveTo>
                <a:lnTo>
                  <a:pt x="19748" y="17399"/>
                </a:lnTo>
                <a:lnTo>
                  <a:pt x="18008" y="16243"/>
                </a:lnTo>
                <a:lnTo>
                  <a:pt x="18580" y="16827"/>
                </a:lnTo>
                <a:lnTo>
                  <a:pt x="18580" y="17399"/>
                </a:lnTo>
                <a:lnTo>
                  <a:pt x="19164" y="17399"/>
                </a:lnTo>
                <a:lnTo>
                  <a:pt x="20320" y="18567"/>
                </a:lnTo>
                <a:lnTo>
                  <a:pt x="20904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29707" y="18331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4" y="2320"/>
                </a:lnTo>
                <a:lnTo>
                  <a:pt x="4646" y="2901"/>
                </a:lnTo>
                <a:lnTo>
                  <a:pt x="5808" y="1740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64556" y="64413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43"/>
                </a:moveTo>
                <a:lnTo>
                  <a:pt x="1155" y="15671"/>
                </a:lnTo>
                <a:lnTo>
                  <a:pt x="0" y="15671"/>
                </a:lnTo>
                <a:lnTo>
                  <a:pt x="571" y="16243"/>
                </a:lnTo>
                <a:lnTo>
                  <a:pt x="1739" y="16243"/>
                </a:lnTo>
                <a:close/>
              </a:path>
              <a:path w="10160" h="16509">
                <a:moveTo>
                  <a:pt x="9867" y="0"/>
                </a:moveTo>
                <a:lnTo>
                  <a:pt x="7543" y="0"/>
                </a:lnTo>
                <a:lnTo>
                  <a:pt x="6388" y="584"/>
                </a:lnTo>
                <a:lnTo>
                  <a:pt x="5803" y="1168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28545" y="59233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64454" y="688034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22057" y="85859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22638" y="8936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4" y="2997"/>
                </a:moveTo>
                <a:lnTo>
                  <a:pt x="6389" y="3481"/>
                </a:lnTo>
                <a:lnTo>
                  <a:pt x="9293" y="3481"/>
                </a:lnTo>
                <a:lnTo>
                  <a:pt x="3484" y="2997"/>
                </a:lnTo>
                <a:close/>
              </a:path>
              <a:path w="9525" h="3809">
                <a:moveTo>
                  <a:pt x="2904" y="2901"/>
                </a:moveTo>
                <a:lnTo>
                  <a:pt x="2323" y="2901"/>
                </a:lnTo>
                <a:lnTo>
                  <a:pt x="3484" y="2997"/>
                </a:lnTo>
                <a:lnTo>
                  <a:pt x="2904" y="2901"/>
                </a:lnTo>
                <a:close/>
              </a:path>
              <a:path w="9525" h="3809">
                <a:moveTo>
                  <a:pt x="0" y="0"/>
                </a:moveTo>
                <a:lnTo>
                  <a:pt x="0" y="2901"/>
                </a:lnTo>
                <a:lnTo>
                  <a:pt x="2323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1959" y="697891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73121" y="92937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85799" y="1010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17400" y="858024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89865" y="101117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05066" y="834229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03459" y="18795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69" y="0"/>
                </a:moveTo>
                <a:lnTo>
                  <a:pt x="0" y="1160"/>
                </a:lnTo>
                <a:lnTo>
                  <a:pt x="1161" y="2320"/>
                </a:lnTo>
                <a:lnTo>
                  <a:pt x="13939" y="2901"/>
                </a:lnTo>
                <a:lnTo>
                  <a:pt x="10454" y="58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08698" y="21812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00567" y="43915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69" y="0"/>
                </a:moveTo>
                <a:lnTo>
                  <a:pt x="4065" y="0"/>
                </a:lnTo>
                <a:lnTo>
                  <a:pt x="0" y="2320"/>
                </a:lnTo>
                <a:lnTo>
                  <a:pt x="3484" y="174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22626" y="12011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0" y="580"/>
                </a:lnTo>
                <a:lnTo>
                  <a:pt x="10454" y="2901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03471" y="22682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68363" y="57202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1"/>
                </a:lnTo>
                <a:lnTo>
                  <a:pt x="1742" y="290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601148" y="4495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0"/>
                </a:lnTo>
                <a:lnTo>
                  <a:pt x="580" y="290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40483" y="37718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1"/>
                </a:lnTo>
                <a:lnTo>
                  <a:pt x="8131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74171" y="58595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1"/>
                </a:lnTo>
                <a:lnTo>
                  <a:pt x="0" y="6382"/>
                </a:lnTo>
                <a:lnTo>
                  <a:pt x="580" y="5802"/>
                </a:lnTo>
                <a:lnTo>
                  <a:pt x="1161" y="5802"/>
                </a:lnTo>
                <a:lnTo>
                  <a:pt x="2323" y="5222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11924" y="27615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1"/>
                </a:lnTo>
                <a:lnTo>
                  <a:pt x="3975" y="3404"/>
                </a:lnTo>
                <a:lnTo>
                  <a:pt x="0" y="0"/>
                </a:lnTo>
                <a:close/>
              </a:path>
              <a:path w="11429" h="5079">
                <a:moveTo>
                  <a:pt x="11035" y="1160"/>
                </a:moveTo>
                <a:lnTo>
                  <a:pt x="8131" y="1740"/>
                </a:lnTo>
                <a:lnTo>
                  <a:pt x="4646" y="2901"/>
                </a:lnTo>
                <a:lnTo>
                  <a:pt x="3975" y="3404"/>
                </a:lnTo>
                <a:lnTo>
                  <a:pt x="11035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42967" y="541274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57481" y="63987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05214" y="21232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16249" y="50123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58649" y="6276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01148" y="452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43547" y="54301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17971" y="22045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68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11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11"/>
                </a:moveTo>
                <a:lnTo>
                  <a:pt x="4648" y="2311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11"/>
                </a:lnTo>
                <a:close/>
              </a:path>
              <a:path w="6350" h="3810">
                <a:moveTo>
                  <a:pt x="5816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908" y="571"/>
                </a:lnTo>
                <a:lnTo>
                  <a:pt x="3492" y="571"/>
                </a:lnTo>
                <a:lnTo>
                  <a:pt x="4064" y="1155"/>
                </a:lnTo>
                <a:lnTo>
                  <a:pt x="5816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86480" y="68628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627865" y="3829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16089" y="5093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27272" y="31212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67881" y="45133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1"/>
                </a:lnTo>
                <a:lnTo>
                  <a:pt x="2323" y="3481"/>
                </a:lnTo>
                <a:lnTo>
                  <a:pt x="4065" y="1740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22626" y="27557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63235" y="449015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0"/>
                </a:lnTo>
                <a:lnTo>
                  <a:pt x="4065" y="2320"/>
                </a:lnTo>
                <a:lnTo>
                  <a:pt x="5808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40952" y="5106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6" y="6962"/>
                </a:lnTo>
                <a:lnTo>
                  <a:pt x="11616" y="5222"/>
                </a:lnTo>
                <a:lnTo>
                  <a:pt x="12197" y="4061"/>
                </a:lnTo>
                <a:lnTo>
                  <a:pt x="0" y="3481"/>
                </a:lnTo>
                <a:lnTo>
                  <a:pt x="5808" y="8703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73590" y="10676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5" y="0"/>
                </a:moveTo>
                <a:lnTo>
                  <a:pt x="0" y="1740"/>
                </a:lnTo>
                <a:lnTo>
                  <a:pt x="1742" y="116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51086" y="938654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85207" y="19665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343288" y="48499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58254" y="75881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340384" y="500657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51754" y="4646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138889" y="93807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58155" y="8829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72428" y="9864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1"/>
                </a:lnTo>
                <a:lnTo>
                  <a:pt x="1742" y="174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41064" y="1857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5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0"/>
                </a:lnTo>
                <a:lnTo>
                  <a:pt x="580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271848" y="876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82649" y="81102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239322" y="1799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4" y="0"/>
                </a:moveTo>
                <a:lnTo>
                  <a:pt x="1742" y="0"/>
                </a:lnTo>
                <a:lnTo>
                  <a:pt x="0" y="1740"/>
                </a:lnTo>
                <a:lnTo>
                  <a:pt x="2323" y="1740"/>
                </a:lnTo>
                <a:lnTo>
                  <a:pt x="2904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90083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089" y="22059"/>
                </a:moveTo>
                <a:lnTo>
                  <a:pt x="3505" y="21475"/>
                </a:lnTo>
                <a:lnTo>
                  <a:pt x="2349" y="21475"/>
                </a:lnTo>
                <a:lnTo>
                  <a:pt x="4089" y="22059"/>
                </a:lnTo>
                <a:close/>
              </a:path>
              <a:path w="10160" h="22225">
                <a:moveTo>
                  <a:pt x="8737" y="2908"/>
                </a:moveTo>
                <a:lnTo>
                  <a:pt x="4178" y="0"/>
                </a:lnTo>
                <a:lnTo>
                  <a:pt x="0" y="0"/>
                </a:lnTo>
                <a:lnTo>
                  <a:pt x="825" y="368"/>
                </a:lnTo>
                <a:lnTo>
                  <a:pt x="8737" y="2908"/>
                </a:lnTo>
                <a:close/>
              </a:path>
              <a:path w="10160" h="22225">
                <a:moveTo>
                  <a:pt x="9893" y="5816"/>
                </a:moveTo>
                <a:lnTo>
                  <a:pt x="8737" y="4648"/>
                </a:lnTo>
                <a:lnTo>
                  <a:pt x="9321" y="4076"/>
                </a:lnTo>
                <a:lnTo>
                  <a:pt x="6413" y="2908"/>
                </a:lnTo>
                <a:lnTo>
                  <a:pt x="8737" y="5232"/>
                </a:lnTo>
                <a:lnTo>
                  <a:pt x="9893" y="581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61071" y="738508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517485" y="5918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0"/>
                </a:lnTo>
                <a:lnTo>
                  <a:pt x="1742" y="232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89029" y="581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791" y="19723"/>
                </a:moveTo>
                <a:lnTo>
                  <a:pt x="8051" y="17399"/>
                </a:lnTo>
                <a:lnTo>
                  <a:pt x="5143" y="16243"/>
                </a:lnTo>
                <a:lnTo>
                  <a:pt x="5892" y="17360"/>
                </a:lnTo>
                <a:lnTo>
                  <a:pt x="2895" y="17767"/>
                </a:lnTo>
                <a:lnTo>
                  <a:pt x="0" y="18275"/>
                </a:lnTo>
                <a:lnTo>
                  <a:pt x="1079" y="19723"/>
                </a:lnTo>
                <a:lnTo>
                  <a:pt x="2235" y="19138"/>
                </a:lnTo>
                <a:lnTo>
                  <a:pt x="9791" y="19723"/>
                </a:lnTo>
                <a:close/>
              </a:path>
              <a:path w="12700" h="20320">
                <a:moveTo>
                  <a:pt x="12115" y="571"/>
                </a:moveTo>
                <a:lnTo>
                  <a:pt x="11531" y="571"/>
                </a:lnTo>
                <a:lnTo>
                  <a:pt x="10947" y="0"/>
                </a:lnTo>
                <a:lnTo>
                  <a:pt x="10375" y="0"/>
                </a:lnTo>
                <a:lnTo>
                  <a:pt x="11531" y="1155"/>
                </a:lnTo>
                <a:lnTo>
                  <a:pt x="12115" y="57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543066" y="158360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1"/>
                </a:lnTo>
                <a:lnTo>
                  <a:pt x="8712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654573" y="-2311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55"/>
                </a:lnTo>
                <a:lnTo>
                  <a:pt x="2908" y="2324"/>
                </a:lnTo>
                <a:close/>
              </a:path>
              <a:path w="27304" h="18415">
                <a:moveTo>
                  <a:pt x="14528" y="14503"/>
                </a:moveTo>
                <a:lnTo>
                  <a:pt x="11620" y="13347"/>
                </a:lnTo>
                <a:lnTo>
                  <a:pt x="14389" y="14528"/>
                </a:lnTo>
                <a:lnTo>
                  <a:pt x="14528" y="14503"/>
                </a:lnTo>
                <a:close/>
              </a:path>
              <a:path w="27304" h="18415">
                <a:moveTo>
                  <a:pt x="27254" y="12179"/>
                </a:moveTo>
                <a:lnTo>
                  <a:pt x="24257" y="10439"/>
                </a:lnTo>
                <a:lnTo>
                  <a:pt x="22517" y="9423"/>
                </a:lnTo>
                <a:lnTo>
                  <a:pt x="16319" y="6667"/>
                </a:lnTo>
                <a:lnTo>
                  <a:pt x="8915" y="4356"/>
                </a:lnTo>
                <a:lnTo>
                  <a:pt x="584" y="2895"/>
                </a:lnTo>
                <a:lnTo>
                  <a:pt x="6362" y="5905"/>
                </a:lnTo>
                <a:lnTo>
                  <a:pt x="9359" y="7835"/>
                </a:lnTo>
                <a:lnTo>
                  <a:pt x="12903" y="9753"/>
                </a:lnTo>
                <a:lnTo>
                  <a:pt x="20281" y="12763"/>
                </a:lnTo>
                <a:lnTo>
                  <a:pt x="21450" y="14503"/>
                </a:lnTo>
                <a:lnTo>
                  <a:pt x="15684" y="15087"/>
                </a:lnTo>
                <a:lnTo>
                  <a:pt x="14389" y="14528"/>
                </a:lnTo>
                <a:lnTo>
                  <a:pt x="8140" y="15671"/>
                </a:lnTo>
                <a:lnTo>
                  <a:pt x="15684" y="17983"/>
                </a:lnTo>
                <a:lnTo>
                  <a:pt x="25514" y="17983"/>
                </a:lnTo>
                <a:lnTo>
                  <a:pt x="26670" y="15087"/>
                </a:lnTo>
                <a:lnTo>
                  <a:pt x="19126" y="10439"/>
                </a:lnTo>
                <a:lnTo>
                  <a:pt x="22021" y="10439"/>
                </a:lnTo>
                <a:lnTo>
                  <a:pt x="24930" y="11607"/>
                </a:lnTo>
                <a:lnTo>
                  <a:pt x="27254" y="121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099974" y="2082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662134" y="67816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137727" y="1450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623217" y="860919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139469" y="197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757920" y="98448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976260" y="8075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56326" y="675262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27272" y="8580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54658" y="4733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581396" y="833652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59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59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59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12839" y="5686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0"/>
                </a:lnTo>
                <a:lnTo>
                  <a:pt x="5227" y="1740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38320" y="565064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143535" y="8632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339223" y="476286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068633" y="25874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84" y="1739"/>
                </a:moveTo>
                <a:lnTo>
                  <a:pt x="20320" y="0"/>
                </a:lnTo>
                <a:lnTo>
                  <a:pt x="16827" y="0"/>
                </a:lnTo>
                <a:lnTo>
                  <a:pt x="9867" y="2324"/>
                </a:lnTo>
                <a:lnTo>
                  <a:pt x="11607" y="3479"/>
                </a:lnTo>
                <a:lnTo>
                  <a:pt x="24384" y="1739"/>
                </a:lnTo>
                <a:close/>
              </a:path>
              <a:path w="44450" h="45085">
                <a:moveTo>
                  <a:pt x="28448" y="12179"/>
                </a:moveTo>
                <a:lnTo>
                  <a:pt x="22237" y="12941"/>
                </a:lnTo>
                <a:lnTo>
                  <a:pt x="18796" y="12979"/>
                </a:lnTo>
                <a:lnTo>
                  <a:pt x="14808" y="12915"/>
                </a:lnTo>
                <a:lnTo>
                  <a:pt x="6959" y="13347"/>
                </a:lnTo>
                <a:lnTo>
                  <a:pt x="5219" y="12179"/>
                </a:lnTo>
                <a:lnTo>
                  <a:pt x="9867" y="9283"/>
                </a:lnTo>
                <a:lnTo>
                  <a:pt x="14516" y="8699"/>
                </a:lnTo>
                <a:lnTo>
                  <a:pt x="11023" y="8699"/>
                </a:lnTo>
                <a:lnTo>
                  <a:pt x="16256" y="5219"/>
                </a:lnTo>
                <a:lnTo>
                  <a:pt x="8699" y="6388"/>
                </a:lnTo>
                <a:lnTo>
                  <a:pt x="0" y="11023"/>
                </a:lnTo>
                <a:lnTo>
                  <a:pt x="0" y="13931"/>
                </a:lnTo>
                <a:lnTo>
                  <a:pt x="8699" y="14503"/>
                </a:lnTo>
                <a:lnTo>
                  <a:pt x="6388" y="15671"/>
                </a:lnTo>
                <a:lnTo>
                  <a:pt x="2895" y="16243"/>
                </a:lnTo>
                <a:lnTo>
                  <a:pt x="571" y="16827"/>
                </a:lnTo>
                <a:lnTo>
                  <a:pt x="6159" y="17005"/>
                </a:lnTo>
                <a:lnTo>
                  <a:pt x="12992" y="16459"/>
                </a:lnTo>
                <a:lnTo>
                  <a:pt x="20586" y="14947"/>
                </a:lnTo>
                <a:lnTo>
                  <a:pt x="28448" y="12179"/>
                </a:lnTo>
                <a:close/>
              </a:path>
              <a:path w="44450" h="45085">
                <a:moveTo>
                  <a:pt x="33096" y="16243"/>
                </a:moveTo>
                <a:lnTo>
                  <a:pt x="32512" y="16243"/>
                </a:lnTo>
                <a:lnTo>
                  <a:pt x="31927" y="16827"/>
                </a:lnTo>
                <a:lnTo>
                  <a:pt x="33096" y="16827"/>
                </a:lnTo>
                <a:lnTo>
                  <a:pt x="33096" y="16243"/>
                </a:lnTo>
                <a:close/>
              </a:path>
              <a:path w="44450" h="45085">
                <a:moveTo>
                  <a:pt x="44132" y="38874"/>
                </a:moveTo>
                <a:lnTo>
                  <a:pt x="41224" y="37134"/>
                </a:lnTo>
                <a:lnTo>
                  <a:pt x="37744" y="37719"/>
                </a:lnTo>
                <a:lnTo>
                  <a:pt x="39116" y="38557"/>
                </a:lnTo>
                <a:lnTo>
                  <a:pt x="37007" y="40982"/>
                </a:lnTo>
                <a:lnTo>
                  <a:pt x="35128" y="43510"/>
                </a:lnTo>
                <a:lnTo>
                  <a:pt x="37160" y="44678"/>
                </a:lnTo>
                <a:lnTo>
                  <a:pt x="37744" y="42938"/>
                </a:lnTo>
                <a:lnTo>
                  <a:pt x="44132" y="3887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903125" y="6178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946675" y="41247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11"/>
                </a:moveTo>
                <a:lnTo>
                  <a:pt x="4648" y="2311"/>
                </a:lnTo>
                <a:lnTo>
                  <a:pt x="0" y="2895"/>
                </a:lnTo>
                <a:lnTo>
                  <a:pt x="3492" y="2895"/>
                </a:lnTo>
                <a:lnTo>
                  <a:pt x="7556" y="3479"/>
                </a:lnTo>
                <a:lnTo>
                  <a:pt x="7556" y="2895"/>
                </a:lnTo>
                <a:lnTo>
                  <a:pt x="8128" y="2311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71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71"/>
                </a:lnTo>
                <a:lnTo>
                  <a:pt x="9296" y="571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899650" y="19607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39136" y="36840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663876" y="1131837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031466" y="63232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79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50752" y="42290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39717" y="477446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340409" y="2089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0"/>
                </a:lnTo>
                <a:lnTo>
                  <a:pt x="4065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329373" y="260483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0" y="5802"/>
                </a:lnTo>
                <a:lnTo>
                  <a:pt x="3118" y="5283"/>
                </a:lnTo>
                <a:lnTo>
                  <a:pt x="2323" y="5222"/>
                </a:lnTo>
                <a:lnTo>
                  <a:pt x="580" y="0"/>
                </a:lnTo>
                <a:close/>
              </a:path>
              <a:path w="10160" h="6350">
                <a:moveTo>
                  <a:pt x="4210" y="5367"/>
                </a:moveTo>
                <a:lnTo>
                  <a:pt x="6389" y="5802"/>
                </a:lnTo>
                <a:lnTo>
                  <a:pt x="9873" y="5802"/>
                </a:lnTo>
                <a:lnTo>
                  <a:pt x="4210" y="5367"/>
                </a:lnTo>
                <a:close/>
              </a:path>
              <a:path w="10160" h="6350">
                <a:moveTo>
                  <a:pt x="3484" y="5222"/>
                </a:moveTo>
                <a:lnTo>
                  <a:pt x="3118" y="5283"/>
                </a:lnTo>
                <a:lnTo>
                  <a:pt x="4210" y="5367"/>
                </a:lnTo>
                <a:lnTo>
                  <a:pt x="3484" y="522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165611" y="47512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6" y="0"/>
                </a:moveTo>
                <a:lnTo>
                  <a:pt x="0" y="2901"/>
                </a:lnTo>
                <a:lnTo>
                  <a:pt x="4065" y="4641"/>
                </a:lnTo>
                <a:lnTo>
                  <a:pt x="812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97323" y="20072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19" y="1155"/>
                </a:lnTo>
                <a:lnTo>
                  <a:pt x="4648" y="0"/>
                </a:lnTo>
                <a:lnTo>
                  <a:pt x="2895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908"/>
                </a:lnTo>
                <a:lnTo>
                  <a:pt x="6388" y="2324"/>
                </a:lnTo>
                <a:close/>
              </a:path>
              <a:path w="9525" h="20320">
                <a:moveTo>
                  <a:pt x="9283" y="19735"/>
                </a:moveTo>
                <a:lnTo>
                  <a:pt x="5219" y="16243"/>
                </a:lnTo>
                <a:lnTo>
                  <a:pt x="0" y="20307"/>
                </a:lnTo>
                <a:lnTo>
                  <a:pt x="9283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850282" y="-1156"/>
            <a:ext cx="2703195" cy="1283335"/>
          </a:xfrm>
          <a:custGeom>
            <a:avLst/>
            <a:gdLst/>
            <a:ahLst/>
            <a:cxnLst/>
            <a:rect l="l" t="t" r="r" b="b"/>
            <a:pathLst>
              <a:path w="2703195" h="1283335">
                <a:moveTo>
                  <a:pt x="14236" y="51346"/>
                </a:moveTo>
                <a:lnTo>
                  <a:pt x="12128" y="38646"/>
                </a:lnTo>
                <a:lnTo>
                  <a:pt x="1739" y="38646"/>
                </a:lnTo>
                <a:lnTo>
                  <a:pt x="8661" y="51346"/>
                </a:lnTo>
                <a:lnTo>
                  <a:pt x="14236" y="51346"/>
                </a:lnTo>
                <a:close/>
              </a:path>
              <a:path w="2703195" h="1283335">
                <a:moveTo>
                  <a:pt x="38328" y="152946"/>
                </a:moveTo>
                <a:lnTo>
                  <a:pt x="26708" y="152946"/>
                </a:lnTo>
                <a:lnTo>
                  <a:pt x="31940" y="165646"/>
                </a:lnTo>
                <a:lnTo>
                  <a:pt x="38328" y="152946"/>
                </a:lnTo>
                <a:close/>
              </a:path>
              <a:path w="2703195" h="1283335">
                <a:moveTo>
                  <a:pt x="90004" y="381546"/>
                </a:moveTo>
                <a:lnTo>
                  <a:pt x="81292" y="381546"/>
                </a:lnTo>
                <a:lnTo>
                  <a:pt x="81292" y="394246"/>
                </a:lnTo>
                <a:lnTo>
                  <a:pt x="90004" y="381546"/>
                </a:lnTo>
                <a:close/>
              </a:path>
              <a:path w="2703195" h="1283335">
                <a:moveTo>
                  <a:pt x="98145" y="445046"/>
                </a:moveTo>
                <a:lnTo>
                  <a:pt x="90589" y="445046"/>
                </a:lnTo>
                <a:lnTo>
                  <a:pt x="87680" y="457746"/>
                </a:lnTo>
                <a:lnTo>
                  <a:pt x="98145" y="445046"/>
                </a:lnTo>
                <a:close/>
              </a:path>
              <a:path w="2703195" h="1283335">
                <a:moveTo>
                  <a:pt x="103949" y="381546"/>
                </a:moveTo>
                <a:lnTo>
                  <a:pt x="91173" y="394246"/>
                </a:lnTo>
                <a:lnTo>
                  <a:pt x="100469" y="394246"/>
                </a:lnTo>
                <a:lnTo>
                  <a:pt x="103949" y="381546"/>
                </a:lnTo>
                <a:close/>
              </a:path>
              <a:path w="2703195" h="1283335">
                <a:moveTo>
                  <a:pt x="230251" y="156337"/>
                </a:moveTo>
                <a:lnTo>
                  <a:pt x="226466" y="157200"/>
                </a:lnTo>
                <a:lnTo>
                  <a:pt x="229374" y="156616"/>
                </a:lnTo>
                <a:lnTo>
                  <a:pt x="230251" y="156337"/>
                </a:lnTo>
                <a:close/>
              </a:path>
              <a:path w="2703195" h="1283335">
                <a:moveTo>
                  <a:pt x="236931" y="158356"/>
                </a:moveTo>
                <a:lnTo>
                  <a:pt x="236093" y="155460"/>
                </a:lnTo>
                <a:lnTo>
                  <a:pt x="235762" y="154305"/>
                </a:lnTo>
                <a:lnTo>
                  <a:pt x="232867" y="155460"/>
                </a:lnTo>
                <a:lnTo>
                  <a:pt x="230251" y="156337"/>
                </a:lnTo>
                <a:lnTo>
                  <a:pt x="234022" y="155460"/>
                </a:lnTo>
                <a:lnTo>
                  <a:pt x="236931" y="158356"/>
                </a:lnTo>
                <a:close/>
              </a:path>
              <a:path w="2703195" h="1283335">
                <a:moveTo>
                  <a:pt x="237820" y="302475"/>
                </a:moveTo>
                <a:lnTo>
                  <a:pt x="236994" y="299694"/>
                </a:lnTo>
                <a:lnTo>
                  <a:pt x="235178" y="305346"/>
                </a:lnTo>
                <a:lnTo>
                  <a:pt x="237820" y="302475"/>
                </a:lnTo>
                <a:close/>
              </a:path>
              <a:path w="2703195" h="1283335">
                <a:moveTo>
                  <a:pt x="239255" y="292646"/>
                </a:moveTo>
                <a:lnTo>
                  <a:pt x="234899" y="292646"/>
                </a:lnTo>
                <a:lnTo>
                  <a:pt x="236994" y="299694"/>
                </a:lnTo>
                <a:lnTo>
                  <a:pt x="239255" y="292646"/>
                </a:lnTo>
                <a:close/>
              </a:path>
              <a:path w="2703195" h="1283335">
                <a:moveTo>
                  <a:pt x="248539" y="274408"/>
                </a:moveTo>
                <a:lnTo>
                  <a:pt x="245643" y="274993"/>
                </a:lnTo>
                <a:lnTo>
                  <a:pt x="248539" y="276148"/>
                </a:lnTo>
                <a:lnTo>
                  <a:pt x="248539" y="274408"/>
                </a:lnTo>
                <a:close/>
              </a:path>
              <a:path w="2703195" h="1283335">
                <a:moveTo>
                  <a:pt x="249123" y="292646"/>
                </a:moveTo>
                <a:lnTo>
                  <a:pt x="246202" y="284657"/>
                </a:lnTo>
                <a:lnTo>
                  <a:pt x="239255" y="292646"/>
                </a:lnTo>
                <a:lnTo>
                  <a:pt x="246799" y="292646"/>
                </a:lnTo>
                <a:lnTo>
                  <a:pt x="237820" y="302475"/>
                </a:lnTo>
                <a:lnTo>
                  <a:pt x="238671" y="305346"/>
                </a:lnTo>
                <a:lnTo>
                  <a:pt x="245059" y="305346"/>
                </a:lnTo>
                <a:lnTo>
                  <a:pt x="248539" y="292646"/>
                </a:lnTo>
                <a:lnTo>
                  <a:pt x="249123" y="292646"/>
                </a:lnTo>
                <a:close/>
              </a:path>
              <a:path w="2703195" h="1283335">
                <a:moveTo>
                  <a:pt x="250278" y="279946"/>
                </a:moveTo>
                <a:lnTo>
                  <a:pt x="244475" y="279946"/>
                </a:lnTo>
                <a:lnTo>
                  <a:pt x="246202" y="284657"/>
                </a:lnTo>
                <a:lnTo>
                  <a:pt x="250278" y="279946"/>
                </a:lnTo>
                <a:close/>
              </a:path>
              <a:path w="2703195" h="1283335">
                <a:moveTo>
                  <a:pt x="250278" y="276148"/>
                </a:moveTo>
                <a:lnTo>
                  <a:pt x="249123" y="275577"/>
                </a:lnTo>
                <a:lnTo>
                  <a:pt x="248539" y="276148"/>
                </a:lnTo>
                <a:lnTo>
                  <a:pt x="249123" y="276733"/>
                </a:lnTo>
                <a:lnTo>
                  <a:pt x="250278" y="276148"/>
                </a:lnTo>
                <a:close/>
              </a:path>
              <a:path w="2703195" h="1283335">
                <a:moveTo>
                  <a:pt x="255206" y="297776"/>
                </a:moveTo>
                <a:lnTo>
                  <a:pt x="252603" y="298196"/>
                </a:lnTo>
                <a:lnTo>
                  <a:pt x="254342" y="298196"/>
                </a:lnTo>
                <a:lnTo>
                  <a:pt x="255206" y="297776"/>
                </a:lnTo>
                <a:close/>
              </a:path>
              <a:path w="2703195" h="1283335">
                <a:moveTo>
                  <a:pt x="327520" y="495846"/>
                </a:moveTo>
                <a:lnTo>
                  <a:pt x="325767" y="495846"/>
                </a:lnTo>
                <a:lnTo>
                  <a:pt x="321945" y="503466"/>
                </a:lnTo>
                <a:lnTo>
                  <a:pt x="327520" y="495846"/>
                </a:lnTo>
                <a:close/>
              </a:path>
              <a:path w="2703195" h="1283335">
                <a:moveTo>
                  <a:pt x="360616" y="521246"/>
                </a:moveTo>
                <a:lnTo>
                  <a:pt x="354812" y="521246"/>
                </a:lnTo>
                <a:lnTo>
                  <a:pt x="349580" y="533946"/>
                </a:lnTo>
                <a:lnTo>
                  <a:pt x="355485" y="533946"/>
                </a:lnTo>
                <a:lnTo>
                  <a:pt x="360616" y="521246"/>
                </a:lnTo>
                <a:close/>
              </a:path>
              <a:path w="2703195" h="1283335">
                <a:moveTo>
                  <a:pt x="458177" y="508546"/>
                </a:moveTo>
                <a:lnTo>
                  <a:pt x="452551" y="508546"/>
                </a:lnTo>
                <a:lnTo>
                  <a:pt x="455269" y="521246"/>
                </a:lnTo>
                <a:lnTo>
                  <a:pt x="458177" y="508546"/>
                </a:lnTo>
                <a:close/>
              </a:path>
              <a:path w="2703195" h="1283335">
                <a:moveTo>
                  <a:pt x="462203" y="623582"/>
                </a:moveTo>
                <a:lnTo>
                  <a:pt x="461949" y="622846"/>
                </a:lnTo>
                <a:lnTo>
                  <a:pt x="461657" y="622846"/>
                </a:lnTo>
                <a:lnTo>
                  <a:pt x="462203" y="623582"/>
                </a:lnTo>
                <a:close/>
              </a:path>
              <a:path w="2703195" h="1283335">
                <a:moveTo>
                  <a:pt x="466636" y="630110"/>
                </a:moveTo>
                <a:lnTo>
                  <a:pt x="466305" y="629196"/>
                </a:lnTo>
                <a:lnTo>
                  <a:pt x="465531" y="628142"/>
                </a:lnTo>
                <a:lnTo>
                  <a:pt x="465150" y="626021"/>
                </a:lnTo>
                <a:lnTo>
                  <a:pt x="463981" y="622846"/>
                </a:lnTo>
                <a:lnTo>
                  <a:pt x="465162" y="627634"/>
                </a:lnTo>
                <a:lnTo>
                  <a:pt x="462203" y="623582"/>
                </a:lnTo>
                <a:lnTo>
                  <a:pt x="465289" y="628142"/>
                </a:lnTo>
                <a:lnTo>
                  <a:pt x="466229" y="631990"/>
                </a:lnTo>
                <a:lnTo>
                  <a:pt x="465620" y="628624"/>
                </a:lnTo>
                <a:lnTo>
                  <a:pt x="466636" y="630110"/>
                </a:lnTo>
                <a:close/>
              </a:path>
              <a:path w="2703195" h="1283335">
                <a:moveTo>
                  <a:pt x="468299" y="631926"/>
                </a:moveTo>
                <a:lnTo>
                  <a:pt x="464566" y="622846"/>
                </a:lnTo>
                <a:lnTo>
                  <a:pt x="465150" y="626021"/>
                </a:lnTo>
                <a:lnTo>
                  <a:pt x="466305" y="629196"/>
                </a:lnTo>
                <a:lnTo>
                  <a:pt x="468299" y="631926"/>
                </a:lnTo>
                <a:close/>
              </a:path>
              <a:path w="2703195" h="1283335">
                <a:moveTo>
                  <a:pt x="473062" y="551116"/>
                </a:moveTo>
                <a:lnTo>
                  <a:pt x="469785" y="546646"/>
                </a:lnTo>
                <a:lnTo>
                  <a:pt x="471246" y="552996"/>
                </a:lnTo>
                <a:lnTo>
                  <a:pt x="473062" y="551116"/>
                </a:lnTo>
                <a:close/>
              </a:path>
              <a:path w="2703195" h="1283335">
                <a:moveTo>
                  <a:pt x="474433" y="241846"/>
                </a:moveTo>
                <a:lnTo>
                  <a:pt x="468630" y="229146"/>
                </a:lnTo>
                <a:lnTo>
                  <a:pt x="467474" y="241846"/>
                </a:lnTo>
                <a:lnTo>
                  <a:pt x="474433" y="241846"/>
                </a:lnTo>
                <a:close/>
              </a:path>
              <a:path w="2703195" h="1283335">
                <a:moveTo>
                  <a:pt x="483146" y="102146"/>
                </a:moveTo>
                <a:lnTo>
                  <a:pt x="475018" y="89446"/>
                </a:lnTo>
                <a:lnTo>
                  <a:pt x="478497" y="102146"/>
                </a:lnTo>
                <a:lnTo>
                  <a:pt x="483146" y="102146"/>
                </a:lnTo>
                <a:close/>
              </a:path>
              <a:path w="2703195" h="1283335">
                <a:moveTo>
                  <a:pt x="489318" y="178346"/>
                </a:moveTo>
                <a:lnTo>
                  <a:pt x="481901" y="165646"/>
                </a:lnTo>
                <a:lnTo>
                  <a:pt x="477926" y="178346"/>
                </a:lnTo>
                <a:lnTo>
                  <a:pt x="489318" y="178346"/>
                </a:lnTo>
                <a:close/>
              </a:path>
              <a:path w="2703195" h="1283335">
                <a:moveTo>
                  <a:pt x="494245" y="279946"/>
                </a:moveTo>
                <a:lnTo>
                  <a:pt x="490118" y="267246"/>
                </a:lnTo>
                <a:lnTo>
                  <a:pt x="493610" y="279946"/>
                </a:lnTo>
                <a:lnTo>
                  <a:pt x="494245" y="279946"/>
                </a:lnTo>
                <a:close/>
              </a:path>
              <a:path w="2703195" h="1283335">
                <a:moveTo>
                  <a:pt x="603910" y="978446"/>
                </a:moveTo>
                <a:lnTo>
                  <a:pt x="603326" y="965746"/>
                </a:lnTo>
                <a:lnTo>
                  <a:pt x="601891" y="978446"/>
                </a:lnTo>
                <a:lnTo>
                  <a:pt x="603910" y="978446"/>
                </a:lnTo>
                <a:close/>
              </a:path>
              <a:path w="2703195" h="1283335">
                <a:moveTo>
                  <a:pt x="686968" y="610146"/>
                </a:moveTo>
                <a:lnTo>
                  <a:pt x="676516" y="610146"/>
                </a:lnTo>
                <a:lnTo>
                  <a:pt x="680580" y="622846"/>
                </a:lnTo>
                <a:lnTo>
                  <a:pt x="686968" y="610146"/>
                </a:lnTo>
                <a:close/>
              </a:path>
              <a:path w="2703195" h="1283335">
                <a:moveTo>
                  <a:pt x="691032" y="203746"/>
                </a:moveTo>
                <a:lnTo>
                  <a:pt x="689876" y="191046"/>
                </a:lnTo>
                <a:lnTo>
                  <a:pt x="685812" y="191046"/>
                </a:lnTo>
                <a:lnTo>
                  <a:pt x="691032" y="203746"/>
                </a:lnTo>
                <a:close/>
              </a:path>
              <a:path w="2703195" h="1283335">
                <a:moveTo>
                  <a:pt x="693356" y="305346"/>
                </a:moveTo>
                <a:lnTo>
                  <a:pt x="686384" y="305346"/>
                </a:lnTo>
                <a:lnTo>
                  <a:pt x="693356" y="318046"/>
                </a:lnTo>
                <a:lnTo>
                  <a:pt x="693356" y="305346"/>
                </a:lnTo>
                <a:close/>
              </a:path>
              <a:path w="2703195" h="1283335">
                <a:moveTo>
                  <a:pt x="733348" y="1082954"/>
                </a:moveTo>
                <a:lnTo>
                  <a:pt x="725881" y="1092746"/>
                </a:lnTo>
                <a:lnTo>
                  <a:pt x="731113" y="1092746"/>
                </a:lnTo>
                <a:lnTo>
                  <a:pt x="733348" y="1082954"/>
                </a:lnTo>
                <a:close/>
              </a:path>
              <a:path w="2703195" h="1283335">
                <a:moveTo>
                  <a:pt x="734009" y="1080046"/>
                </a:moveTo>
                <a:lnTo>
                  <a:pt x="733348" y="1082954"/>
                </a:lnTo>
                <a:lnTo>
                  <a:pt x="734009" y="1082090"/>
                </a:lnTo>
                <a:lnTo>
                  <a:pt x="734009" y="1080046"/>
                </a:lnTo>
                <a:close/>
              </a:path>
              <a:path w="2703195" h="1283335">
                <a:moveTo>
                  <a:pt x="747953" y="813346"/>
                </a:moveTo>
                <a:lnTo>
                  <a:pt x="746798" y="813346"/>
                </a:lnTo>
                <a:lnTo>
                  <a:pt x="740981" y="826046"/>
                </a:lnTo>
                <a:lnTo>
                  <a:pt x="744232" y="823506"/>
                </a:lnTo>
                <a:lnTo>
                  <a:pt x="747953" y="813346"/>
                </a:lnTo>
                <a:close/>
              </a:path>
              <a:path w="2703195" h="1283335">
                <a:moveTo>
                  <a:pt x="757250" y="813346"/>
                </a:moveTo>
                <a:lnTo>
                  <a:pt x="756666" y="813346"/>
                </a:lnTo>
                <a:lnTo>
                  <a:pt x="756539" y="813904"/>
                </a:lnTo>
                <a:lnTo>
                  <a:pt x="757250" y="813346"/>
                </a:lnTo>
                <a:close/>
              </a:path>
              <a:path w="2703195" h="1283335">
                <a:moveTo>
                  <a:pt x="761314" y="813346"/>
                </a:moveTo>
                <a:lnTo>
                  <a:pt x="754926" y="826046"/>
                </a:lnTo>
                <a:lnTo>
                  <a:pt x="755510" y="826046"/>
                </a:lnTo>
                <a:lnTo>
                  <a:pt x="761314" y="813346"/>
                </a:lnTo>
                <a:close/>
              </a:path>
              <a:path w="2703195" h="1283335">
                <a:moveTo>
                  <a:pt x="767207" y="165646"/>
                </a:moveTo>
                <a:lnTo>
                  <a:pt x="760730" y="152946"/>
                </a:lnTo>
                <a:lnTo>
                  <a:pt x="764222" y="165646"/>
                </a:lnTo>
                <a:lnTo>
                  <a:pt x="767207" y="165646"/>
                </a:lnTo>
                <a:close/>
              </a:path>
              <a:path w="2703195" h="1283335">
                <a:moveTo>
                  <a:pt x="798868" y="1118146"/>
                </a:moveTo>
                <a:lnTo>
                  <a:pt x="795007" y="1118146"/>
                </a:lnTo>
                <a:lnTo>
                  <a:pt x="793838" y="1130846"/>
                </a:lnTo>
                <a:lnTo>
                  <a:pt x="798868" y="1118146"/>
                </a:lnTo>
                <a:close/>
              </a:path>
              <a:path w="2703195" h="1283335">
                <a:moveTo>
                  <a:pt x="799642" y="889546"/>
                </a:moveTo>
                <a:lnTo>
                  <a:pt x="795578" y="889546"/>
                </a:lnTo>
                <a:lnTo>
                  <a:pt x="795578" y="896391"/>
                </a:lnTo>
                <a:lnTo>
                  <a:pt x="799642" y="889546"/>
                </a:lnTo>
                <a:close/>
              </a:path>
              <a:path w="2703195" h="1283335">
                <a:moveTo>
                  <a:pt x="807059" y="1127671"/>
                </a:moveTo>
                <a:lnTo>
                  <a:pt x="805459" y="1130846"/>
                </a:lnTo>
                <a:lnTo>
                  <a:pt x="806030" y="1130846"/>
                </a:lnTo>
                <a:lnTo>
                  <a:pt x="807059" y="1127671"/>
                </a:lnTo>
                <a:close/>
              </a:path>
              <a:path w="2703195" h="1283335">
                <a:moveTo>
                  <a:pt x="817067" y="753021"/>
                </a:moveTo>
                <a:lnTo>
                  <a:pt x="816495" y="753021"/>
                </a:lnTo>
                <a:lnTo>
                  <a:pt x="815911" y="753592"/>
                </a:lnTo>
                <a:lnTo>
                  <a:pt x="816495" y="753592"/>
                </a:lnTo>
                <a:lnTo>
                  <a:pt x="817067" y="753021"/>
                </a:lnTo>
                <a:close/>
              </a:path>
              <a:path w="2703195" h="1283335">
                <a:moveTo>
                  <a:pt x="817067" y="699046"/>
                </a:moveTo>
                <a:lnTo>
                  <a:pt x="816648" y="697522"/>
                </a:lnTo>
                <a:lnTo>
                  <a:pt x="815327" y="699046"/>
                </a:lnTo>
                <a:lnTo>
                  <a:pt x="817067" y="699046"/>
                </a:lnTo>
                <a:close/>
              </a:path>
              <a:path w="2703195" h="1283335">
                <a:moveTo>
                  <a:pt x="842035" y="800646"/>
                </a:moveTo>
                <a:lnTo>
                  <a:pt x="839724" y="800646"/>
                </a:lnTo>
                <a:lnTo>
                  <a:pt x="833869" y="813346"/>
                </a:lnTo>
                <a:lnTo>
                  <a:pt x="842035" y="800646"/>
                </a:lnTo>
                <a:close/>
              </a:path>
              <a:path w="2703195" h="1283335">
                <a:moveTo>
                  <a:pt x="843343" y="813346"/>
                </a:moveTo>
                <a:lnTo>
                  <a:pt x="840841" y="813346"/>
                </a:lnTo>
                <a:lnTo>
                  <a:pt x="836777" y="826046"/>
                </a:lnTo>
                <a:lnTo>
                  <a:pt x="836917" y="826046"/>
                </a:lnTo>
                <a:lnTo>
                  <a:pt x="843343" y="813346"/>
                </a:lnTo>
                <a:close/>
              </a:path>
              <a:path w="2703195" h="1283335">
                <a:moveTo>
                  <a:pt x="923899" y="1003846"/>
                </a:moveTo>
                <a:lnTo>
                  <a:pt x="923315" y="1003846"/>
                </a:lnTo>
                <a:lnTo>
                  <a:pt x="922439" y="1007021"/>
                </a:lnTo>
                <a:lnTo>
                  <a:pt x="923899" y="1003846"/>
                </a:lnTo>
                <a:close/>
              </a:path>
              <a:path w="2703195" h="1283335">
                <a:moveTo>
                  <a:pt x="934935" y="1003846"/>
                </a:moveTo>
                <a:lnTo>
                  <a:pt x="930414" y="1016546"/>
                </a:lnTo>
                <a:lnTo>
                  <a:pt x="934351" y="1016546"/>
                </a:lnTo>
                <a:lnTo>
                  <a:pt x="934935" y="1003846"/>
                </a:lnTo>
                <a:close/>
              </a:path>
              <a:path w="2703195" h="1283335">
                <a:moveTo>
                  <a:pt x="1016825" y="1219746"/>
                </a:moveTo>
                <a:lnTo>
                  <a:pt x="1015085" y="1219746"/>
                </a:lnTo>
                <a:lnTo>
                  <a:pt x="1012761" y="1232446"/>
                </a:lnTo>
                <a:lnTo>
                  <a:pt x="1016825" y="1219746"/>
                </a:lnTo>
                <a:close/>
              </a:path>
              <a:path w="2703195" h="1283335">
                <a:moveTo>
                  <a:pt x="1028446" y="1207046"/>
                </a:moveTo>
                <a:lnTo>
                  <a:pt x="1019149" y="1207046"/>
                </a:lnTo>
                <a:lnTo>
                  <a:pt x="1017409" y="1219746"/>
                </a:lnTo>
                <a:lnTo>
                  <a:pt x="1020889" y="1219746"/>
                </a:lnTo>
                <a:lnTo>
                  <a:pt x="1018565" y="1232446"/>
                </a:lnTo>
                <a:lnTo>
                  <a:pt x="1022629" y="1232446"/>
                </a:lnTo>
                <a:lnTo>
                  <a:pt x="1024382" y="1219746"/>
                </a:lnTo>
                <a:lnTo>
                  <a:pt x="1025537" y="1219746"/>
                </a:lnTo>
                <a:lnTo>
                  <a:pt x="1028446" y="1207046"/>
                </a:lnTo>
                <a:close/>
              </a:path>
              <a:path w="2703195" h="1283335">
                <a:moveTo>
                  <a:pt x="1029017" y="1219746"/>
                </a:moveTo>
                <a:lnTo>
                  <a:pt x="1027861" y="1219746"/>
                </a:lnTo>
                <a:lnTo>
                  <a:pt x="1022629" y="1232446"/>
                </a:lnTo>
                <a:lnTo>
                  <a:pt x="1029017" y="1219746"/>
                </a:lnTo>
                <a:close/>
              </a:path>
              <a:path w="2703195" h="1283335">
                <a:moveTo>
                  <a:pt x="1032510" y="1219746"/>
                </a:moveTo>
                <a:lnTo>
                  <a:pt x="1031341" y="1207046"/>
                </a:lnTo>
                <a:lnTo>
                  <a:pt x="1031341" y="1219746"/>
                </a:lnTo>
                <a:lnTo>
                  <a:pt x="1032510" y="1219746"/>
                </a:lnTo>
                <a:close/>
              </a:path>
              <a:path w="2703195" h="1283335">
                <a:moveTo>
                  <a:pt x="1060386" y="1255306"/>
                </a:moveTo>
                <a:lnTo>
                  <a:pt x="1059802" y="1257846"/>
                </a:lnTo>
                <a:lnTo>
                  <a:pt x="1060386" y="1257846"/>
                </a:lnTo>
                <a:lnTo>
                  <a:pt x="1060386" y="1255306"/>
                </a:lnTo>
                <a:close/>
              </a:path>
              <a:path w="2703195" h="1283335">
                <a:moveTo>
                  <a:pt x="1063244" y="38646"/>
                </a:moveTo>
                <a:lnTo>
                  <a:pt x="1058646" y="38646"/>
                </a:lnTo>
                <a:lnTo>
                  <a:pt x="1063244" y="51346"/>
                </a:lnTo>
                <a:lnTo>
                  <a:pt x="1063244" y="38646"/>
                </a:lnTo>
                <a:close/>
              </a:path>
              <a:path w="2703195" h="1283335">
                <a:moveTo>
                  <a:pt x="1068463" y="635546"/>
                </a:moveTo>
                <a:lnTo>
                  <a:pt x="1067041" y="633387"/>
                </a:lnTo>
                <a:lnTo>
                  <a:pt x="1066152" y="635546"/>
                </a:lnTo>
                <a:lnTo>
                  <a:pt x="1068463" y="635546"/>
                </a:lnTo>
                <a:close/>
              </a:path>
              <a:path w="2703195" h="1283335">
                <a:moveTo>
                  <a:pt x="1071372" y="1245146"/>
                </a:moveTo>
                <a:lnTo>
                  <a:pt x="1070508" y="1246428"/>
                </a:lnTo>
                <a:lnTo>
                  <a:pt x="1071181" y="1249387"/>
                </a:lnTo>
                <a:lnTo>
                  <a:pt x="1071372" y="1245146"/>
                </a:lnTo>
                <a:close/>
              </a:path>
              <a:path w="2703195" h="1283335">
                <a:moveTo>
                  <a:pt x="1073111" y="1257846"/>
                </a:moveTo>
                <a:lnTo>
                  <a:pt x="1071181" y="1249387"/>
                </a:lnTo>
                <a:lnTo>
                  <a:pt x="1070787" y="1257846"/>
                </a:lnTo>
                <a:lnTo>
                  <a:pt x="1073111" y="1257846"/>
                </a:lnTo>
                <a:close/>
              </a:path>
              <a:path w="2703195" h="1283335">
                <a:moveTo>
                  <a:pt x="1077760" y="64046"/>
                </a:moveTo>
                <a:lnTo>
                  <a:pt x="1069632" y="64046"/>
                </a:lnTo>
                <a:lnTo>
                  <a:pt x="1072540" y="76746"/>
                </a:lnTo>
                <a:lnTo>
                  <a:pt x="1073111" y="76746"/>
                </a:lnTo>
                <a:lnTo>
                  <a:pt x="1077760" y="64046"/>
                </a:lnTo>
                <a:close/>
              </a:path>
              <a:path w="2703195" h="1283335">
                <a:moveTo>
                  <a:pt x="1137005" y="1270546"/>
                </a:moveTo>
                <a:lnTo>
                  <a:pt x="1136650" y="1270546"/>
                </a:lnTo>
                <a:lnTo>
                  <a:pt x="1135265" y="1283246"/>
                </a:lnTo>
                <a:lnTo>
                  <a:pt x="1137005" y="1270546"/>
                </a:lnTo>
                <a:close/>
              </a:path>
              <a:path w="2703195" h="1283335">
                <a:moveTo>
                  <a:pt x="1269428" y="203619"/>
                </a:moveTo>
                <a:lnTo>
                  <a:pt x="1263218" y="202844"/>
                </a:lnTo>
                <a:lnTo>
                  <a:pt x="1259776" y="202171"/>
                </a:lnTo>
                <a:lnTo>
                  <a:pt x="1255788" y="201498"/>
                </a:lnTo>
                <a:lnTo>
                  <a:pt x="1247940" y="200723"/>
                </a:lnTo>
                <a:lnTo>
                  <a:pt x="1246200" y="198983"/>
                </a:lnTo>
                <a:lnTo>
                  <a:pt x="1252004" y="197243"/>
                </a:lnTo>
                <a:lnTo>
                  <a:pt x="1256080" y="197243"/>
                </a:lnTo>
                <a:lnTo>
                  <a:pt x="1252588" y="196659"/>
                </a:lnTo>
                <a:lnTo>
                  <a:pt x="1258392" y="194335"/>
                </a:lnTo>
                <a:lnTo>
                  <a:pt x="1250848" y="194335"/>
                </a:lnTo>
                <a:lnTo>
                  <a:pt x="1241552" y="197243"/>
                </a:lnTo>
                <a:lnTo>
                  <a:pt x="1240967" y="200139"/>
                </a:lnTo>
                <a:lnTo>
                  <a:pt x="1249108" y="202463"/>
                </a:lnTo>
                <a:lnTo>
                  <a:pt x="1246200" y="203047"/>
                </a:lnTo>
                <a:lnTo>
                  <a:pt x="1240967" y="203047"/>
                </a:lnTo>
                <a:lnTo>
                  <a:pt x="1246479" y="204190"/>
                </a:lnTo>
                <a:lnTo>
                  <a:pt x="1253248" y="204851"/>
                </a:lnTo>
                <a:lnTo>
                  <a:pt x="1260983" y="204749"/>
                </a:lnTo>
                <a:lnTo>
                  <a:pt x="1269428" y="203619"/>
                </a:lnTo>
                <a:close/>
              </a:path>
              <a:path w="2703195" h="1283335">
                <a:moveTo>
                  <a:pt x="1270596" y="205943"/>
                </a:moveTo>
                <a:lnTo>
                  <a:pt x="1267688" y="205359"/>
                </a:lnTo>
                <a:lnTo>
                  <a:pt x="1270596" y="207098"/>
                </a:lnTo>
                <a:lnTo>
                  <a:pt x="1270596" y="205943"/>
                </a:lnTo>
                <a:close/>
              </a:path>
              <a:path w="2703195" h="1283335">
                <a:moveTo>
                  <a:pt x="1271752" y="207683"/>
                </a:moveTo>
                <a:lnTo>
                  <a:pt x="1270596" y="207098"/>
                </a:lnTo>
                <a:lnTo>
                  <a:pt x="1270596" y="207683"/>
                </a:lnTo>
                <a:lnTo>
                  <a:pt x="1271752" y="207683"/>
                </a:lnTo>
                <a:close/>
              </a:path>
              <a:path w="2703195" h="1283335">
                <a:moveTo>
                  <a:pt x="1273505" y="207683"/>
                </a:moveTo>
                <a:lnTo>
                  <a:pt x="1271752" y="207683"/>
                </a:lnTo>
                <a:lnTo>
                  <a:pt x="1272921" y="208267"/>
                </a:lnTo>
                <a:lnTo>
                  <a:pt x="1273505" y="207683"/>
                </a:lnTo>
                <a:close/>
              </a:path>
              <a:path w="2703195" h="1283335">
                <a:moveTo>
                  <a:pt x="1279893" y="231470"/>
                </a:moveTo>
                <a:lnTo>
                  <a:pt x="1277569" y="229730"/>
                </a:lnTo>
                <a:lnTo>
                  <a:pt x="1274076" y="229730"/>
                </a:lnTo>
                <a:lnTo>
                  <a:pt x="1275283" y="230898"/>
                </a:lnTo>
                <a:lnTo>
                  <a:pt x="1272768" y="232918"/>
                </a:lnTo>
                <a:lnTo>
                  <a:pt x="1270482" y="234950"/>
                </a:lnTo>
                <a:lnTo>
                  <a:pt x="1272336" y="236118"/>
                </a:lnTo>
                <a:lnTo>
                  <a:pt x="1272921" y="234378"/>
                </a:lnTo>
                <a:lnTo>
                  <a:pt x="1279893" y="231470"/>
                </a:lnTo>
                <a:close/>
              </a:path>
              <a:path w="2703195" h="1283335">
                <a:moveTo>
                  <a:pt x="1289177" y="25946"/>
                </a:moveTo>
                <a:lnTo>
                  <a:pt x="1286281" y="13246"/>
                </a:lnTo>
                <a:lnTo>
                  <a:pt x="1275245" y="13246"/>
                </a:lnTo>
                <a:lnTo>
                  <a:pt x="1289177" y="25946"/>
                </a:lnTo>
                <a:close/>
              </a:path>
              <a:path w="2703195" h="1283335">
                <a:moveTo>
                  <a:pt x="1328051" y="470446"/>
                </a:moveTo>
                <a:lnTo>
                  <a:pt x="1322819" y="457746"/>
                </a:lnTo>
                <a:lnTo>
                  <a:pt x="1322412" y="459244"/>
                </a:lnTo>
                <a:lnTo>
                  <a:pt x="1328051" y="470446"/>
                </a:lnTo>
                <a:close/>
              </a:path>
              <a:path w="2703195" h="1283335">
                <a:moveTo>
                  <a:pt x="1348689" y="947191"/>
                </a:moveTo>
                <a:lnTo>
                  <a:pt x="1348371" y="940346"/>
                </a:lnTo>
                <a:lnTo>
                  <a:pt x="1344307" y="940346"/>
                </a:lnTo>
                <a:lnTo>
                  <a:pt x="1348689" y="947191"/>
                </a:lnTo>
                <a:close/>
              </a:path>
              <a:path w="2703195" h="1283335">
                <a:moveTo>
                  <a:pt x="1350162" y="949490"/>
                </a:moveTo>
                <a:lnTo>
                  <a:pt x="1348689" y="947191"/>
                </a:lnTo>
                <a:lnTo>
                  <a:pt x="1348905" y="951992"/>
                </a:lnTo>
                <a:lnTo>
                  <a:pt x="1350162" y="949490"/>
                </a:lnTo>
                <a:close/>
              </a:path>
              <a:path w="2703195" h="1283335">
                <a:moveTo>
                  <a:pt x="1366380" y="0"/>
                </a:moveTo>
                <a:lnTo>
                  <a:pt x="1358252" y="4064"/>
                </a:lnTo>
                <a:lnTo>
                  <a:pt x="1359992" y="4064"/>
                </a:lnTo>
                <a:lnTo>
                  <a:pt x="1362900" y="2908"/>
                </a:lnTo>
                <a:lnTo>
                  <a:pt x="1366380" y="0"/>
                </a:lnTo>
                <a:close/>
              </a:path>
              <a:path w="2703195" h="1283335">
                <a:moveTo>
                  <a:pt x="1366964" y="0"/>
                </a:moveTo>
                <a:lnTo>
                  <a:pt x="1366380" y="0"/>
                </a:lnTo>
                <a:lnTo>
                  <a:pt x="1366964" y="584"/>
                </a:lnTo>
                <a:lnTo>
                  <a:pt x="1366964" y="0"/>
                </a:lnTo>
                <a:close/>
              </a:path>
              <a:path w="2703195" h="1283335">
                <a:moveTo>
                  <a:pt x="1369872" y="2324"/>
                </a:moveTo>
                <a:lnTo>
                  <a:pt x="1368704" y="1739"/>
                </a:lnTo>
                <a:lnTo>
                  <a:pt x="1367548" y="584"/>
                </a:lnTo>
                <a:lnTo>
                  <a:pt x="1366380" y="1739"/>
                </a:lnTo>
                <a:lnTo>
                  <a:pt x="1364056" y="3479"/>
                </a:lnTo>
                <a:lnTo>
                  <a:pt x="1359408" y="5232"/>
                </a:lnTo>
                <a:lnTo>
                  <a:pt x="1362900" y="5232"/>
                </a:lnTo>
                <a:lnTo>
                  <a:pt x="1367548" y="2908"/>
                </a:lnTo>
                <a:lnTo>
                  <a:pt x="1369872" y="2324"/>
                </a:lnTo>
                <a:close/>
              </a:path>
              <a:path w="2703195" h="1283335">
                <a:moveTo>
                  <a:pt x="1376260" y="13246"/>
                </a:moveTo>
                <a:lnTo>
                  <a:pt x="1372527" y="13246"/>
                </a:lnTo>
                <a:lnTo>
                  <a:pt x="1366964" y="25946"/>
                </a:lnTo>
                <a:lnTo>
                  <a:pt x="1371612" y="25946"/>
                </a:lnTo>
                <a:lnTo>
                  <a:pt x="1376260" y="13246"/>
                </a:lnTo>
                <a:close/>
              </a:path>
              <a:path w="2703195" h="1283335">
                <a:moveTo>
                  <a:pt x="1393685" y="13246"/>
                </a:moveTo>
                <a:lnTo>
                  <a:pt x="1384973" y="13246"/>
                </a:lnTo>
                <a:lnTo>
                  <a:pt x="1384973" y="25946"/>
                </a:lnTo>
                <a:lnTo>
                  <a:pt x="1386128" y="25946"/>
                </a:lnTo>
                <a:lnTo>
                  <a:pt x="1393685" y="13246"/>
                </a:lnTo>
                <a:close/>
              </a:path>
              <a:path w="2703195" h="1283335">
                <a:moveTo>
                  <a:pt x="1394980" y="29121"/>
                </a:moveTo>
                <a:lnTo>
                  <a:pt x="1388452" y="38646"/>
                </a:lnTo>
                <a:lnTo>
                  <a:pt x="1390192" y="38646"/>
                </a:lnTo>
                <a:lnTo>
                  <a:pt x="1394980" y="29121"/>
                </a:lnTo>
                <a:close/>
              </a:path>
              <a:path w="2703195" h="1283335">
                <a:moveTo>
                  <a:pt x="1418183" y="120624"/>
                </a:moveTo>
                <a:lnTo>
                  <a:pt x="1413433" y="127546"/>
                </a:lnTo>
                <a:lnTo>
                  <a:pt x="1416913" y="127546"/>
                </a:lnTo>
                <a:lnTo>
                  <a:pt x="1418183" y="120624"/>
                </a:lnTo>
                <a:close/>
              </a:path>
              <a:path w="2703195" h="1283335">
                <a:moveTo>
                  <a:pt x="1422146" y="114846"/>
                </a:moveTo>
                <a:lnTo>
                  <a:pt x="1419237" y="114846"/>
                </a:lnTo>
                <a:lnTo>
                  <a:pt x="1418183" y="120624"/>
                </a:lnTo>
                <a:lnTo>
                  <a:pt x="1422146" y="114846"/>
                </a:lnTo>
                <a:close/>
              </a:path>
              <a:path w="2703195" h="1283335">
                <a:moveTo>
                  <a:pt x="1426210" y="134035"/>
                </a:moveTo>
                <a:lnTo>
                  <a:pt x="1425625" y="134620"/>
                </a:lnTo>
                <a:lnTo>
                  <a:pt x="1426210" y="134620"/>
                </a:lnTo>
                <a:lnTo>
                  <a:pt x="1426210" y="134035"/>
                </a:lnTo>
                <a:close/>
              </a:path>
              <a:path w="2703195" h="1283335">
                <a:moveTo>
                  <a:pt x="1426781" y="165646"/>
                </a:moveTo>
                <a:lnTo>
                  <a:pt x="1426210" y="165646"/>
                </a:lnTo>
                <a:lnTo>
                  <a:pt x="1419237" y="178346"/>
                </a:lnTo>
                <a:lnTo>
                  <a:pt x="1426781" y="165646"/>
                </a:lnTo>
                <a:close/>
              </a:path>
              <a:path w="2703195" h="1283335">
                <a:moveTo>
                  <a:pt x="1435493" y="135204"/>
                </a:moveTo>
                <a:lnTo>
                  <a:pt x="1434922" y="135775"/>
                </a:lnTo>
                <a:lnTo>
                  <a:pt x="1435493" y="135775"/>
                </a:lnTo>
                <a:lnTo>
                  <a:pt x="1435493" y="135204"/>
                </a:lnTo>
                <a:close/>
              </a:path>
              <a:path w="2703195" h="1283335">
                <a:moveTo>
                  <a:pt x="1437817" y="143852"/>
                </a:moveTo>
                <a:lnTo>
                  <a:pt x="1436077" y="143852"/>
                </a:lnTo>
                <a:lnTo>
                  <a:pt x="1436077" y="144437"/>
                </a:lnTo>
                <a:lnTo>
                  <a:pt x="1437246" y="144437"/>
                </a:lnTo>
                <a:lnTo>
                  <a:pt x="1437817" y="143852"/>
                </a:lnTo>
                <a:close/>
              </a:path>
              <a:path w="2703195" h="1283335">
                <a:moveTo>
                  <a:pt x="1450022" y="254546"/>
                </a:moveTo>
                <a:lnTo>
                  <a:pt x="1436077" y="254546"/>
                </a:lnTo>
                <a:lnTo>
                  <a:pt x="1436662" y="267246"/>
                </a:lnTo>
                <a:lnTo>
                  <a:pt x="1450022" y="254546"/>
                </a:lnTo>
                <a:close/>
              </a:path>
              <a:path w="2703195" h="1283335">
                <a:moveTo>
                  <a:pt x="1453502" y="147332"/>
                </a:moveTo>
                <a:lnTo>
                  <a:pt x="1451762" y="146761"/>
                </a:lnTo>
                <a:lnTo>
                  <a:pt x="1440141" y="150825"/>
                </a:lnTo>
                <a:lnTo>
                  <a:pt x="1443634" y="150825"/>
                </a:lnTo>
                <a:lnTo>
                  <a:pt x="1446530" y="150241"/>
                </a:lnTo>
                <a:lnTo>
                  <a:pt x="1453502" y="147332"/>
                </a:lnTo>
                <a:close/>
              </a:path>
              <a:path w="2703195" h="1283335">
                <a:moveTo>
                  <a:pt x="1470926" y="279946"/>
                </a:moveTo>
                <a:lnTo>
                  <a:pt x="1462862" y="292646"/>
                </a:lnTo>
                <a:lnTo>
                  <a:pt x="1467446" y="292646"/>
                </a:lnTo>
                <a:lnTo>
                  <a:pt x="1470926" y="279946"/>
                </a:lnTo>
                <a:close/>
              </a:path>
              <a:path w="2703195" h="1283335">
                <a:moveTo>
                  <a:pt x="1472666" y="635546"/>
                </a:moveTo>
                <a:lnTo>
                  <a:pt x="1471510" y="635546"/>
                </a:lnTo>
                <a:lnTo>
                  <a:pt x="1472666" y="637044"/>
                </a:lnTo>
                <a:lnTo>
                  <a:pt x="1472666" y="635546"/>
                </a:lnTo>
                <a:close/>
              </a:path>
              <a:path w="2703195" h="1283335">
                <a:moveTo>
                  <a:pt x="1492999" y="1245146"/>
                </a:moveTo>
                <a:lnTo>
                  <a:pt x="1489837" y="1235278"/>
                </a:lnTo>
                <a:lnTo>
                  <a:pt x="1489100" y="1243342"/>
                </a:lnTo>
                <a:lnTo>
                  <a:pt x="1489519" y="1245146"/>
                </a:lnTo>
                <a:lnTo>
                  <a:pt x="1492999" y="1245146"/>
                </a:lnTo>
                <a:close/>
              </a:path>
              <a:path w="2703195" h="1283335">
                <a:moveTo>
                  <a:pt x="1561490" y="699046"/>
                </a:moveTo>
                <a:lnTo>
                  <a:pt x="1560322" y="686346"/>
                </a:lnTo>
                <a:lnTo>
                  <a:pt x="1561122" y="699046"/>
                </a:lnTo>
                <a:lnTo>
                  <a:pt x="1561490" y="699046"/>
                </a:lnTo>
                <a:close/>
              </a:path>
              <a:path w="2703195" h="1283335">
                <a:moveTo>
                  <a:pt x="1673009" y="51346"/>
                </a:moveTo>
                <a:lnTo>
                  <a:pt x="1667090" y="64046"/>
                </a:lnTo>
                <a:lnTo>
                  <a:pt x="1670100" y="64046"/>
                </a:lnTo>
                <a:lnTo>
                  <a:pt x="1673009" y="51346"/>
                </a:lnTo>
                <a:close/>
              </a:path>
              <a:path w="2703195" h="1283335">
                <a:moveTo>
                  <a:pt x="1679397" y="1194346"/>
                </a:moveTo>
                <a:lnTo>
                  <a:pt x="1677073" y="1187996"/>
                </a:lnTo>
                <a:lnTo>
                  <a:pt x="1677073" y="1194346"/>
                </a:lnTo>
                <a:lnTo>
                  <a:pt x="1679397" y="1194346"/>
                </a:lnTo>
                <a:close/>
              </a:path>
              <a:path w="2703195" h="1283335">
                <a:moveTo>
                  <a:pt x="1782775" y="889546"/>
                </a:moveTo>
                <a:lnTo>
                  <a:pt x="1776742" y="881786"/>
                </a:lnTo>
                <a:lnTo>
                  <a:pt x="1776387" y="889546"/>
                </a:lnTo>
                <a:lnTo>
                  <a:pt x="1782775" y="889546"/>
                </a:lnTo>
                <a:close/>
              </a:path>
              <a:path w="2703195" h="1283335">
                <a:moveTo>
                  <a:pt x="1818741" y="851446"/>
                </a:moveTo>
                <a:lnTo>
                  <a:pt x="1816417" y="838746"/>
                </a:lnTo>
                <a:lnTo>
                  <a:pt x="1812937" y="851446"/>
                </a:lnTo>
                <a:lnTo>
                  <a:pt x="1813115" y="851446"/>
                </a:lnTo>
                <a:lnTo>
                  <a:pt x="1812353" y="852220"/>
                </a:lnTo>
                <a:lnTo>
                  <a:pt x="1817001" y="856284"/>
                </a:lnTo>
                <a:lnTo>
                  <a:pt x="1816417" y="853960"/>
                </a:lnTo>
                <a:lnTo>
                  <a:pt x="1815261" y="852220"/>
                </a:lnTo>
                <a:lnTo>
                  <a:pt x="1815261" y="851446"/>
                </a:lnTo>
                <a:lnTo>
                  <a:pt x="1818741" y="851446"/>
                </a:lnTo>
                <a:close/>
              </a:path>
              <a:path w="2703195" h="1283335">
                <a:moveTo>
                  <a:pt x="1916315" y="1054646"/>
                </a:moveTo>
                <a:lnTo>
                  <a:pt x="1911667" y="1041946"/>
                </a:lnTo>
                <a:lnTo>
                  <a:pt x="1911096" y="1041946"/>
                </a:lnTo>
                <a:lnTo>
                  <a:pt x="1911667" y="1054646"/>
                </a:lnTo>
                <a:lnTo>
                  <a:pt x="1916315" y="1054646"/>
                </a:lnTo>
                <a:close/>
              </a:path>
              <a:path w="2703195" h="1283335">
                <a:moveTo>
                  <a:pt x="1922703" y="1041946"/>
                </a:moveTo>
                <a:lnTo>
                  <a:pt x="1921573" y="1039926"/>
                </a:lnTo>
                <a:lnTo>
                  <a:pt x="1922132" y="1041946"/>
                </a:lnTo>
                <a:lnTo>
                  <a:pt x="1922703" y="1041946"/>
                </a:lnTo>
                <a:close/>
              </a:path>
              <a:path w="2703195" h="1283335">
                <a:moveTo>
                  <a:pt x="1933740" y="178346"/>
                </a:moveTo>
                <a:lnTo>
                  <a:pt x="1927821" y="165646"/>
                </a:lnTo>
                <a:lnTo>
                  <a:pt x="1916899" y="165646"/>
                </a:lnTo>
                <a:lnTo>
                  <a:pt x="1908581" y="152946"/>
                </a:lnTo>
                <a:lnTo>
                  <a:pt x="1923872" y="152946"/>
                </a:lnTo>
                <a:lnTo>
                  <a:pt x="1920506" y="140246"/>
                </a:lnTo>
                <a:lnTo>
                  <a:pt x="1917484" y="140246"/>
                </a:lnTo>
                <a:lnTo>
                  <a:pt x="1914880" y="127546"/>
                </a:lnTo>
                <a:lnTo>
                  <a:pt x="1912835" y="127546"/>
                </a:lnTo>
                <a:lnTo>
                  <a:pt x="1910943" y="114846"/>
                </a:lnTo>
                <a:lnTo>
                  <a:pt x="1909419" y="114846"/>
                </a:lnTo>
                <a:lnTo>
                  <a:pt x="1908009" y="102146"/>
                </a:lnTo>
                <a:lnTo>
                  <a:pt x="1906447" y="102146"/>
                </a:lnTo>
                <a:lnTo>
                  <a:pt x="1905025" y="89446"/>
                </a:lnTo>
                <a:lnTo>
                  <a:pt x="1903399" y="89446"/>
                </a:lnTo>
                <a:lnTo>
                  <a:pt x="1901545" y="76746"/>
                </a:lnTo>
                <a:lnTo>
                  <a:pt x="1899475" y="76746"/>
                </a:lnTo>
                <a:lnTo>
                  <a:pt x="1897075" y="64046"/>
                </a:lnTo>
                <a:lnTo>
                  <a:pt x="1894243" y="64046"/>
                </a:lnTo>
                <a:lnTo>
                  <a:pt x="1890979" y="51346"/>
                </a:lnTo>
                <a:lnTo>
                  <a:pt x="1896808" y="51346"/>
                </a:lnTo>
                <a:lnTo>
                  <a:pt x="1893087" y="38646"/>
                </a:lnTo>
                <a:lnTo>
                  <a:pt x="1886750" y="25946"/>
                </a:lnTo>
                <a:lnTo>
                  <a:pt x="1888439" y="25946"/>
                </a:lnTo>
                <a:lnTo>
                  <a:pt x="1886813" y="13246"/>
                </a:lnTo>
                <a:lnTo>
                  <a:pt x="1877987" y="13246"/>
                </a:lnTo>
                <a:lnTo>
                  <a:pt x="1877987" y="38646"/>
                </a:lnTo>
                <a:lnTo>
                  <a:pt x="1876818" y="51346"/>
                </a:lnTo>
                <a:lnTo>
                  <a:pt x="1865782" y="38646"/>
                </a:lnTo>
                <a:lnTo>
                  <a:pt x="1868106" y="51346"/>
                </a:lnTo>
                <a:lnTo>
                  <a:pt x="1865210" y="51346"/>
                </a:lnTo>
                <a:lnTo>
                  <a:pt x="1863471" y="38646"/>
                </a:lnTo>
                <a:lnTo>
                  <a:pt x="1865782" y="38646"/>
                </a:lnTo>
                <a:lnTo>
                  <a:pt x="1877987" y="38646"/>
                </a:lnTo>
                <a:lnTo>
                  <a:pt x="1877987" y="13246"/>
                </a:lnTo>
                <a:lnTo>
                  <a:pt x="1862302" y="13246"/>
                </a:lnTo>
                <a:lnTo>
                  <a:pt x="1862302" y="114846"/>
                </a:lnTo>
                <a:lnTo>
                  <a:pt x="1861718" y="127546"/>
                </a:lnTo>
                <a:lnTo>
                  <a:pt x="1859978" y="127546"/>
                </a:lnTo>
                <a:lnTo>
                  <a:pt x="1860562" y="114846"/>
                </a:lnTo>
                <a:lnTo>
                  <a:pt x="1862302" y="114846"/>
                </a:lnTo>
                <a:lnTo>
                  <a:pt x="1862302" y="13246"/>
                </a:lnTo>
                <a:lnTo>
                  <a:pt x="1856498" y="13246"/>
                </a:lnTo>
                <a:lnTo>
                  <a:pt x="1856498" y="127546"/>
                </a:lnTo>
                <a:lnTo>
                  <a:pt x="1853590" y="140246"/>
                </a:lnTo>
                <a:lnTo>
                  <a:pt x="1847202" y="140246"/>
                </a:lnTo>
                <a:lnTo>
                  <a:pt x="1846618" y="127546"/>
                </a:lnTo>
                <a:lnTo>
                  <a:pt x="1856498" y="127546"/>
                </a:lnTo>
                <a:lnTo>
                  <a:pt x="1856498" y="13246"/>
                </a:lnTo>
                <a:lnTo>
                  <a:pt x="1850110" y="13246"/>
                </a:lnTo>
                <a:lnTo>
                  <a:pt x="1850110" y="76746"/>
                </a:lnTo>
                <a:lnTo>
                  <a:pt x="1844294" y="76746"/>
                </a:lnTo>
                <a:lnTo>
                  <a:pt x="1844294" y="89446"/>
                </a:lnTo>
                <a:lnTo>
                  <a:pt x="1834426" y="102146"/>
                </a:lnTo>
                <a:lnTo>
                  <a:pt x="1835581" y="89446"/>
                </a:lnTo>
                <a:lnTo>
                  <a:pt x="1844294" y="89446"/>
                </a:lnTo>
                <a:lnTo>
                  <a:pt x="1844294" y="76746"/>
                </a:lnTo>
                <a:lnTo>
                  <a:pt x="1841398" y="76746"/>
                </a:lnTo>
                <a:lnTo>
                  <a:pt x="1841969" y="64046"/>
                </a:lnTo>
                <a:lnTo>
                  <a:pt x="1849526" y="64046"/>
                </a:lnTo>
                <a:lnTo>
                  <a:pt x="1850110" y="76746"/>
                </a:lnTo>
                <a:lnTo>
                  <a:pt x="1850110" y="13246"/>
                </a:lnTo>
                <a:lnTo>
                  <a:pt x="1831517" y="13246"/>
                </a:lnTo>
                <a:lnTo>
                  <a:pt x="1831517" y="114846"/>
                </a:lnTo>
                <a:lnTo>
                  <a:pt x="1831517" y="127546"/>
                </a:lnTo>
                <a:lnTo>
                  <a:pt x="1827453" y="127546"/>
                </a:lnTo>
                <a:lnTo>
                  <a:pt x="1827453" y="114846"/>
                </a:lnTo>
                <a:lnTo>
                  <a:pt x="1831517" y="114846"/>
                </a:lnTo>
                <a:lnTo>
                  <a:pt x="1831517" y="13246"/>
                </a:lnTo>
                <a:lnTo>
                  <a:pt x="1815833" y="13246"/>
                </a:lnTo>
                <a:lnTo>
                  <a:pt x="1815833" y="64046"/>
                </a:lnTo>
                <a:lnTo>
                  <a:pt x="1815261" y="76746"/>
                </a:lnTo>
                <a:lnTo>
                  <a:pt x="1810486" y="76746"/>
                </a:lnTo>
                <a:lnTo>
                  <a:pt x="1810486" y="254546"/>
                </a:lnTo>
                <a:lnTo>
                  <a:pt x="1803057" y="254546"/>
                </a:lnTo>
                <a:lnTo>
                  <a:pt x="1805101" y="241846"/>
                </a:lnTo>
                <a:lnTo>
                  <a:pt x="1809381" y="241846"/>
                </a:lnTo>
                <a:lnTo>
                  <a:pt x="1810486" y="254546"/>
                </a:lnTo>
                <a:lnTo>
                  <a:pt x="1810486" y="76746"/>
                </a:lnTo>
                <a:lnTo>
                  <a:pt x="1809445" y="76746"/>
                </a:lnTo>
                <a:lnTo>
                  <a:pt x="1809445" y="127546"/>
                </a:lnTo>
                <a:lnTo>
                  <a:pt x="1803692" y="140246"/>
                </a:lnTo>
                <a:lnTo>
                  <a:pt x="1799945" y="140246"/>
                </a:lnTo>
                <a:lnTo>
                  <a:pt x="1796313" y="152946"/>
                </a:lnTo>
                <a:lnTo>
                  <a:pt x="1790915" y="152946"/>
                </a:lnTo>
                <a:lnTo>
                  <a:pt x="1795170" y="140246"/>
                </a:lnTo>
                <a:lnTo>
                  <a:pt x="1797761" y="127546"/>
                </a:lnTo>
                <a:lnTo>
                  <a:pt x="1798955" y="127546"/>
                </a:lnTo>
                <a:lnTo>
                  <a:pt x="1798993" y="114846"/>
                </a:lnTo>
                <a:lnTo>
                  <a:pt x="1800733" y="127546"/>
                </a:lnTo>
                <a:lnTo>
                  <a:pt x="1809445" y="127546"/>
                </a:lnTo>
                <a:lnTo>
                  <a:pt x="1809445" y="76746"/>
                </a:lnTo>
                <a:lnTo>
                  <a:pt x="1807121" y="76746"/>
                </a:lnTo>
                <a:lnTo>
                  <a:pt x="1807121" y="64046"/>
                </a:lnTo>
                <a:lnTo>
                  <a:pt x="1815833" y="64046"/>
                </a:lnTo>
                <a:lnTo>
                  <a:pt x="1815833" y="13246"/>
                </a:lnTo>
                <a:lnTo>
                  <a:pt x="1786407" y="13246"/>
                </a:lnTo>
                <a:lnTo>
                  <a:pt x="1786407" y="180860"/>
                </a:lnTo>
                <a:lnTo>
                  <a:pt x="1786267" y="191046"/>
                </a:lnTo>
                <a:lnTo>
                  <a:pt x="1779879" y="191046"/>
                </a:lnTo>
                <a:lnTo>
                  <a:pt x="1786407" y="180860"/>
                </a:lnTo>
                <a:lnTo>
                  <a:pt x="1786407" y="13246"/>
                </a:lnTo>
                <a:lnTo>
                  <a:pt x="1772323" y="13246"/>
                </a:lnTo>
                <a:lnTo>
                  <a:pt x="1772323" y="152946"/>
                </a:lnTo>
                <a:lnTo>
                  <a:pt x="1772323" y="165646"/>
                </a:lnTo>
                <a:lnTo>
                  <a:pt x="1768259" y="165646"/>
                </a:lnTo>
                <a:lnTo>
                  <a:pt x="1768259" y="152946"/>
                </a:lnTo>
                <a:lnTo>
                  <a:pt x="1772323" y="152946"/>
                </a:lnTo>
                <a:lnTo>
                  <a:pt x="1772323" y="13246"/>
                </a:lnTo>
                <a:lnTo>
                  <a:pt x="1736890" y="13246"/>
                </a:lnTo>
                <a:lnTo>
                  <a:pt x="1736890" y="114846"/>
                </a:lnTo>
                <a:lnTo>
                  <a:pt x="1736890" y="127546"/>
                </a:lnTo>
                <a:lnTo>
                  <a:pt x="1730502" y="127546"/>
                </a:lnTo>
                <a:lnTo>
                  <a:pt x="1733410" y="114846"/>
                </a:lnTo>
                <a:lnTo>
                  <a:pt x="1736890" y="114846"/>
                </a:lnTo>
                <a:lnTo>
                  <a:pt x="1736890" y="13246"/>
                </a:lnTo>
                <a:lnTo>
                  <a:pt x="1729346" y="13246"/>
                </a:lnTo>
                <a:lnTo>
                  <a:pt x="1729346" y="191046"/>
                </a:lnTo>
                <a:lnTo>
                  <a:pt x="1727606" y="203746"/>
                </a:lnTo>
                <a:lnTo>
                  <a:pt x="1720202" y="203746"/>
                </a:lnTo>
                <a:lnTo>
                  <a:pt x="1721624" y="191046"/>
                </a:lnTo>
                <a:lnTo>
                  <a:pt x="1729346" y="191046"/>
                </a:lnTo>
                <a:lnTo>
                  <a:pt x="1729346" y="13246"/>
                </a:lnTo>
                <a:lnTo>
                  <a:pt x="1717725" y="13246"/>
                </a:lnTo>
                <a:lnTo>
                  <a:pt x="1717725" y="267246"/>
                </a:lnTo>
                <a:lnTo>
                  <a:pt x="1709597" y="267246"/>
                </a:lnTo>
                <a:lnTo>
                  <a:pt x="1711337" y="254546"/>
                </a:lnTo>
                <a:lnTo>
                  <a:pt x="1715985" y="254546"/>
                </a:lnTo>
                <a:lnTo>
                  <a:pt x="1717725" y="267246"/>
                </a:lnTo>
                <a:lnTo>
                  <a:pt x="1717725" y="13246"/>
                </a:lnTo>
                <a:lnTo>
                  <a:pt x="1716570" y="13246"/>
                </a:lnTo>
                <a:lnTo>
                  <a:pt x="1716570" y="76746"/>
                </a:lnTo>
                <a:lnTo>
                  <a:pt x="1711337" y="89446"/>
                </a:lnTo>
                <a:lnTo>
                  <a:pt x="1707273" y="89446"/>
                </a:lnTo>
                <a:lnTo>
                  <a:pt x="1709013" y="102146"/>
                </a:lnTo>
                <a:lnTo>
                  <a:pt x="1702269" y="102146"/>
                </a:lnTo>
                <a:lnTo>
                  <a:pt x="1700593" y="89446"/>
                </a:lnTo>
                <a:lnTo>
                  <a:pt x="1707197" y="76746"/>
                </a:lnTo>
                <a:lnTo>
                  <a:pt x="1716570" y="76746"/>
                </a:lnTo>
                <a:lnTo>
                  <a:pt x="1716570" y="13246"/>
                </a:lnTo>
                <a:lnTo>
                  <a:pt x="1697393" y="13246"/>
                </a:lnTo>
                <a:lnTo>
                  <a:pt x="1697393" y="102146"/>
                </a:lnTo>
                <a:lnTo>
                  <a:pt x="1687525" y="114846"/>
                </a:lnTo>
                <a:lnTo>
                  <a:pt x="1687525" y="178346"/>
                </a:lnTo>
                <a:lnTo>
                  <a:pt x="1686369" y="178346"/>
                </a:lnTo>
                <a:lnTo>
                  <a:pt x="1675904" y="191046"/>
                </a:lnTo>
                <a:lnTo>
                  <a:pt x="1680552" y="178346"/>
                </a:lnTo>
                <a:lnTo>
                  <a:pt x="1678228" y="178346"/>
                </a:lnTo>
                <a:lnTo>
                  <a:pt x="1678813" y="165646"/>
                </a:lnTo>
                <a:lnTo>
                  <a:pt x="1687525" y="178346"/>
                </a:lnTo>
                <a:lnTo>
                  <a:pt x="1687525" y="114846"/>
                </a:lnTo>
                <a:lnTo>
                  <a:pt x="1686801" y="114846"/>
                </a:lnTo>
                <a:lnTo>
                  <a:pt x="1689036" y="102146"/>
                </a:lnTo>
                <a:lnTo>
                  <a:pt x="1697393" y="102146"/>
                </a:lnTo>
                <a:lnTo>
                  <a:pt x="1697393" y="13246"/>
                </a:lnTo>
                <a:lnTo>
                  <a:pt x="1695081" y="13246"/>
                </a:lnTo>
                <a:lnTo>
                  <a:pt x="1695081" y="51346"/>
                </a:lnTo>
                <a:lnTo>
                  <a:pt x="1695081" y="76746"/>
                </a:lnTo>
                <a:lnTo>
                  <a:pt x="1691005" y="89446"/>
                </a:lnTo>
                <a:lnTo>
                  <a:pt x="1686636" y="89446"/>
                </a:lnTo>
                <a:lnTo>
                  <a:pt x="1670685" y="89446"/>
                </a:lnTo>
                <a:lnTo>
                  <a:pt x="1673580" y="76746"/>
                </a:lnTo>
                <a:lnTo>
                  <a:pt x="1670100" y="76746"/>
                </a:lnTo>
                <a:lnTo>
                  <a:pt x="1674164" y="64046"/>
                </a:lnTo>
                <a:lnTo>
                  <a:pt x="1671840" y="64046"/>
                </a:lnTo>
                <a:lnTo>
                  <a:pt x="1668360" y="76746"/>
                </a:lnTo>
                <a:lnTo>
                  <a:pt x="1660271" y="76746"/>
                </a:lnTo>
                <a:lnTo>
                  <a:pt x="1661604" y="89446"/>
                </a:lnTo>
                <a:lnTo>
                  <a:pt x="1661388" y="89446"/>
                </a:lnTo>
                <a:lnTo>
                  <a:pt x="1661388" y="178346"/>
                </a:lnTo>
                <a:lnTo>
                  <a:pt x="1660804" y="191046"/>
                </a:lnTo>
                <a:lnTo>
                  <a:pt x="1655584" y="191046"/>
                </a:lnTo>
                <a:lnTo>
                  <a:pt x="1652092" y="178346"/>
                </a:lnTo>
                <a:lnTo>
                  <a:pt x="1661388" y="178346"/>
                </a:lnTo>
                <a:lnTo>
                  <a:pt x="1661388" y="89446"/>
                </a:lnTo>
                <a:lnTo>
                  <a:pt x="1657908" y="89446"/>
                </a:lnTo>
                <a:lnTo>
                  <a:pt x="1660271" y="76746"/>
                </a:lnTo>
                <a:lnTo>
                  <a:pt x="1657908" y="76746"/>
                </a:lnTo>
                <a:lnTo>
                  <a:pt x="1655584" y="64046"/>
                </a:lnTo>
                <a:lnTo>
                  <a:pt x="1667090" y="64046"/>
                </a:lnTo>
                <a:lnTo>
                  <a:pt x="1664512" y="51346"/>
                </a:lnTo>
                <a:lnTo>
                  <a:pt x="1660804" y="51346"/>
                </a:lnTo>
                <a:lnTo>
                  <a:pt x="1656740" y="38646"/>
                </a:lnTo>
                <a:lnTo>
                  <a:pt x="1671764" y="38646"/>
                </a:lnTo>
                <a:lnTo>
                  <a:pt x="1674723" y="51346"/>
                </a:lnTo>
                <a:lnTo>
                  <a:pt x="1679968" y="51346"/>
                </a:lnTo>
                <a:lnTo>
                  <a:pt x="1679397" y="64046"/>
                </a:lnTo>
                <a:lnTo>
                  <a:pt x="1684616" y="64046"/>
                </a:lnTo>
                <a:lnTo>
                  <a:pt x="1682877" y="76746"/>
                </a:lnTo>
                <a:lnTo>
                  <a:pt x="1684616" y="76746"/>
                </a:lnTo>
                <a:lnTo>
                  <a:pt x="1686636" y="89446"/>
                </a:lnTo>
                <a:lnTo>
                  <a:pt x="1695081" y="76746"/>
                </a:lnTo>
                <a:lnTo>
                  <a:pt x="1695081" y="51346"/>
                </a:lnTo>
                <a:lnTo>
                  <a:pt x="1689849" y="51346"/>
                </a:lnTo>
                <a:lnTo>
                  <a:pt x="1688109" y="38646"/>
                </a:lnTo>
                <a:lnTo>
                  <a:pt x="1692173" y="38646"/>
                </a:lnTo>
                <a:lnTo>
                  <a:pt x="1695081" y="51346"/>
                </a:lnTo>
                <a:lnTo>
                  <a:pt x="1695081" y="13246"/>
                </a:lnTo>
                <a:lnTo>
                  <a:pt x="1653832" y="13246"/>
                </a:lnTo>
                <a:lnTo>
                  <a:pt x="1653832" y="25946"/>
                </a:lnTo>
                <a:lnTo>
                  <a:pt x="1645348" y="25946"/>
                </a:lnTo>
                <a:lnTo>
                  <a:pt x="1649488" y="14058"/>
                </a:lnTo>
                <a:lnTo>
                  <a:pt x="1653832" y="25946"/>
                </a:lnTo>
                <a:lnTo>
                  <a:pt x="1653832" y="13246"/>
                </a:lnTo>
                <a:lnTo>
                  <a:pt x="1649768" y="13246"/>
                </a:lnTo>
                <a:lnTo>
                  <a:pt x="1649196" y="13246"/>
                </a:lnTo>
                <a:lnTo>
                  <a:pt x="1631061" y="13246"/>
                </a:lnTo>
                <a:lnTo>
                  <a:pt x="1630603" y="25946"/>
                </a:lnTo>
                <a:lnTo>
                  <a:pt x="1621307" y="25946"/>
                </a:lnTo>
                <a:lnTo>
                  <a:pt x="1624418" y="13246"/>
                </a:lnTo>
                <a:lnTo>
                  <a:pt x="1619427" y="13246"/>
                </a:lnTo>
                <a:lnTo>
                  <a:pt x="1619427" y="152946"/>
                </a:lnTo>
                <a:lnTo>
                  <a:pt x="1616760" y="165646"/>
                </a:lnTo>
                <a:lnTo>
                  <a:pt x="1617243" y="152946"/>
                </a:lnTo>
                <a:lnTo>
                  <a:pt x="1619427" y="152946"/>
                </a:lnTo>
                <a:lnTo>
                  <a:pt x="1619427" y="13246"/>
                </a:lnTo>
                <a:lnTo>
                  <a:pt x="1574850" y="13246"/>
                </a:lnTo>
                <a:lnTo>
                  <a:pt x="1574850" y="241846"/>
                </a:lnTo>
                <a:lnTo>
                  <a:pt x="1566138" y="229146"/>
                </a:lnTo>
                <a:lnTo>
                  <a:pt x="1566710" y="229146"/>
                </a:lnTo>
                <a:lnTo>
                  <a:pt x="1574850" y="241846"/>
                </a:lnTo>
                <a:lnTo>
                  <a:pt x="1574850" y="13246"/>
                </a:lnTo>
                <a:lnTo>
                  <a:pt x="1563814" y="13246"/>
                </a:lnTo>
                <a:lnTo>
                  <a:pt x="1563814" y="165646"/>
                </a:lnTo>
                <a:lnTo>
                  <a:pt x="1560322" y="178346"/>
                </a:lnTo>
                <a:lnTo>
                  <a:pt x="1555673" y="178346"/>
                </a:lnTo>
                <a:lnTo>
                  <a:pt x="1554518" y="165646"/>
                </a:lnTo>
                <a:lnTo>
                  <a:pt x="1553362" y="165646"/>
                </a:lnTo>
                <a:lnTo>
                  <a:pt x="1552778" y="152946"/>
                </a:lnTo>
                <a:lnTo>
                  <a:pt x="1563230" y="152946"/>
                </a:lnTo>
                <a:lnTo>
                  <a:pt x="1563230" y="165646"/>
                </a:lnTo>
                <a:lnTo>
                  <a:pt x="1563814" y="165646"/>
                </a:lnTo>
                <a:lnTo>
                  <a:pt x="1563814" y="13246"/>
                </a:lnTo>
                <a:lnTo>
                  <a:pt x="1562646" y="13246"/>
                </a:lnTo>
                <a:lnTo>
                  <a:pt x="1562646" y="38646"/>
                </a:lnTo>
                <a:lnTo>
                  <a:pt x="1553933" y="38646"/>
                </a:lnTo>
                <a:lnTo>
                  <a:pt x="1554518" y="25946"/>
                </a:lnTo>
                <a:lnTo>
                  <a:pt x="1562646" y="38646"/>
                </a:lnTo>
                <a:lnTo>
                  <a:pt x="1562646" y="13246"/>
                </a:lnTo>
                <a:lnTo>
                  <a:pt x="1525524" y="13246"/>
                </a:lnTo>
                <a:lnTo>
                  <a:pt x="1525524" y="89446"/>
                </a:lnTo>
                <a:lnTo>
                  <a:pt x="1521460" y="89446"/>
                </a:lnTo>
                <a:lnTo>
                  <a:pt x="1522044" y="76746"/>
                </a:lnTo>
                <a:lnTo>
                  <a:pt x="1525524" y="89446"/>
                </a:lnTo>
                <a:lnTo>
                  <a:pt x="1525524" y="13246"/>
                </a:lnTo>
                <a:lnTo>
                  <a:pt x="1509268" y="13246"/>
                </a:lnTo>
                <a:lnTo>
                  <a:pt x="1509268" y="89446"/>
                </a:lnTo>
                <a:lnTo>
                  <a:pt x="1498803" y="89446"/>
                </a:lnTo>
                <a:lnTo>
                  <a:pt x="1502867" y="76746"/>
                </a:lnTo>
                <a:lnTo>
                  <a:pt x="1506359" y="76746"/>
                </a:lnTo>
                <a:lnTo>
                  <a:pt x="1509268" y="89446"/>
                </a:lnTo>
                <a:lnTo>
                  <a:pt x="1509268" y="13246"/>
                </a:lnTo>
                <a:lnTo>
                  <a:pt x="1483436" y="13246"/>
                </a:lnTo>
                <a:lnTo>
                  <a:pt x="1476883" y="25946"/>
                </a:lnTo>
                <a:lnTo>
                  <a:pt x="1470113" y="25946"/>
                </a:lnTo>
                <a:lnTo>
                  <a:pt x="1466278" y="13246"/>
                </a:lnTo>
                <a:lnTo>
                  <a:pt x="1461058" y="13246"/>
                </a:lnTo>
                <a:lnTo>
                  <a:pt x="1461058" y="127546"/>
                </a:lnTo>
                <a:lnTo>
                  <a:pt x="1460601" y="128104"/>
                </a:lnTo>
                <a:lnTo>
                  <a:pt x="1460601" y="139026"/>
                </a:lnTo>
                <a:lnTo>
                  <a:pt x="1455242" y="139839"/>
                </a:lnTo>
                <a:lnTo>
                  <a:pt x="1457566" y="138684"/>
                </a:lnTo>
                <a:lnTo>
                  <a:pt x="1460157" y="137820"/>
                </a:lnTo>
                <a:lnTo>
                  <a:pt x="1460601" y="139026"/>
                </a:lnTo>
                <a:lnTo>
                  <a:pt x="1460601" y="128104"/>
                </a:lnTo>
                <a:lnTo>
                  <a:pt x="1457833" y="131457"/>
                </a:lnTo>
                <a:lnTo>
                  <a:pt x="1460068" y="137579"/>
                </a:lnTo>
                <a:lnTo>
                  <a:pt x="1457642" y="138125"/>
                </a:lnTo>
                <a:lnTo>
                  <a:pt x="1451178" y="139966"/>
                </a:lnTo>
                <a:lnTo>
                  <a:pt x="1450682" y="140144"/>
                </a:lnTo>
                <a:lnTo>
                  <a:pt x="1452067" y="138455"/>
                </a:lnTo>
                <a:lnTo>
                  <a:pt x="1454086" y="136944"/>
                </a:lnTo>
                <a:lnTo>
                  <a:pt x="1452372" y="138087"/>
                </a:lnTo>
                <a:lnTo>
                  <a:pt x="1457833" y="131457"/>
                </a:lnTo>
                <a:lnTo>
                  <a:pt x="1456410" y="127546"/>
                </a:lnTo>
                <a:lnTo>
                  <a:pt x="1461058" y="127546"/>
                </a:lnTo>
                <a:lnTo>
                  <a:pt x="1461058" y="13246"/>
                </a:lnTo>
                <a:lnTo>
                  <a:pt x="1458734" y="13246"/>
                </a:lnTo>
                <a:lnTo>
                  <a:pt x="1457591" y="25946"/>
                </a:lnTo>
                <a:lnTo>
                  <a:pt x="1456410" y="25946"/>
                </a:lnTo>
                <a:lnTo>
                  <a:pt x="1456410" y="114846"/>
                </a:lnTo>
                <a:lnTo>
                  <a:pt x="1454086" y="127546"/>
                </a:lnTo>
                <a:lnTo>
                  <a:pt x="1455801" y="127546"/>
                </a:lnTo>
                <a:lnTo>
                  <a:pt x="1451635" y="134581"/>
                </a:lnTo>
                <a:lnTo>
                  <a:pt x="1450898" y="138531"/>
                </a:lnTo>
                <a:lnTo>
                  <a:pt x="1448943" y="139115"/>
                </a:lnTo>
                <a:lnTo>
                  <a:pt x="1451635" y="134581"/>
                </a:lnTo>
                <a:lnTo>
                  <a:pt x="1452918" y="127546"/>
                </a:lnTo>
                <a:lnTo>
                  <a:pt x="1447698" y="127546"/>
                </a:lnTo>
                <a:lnTo>
                  <a:pt x="1447114" y="127546"/>
                </a:lnTo>
                <a:lnTo>
                  <a:pt x="1455826" y="114846"/>
                </a:lnTo>
                <a:lnTo>
                  <a:pt x="1456410" y="114846"/>
                </a:lnTo>
                <a:lnTo>
                  <a:pt x="1456410" y="25946"/>
                </a:lnTo>
                <a:lnTo>
                  <a:pt x="1448765" y="25946"/>
                </a:lnTo>
                <a:lnTo>
                  <a:pt x="1448282" y="13246"/>
                </a:lnTo>
                <a:lnTo>
                  <a:pt x="1443012" y="13246"/>
                </a:lnTo>
                <a:lnTo>
                  <a:pt x="1443012" y="140246"/>
                </a:lnTo>
                <a:lnTo>
                  <a:pt x="1442466" y="140373"/>
                </a:lnTo>
                <a:lnTo>
                  <a:pt x="1441881" y="140373"/>
                </a:lnTo>
                <a:lnTo>
                  <a:pt x="1441881" y="140246"/>
                </a:lnTo>
                <a:lnTo>
                  <a:pt x="1443012" y="140246"/>
                </a:lnTo>
                <a:lnTo>
                  <a:pt x="1443012" y="13246"/>
                </a:lnTo>
                <a:lnTo>
                  <a:pt x="1430185" y="13246"/>
                </a:lnTo>
                <a:lnTo>
                  <a:pt x="1430185" y="64046"/>
                </a:lnTo>
                <a:lnTo>
                  <a:pt x="1423301" y="76746"/>
                </a:lnTo>
                <a:lnTo>
                  <a:pt x="1424457" y="64046"/>
                </a:lnTo>
                <a:lnTo>
                  <a:pt x="1425041" y="64046"/>
                </a:lnTo>
                <a:lnTo>
                  <a:pt x="1424457" y="51346"/>
                </a:lnTo>
                <a:lnTo>
                  <a:pt x="1429689" y="51346"/>
                </a:lnTo>
                <a:lnTo>
                  <a:pt x="1427949" y="64046"/>
                </a:lnTo>
                <a:lnTo>
                  <a:pt x="1430185" y="64046"/>
                </a:lnTo>
                <a:lnTo>
                  <a:pt x="1430185" y="13246"/>
                </a:lnTo>
                <a:lnTo>
                  <a:pt x="1400073" y="13246"/>
                </a:lnTo>
                <a:lnTo>
                  <a:pt x="1393101" y="25946"/>
                </a:lnTo>
                <a:lnTo>
                  <a:pt x="1396580" y="25946"/>
                </a:lnTo>
                <a:lnTo>
                  <a:pt x="1394980" y="29121"/>
                </a:lnTo>
                <a:lnTo>
                  <a:pt x="1397165" y="25946"/>
                </a:lnTo>
                <a:lnTo>
                  <a:pt x="1394841" y="38646"/>
                </a:lnTo>
                <a:lnTo>
                  <a:pt x="1398816" y="25946"/>
                </a:lnTo>
                <a:lnTo>
                  <a:pt x="1398320" y="38646"/>
                </a:lnTo>
                <a:lnTo>
                  <a:pt x="1400073" y="38646"/>
                </a:lnTo>
                <a:lnTo>
                  <a:pt x="1394129" y="51346"/>
                </a:lnTo>
                <a:lnTo>
                  <a:pt x="1404721" y="51346"/>
                </a:lnTo>
                <a:lnTo>
                  <a:pt x="1395996" y="64046"/>
                </a:lnTo>
                <a:lnTo>
                  <a:pt x="1404721" y="64046"/>
                </a:lnTo>
                <a:lnTo>
                  <a:pt x="1407617" y="76746"/>
                </a:lnTo>
                <a:lnTo>
                  <a:pt x="1409788" y="76746"/>
                </a:lnTo>
                <a:lnTo>
                  <a:pt x="1411109" y="76746"/>
                </a:lnTo>
                <a:lnTo>
                  <a:pt x="1421168" y="76746"/>
                </a:lnTo>
                <a:lnTo>
                  <a:pt x="1415745" y="89446"/>
                </a:lnTo>
                <a:lnTo>
                  <a:pt x="1427365" y="89446"/>
                </a:lnTo>
                <a:lnTo>
                  <a:pt x="1432598" y="76746"/>
                </a:lnTo>
                <a:lnTo>
                  <a:pt x="1436662" y="76746"/>
                </a:lnTo>
                <a:lnTo>
                  <a:pt x="1430858" y="89446"/>
                </a:lnTo>
                <a:lnTo>
                  <a:pt x="1429689" y="89446"/>
                </a:lnTo>
                <a:lnTo>
                  <a:pt x="1419237" y="102146"/>
                </a:lnTo>
                <a:lnTo>
                  <a:pt x="1428750" y="102146"/>
                </a:lnTo>
                <a:lnTo>
                  <a:pt x="1423301" y="114846"/>
                </a:lnTo>
                <a:lnTo>
                  <a:pt x="1424686" y="114846"/>
                </a:lnTo>
                <a:lnTo>
                  <a:pt x="1422565" y="127546"/>
                </a:lnTo>
                <a:lnTo>
                  <a:pt x="1429105" y="127546"/>
                </a:lnTo>
                <a:lnTo>
                  <a:pt x="1431429" y="114846"/>
                </a:lnTo>
                <a:lnTo>
                  <a:pt x="1436077" y="114846"/>
                </a:lnTo>
                <a:lnTo>
                  <a:pt x="1440141" y="127546"/>
                </a:lnTo>
                <a:lnTo>
                  <a:pt x="1438986" y="127546"/>
                </a:lnTo>
                <a:lnTo>
                  <a:pt x="1435430" y="138658"/>
                </a:lnTo>
                <a:lnTo>
                  <a:pt x="1434338" y="140246"/>
                </a:lnTo>
                <a:lnTo>
                  <a:pt x="1434922" y="140246"/>
                </a:lnTo>
                <a:lnTo>
                  <a:pt x="1436077" y="140246"/>
                </a:lnTo>
                <a:lnTo>
                  <a:pt x="1438287" y="140246"/>
                </a:lnTo>
                <a:lnTo>
                  <a:pt x="1438986" y="140373"/>
                </a:lnTo>
                <a:lnTo>
                  <a:pt x="1443050" y="140957"/>
                </a:lnTo>
                <a:lnTo>
                  <a:pt x="1445272" y="140373"/>
                </a:lnTo>
                <a:lnTo>
                  <a:pt x="1445755" y="140246"/>
                </a:lnTo>
                <a:lnTo>
                  <a:pt x="1448282" y="140246"/>
                </a:lnTo>
                <a:lnTo>
                  <a:pt x="1448739" y="139471"/>
                </a:lnTo>
                <a:lnTo>
                  <a:pt x="1450835" y="138925"/>
                </a:lnTo>
                <a:lnTo>
                  <a:pt x="1450606" y="140169"/>
                </a:lnTo>
                <a:lnTo>
                  <a:pt x="1443850" y="142455"/>
                </a:lnTo>
                <a:lnTo>
                  <a:pt x="1436077" y="145592"/>
                </a:lnTo>
                <a:lnTo>
                  <a:pt x="1442364" y="143878"/>
                </a:lnTo>
                <a:lnTo>
                  <a:pt x="1449717" y="142417"/>
                </a:lnTo>
                <a:lnTo>
                  <a:pt x="1456994" y="140373"/>
                </a:lnTo>
                <a:lnTo>
                  <a:pt x="1458734" y="140957"/>
                </a:lnTo>
                <a:lnTo>
                  <a:pt x="1454086" y="143281"/>
                </a:lnTo>
                <a:lnTo>
                  <a:pt x="1449438" y="144437"/>
                </a:lnTo>
                <a:lnTo>
                  <a:pt x="1452346" y="143852"/>
                </a:lnTo>
                <a:lnTo>
                  <a:pt x="1447114" y="146761"/>
                </a:lnTo>
                <a:lnTo>
                  <a:pt x="1454670" y="144437"/>
                </a:lnTo>
                <a:lnTo>
                  <a:pt x="1461223" y="140982"/>
                </a:lnTo>
                <a:lnTo>
                  <a:pt x="1463954" y="152946"/>
                </a:lnTo>
                <a:lnTo>
                  <a:pt x="1441310" y="152946"/>
                </a:lnTo>
                <a:lnTo>
                  <a:pt x="1431620" y="165646"/>
                </a:lnTo>
                <a:lnTo>
                  <a:pt x="1431429" y="165646"/>
                </a:lnTo>
                <a:lnTo>
                  <a:pt x="1427365" y="178346"/>
                </a:lnTo>
                <a:lnTo>
                  <a:pt x="1438402" y="178346"/>
                </a:lnTo>
                <a:lnTo>
                  <a:pt x="1434338" y="191046"/>
                </a:lnTo>
                <a:lnTo>
                  <a:pt x="1438795" y="191046"/>
                </a:lnTo>
                <a:lnTo>
                  <a:pt x="1431429" y="203746"/>
                </a:lnTo>
                <a:lnTo>
                  <a:pt x="1436954" y="203746"/>
                </a:lnTo>
                <a:lnTo>
                  <a:pt x="1436077" y="216446"/>
                </a:lnTo>
                <a:lnTo>
                  <a:pt x="1443621" y="216446"/>
                </a:lnTo>
                <a:lnTo>
                  <a:pt x="1448854" y="229146"/>
                </a:lnTo>
                <a:lnTo>
                  <a:pt x="1465707" y="229146"/>
                </a:lnTo>
                <a:lnTo>
                  <a:pt x="1457388" y="241846"/>
                </a:lnTo>
                <a:lnTo>
                  <a:pt x="1458150" y="241846"/>
                </a:lnTo>
                <a:lnTo>
                  <a:pt x="1450594" y="254546"/>
                </a:lnTo>
                <a:lnTo>
                  <a:pt x="1454086" y="254546"/>
                </a:lnTo>
                <a:lnTo>
                  <a:pt x="1447774" y="267246"/>
                </a:lnTo>
                <a:lnTo>
                  <a:pt x="1459090" y="267246"/>
                </a:lnTo>
                <a:lnTo>
                  <a:pt x="1461122" y="279946"/>
                </a:lnTo>
                <a:lnTo>
                  <a:pt x="1470926" y="279946"/>
                </a:lnTo>
                <a:lnTo>
                  <a:pt x="1474990" y="279946"/>
                </a:lnTo>
                <a:lnTo>
                  <a:pt x="1784527" y="279946"/>
                </a:lnTo>
                <a:lnTo>
                  <a:pt x="1790915" y="267246"/>
                </a:lnTo>
                <a:lnTo>
                  <a:pt x="1793760" y="279946"/>
                </a:lnTo>
                <a:lnTo>
                  <a:pt x="1925320" y="279946"/>
                </a:lnTo>
                <a:lnTo>
                  <a:pt x="1926043" y="267246"/>
                </a:lnTo>
                <a:lnTo>
                  <a:pt x="1927936" y="254546"/>
                </a:lnTo>
                <a:lnTo>
                  <a:pt x="1930146" y="229146"/>
                </a:lnTo>
                <a:lnTo>
                  <a:pt x="1932152" y="216446"/>
                </a:lnTo>
                <a:lnTo>
                  <a:pt x="1933486" y="191046"/>
                </a:lnTo>
                <a:lnTo>
                  <a:pt x="1933740" y="178346"/>
                </a:lnTo>
                <a:close/>
              </a:path>
              <a:path w="2703195" h="1283335">
                <a:moveTo>
                  <a:pt x="1934324" y="1029246"/>
                </a:moveTo>
                <a:lnTo>
                  <a:pt x="1934070" y="1027417"/>
                </a:lnTo>
                <a:lnTo>
                  <a:pt x="1933740" y="1029246"/>
                </a:lnTo>
                <a:lnTo>
                  <a:pt x="1934324" y="1029246"/>
                </a:lnTo>
                <a:close/>
              </a:path>
              <a:path w="2703195" h="1283335">
                <a:moveTo>
                  <a:pt x="1960460" y="191046"/>
                </a:moveTo>
                <a:lnTo>
                  <a:pt x="1956396" y="191046"/>
                </a:lnTo>
                <a:lnTo>
                  <a:pt x="1955812" y="178346"/>
                </a:lnTo>
                <a:lnTo>
                  <a:pt x="1953488" y="178346"/>
                </a:lnTo>
                <a:lnTo>
                  <a:pt x="1952332" y="191046"/>
                </a:lnTo>
                <a:lnTo>
                  <a:pt x="1953488" y="191046"/>
                </a:lnTo>
                <a:lnTo>
                  <a:pt x="1955812" y="203746"/>
                </a:lnTo>
                <a:lnTo>
                  <a:pt x="1960460" y="191046"/>
                </a:lnTo>
                <a:close/>
              </a:path>
              <a:path w="2703195" h="1283335">
                <a:moveTo>
                  <a:pt x="1965109" y="991146"/>
                </a:moveTo>
                <a:lnTo>
                  <a:pt x="1959305" y="991146"/>
                </a:lnTo>
                <a:lnTo>
                  <a:pt x="1960460" y="1003846"/>
                </a:lnTo>
                <a:lnTo>
                  <a:pt x="1965109" y="991146"/>
                </a:lnTo>
                <a:close/>
              </a:path>
              <a:path w="2703195" h="1283335">
                <a:moveTo>
                  <a:pt x="2008530" y="89446"/>
                </a:moveTo>
                <a:lnTo>
                  <a:pt x="2004441" y="76746"/>
                </a:lnTo>
                <a:lnTo>
                  <a:pt x="2002866" y="64046"/>
                </a:lnTo>
                <a:lnTo>
                  <a:pt x="1998789" y="76746"/>
                </a:lnTo>
                <a:lnTo>
                  <a:pt x="1988921" y="64046"/>
                </a:lnTo>
                <a:lnTo>
                  <a:pt x="1986597" y="64046"/>
                </a:lnTo>
                <a:lnTo>
                  <a:pt x="1988337" y="76746"/>
                </a:lnTo>
                <a:lnTo>
                  <a:pt x="1983117" y="76746"/>
                </a:lnTo>
                <a:lnTo>
                  <a:pt x="1979053" y="64046"/>
                </a:lnTo>
                <a:lnTo>
                  <a:pt x="1979383" y="76746"/>
                </a:lnTo>
                <a:lnTo>
                  <a:pt x="1974761" y="76746"/>
                </a:lnTo>
                <a:lnTo>
                  <a:pt x="1971128" y="89446"/>
                </a:lnTo>
                <a:lnTo>
                  <a:pt x="2008530" y="89446"/>
                </a:lnTo>
                <a:close/>
              </a:path>
              <a:path w="2703195" h="1283335">
                <a:moveTo>
                  <a:pt x="2020290" y="248196"/>
                </a:moveTo>
                <a:lnTo>
                  <a:pt x="2019706" y="241858"/>
                </a:lnTo>
                <a:lnTo>
                  <a:pt x="2019706" y="254546"/>
                </a:lnTo>
                <a:lnTo>
                  <a:pt x="2020290" y="248196"/>
                </a:lnTo>
                <a:close/>
              </a:path>
              <a:path w="2703195" h="1283335">
                <a:moveTo>
                  <a:pt x="2047532" y="584746"/>
                </a:moveTo>
                <a:lnTo>
                  <a:pt x="2038248" y="572046"/>
                </a:lnTo>
                <a:lnTo>
                  <a:pt x="2035924" y="584746"/>
                </a:lnTo>
                <a:lnTo>
                  <a:pt x="2047532" y="584746"/>
                </a:lnTo>
                <a:close/>
              </a:path>
              <a:path w="2703195" h="1283335">
                <a:moveTo>
                  <a:pt x="2093417" y="876846"/>
                </a:moveTo>
                <a:lnTo>
                  <a:pt x="2093341" y="876655"/>
                </a:lnTo>
                <a:lnTo>
                  <a:pt x="2093366" y="876846"/>
                </a:lnTo>
                <a:close/>
              </a:path>
              <a:path w="2703195" h="1283335">
                <a:moveTo>
                  <a:pt x="2140470" y="864146"/>
                </a:moveTo>
                <a:lnTo>
                  <a:pt x="2134654" y="851446"/>
                </a:lnTo>
                <a:lnTo>
                  <a:pt x="2135238" y="864146"/>
                </a:lnTo>
                <a:lnTo>
                  <a:pt x="2140470" y="864146"/>
                </a:lnTo>
                <a:close/>
              </a:path>
              <a:path w="2703195" h="1283335">
                <a:moveTo>
                  <a:pt x="2149856" y="802767"/>
                </a:moveTo>
                <a:lnTo>
                  <a:pt x="2149183" y="800646"/>
                </a:lnTo>
                <a:lnTo>
                  <a:pt x="2149106" y="801497"/>
                </a:lnTo>
                <a:lnTo>
                  <a:pt x="2149856" y="802767"/>
                </a:lnTo>
                <a:close/>
              </a:path>
              <a:path w="2703195" h="1283335">
                <a:moveTo>
                  <a:pt x="2168347" y="813346"/>
                </a:moveTo>
                <a:lnTo>
                  <a:pt x="2167763" y="813346"/>
                </a:lnTo>
                <a:lnTo>
                  <a:pt x="2164867" y="800646"/>
                </a:lnTo>
                <a:lnTo>
                  <a:pt x="2155926" y="800646"/>
                </a:lnTo>
                <a:lnTo>
                  <a:pt x="2157107" y="813346"/>
                </a:lnTo>
                <a:lnTo>
                  <a:pt x="2158466" y="813346"/>
                </a:lnTo>
                <a:lnTo>
                  <a:pt x="2161959" y="826046"/>
                </a:lnTo>
                <a:lnTo>
                  <a:pt x="2162987" y="814768"/>
                </a:lnTo>
                <a:lnTo>
                  <a:pt x="2166607" y="826046"/>
                </a:lnTo>
                <a:lnTo>
                  <a:pt x="2168347" y="826046"/>
                </a:lnTo>
                <a:lnTo>
                  <a:pt x="2168347" y="813346"/>
                </a:lnTo>
                <a:close/>
              </a:path>
              <a:path w="2703195" h="1283335">
                <a:moveTo>
                  <a:pt x="2173287" y="806996"/>
                </a:moveTo>
                <a:lnTo>
                  <a:pt x="2172995" y="800646"/>
                </a:lnTo>
                <a:lnTo>
                  <a:pt x="2170087" y="800646"/>
                </a:lnTo>
                <a:lnTo>
                  <a:pt x="2173287" y="806996"/>
                </a:lnTo>
                <a:close/>
              </a:path>
              <a:path w="2703195" h="1283335">
                <a:moveTo>
                  <a:pt x="2176475" y="813346"/>
                </a:moveTo>
                <a:lnTo>
                  <a:pt x="2173287" y="806996"/>
                </a:lnTo>
                <a:lnTo>
                  <a:pt x="2173579" y="813346"/>
                </a:lnTo>
                <a:lnTo>
                  <a:pt x="2171255" y="813346"/>
                </a:lnTo>
                <a:lnTo>
                  <a:pt x="2173579" y="826046"/>
                </a:lnTo>
                <a:lnTo>
                  <a:pt x="2174151" y="813346"/>
                </a:lnTo>
                <a:lnTo>
                  <a:pt x="2176475" y="813346"/>
                </a:lnTo>
                <a:close/>
              </a:path>
              <a:path w="2703195" h="1283335">
                <a:moveTo>
                  <a:pt x="2184412" y="563587"/>
                </a:moveTo>
                <a:lnTo>
                  <a:pt x="2181707" y="572046"/>
                </a:lnTo>
                <a:lnTo>
                  <a:pt x="2184031" y="572046"/>
                </a:lnTo>
                <a:lnTo>
                  <a:pt x="2184412" y="563587"/>
                </a:lnTo>
                <a:close/>
              </a:path>
              <a:path w="2703195" h="1283335">
                <a:moveTo>
                  <a:pt x="2206180" y="526694"/>
                </a:moveTo>
                <a:lnTo>
                  <a:pt x="2204936" y="521246"/>
                </a:lnTo>
                <a:lnTo>
                  <a:pt x="2204110" y="522909"/>
                </a:lnTo>
                <a:lnTo>
                  <a:pt x="2206180" y="526694"/>
                </a:lnTo>
                <a:close/>
              </a:path>
              <a:path w="2703195" h="1283335">
                <a:moveTo>
                  <a:pt x="2210168" y="533946"/>
                </a:moveTo>
                <a:lnTo>
                  <a:pt x="2206180" y="526694"/>
                </a:lnTo>
                <a:lnTo>
                  <a:pt x="2207844" y="533946"/>
                </a:lnTo>
                <a:lnTo>
                  <a:pt x="2210168" y="533946"/>
                </a:lnTo>
                <a:close/>
              </a:path>
              <a:path w="2703195" h="1283335">
                <a:moveTo>
                  <a:pt x="2218880" y="787946"/>
                </a:moveTo>
                <a:lnTo>
                  <a:pt x="2213648" y="775246"/>
                </a:lnTo>
                <a:lnTo>
                  <a:pt x="2218004" y="787946"/>
                </a:lnTo>
                <a:lnTo>
                  <a:pt x="2218880" y="787946"/>
                </a:lnTo>
                <a:close/>
              </a:path>
              <a:path w="2703195" h="1283335">
                <a:moveTo>
                  <a:pt x="2222360" y="800646"/>
                </a:moveTo>
                <a:lnTo>
                  <a:pt x="2218004" y="787946"/>
                </a:lnTo>
                <a:lnTo>
                  <a:pt x="2214232" y="787946"/>
                </a:lnTo>
                <a:lnTo>
                  <a:pt x="2217712" y="800646"/>
                </a:lnTo>
                <a:lnTo>
                  <a:pt x="2222360" y="800646"/>
                </a:lnTo>
                <a:close/>
              </a:path>
              <a:path w="2703195" h="1283335">
                <a:moveTo>
                  <a:pt x="2230996" y="521246"/>
                </a:moveTo>
                <a:lnTo>
                  <a:pt x="2224786" y="508546"/>
                </a:lnTo>
                <a:lnTo>
                  <a:pt x="2223528" y="521246"/>
                </a:lnTo>
                <a:lnTo>
                  <a:pt x="2230996" y="521246"/>
                </a:lnTo>
                <a:close/>
              </a:path>
              <a:path w="2703195" h="1283335">
                <a:moveTo>
                  <a:pt x="2292007" y="737146"/>
                </a:moveTo>
                <a:lnTo>
                  <a:pt x="2286203" y="724446"/>
                </a:lnTo>
                <a:lnTo>
                  <a:pt x="2286393" y="728472"/>
                </a:lnTo>
                <a:lnTo>
                  <a:pt x="2290051" y="737146"/>
                </a:lnTo>
                <a:lnTo>
                  <a:pt x="2292007" y="737146"/>
                </a:lnTo>
                <a:close/>
              </a:path>
              <a:path w="2703195" h="1283335">
                <a:moveTo>
                  <a:pt x="2324531" y="457758"/>
                </a:moveTo>
                <a:lnTo>
                  <a:pt x="2278659" y="457746"/>
                </a:lnTo>
                <a:lnTo>
                  <a:pt x="2274633" y="470446"/>
                </a:lnTo>
                <a:lnTo>
                  <a:pt x="2318728" y="470446"/>
                </a:lnTo>
                <a:lnTo>
                  <a:pt x="2324531" y="457758"/>
                </a:lnTo>
                <a:close/>
              </a:path>
              <a:path w="2703195" h="1283335">
                <a:moveTo>
                  <a:pt x="2385250" y="584758"/>
                </a:moveTo>
                <a:lnTo>
                  <a:pt x="2102713" y="584758"/>
                </a:lnTo>
                <a:lnTo>
                  <a:pt x="2102713" y="749846"/>
                </a:lnTo>
                <a:lnTo>
                  <a:pt x="2100973" y="762546"/>
                </a:lnTo>
                <a:lnTo>
                  <a:pt x="2095741" y="749846"/>
                </a:lnTo>
                <a:lnTo>
                  <a:pt x="2102713" y="749846"/>
                </a:lnTo>
                <a:lnTo>
                  <a:pt x="2102713" y="584758"/>
                </a:lnTo>
                <a:lnTo>
                  <a:pt x="2083549" y="584758"/>
                </a:lnTo>
                <a:lnTo>
                  <a:pt x="2083549" y="889546"/>
                </a:lnTo>
                <a:lnTo>
                  <a:pt x="2075992" y="889546"/>
                </a:lnTo>
                <a:lnTo>
                  <a:pt x="2073668" y="876846"/>
                </a:lnTo>
                <a:lnTo>
                  <a:pt x="2074837" y="876846"/>
                </a:lnTo>
                <a:lnTo>
                  <a:pt x="2083549" y="889546"/>
                </a:lnTo>
                <a:lnTo>
                  <a:pt x="2083549" y="584758"/>
                </a:lnTo>
                <a:lnTo>
                  <a:pt x="2063216" y="584758"/>
                </a:lnTo>
                <a:lnTo>
                  <a:pt x="2063216" y="889546"/>
                </a:lnTo>
                <a:lnTo>
                  <a:pt x="2063216" y="902246"/>
                </a:lnTo>
                <a:lnTo>
                  <a:pt x="2061476" y="889546"/>
                </a:lnTo>
                <a:lnTo>
                  <a:pt x="2063216" y="889546"/>
                </a:lnTo>
                <a:lnTo>
                  <a:pt x="2063216" y="584758"/>
                </a:lnTo>
                <a:lnTo>
                  <a:pt x="2012734" y="584758"/>
                </a:lnTo>
                <a:lnTo>
                  <a:pt x="2012734" y="800646"/>
                </a:lnTo>
                <a:lnTo>
                  <a:pt x="2011159" y="813346"/>
                </a:lnTo>
                <a:lnTo>
                  <a:pt x="2007946" y="813346"/>
                </a:lnTo>
                <a:lnTo>
                  <a:pt x="2004072" y="826046"/>
                </a:lnTo>
                <a:lnTo>
                  <a:pt x="2001697" y="826046"/>
                </a:lnTo>
                <a:lnTo>
                  <a:pt x="2007501" y="838746"/>
                </a:lnTo>
                <a:lnTo>
                  <a:pt x="2002282" y="838746"/>
                </a:lnTo>
                <a:lnTo>
                  <a:pt x="2002282" y="940346"/>
                </a:lnTo>
                <a:lnTo>
                  <a:pt x="1997633" y="940346"/>
                </a:lnTo>
                <a:lnTo>
                  <a:pt x="1998218" y="927646"/>
                </a:lnTo>
                <a:lnTo>
                  <a:pt x="2001697" y="927646"/>
                </a:lnTo>
                <a:lnTo>
                  <a:pt x="2002282" y="940346"/>
                </a:lnTo>
                <a:lnTo>
                  <a:pt x="2002282" y="838746"/>
                </a:lnTo>
                <a:lnTo>
                  <a:pt x="1997303" y="838746"/>
                </a:lnTo>
                <a:lnTo>
                  <a:pt x="1992477" y="826046"/>
                </a:lnTo>
                <a:lnTo>
                  <a:pt x="1997786" y="800646"/>
                </a:lnTo>
                <a:lnTo>
                  <a:pt x="2012734" y="800646"/>
                </a:lnTo>
                <a:lnTo>
                  <a:pt x="2012734" y="584758"/>
                </a:lnTo>
                <a:lnTo>
                  <a:pt x="1840230" y="584758"/>
                </a:lnTo>
                <a:lnTo>
                  <a:pt x="1840230" y="826046"/>
                </a:lnTo>
                <a:lnTo>
                  <a:pt x="1835010" y="838746"/>
                </a:lnTo>
                <a:lnTo>
                  <a:pt x="1835010" y="864146"/>
                </a:lnTo>
                <a:lnTo>
                  <a:pt x="1818741" y="864146"/>
                </a:lnTo>
                <a:lnTo>
                  <a:pt x="1820481" y="876846"/>
                </a:lnTo>
                <a:lnTo>
                  <a:pt x="1815833" y="876846"/>
                </a:lnTo>
                <a:lnTo>
                  <a:pt x="1811769" y="864146"/>
                </a:lnTo>
                <a:lnTo>
                  <a:pt x="1804225" y="864146"/>
                </a:lnTo>
                <a:lnTo>
                  <a:pt x="1802841" y="864146"/>
                </a:lnTo>
                <a:lnTo>
                  <a:pt x="1801647" y="876846"/>
                </a:lnTo>
                <a:lnTo>
                  <a:pt x="1796326" y="876846"/>
                </a:lnTo>
                <a:lnTo>
                  <a:pt x="1799386" y="889546"/>
                </a:lnTo>
                <a:lnTo>
                  <a:pt x="1794929" y="889546"/>
                </a:lnTo>
                <a:lnTo>
                  <a:pt x="1794344" y="876846"/>
                </a:lnTo>
                <a:lnTo>
                  <a:pt x="1786267" y="889546"/>
                </a:lnTo>
                <a:lnTo>
                  <a:pt x="1788007" y="902246"/>
                </a:lnTo>
                <a:lnTo>
                  <a:pt x="1779879" y="902246"/>
                </a:lnTo>
                <a:lnTo>
                  <a:pt x="1775193" y="889546"/>
                </a:lnTo>
                <a:lnTo>
                  <a:pt x="1772907" y="889546"/>
                </a:lnTo>
                <a:lnTo>
                  <a:pt x="1772323" y="876846"/>
                </a:lnTo>
                <a:lnTo>
                  <a:pt x="1772907" y="876846"/>
                </a:lnTo>
                <a:lnTo>
                  <a:pt x="1776742" y="881786"/>
                </a:lnTo>
                <a:lnTo>
                  <a:pt x="1776818" y="880046"/>
                </a:lnTo>
                <a:lnTo>
                  <a:pt x="1780451" y="885278"/>
                </a:lnTo>
                <a:lnTo>
                  <a:pt x="1781035" y="880059"/>
                </a:lnTo>
                <a:lnTo>
                  <a:pt x="1776895" y="878420"/>
                </a:lnTo>
                <a:lnTo>
                  <a:pt x="1776971" y="876846"/>
                </a:lnTo>
                <a:lnTo>
                  <a:pt x="1782368" y="876846"/>
                </a:lnTo>
                <a:lnTo>
                  <a:pt x="1787347" y="864146"/>
                </a:lnTo>
                <a:lnTo>
                  <a:pt x="1794383" y="851446"/>
                </a:lnTo>
                <a:lnTo>
                  <a:pt x="1803641" y="851446"/>
                </a:lnTo>
                <a:lnTo>
                  <a:pt x="1804225" y="864146"/>
                </a:lnTo>
                <a:lnTo>
                  <a:pt x="1807070" y="851446"/>
                </a:lnTo>
                <a:lnTo>
                  <a:pt x="1805673" y="851446"/>
                </a:lnTo>
                <a:lnTo>
                  <a:pt x="1804708" y="838746"/>
                </a:lnTo>
                <a:lnTo>
                  <a:pt x="1816417" y="838746"/>
                </a:lnTo>
                <a:lnTo>
                  <a:pt x="1819897" y="838746"/>
                </a:lnTo>
                <a:lnTo>
                  <a:pt x="1824545" y="851446"/>
                </a:lnTo>
                <a:lnTo>
                  <a:pt x="1823389" y="851446"/>
                </a:lnTo>
                <a:lnTo>
                  <a:pt x="1835010" y="864146"/>
                </a:lnTo>
                <a:lnTo>
                  <a:pt x="1835010" y="838746"/>
                </a:lnTo>
                <a:lnTo>
                  <a:pt x="1832686" y="826046"/>
                </a:lnTo>
                <a:lnTo>
                  <a:pt x="1840230" y="826046"/>
                </a:lnTo>
                <a:lnTo>
                  <a:pt x="1840230" y="584758"/>
                </a:lnTo>
                <a:lnTo>
                  <a:pt x="1782775" y="584758"/>
                </a:lnTo>
                <a:lnTo>
                  <a:pt x="1782775" y="699046"/>
                </a:lnTo>
                <a:lnTo>
                  <a:pt x="1782203" y="711746"/>
                </a:lnTo>
                <a:lnTo>
                  <a:pt x="1775231" y="711746"/>
                </a:lnTo>
                <a:lnTo>
                  <a:pt x="1775231" y="699046"/>
                </a:lnTo>
                <a:lnTo>
                  <a:pt x="1782775" y="699046"/>
                </a:lnTo>
                <a:lnTo>
                  <a:pt x="1782775" y="584758"/>
                </a:lnTo>
                <a:lnTo>
                  <a:pt x="1768259" y="584758"/>
                </a:lnTo>
                <a:lnTo>
                  <a:pt x="1768259" y="889546"/>
                </a:lnTo>
                <a:lnTo>
                  <a:pt x="1767674" y="902246"/>
                </a:lnTo>
                <a:lnTo>
                  <a:pt x="1766519" y="902246"/>
                </a:lnTo>
                <a:lnTo>
                  <a:pt x="1765350" y="914946"/>
                </a:lnTo>
                <a:lnTo>
                  <a:pt x="1760702" y="914946"/>
                </a:lnTo>
                <a:lnTo>
                  <a:pt x="1763979" y="927646"/>
                </a:lnTo>
                <a:lnTo>
                  <a:pt x="1760131" y="927646"/>
                </a:lnTo>
                <a:lnTo>
                  <a:pt x="1760131" y="1092746"/>
                </a:lnTo>
                <a:lnTo>
                  <a:pt x="1754898" y="1092746"/>
                </a:lnTo>
                <a:lnTo>
                  <a:pt x="1754898" y="1080046"/>
                </a:lnTo>
                <a:lnTo>
                  <a:pt x="1758962" y="1080046"/>
                </a:lnTo>
                <a:lnTo>
                  <a:pt x="1760131" y="1092746"/>
                </a:lnTo>
                <a:lnTo>
                  <a:pt x="1760131" y="927646"/>
                </a:lnTo>
                <a:lnTo>
                  <a:pt x="1750834" y="927646"/>
                </a:lnTo>
                <a:lnTo>
                  <a:pt x="1744446" y="914946"/>
                </a:lnTo>
                <a:lnTo>
                  <a:pt x="1745665" y="914946"/>
                </a:lnTo>
                <a:lnTo>
                  <a:pt x="1747291" y="889546"/>
                </a:lnTo>
                <a:lnTo>
                  <a:pt x="1768259" y="889546"/>
                </a:lnTo>
                <a:lnTo>
                  <a:pt x="1768259" y="584758"/>
                </a:lnTo>
                <a:lnTo>
                  <a:pt x="1742084" y="584758"/>
                </a:lnTo>
                <a:lnTo>
                  <a:pt x="1742084" y="914946"/>
                </a:lnTo>
                <a:lnTo>
                  <a:pt x="1739506" y="927646"/>
                </a:lnTo>
                <a:lnTo>
                  <a:pt x="1739366" y="927646"/>
                </a:lnTo>
                <a:lnTo>
                  <a:pt x="1737626" y="914946"/>
                </a:lnTo>
                <a:lnTo>
                  <a:pt x="1742084" y="914946"/>
                </a:lnTo>
                <a:lnTo>
                  <a:pt x="1742084" y="584758"/>
                </a:lnTo>
                <a:lnTo>
                  <a:pt x="1737372" y="584758"/>
                </a:lnTo>
                <a:lnTo>
                  <a:pt x="1737372" y="927646"/>
                </a:lnTo>
                <a:lnTo>
                  <a:pt x="1734566" y="940346"/>
                </a:lnTo>
                <a:lnTo>
                  <a:pt x="1727022" y="940346"/>
                </a:lnTo>
                <a:lnTo>
                  <a:pt x="1722450" y="927646"/>
                </a:lnTo>
                <a:lnTo>
                  <a:pt x="1729930" y="927646"/>
                </a:lnTo>
                <a:lnTo>
                  <a:pt x="1727606" y="914946"/>
                </a:lnTo>
                <a:lnTo>
                  <a:pt x="1735734" y="914946"/>
                </a:lnTo>
                <a:lnTo>
                  <a:pt x="1732254" y="927646"/>
                </a:lnTo>
                <a:lnTo>
                  <a:pt x="1737372" y="927646"/>
                </a:lnTo>
                <a:lnTo>
                  <a:pt x="1737372" y="584758"/>
                </a:lnTo>
                <a:lnTo>
                  <a:pt x="1720049" y="584758"/>
                </a:lnTo>
                <a:lnTo>
                  <a:pt x="1720049" y="953046"/>
                </a:lnTo>
                <a:lnTo>
                  <a:pt x="1706689" y="953046"/>
                </a:lnTo>
                <a:lnTo>
                  <a:pt x="1705533" y="940346"/>
                </a:lnTo>
                <a:lnTo>
                  <a:pt x="1718310" y="940346"/>
                </a:lnTo>
                <a:lnTo>
                  <a:pt x="1720049" y="953046"/>
                </a:lnTo>
                <a:lnTo>
                  <a:pt x="1720049" y="584758"/>
                </a:lnTo>
                <a:lnTo>
                  <a:pt x="1709013" y="584758"/>
                </a:lnTo>
                <a:lnTo>
                  <a:pt x="1709013" y="724446"/>
                </a:lnTo>
                <a:lnTo>
                  <a:pt x="1708429" y="737146"/>
                </a:lnTo>
                <a:lnTo>
                  <a:pt x="1700301" y="737146"/>
                </a:lnTo>
                <a:lnTo>
                  <a:pt x="1700301" y="965746"/>
                </a:lnTo>
                <a:lnTo>
                  <a:pt x="1692173" y="965746"/>
                </a:lnTo>
                <a:lnTo>
                  <a:pt x="1692173" y="991146"/>
                </a:lnTo>
                <a:lnTo>
                  <a:pt x="1689849" y="991146"/>
                </a:lnTo>
                <a:lnTo>
                  <a:pt x="1687525" y="978446"/>
                </a:lnTo>
                <a:lnTo>
                  <a:pt x="1690433" y="978446"/>
                </a:lnTo>
                <a:lnTo>
                  <a:pt x="1692173" y="991146"/>
                </a:lnTo>
                <a:lnTo>
                  <a:pt x="1692173" y="965746"/>
                </a:lnTo>
                <a:lnTo>
                  <a:pt x="1689265" y="965746"/>
                </a:lnTo>
                <a:lnTo>
                  <a:pt x="1677657" y="965746"/>
                </a:lnTo>
                <a:lnTo>
                  <a:pt x="1674749" y="953046"/>
                </a:lnTo>
                <a:lnTo>
                  <a:pt x="1680552" y="953046"/>
                </a:lnTo>
                <a:lnTo>
                  <a:pt x="1689265" y="965746"/>
                </a:lnTo>
                <a:lnTo>
                  <a:pt x="1689849" y="953046"/>
                </a:lnTo>
                <a:lnTo>
                  <a:pt x="1685785" y="953046"/>
                </a:lnTo>
                <a:lnTo>
                  <a:pt x="1691005" y="940346"/>
                </a:lnTo>
                <a:lnTo>
                  <a:pt x="1695157" y="953046"/>
                </a:lnTo>
                <a:lnTo>
                  <a:pt x="1700301" y="965746"/>
                </a:lnTo>
                <a:lnTo>
                  <a:pt x="1700301" y="737146"/>
                </a:lnTo>
                <a:lnTo>
                  <a:pt x="1699145" y="737146"/>
                </a:lnTo>
                <a:lnTo>
                  <a:pt x="1700885" y="724446"/>
                </a:lnTo>
                <a:lnTo>
                  <a:pt x="1709013" y="724446"/>
                </a:lnTo>
                <a:lnTo>
                  <a:pt x="1709013" y="584758"/>
                </a:lnTo>
                <a:lnTo>
                  <a:pt x="1692757" y="584758"/>
                </a:lnTo>
                <a:lnTo>
                  <a:pt x="1692757" y="597458"/>
                </a:lnTo>
                <a:lnTo>
                  <a:pt x="1692757" y="610146"/>
                </a:lnTo>
                <a:lnTo>
                  <a:pt x="1691005" y="610146"/>
                </a:lnTo>
                <a:lnTo>
                  <a:pt x="1689265" y="597458"/>
                </a:lnTo>
                <a:lnTo>
                  <a:pt x="1692757" y="597458"/>
                </a:lnTo>
                <a:lnTo>
                  <a:pt x="1692757" y="584758"/>
                </a:lnTo>
                <a:lnTo>
                  <a:pt x="1648612" y="584758"/>
                </a:lnTo>
                <a:lnTo>
                  <a:pt x="1648612" y="686346"/>
                </a:lnTo>
                <a:lnTo>
                  <a:pt x="1642808" y="686346"/>
                </a:lnTo>
                <a:lnTo>
                  <a:pt x="1643951" y="673658"/>
                </a:lnTo>
                <a:lnTo>
                  <a:pt x="1648028" y="673658"/>
                </a:lnTo>
                <a:lnTo>
                  <a:pt x="1648612" y="686346"/>
                </a:lnTo>
                <a:lnTo>
                  <a:pt x="1648612" y="584758"/>
                </a:lnTo>
                <a:lnTo>
                  <a:pt x="1621891" y="584758"/>
                </a:lnTo>
                <a:lnTo>
                  <a:pt x="1621891" y="889546"/>
                </a:lnTo>
                <a:lnTo>
                  <a:pt x="1613179" y="889546"/>
                </a:lnTo>
                <a:lnTo>
                  <a:pt x="1613763" y="876846"/>
                </a:lnTo>
                <a:lnTo>
                  <a:pt x="1621891" y="889546"/>
                </a:lnTo>
                <a:lnTo>
                  <a:pt x="1621891" y="584758"/>
                </a:lnTo>
                <a:lnTo>
                  <a:pt x="1600403" y="584758"/>
                </a:lnTo>
                <a:lnTo>
                  <a:pt x="1600403" y="787946"/>
                </a:lnTo>
                <a:lnTo>
                  <a:pt x="1599234" y="800646"/>
                </a:lnTo>
                <a:lnTo>
                  <a:pt x="1578648" y="800646"/>
                </a:lnTo>
                <a:lnTo>
                  <a:pt x="1576006" y="787946"/>
                </a:lnTo>
                <a:lnTo>
                  <a:pt x="1600403" y="787946"/>
                </a:lnTo>
                <a:lnTo>
                  <a:pt x="1600403" y="584758"/>
                </a:lnTo>
                <a:lnTo>
                  <a:pt x="1571434" y="584758"/>
                </a:lnTo>
                <a:lnTo>
                  <a:pt x="1571434" y="711746"/>
                </a:lnTo>
                <a:lnTo>
                  <a:pt x="1559166" y="711746"/>
                </a:lnTo>
                <a:lnTo>
                  <a:pt x="1559166" y="1181646"/>
                </a:lnTo>
                <a:lnTo>
                  <a:pt x="1557997" y="1194346"/>
                </a:lnTo>
                <a:lnTo>
                  <a:pt x="1551038" y="1194346"/>
                </a:lnTo>
                <a:lnTo>
                  <a:pt x="1548180" y="1181646"/>
                </a:lnTo>
                <a:lnTo>
                  <a:pt x="1559166" y="1181646"/>
                </a:lnTo>
                <a:lnTo>
                  <a:pt x="1559166" y="711746"/>
                </a:lnTo>
                <a:lnTo>
                  <a:pt x="1556880" y="711746"/>
                </a:lnTo>
                <a:lnTo>
                  <a:pt x="1550974" y="705421"/>
                </a:lnTo>
                <a:lnTo>
                  <a:pt x="1550974" y="838746"/>
                </a:lnTo>
                <a:lnTo>
                  <a:pt x="1550035" y="851446"/>
                </a:lnTo>
                <a:lnTo>
                  <a:pt x="1548180" y="838746"/>
                </a:lnTo>
                <a:lnTo>
                  <a:pt x="1550974" y="838746"/>
                </a:lnTo>
                <a:lnTo>
                  <a:pt x="1550974" y="705421"/>
                </a:lnTo>
                <a:lnTo>
                  <a:pt x="1545043" y="699046"/>
                </a:lnTo>
                <a:lnTo>
                  <a:pt x="1539849" y="673646"/>
                </a:lnTo>
                <a:lnTo>
                  <a:pt x="1541792" y="660946"/>
                </a:lnTo>
                <a:lnTo>
                  <a:pt x="1548180" y="648246"/>
                </a:lnTo>
                <a:lnTo>
                  <a:pt x="1549869" y="660946"/>
                </a:lnTo>
                <a:lnTo>
                  <a:pt x="1560322" y="660946"/>
                </a:lnTo>
                <a:lnTo>
                  <a:pt x="1557108" y="673646"/>
                </a:lnTo>
                <a:lnTo>
                  <a:pt x="1558074" y="673658"/>
                </a:lnTo>
                <a:lnTo>
                  <a:pt x="1562201" y="686346"/>
                </a:lnTo>
                <a:lnTo>
                  <a:pt x="1568462" y="699046"/>
                </a:lnTo>
                <a:lnTo>
                  <a:pt x="1565846" y="699046"/>
                </a:lnTo>
                <a:lnTo>
                  <a:pt x="1571434" y="711746"/>
                </a:lnTo>
                <a:lnTo>
                  <a:pt x="1571434" y="584758"/>
                </a:lnTo>
                <a:lnTo>
                  <a:pt x="1560322" y="584758"/>
                </a:lnTo>
                <a:lnTo>
                  <a:pt x="1560322" y="610146"/>
                </a:lnTo>
                <a:lnTo>
                  <a:pt x="1549311" y="635546"/>
                </a:lnTo>
                <a:lnTo>
                  <a:pt x="1536166" y="622846"/>
                </a:lnTo>
                <a:lnTo>
                  <a:pt x="1535404" y="613676"/>
                </a:lnTo>
                <a:lnTo>
                  <a:pt x="1535404" y="1130846"/>
                </a:lnTo>
                <a:lnTo>
                  <a:pt x="1535404" y="1143546"/>
                </a:lnTo>
                <a:lnTo>
                  <a:pt x="1524368" y="1143546"/>
                </a:lnTo>
                <a:lnTo>
                  <a:pt x="1527848" y="1130846"/>
                </a:lnTo>
                <a:lnTo>
                  <a:pt x="1535404" y="1130846"/>
                </a:lnTo>
                <a:lnTo>
                  <a:pt x="1535404" y="613676"/>
                </a:lnTo>
                <a:lnTo>
                  <a:pt x="1535112" y="610146"/>
                </a:lnTo>
                <a:lnTo>
                  <a:pt x="1560322" y="610146"/>
                </a:lnTo>
                <a:lnTo>
                  <a:pt x="1560322" y="584758"/>
                </a:lnTo>
                <a:lnTo>
                  <a:pt x="1498231" y="584746"/>
                </a:lnTo>
                <a:lnTo>
                  <a:pt x="1490091" y="597446"/>
                </a:lnTo>
                <a:lnTo>
                  <a:pt x="1494739" y="597458"/>
                </a:lnTo>
                <a:lnTo>
                  <a:pt x="1495323" y="610146"/>
                </a:lnTo>
                <a:lnTo>
                  <a:pt x="1488935" y="597446"/>
                </a:lnTo>
                <a:lnTo>
                  <a:pt x="1489519" y="610146"/>
                </a:lnTo>
                <a:lnTo>
                  <a:pt x="1495907" y="622846"/>
                </a:lnTo>
                <a:lnTo>
                  <a:pt x="1494739" y="622846"/>
                </a:lnTo>
                <a:lnTo>
                  <a:pt x="1492415" y="635546"/>
                </a:lnTo>
                <a:lnTo>
                  <a:pt x="1486611" y="635546"/>
                </a:lnTo>
                <a:lnTo>
                  <a:pt x="1488935" y="648246"/>
                </a:lnTo>
                <a:lnTo>
                  <a:pt x="1487766" y="648246"/>
                </a:lnTo>
                <a:lnTo>
                  <a:pt x="1480807" y="635546"/>
                </a:lnTo>
                <a:lnTo>
                  <a:pt x="1477899" y="635546"/>
                </a:lnTo>
                <a:lnTo>
                  <a:pt x="1484287" y="648246"/>
                </a:lnTo>
                <a:lnTo>
                  <a:pt x="1481378" y="648246"/>
                </a:lnTo>
                <a:lnTo>
                  <a:pt x="1472666" y="637044"/>
                </a:lnTo>
                <a:lnTo>
                  <a:pt x="1472666" y="648246"/>
                </a:lnTo>
                <a:lnTo>
                  <a:pt x="1471510" y="644055"/>
                </a:lnTo>
                <a:lnTo>
                  <a:pt x="1471510" y="648246"/>
                </a:lnTo>
                <a:lnTo>
                  <a:pt x="1471218" y="648246"/>
                </a:lnTo>
                <a:lnTo>
                  <a:pt x="1470914" y="645033"/>
                </a:lnTo>
                <a:lnTo>
                  <a:pt x="1471510" y="648246"/>
                </a:lnTo>
                <a:lnTo>
                  <a:pt x="1471510" y="644055"/>
                </a:lnTo>
                <a:lnTo>
                  <a:pt x="1470469" y="640257"/>
                </a:lnTo>
                <a:lnTo>
                  <a:pt x="1470037" y="635546"/>
                </a:lnTo>
                <a:lnTo>
                  <a:pt x="1469186" y="635546"/>
                </a:lnTo>
                <a:lnTo>
                  <a:pt x="1470926" y="648246"/>
                </a:lnTo>
                <a:lnTo>
                  <a:pt x="1466278" y="648246"/>
                </a:lnTo>
                <a:lnTo>
                  <a:pt x="1465707" y="635546"/>
                </a:lnTo>
                <a:lnTo>
                  <a:pt x="1466862" y="622846"/>
                </a:lnTo>
                <a:lnTo>
                  <a:pt x="1466278" y="622846"/>
                </a:lnTo>
                <a:lnTo>
                  <a:pt x="1463382" y="635546"/>
                </a:lnTo>
                <a:lnTo>
                  <a:pt x="1463382" y="902246"/>
                </a:lnTo>
                <a:lnTo>
                  <a:pt x="1461058" y="902246"/>
                </a:lnTo>
                <a:lnTo>
                  <a:pt x="1461630" y="889546"/>
                </a:lnTo>
                <a:lnTo>
                  <a:pt x="1462798" y="889546"/>
                </a:lnTo>
                <a:lnTo>
                  <a:pt x="1463382" y="902246"/>
                </a:lnTo>
                <a:lnTo>
                  <a:pt x="1463382" y="635546"/>
                </a:lnTo>
                <a:lnTo>
                  <a:pt x="1461630" y="635546"/>
                </a:lnTo>
                <a:lnTo>
                  <a:pt x="1460474" y="635546"/>
                </a:lnTo>
                <a:lnTo>
                  <a:pt x="1459877" y="635546"/>
                </a:lnTo>
                <a:lnTo>
                  <a:pt x="1459877" y="902246"/>
                </a:lnTo>
                <a:lnTo>
                  <a:pt x="1453070" y="914946"/>
                </a:lnTo>
                <a:lnTo>
                  <a:pt x="1436077" y="914946"/>
                </a:lnTo>
                <a:lnTo>
                  <a:pt x="1441881" y="902246"/>
                </a:lnTo>
                <a:lnTo>
                  <a:pt x="1445958" y="902246"/>
                </a:lnTo>
                <a:lnTo>
                  <a:pt x="1448282" y="889546"/>
                </a:lnTo>
                <a:lnTo>
                  <a:pt x="1454670" y="889546"/>
                </a:lnTo>
                <a:lnTo>
                  <a:pt x="1455242" y="902246"/>
                </a:lnTo>
                <a:lnTo>
                  <a:pt x="1459877" y="902246"/>
                </a:lnTo>
                <a:lnTo>
                  <a:pt x="1459877" y="635546"/>
                </a:lnTo>
                <a:lnTo>
                  <a:pt x="1458531" y="635546"/>
                </a:lnTo>
                <a:lnTo>
                  <a:pt x="1458531" y="644017"/>
                </a:lnTo>
                <a:lnTo>
                  <a:pt x="1457566" y="648246"/>
                </a:lnTo>
                <a:lnTo>
                  <a:pt x="1456994" y="648246"/>
                </a:lnTo>
                <a:lnTo>
                  <a:pt x="1458531" y="644017"/>
                </a:lnTo>
                <a:lnTo>
                  <a:pt x="1458531" y="635546"/>
                </a:lnTo>
                <a:lnTo>
                  <a:pt x="1452918" y="635546"/>
                </a:lnTo>
                <a:lnTo>
                  <a:pt x="1449438" y="622846"/>
                </a:lnTo>
                <a:lnTo>
                  <a:pt x="1447114" y="622846"/>
                </a:lnTo>
                <a:lnTo>
                  <a:pt x="1452346" y="610146"/>
                </a:lnTo>
                <a:lnTo>
                  <a:pt x="1441310" y="622846"/>
                </a:lnTo>
                <a:lnTo>
                  <a:pt x="1440726" y="622846"/>
                </a:lnTo>
                <a:lnTo>
                  <a:pt x="1443050" y="610146"/>
                </a:lnTo>
                <a:lnTo>
                  <a:pt x="1434922" y="610146"/>
                </a:lnTo>
                <a:lnTo>
                  <a:pt x="1434922" y="597446"/>
                </a:lnTo>
                <a:lnTo>
                  <a:pt x="1428534" y="610146"/>
                </a:lnTo>
                <a:lnTo>
                  <a:pt x="1429689" y="597446"/>
                </a:lnTo>
                <a:lnTo>
                  <a:pt x="1420393" y="609422"/>
                </a:lnTo>
                <a:lnTo>
                  <a:pt x="1420393" y="1105446"/>
                </a:lnTo>
                <a:lnTo>
                  <a:pt x="1416329" y="1118146"/>
                </a:lnTo>
                <a:lnTo>
                  <a:pt x="1411109" y="1118146"/>
                </a:lnTo>
                <a:lnTo>
                  <a:pt x="1408785" y="1105446"/>
                </a:lnTo>
                <a:lnTo>
                  <a:pt x="1420393" y="1105446"/>
                </a:lnTo>
                <a:lnTo>
                  <a:pt x="1420393" y="609422"/>
                </a:lnTo>
                <a:lnTo>
                  <a:pt x="1419821" y="610146"/>
                </a:lnTo>
                <a:lnTo>
                  <a:pt x="1422146" y="597446"/>
                </a:lnTo>
                <a:lnTo>
                  <a:pt x="1414957" y="597446"/>
                </a:lnTo>
                <a:lnTo>
                  <a:pt x="1415605" y="584746"/>
                </a:lnTo>
                <a:lnTo>
                  <a:pt x="1414589" y="584746"/>
                </a:lnTo>
                <a:lnTo>
                  <a:pt x="1414589" y="737146"/>
                </a:lnTo>
                <a:lnTo>
                  <a:pt x="1411681" y="749846"/>
                </a:lnTo>
                <a:lnTo>
                  <a:pt x="1405293" y="749846"/>
                </a:lnTo>
                <a:lnTo>
                  <a:pt x="1404721" y="737146"/>
                </a:lnTo>
                <a:lnTo>
                  <a:pt x="1414589" y="737146"/>
                </a:lnTo>
                <a:lnTo>
                  <a:pt x="1414589" y="584746"/>
                </a:lnTo>
                <a:lnTo>
                  <a:pt x="1409357" y="584746"/>
                </a:lnTo>
                <a:lnTo>
                  <a:pt x="1415745" y="572046"/>
                </a:lnTo>
                <a:lnTo>
                  <a:pt x="1409357" y="572046"/>
                </a:lnTo>
                <a:lnTo>
                  <a:pt x="1402397" y="572046"/>
                </a:lnTo>
                <a:lnTo>
                  <a:pt x="1402397" y="914946"/>
                </a:lnTo>
                <a:lnTo>
                  <a:pt x="1401813" y="914946"/>
                </a:lnTo>
                <a:lnTo>
                  <a:pt x="1399501" y="927646"/>
                </a:lnTo>
                <a:lnTo>
                  <a:pt x="1401152" y="927646"/>
                </a:lnTo>
                <a:lnTo>
                  <a:pt x="1401406" y="940346"/>
                </a:lnTo>
                <a:lnTo>
                  <a:pt x="1394841" y="940346"/>
                </a:lnTo>
                <a:lnTo>
                  <a:pt x="1393101" y="927646"/>
                </a:lnTo>
                <a:lnTo>
                  <a:pt x="1390777" y="927646"/>
                </a:lnTo>
                <a:lnTo>
                  <a:pt x="1387284" y="940346"/>
                </a:lnTo>
                <a:lnTo>
                  <a:pt x="1354759" y="940346"/>
                </a:lnTo>
                <a:lnTo>
                  <a:pt x="1350162" y="949490"/>
                </a:lnTo>
                <a:lnTo>
                  <a:pt x="1352435" y="953046"/>
                </a:lnTo>
                <a:lnTo>
                  <a:pt x="1348955" y="953046"/>
                </a:lnTo>
                <a:lnTo>
                  <a:pt x="1348905" y="951992"/>
                </a:lnTo>
                <a:lnTo>
                  <a:pt x="1348371" y="953046"/>
                </a:lnTo>
                <a:lnTo>
                  <a:pt x="1344307" y="953046"/>
                </a:lnTo>
                <a:lnTo>
                  <a:pt x="1344307" y="940346"/>
                </a:lnTo>
                <a:lnTo>
                  <a:pt x="1341628" y="940346"/>
                </a:lnTo>
                <a:lnTo>
                  <a:pt x="1338999" y="953046"/>
                </a:lnTo>
                <a:lnTo>
                  <a:pt x="1336763" y="953046"/>
                </a:lnTo>
                <a:lnTo>
                  <a:pt x="1335011" y="940346"/>
                </a:lnTo>
                <a:lnTo>
                  <a:pt x="1332166" y="940346"/>
                </a:lnTo>
                <a:lnTo>
                  <a:pt x="1329639" y="953046"/>
                </a:lnTo>
                <a:lnTo>
                  <a:pt x="1325143" y="953046"/>
                </a:lnTo>
                <a:lnTo>
                  <a:pt x="1325727" y="940346"/>
                </a:lnTo>
                <a:lnTo>
                  <a:pt x="1323403" y="953046"/>
                </a:lnTo>
                <a:lnTo>
                  <a:pt x="1316431" y="940346"/>
                </a:lnTo>
                <a:lnTo>
                  <a:pt x="1319339" y="953046"/>
                </a:lnTo>
                <a:lnTo>
                  <a:pt x="1303121" y="953046"/>
                </a:lnTo>
                <a:lnTo>
                  <a:pt x="1301381" y="965746"/>
                </a:lnTo>
                <a:lnTo>
                  <a:pt x="1294409" y="953046"/>
                </a:lnTo>
                <a:lnTo>
                  <a:pt x="1292669" y="953046"/>
                </a:lnTo>
                <a:lnTo>
                  <a:pt x="1291501" y="965746"/>
                </a:lnTo>
                <a:lnTo>
                  <a:pt x="1292085" y="953046"/>
                </a:lnTo>
                <a:lnTo>
                  <a:pt x="1268272" y="953046"/>
                </a:lnTo>
                <a:lnTo>
                  <a:pt x="1274076" y="940346"/>
                </a:lnTo>
                <a:lnTo>
                  <a:pt x="1241412" y="940346"/>
                </a:lnTo>
                <a:lnTo>
                  <a:pt x="1232255" y="927646"/>
                </a:lnTo>
                <a:lnTo>
                  <a:pt x="1224127" y="927646"/>
                </a:lnTo>
                <a:lnTo>
                  <a:pt x="1221219" y="914946"/>
                </a:lnTo>
                <a:lnTo>
                  <a:pt x="1223543" y="914946"/>
                </a:lnTo>
                <a:lnTo>
                  <a:pt x="1216583" y="902246"/>
                </a:lnTo>
                <a:lnTo>
                  <a:pt x="1212507" y="902246"/>
                </a:lnTo>
                <a:lnTo>
                  <a:pt x="1209027" y="889546"/>
                </a:lnTo>
                <a:lnTo>
                  <a:pt x="1203223" y="889546"/>
                </a:lnTo>
                <a:lnTo>
                  <a:pt x="1196809" y="902246"/>
                </a:lnTo>
                <a:lnTo>
                  <a:pt x="1182878" y="902246"/>
                </a:lnTo>
                <a:lnTo>
                  <a:pt x="1183906" y="889546"/>
                </a:lnTo>
                <a:lnTo>
                  <a:pt x="1186027" y="889546"/>
                </a:lnTo>
                <a:lnTo>
                  <a:pt x="1197406" y="876846"/>
                </a:lnTo>
                <a:lnTo>
                  <a:pt x="1183474" y="876846"/>
                </a:lnTo>
                <a:lnTo>
                  <a:pt x="1186954" y="864146"/>
                </a:lnTo>
                <a:lnTo>
                  <a:pt x="1179410" y="876846"/>
                </a:lnTo>
                <a:lnTo>
                  <a:pt x="1171270" y="876846"/>
                </a:lnTo>
                <a:lnTo>
                  <a:pt x="1170114" y="864146"/>
                </a:lnTo>
                <a:lnTo>
                  <a:pt x="1159662" y="864146"/>
                </a:lnTo>
                <a:lnTo>
                  <a:pt x="1153845" y="851446"/>
                </a:lnTo>
                <a:lnTo>
                  <a:pt x="1148626" y="851446"/>
                </a:lnTo>
                <a:lnTo>
                  <a:pt x="1155534" y="838746"/>
                </a:lnTo>
                <a:lnTo>
                  <a:pt x="1162558" y="838746"/>
                </a:lnTo>
                <a:lnTo>
                  <a:pt x="1155598" y="826046"/>
                </a:lnTo>
                <a:lnTo>
                  <a:pt x="1150950" y="838746"/>
                </a:lnTo>
                <a:lnTo>
                  <a:pt x="1137005" y="838746"/>
                </a:lnTo>
                <a:lnTo>
                  <a:pt x="1138745" y="826046"/>
                </a:lnTo>
                <a:lnTo>
                  <a:pt x="1132357" y="826046"/>
                </a:lnTo>
                <a:lnTo>
                  <a:pt x="1132357" y="1219746"/>
                </a:lnTo>
                <a:lnTo>
                  <a:pt x="1123645" y="1219746"/>
                </a:lnTo>
                <a:lnTo>
                  <a:pt x="1124229" y="1207046"/>
                </a:lnTo>
                <a:lnTo>
                  <a:pt x="1132357" y="1219746"/>
                </a:lnTo>
                <a:lnTo>
                  <a:pt x="1132357" y="826046"/>
                </a:lnTo>
                <a:lnTo>
                  <a:pt x="1127137" y="826046"/>
                </a:lnTo>
                <a:lnTo>
                  <a:pt x="1121321" y="838746"/>
                </a:lnTo>
                <a:lnTo>
                  <a:pt x="1121321" y="826046"/>
                </a:lnTo>
                <a:lnTo>
                  <a:pt x="1118425" y="826046"/>
                </a:lnTo>
                <a:lnTo>
                  <a:pt x="1124229" y="813346"/>
                </a:lnTo>
                <a:lnTo>
                  <a:pt x="1118425" y="813346"/>
                </a:lnTo>
                <a:lnTo>
                  <a:pt x="1128877" y="800646"/>
                </a:lnTo>
                <a:lnTo>
                  <a:pt x="1112608" y="800646"/>
                </a:lnTo>
                <a:lnTo>
                  <a:pt x="1120749" y="787946"/>
                </a:lnTo>
                <a:lnTo>
                  <a:pt x="1111453" y="800646"/>
                </a:lnTo>
                <a:lnTo>
                  <a:pt x="1113193" y="787946"/>
                </a:lnTo>
                <a:lnTo>
                  <a:pt x="1109141" y="787946"/>
                </a:lnTo>
                <a:lnTo>
                  <a:pt x="1104696" y="775246"/>
                </a:lnTo>
                <a:lnTo>
                  <a:pt x="1100582" y="775246"/>
                </a:lnTo>
                <a:lnTo>
                  <a:pt x="1099248" y="762546"/>
                </a:lnTo>
                <a:lnTo>
                  <a:pt x="1111453" y="762546"/>
                </a:lnTo>
                <a:lnTo>
                  <a:pt x="1105065" y="749846"/>
                </a:lnTo>
                <a:lnTo>
                  <a:pt x="1093444" y="749846"/>
                </a:lnTo>
                <a:lnTo>
                  <a:pt x="1088796" y="737146"/>
                </a:lnTo>
                <a:lnTo>
                  <a:pt x="1081976" y="737146"/>
                </a:lnTo>
                <a:lnTo>
                  <a:pt x="1085189" y="724446"/>
                </a:lnTo>
                <a:lnTo>
                  <a:pt x="1089329" y="724446"/>
                </a:lnTo>
                <a:lnTo>
                  <a:pt x="1084656" y="711746"/>
                </a:lnTo>
                <a:lnTo>
                  <a:pt x="1078141" y="711746"/>
                </a:lnTo>
                <a:lnTo>
                  <a:pt x="1070787" y="699046"/>
                </a:lnTo>
                <a:lnTo>
                  <a:pt x="1078928" y="699046"/>
                </a:lnTo>
                <a:lnTo>
                  <a:pt x="1074280" y="686346"/>
                </a:lnTo>
                <a:lnTo>
                  <a:pt x="1062710" y="686346"/>
                </a:lnTo>
                <a:lnTo>
                  <a:pt x="1068057" y="673646"/>
                </a:lnTo>
                <a:lnTo>
                  <a:pt x="1068628" y="673646"/>
                </a:lnTo>
                <a:lnTo>
                  <a:pt x="1065949" y="660946"/>
                </a:lnTo>
                <a:lnTo>
                  <a:pt x="1056919" y="660946"/>
                </a:lnTo>
                <a:lnTo>
                  <a:pt x="1053706" y="648246"/>
                </a:lnTo>
                <a:lnTo>
                  <a:pt x="1053541" y="648246"/>
                </a:lnTo>
                <a:lnTo>
                  <a:pt x="1058062" y="635546"/>
                </a:lnTo>
                <a:lnTo>
                  <a:pt x="1048766" y="635546"/>
                </a:lnTo>
                <a:lnTo>
                  <a:pt x="1052830" y="622846"/>
                </a:lnTo>
                <a:lnTo>
                  <a:pt x="1060030" y="622846"/>
                </a:lnTo>
                <a:lnTo>
                  <a:pt x="1067041" y="633387"/>
                </a:lnTo>
                <a:lnTo>
                  <a:pt x="1071372" y="622846"/>
                </a:lnTo>
                <a:lnTo>
                  <a:pt x="1082992" y="622846"/>
                </a:lnTo>
                <a:lnTo>
                  <a:pt x="1077950" y="635546"/>
                </a:lnTo>
                <a:lnTo>
                  <a:pt x="1088796" y="635546"/>
                </a:lnTo>
                <a:lnTo>
                  <a:pt x="1083005" y="648246"/>
                </a:lnTo>
                <a:lnTo>
                  <a:pt x="1079436" y="648246"/>
                </a:lnTo>
                <a:lnTo>
                  <a:pt x="1076629" y="635546"/>
                </a:lnTo>
                <a:lnTo>
                  <a:pt x="1073111" y="648246"/>
                </a:lnTo>
                <a:lnTo>
                  <a:pt x="1073111" y="635546"/>
                </a:lnTo>
                <a:lnTo>
                  <a:pt x="1064920" y="647509"/>
                </a:lnTo>
                <a:lnTo>
                  <a:pt x="1063828" y="635546"/>
                </a:lnTo>
                <a:lnTo>
                  <a:pt x="1058062" y="635546"/>
                </a:lnTo>
                <a:lnTo>
                  <a:pt x="1059802" y="648246"/>
                </a:lnTo>
                <a:lnTo>
                  <a:pt x="1057986" y="648246"/>
                </a:lnTo>
                <a:lnTo>
                  <a:pt x="1066228" y="660946"/>
                </a:lnTo>
                <a:lnTo>
                  <a:pt x="1077175" y="660946"/>
                </a:lnTo>
                <a:lnTo>
                  <a:pt x="1084148" y="648246"/>
                </a:lnTo>
                <a:lnTo>
                  <a:pt x="1088974" y="660946"/>
                </a:lnTo>
                <a:lnTo>
                  <a:pt x="1083500" y="673646"/>
                </a:lnTo>
                <a:lnTo>
                  <a:pt x="1103325" y="673646"/>
                </a:lnTo>
                <a:lnTo>
                  <a:pt x="1089964" y="686346"/>
                </a:lnTo>
                <a:lnTo>
                  <a:pt x="1099248" y="686346"/>
                </a:lnTo>
                <a:lnTo>
                  <a:pt x="1098550" y="699046"/>
                </a:lnTo>
                <a:lnTo>
                  <a:pt x="1101572" y="699046"/>
                </a:lnTo>
                <a:lnTo>
                  <a:pt x="1108341" y="711746"/>
                </a:lnTo>
                <a:lnTo>
                  <a:pt x="1124940" y="711746"/>
                </a:lnTo>
                <a:lnTo>
                  <a:pt x="1132357" y="724446"/>
                </a:lnTo>
                <a:lnTo>
                  <a:pt x="1123061" y="724446"/>
                </a:lnTo>
                <a:lnTo>
                  <a:pt x="1131824" y="737146"/>
                </a:lnTo>
                <a:lnTo>
                  <a:pt x="1137805" y="737146"/>
                </a:lnTo>
                <a:lnTo>
                  <a:pt x="1141933" y="749846"/>
                </a:lnTo>
                <a:lnTo>
                  <a:pt x="1145133" y="762546"/>
                </a:lnTo>
                <a:lnTo>
                  <a:pt x="1152105" y="762546"/>
                </a:lnTo>
                <a:lnTo>
                  <a:pt x="1152690" y="775246"/>
                </a:lnTo>
                <a:lnTo>
                  <a:pt x="1157338" y="762546"/>
                </a:lnTo>
                <a:lnTo>
                  <a:pt x="1165466" y="762546"/>
                </a:lnTo>
                <a:lnTo>
                  <a:pt x="1160818" y="775246"/>
                </a:lnTo>
                <a:lnTo>
                  <a:pt x="1178242" y="775246"/>
                </a:lnTo>
                <a:lnTo>
                  <a:pt x="1186319" y="787946"/>
                </a:lnTo>
                <a:lnTo>
                  <a:pt x="1185799" y="787946"/>
                </a:lnTo>
                <a:lnTo>
                  <a:pt x="1190447" y="800646"/>
                </a:lnTo>
                <a:lnTo>
                  <a:pt x="1197698" y="787946"/>
                </a:lnTo>
                <a:lnTo>
                  <a:pt x="1204087" y="787946"/>
                </a:lnTo>
                <a:lnTo>
                  <a:pt x="1206119" y="800646"/>
                </a:lnTo>
                <a:lnTo>
                  <a:pt x="1212507" y="800646"/>
                </a:lnTo>
                <a:lnTo>
                  <a:pt x="1222971" y="813346"/>
                </a:lnTo>
                <a:lnTo>
                  <a:pt x="1227493" y="813346"/>
                </a:lnTo>
                <a:lnTo>
                  <a:pt x="1231239" y="826046"/>
                </a:lnTo>
                <a:lnTo>
                  <a:pt x="1233906" y="826046"/>
                </a:lnTo>
                <a:lnTo>
                  <a:pt x="1235163" y="838746"/>
                </a:lnTo>
                <a:lnTo>
                  <a:pt x="1240967" y="826046"/>
                </a:lnTo>
                <a:lnTo>
                  <a:pt x="1243291" y="838746"/>
                </a:lnTo>
                <a:lnTo>
                  <a:pt x="1260144" y="838746"/>
                </a:lnTo>
                <a:lnTo>
                  <a:pt x="1259560" y="851446"/>
                </a:lnTo>
                <a:lnTo>
                  <a:pt x="1260716" y="864146"/>
                </a:lnTo>
                <a:lnTo>
                  <a:pt x="1268272" y="864146"/>
                </a:lnTo>
                <a:lnTo>
                  <a:pt x="1277569" y="851446"/>
                </a:lnTo>
                <a:lnTo>
                  <a:pt x="1282788" y="851446"/>
                </a:lnTo>
                <a:lnTo>
                  <a:pt x="1277569" y="864146"/>
                </a:lnTo>
                <a:lnTo>
                  <a:pt x="1289177" y="864146"/>
                </a:lnTo>
                <a:lnTo>
                  <a:pt x="1285697" y="876846"/>
                </a:lnTo>
                <a:lnTo>
                  <a:pt x="1289761" y="876846"/>
                </a:lnTo>
                <a:lnTo>
                  <a:pt x="1289761" y="864146"/>
                </a:lnTo>
                <a:lnTo>
                  <a:pt x="1296809" y="864146"/>
                </a:lnTo>
                <a:lnTo>
                  <a:pt x="1300365" y="876846"/>
                </a:lnTo>
                <a:lnTo>
                  <a:pt x="1301953" y="876846"/>
                </a:lnTo>
                <a:lnTo>
                  <a:pt x="1301381" y="889546"/>
                </a:lnTo>
                <a:lnTo>
                  <a:pt x="1307719" y="876846"/>
                </a:lnTo>
                <a:lnTo>
                  <a:pt x="1321079" y="876846"/>
                </a:lnTo>
                <a:lnTo>
                  <a:pt x="1319339" y="889546"/>
                </a:lnTo>
                <a:lnTo>
                  <a:pt x="1344307" y="889546"/>
                </a:lnTo>
                <a:lnTo>
                  <a:pt x="1340827" y="902246"/>
                </a:lnTo>
                <a:lnTo>
                  <a:pt x="1379156" y="902246"/>
                </a:lnTo>
                <a:lnTo>
                  <a:pt x="1382064" y="889546"/>
                </a:lnTo>
                <a:lnTo>
                  <a:pt x="1386128" y="889546"/>
                </a:lnTo>
                <a:lnTo>
                  <a:pt x="1386128" y="902246"/>
                </a:lnTo>
                <a:lnTo>
                  <a:pt x="1389608" y="889546"/>
                </a:lnTo>
                <a:lnTo>
                  <a:pt x="1394256" y="889546"/>
                </a:lnTo>
                <a:lnTo>
                  <a:pt x="1391361" y="902246"/>
                </a:lnTo>
                <a:lnTo>
                  <a:pt x="1392516" y="902246"/>
                </a:lnTo>
                <a:lnTo>
                  <a:pt x="1391932" y="914946"/>
                </a:lnTo>
                <a:lnTo>
                  <a:pt x="1393685" y="902246"/>
                </a:lnTo>
                <a:lnTo>
                  <a:pt x="1402397" y="914946"/>
                </a:lnTo>
                <a:lnTo>
                  <a:pt x="1402397" y="572046"/>
                </a:lnTo>
                <a:lnTo>
                  <a:pt x="1401229" y="572046"/>
                </a:lnTo>
                <a:lnTo>
                  <a:pt x="1401229" y="775246"/>
                </a:lnTo>
                <a:lnTo>
                  <a:pt x="1393101" y="775246"/>
                </a:lnTo>
                <a:lnTo>
                  <a:pt x="1393685" y="762546"/>
                </a:lnTo>
                <a:lnTo>
                  <a:pt x="1401229" y="775246"/>
                </a:lnTo>
                <a:lnTo>
                  <a:pt x="1401229" y="572046"/>
                </a:lnTo>
                <a:lnTo>
                  <a:pt x="1391932" y="572046"/>
                </a:lnTo>
                <a:lnTo>
                  <a:pt x="1401813" y="559346"/>
                </a:lnTo>
                <a:lnTo>
                  <a:pt x="1377226" y="559346"/>
                </a:lnTo>
                <a:lnTo>
                  <a:pt x="1371028" y="546646"/>
                </a:lnTo>
                <a:lnTo>
                  <a:pt x="1369568" y="546646"/>
                </a:lnTo>
                <a:lnTo>
                  <a:pt x="1366380" y="533946"/>
                </a:lnTo>
                <a:lnTo>
                  <a:pt x="1370660" y="533946"/>
                </a:lnTo>
                <a:lnTo>
                  <a:pt x="1367688" y="521246"/>
                </a:lnTo>
                <a:lnTo>
                  <a:pt x="1361732" y="521246"/>
                </a:lnTo>
                <a:lnTo>
                  <a:pt x="1363472" y="508546"/>
                </a:lnTo>
                <a:lnTo>
                  <a:pt x="1356512" y="521246"/>
                </a:lnTo>
                <a:lnTo>
                  <a:pt x="1341843" y="521246"/>
                </a:lnTo>
                <a:lnTo>
                  <a:pt x="1345476" y="508546"/>
                </a:lnTo>
                <a:lnTo>
                  <a:pt x="1357668" y="508546"/>
                </a:lnTo>
                <a:lnTo>
                  <a:pt x="1351864" y="495846"/>
                </a:lnTo>
                <a:lnTo>
                  <a:pt x="1344891" y="508546"/>
                </a:lnTo>
                <a:lnTo>
                  <a:pt x="1343152" y="495846"/>
                </a:lnTo>
                <a:lnTo>
                  <a:pt x="1338529" y="495846"/>
                </a:lnTo>
                <a:lnTo>
                  <a:pt x="1331315" y="483146"/>
                </a:lnTo>
                <a:lnTo>
                  <a:pt x="1332014" y="483146"/>
                </a:lnTo>
                <a:lnTo>
                  <a:pt x="1334071" y="470446"/>
                </a:lnTo>
                <a:lnTo>
                  <a:pt x="1328051" y="470446"/>
                </a:lnTo>
                <a:lnTo>
                  <a:pt x="1319339" y="470446"/>
                </a:lnTo>
                <a:lnTo>
                  <a:pt x="1322412" y="459244"/>
                </a:lnTo>
                <a:lnTo>
                  <a:pt x="1321663" y="457746"/>
                </a:lnTo>
                <a:lnTo>
                  <a:pt x="1318755" y="470446"/>
                </a:lnTo>
                <a:lnTo>
                  <a:pt x="1306563" y="470446"/>
                </a:lnTo>
                <a:lnTo>
                  <a:pt x="1303705" y="457746"/>
                </a:lnTo>
                <a:lnTo>
                  <a:pt x="1307134" y="457746"/>
                </a:lnTo>
                <a:lnTo>
                  <a:pt x="1317586" y="445046"/>
                </a:lnTo>
                <a:lnTo>
                  <a:pt x="1303705" y="445046"/>
                </a:lnTo>
                <a:lnTo>
                  <a:pt x="1305979" y="432346"/>
                </a:lnTo>
                <a:lnTo>
                  <a:pt x="1296149" y="432346"/>
                </a:lnTo>
                <a:lnTo>
                  <a:pt x="1299057" y="419646"/>
                </a:lnTo>
                <a:lnTo>
                  <a:pt x="1314691" y="419646"/>
                </a:lnTo>
                <a:lnTo>
                  <a:pt x="1313205" y="416255"/>
                </a:lnTo>
                <a:lnTo>
                  <a:pt x="1315847" y="414197"/>
                </a:lnTo>
                <a:lnTo>
                  <a:pt x="1312595" y="414858"/>
                </a:lnTo>
                <a:lnTo>
                  <a:pt x="1309154" y="406946"/>
                </a:lnTo>
                <a:lnTo>
                  <a:pt x="1296352" y="406946"/>
                </a:lnTo>
                <a:lnTo>
                  <a:pt x="1294409" y="394246"/>
                </a:lnTo>
                <a:lnTo>
                  <a:pt x="1299641" y="394246"/>
                </a:lnTo>
                <a:lnTo>
                  <a:pt x="1301381" y="381546"/>
                </a:lnTo>
                <a:lnTo>
                  <a:pt x="1292085" y="381546"/>
                </a:lnTo>
                <a:lnTo>
                  <a:pt x="1291501" y="380695"/>
                </a:lnTo>
                <a:lnTo>
                  <a:pt x="1291501" y="826046"/>
                </a:lnTo>
                <a:lnTo>
                  <a:pt x="1282788" y="826046"/>
                </a:lnTo>
                <a:lnTo>
                  <a:pt x="1283373" y="813346"/>
                </a:lnTo>
                <a:lnTo>
                  <a:pt x="1291501" y="826046"/>
                </a:lnTo>
                <a:lnTo>
                  <a:pt x="1291501" y="380695"/>
                </a:lnTo>
                <a:lnTo>
                  <a:pt x="1283373" y="368846"/>
                </a:lnTo>
                <a:lnTo>
                  <a:pt x="1288605" y="368846"/>
                </a:lnTo>
                <a:lnTo>
                  <a:pt x="1290345" y="356146"/>
                </a:lnTo>
                <a:lnTo>
                  <a:pt x="1286637" y="356146"/>
                </a:lnTo>
                <a:lnTo>
                  <a:pt x="1284693" y="343446"/>
                </a:lnTo>
                <a:lnTo>
                  <a:pt x="1276985" y="343446"/>
                </a:lnTo>
                <a:lnTo>
                  <a:pt x="1276985" y="559346"/>
                </a:lnTo>
                <a:lnTo>
                  <a:pt x="1268857" y="559346"/>
                </a:lnTo>
                <a:lnTo>
                  <a:pt x="1268857" y="546646"/>
                </a:lnTo>
                <a:lnTo>
                  <a:pt x="1276985" y="559346"/>
                </a:lnTo>
                <a:lnTo>
                  <a:pt x="1276985" y="343446"/>
                </a:lnTo>
                <a:lnTo>
                  <a:pt x="1274445" y="343446"/>
                </a:lnTo>
                <a:lnTo>
                  <a:pt x="1275092" y="330746"/>
                </a:lnTo>
                <a:lnTo>
                  <a:pt x="1285113" y="330746"/>
                </a:lnTo>
                <a:lnTo>
                  <a:pt x="1278724" y="318046"/>
                </a:lnTo>
                <a:lnTo>
                  <a:pt x="1270596" y="330746"/>
                </a:lnTo>
                <a:lnTo>
                  <a:pt x="1264208" y="330746"/>
                </a:lnTo>
                <a:lnTo>
                  <a:pt x="1271752" y="318046"/>
                </a:lnTo>
                <a:lnTo>
                  <a:pt x="1254912" y="318046"/>
                </a:lnTo>
                <a:lnTo>
                  <a:pt x="1256068" y="305346"/>
                </a:lnTo>
                <a:lnTo>
                  <a:pt x="1272921" y="305346"/>
                </a:lnTo>
                <a:lnTo>
                  <a:pt x="1274076" y="292646"/>
                </a:lnTo>
                <a:lnTo>
                  <a:pt x="1257922" y="292646"/>
                </a:lnTo>
                <a:lnTo>
                  <a:pt x="1250264" y="279946"/>
                </a:lnTo>
                <a:lnTo>
                  <a:pt x="1277327" y="279946"/>
                </a:lnTo>
                <a:lnTo>
                  <a:pt x="1278432" y="267246"/>
                </a:lnTo>
                <a:lnTo>
                  <a:pt x="1267345" y="267246"/>
                </a:lnTo>
                <a:lnTo>
                  <a:pt x="1270596" y="254546"/>
                </a:lnTo>
                <a:lnTo>
                  <a:pt x="1266532" y="254546"/>
                </a:lnTo>
                <a:lnTo>
                  <a:pt x="1260652" y="241846"/>
                </a:lnTo>
                <a:lnTo>
                  <a:pt x="1252588" y="241846"/>
                </a:lnTo>
                <a:lnTo>
                  <a:pt x="1257820" y="229146"/>
                </a:lnTo>
                <a:lnTo>
                  <a:pt x="1264780" y="229146"/>
                </a:lnTo>
                <a:lnTo>
                  <a:pt x="1257236" y="216446"/>
                </a:lnTo>
                <a:lnTo>
                  <a:pt x="1240663" y="216446"/>
                </a:lnTo>
                <a:lnTo>
                  <a:pt x="1242999" y="229146"/>
                </a:lnTo>
                <a:lnTo>
                  <a:pt x="1249680" y="229146"/>
                </a:lnTo>
                <a:lnTo>
                  <a:pt x="1245616" y="241846"/>
                </a:lnTo>
                <a:lnTo>
                  <a:pt x="1242136" y="241846"/>
                </a:lnTo>
                <a:lnTo>
                  <a:pt x="1242136" y="229146"/>
                </a:lnTo>
                <a:lnTo>
                  <a:pt x="1239812" y="229146"/>
                </a:lnTo>
                <a:lnTo>
                  <a:pt x="1238948" y="216446"/>
                </a:lnTo>
                <a:lnTo>
                  <a:pt x="1238135" y="216446"/>
                </a:lnTo>
                <a:lnTo>
                  <a:pt x="1237437" y="203746"/>
                </a:lnTo>
                <a:lnTo>
                  <a:pt x="1236903" y="191046"/>
                </a:lnTo>
                <a:lnTo>
                  <a:pt x="1246200" y="191046"/>
                </a:lnTo>
                <a:lnTo>
                  <a:pt x="1238719" y="178346"/>
                </a:lnTo>
                <a:lnTo>
                  <a:pt x="1237780" y="165646"/>
                </a:lnTo>
                <a:lnTo>
                  <a:pt x="1244244" y="152946"/>
                </a:lnTo>
                <a:lnTo>
                  <a:pt x="1258976" y="152946"/>
                </a:lnTo>
                <a:lnTo>
                  <a:pt x="1253972" y="165646"/>
                </a:lnTo>
                <a:lnTo>
                  <a:pt x="1251140" y="178346"/>
                </a:lnTo>
                <a:lnTo>
                  <a:pt x="1250480" y="178346"/>
                </a:lnTo>
                <a:lnTo>
                  <a:pt x="1252004" y="191046"/>
                </a:lnTo>
                <a:lnTo>
                  <a:pt x="1279893" y="191046"/>
                </a:lnTo>
                <a:lnTo>
                  <a:pt x="1275245" y="178346"/>
                </a:lnTo>
                <a:lnTo>
                  <a:pt x="1273987" y="178346"/>
                </a:lnTo>
                <a:lnTo>
                  <a:pt x="1274368" y="165646"/>
                </a:lnTo>
                <a:lnTo>
                  <a:pt x="1283639" y="165646"/>
                </a:lnTo>
                <a:lnTo>
                  <a:pt x="1280617" y="152946"/>
                </a:lnTo>
                <a:lnTo>
                  <a:pt x="1279893" y="152946"/>
                </a:lnTo>
                <a:lnTo>
                  <a:pt x="1279893" y="140246"/>
                </a:lnTo>
                <a:lnTo>
                  <a:pt x="1270012" y="152946"/>
                </a:lnTo>
                <a:lnTo>
                  <a:pt x="1274521" y="140246"/>
                </a:lnTo>
                <a:lnTo>
                  <a:pt x="1279893" y="140246"/>
                </a:lnTo>
                <a:lnTo>
                  <a:pt x="1288021" y="140246"/>
                </a:lnTo>
                <a:lnTo>
                  <a:pt x="1275245" y="127546"/>
                </a:lnTo>
                <a:lnTo>
                  <a:pt x="1288021" y="127546"/>
                </a:lnTo>
                <a:lnTo>
                  <a:pt x="1291501" y="114846"/>
                </a:lnTo>
                <a:lnTo>
                  <a:pt x="1285989" y="114846"/>
                </a:lnTo>
                <a:lnTo>
                  <a:pt x="1282788" y="102146"/>
                </a:lnTo>
                <a:lnTo>
                  <a:pt x="1281049" y="102146"/>
                </a:lnTo>
                <a:lnTo>
                  <a:pt x="1279309" y="89446"/>
                </a:lnTo>
                <a:lnTo>
                  <a:pt x="1277086" y="76746"/>
                </a:lnTo>
                <a:lnTo>
                  <a:pt x="1289177" y="76746"/>
                </a:lnTo>
                <a:lnTo>
                  <a:pt x="1278140" y="64046"/>
                </a:lnTo>
                <a:lnTo>
                  <a:pt x="1272921" y="64046"/>
                </a:lnTo>
                <a:lnTo>
                  <a:pt x="1272921" y="114846"/>
                </a:lnTo>
                <a:lnTo>
                  <a:pt x="1267688" y="127546"/>
                </a:lnTo>
                <a:lnTo>
                  <a:pt x="1264208" y="127546"/>
                </a:lnTo>
                <a:lnTo>
                  <a:pt x="1253172" y="114846"/>
                </a:lnTo>
                <a:lnTo>
                  <a:pt x="1272921" y="114846"/>
                </a:lnTo>
                <a:lnTo>
                  <a:pt x="1272921" y="64046"/>
                </a:lnTo>
                <a:lnTo>
                  <a:pt x="1271130" y="64046"/>
                </a:lnTo>
                <a:lnTo>
                  <a:pt x="1276400" y="51346"/>
                </a:lnTo>
                <a:lnTo>
                  <a:pt x="1271270" y="51346"/>
                </a:lnTo>
                <a:lnTo>
                  <a:pt x="1271460" y="38646"/>
                </a:lnTo>
                <a:lnTo>
                  <a:pt x="1277340" y="38646"/>
                </a:lnTo>
                <a:lnTo>
                  <a:pt x="1277061" y="25946"/>
                </a:lnTo>
                <a:lnTo>
                  <a:pt x="1286852" y="25946"/>
                </a:lnTo>
                <a:lnTo>
                  <a:pt x="1275245" y="13246"/>
                </a:lnTo>
                <a:lnTo>
                  <a:pt x="1254912" y="13246"/>
                </a:lnTo>
                <a:lnTo>
                  <a:pt x="1254912" y="64046"/>
                </a:lnTo>
                <a:lnTo>
                  <a:pt x="1254328" y="76746"/>
                </a:lnTo>
                <a:lnTo>
                  <a:pt x="1245616" y="76746"/>
                </a:lnTo>
                <a:lnTo>
                  <a:pt x="1246200" y="64046"/>
                </a:lnTo>
                <a:lnTo>
                  <a:pt x="1254912" y="64046"/>
                </a:lnTo>
                <a:lnTo>
                  <a:pt x="1254912" y="13246"/>
                </a:lnTo>
                <a:lnTo>
                  <a:pt x="1232255" y="13246"/>
                </a:lnTo>
                <a:lnTo>
                  <a:pt x="1232255" y="381546"/>
                </a:lnTo>
                <a:lnTo>
                  <a:pt x="1231684" y="394246"/>
                </a:lnTo>
                <a:lnTo>
                  <a:pt x="1222387" y="394246"/>
                </a:lnTo>
                <a:lnTo>
                  <a:pt x="1223543" y="381546"/>
                </a:lnTo>
                <a:lnTo>
                  <a:pt x="1232255" y="381546"/>
                </a:lnTo>
                <a:lnTo>
                  <a:pt x="1232255" y="13246"/>
                </a:lnTo>
                <a:lnTo>
                  <a:pt x="1229931" y="13246"/>
                </a:lnTo>
                <a:lnTo>
                  <a:pt x="1229931" y="216446"/>
                </a:lnTo>
                <a:lnTo>
                  <a:pt x="1221803" y="216446"/>
                </a:lnTo>
                <a:lnTo>
                  <a:pt x="1222387" y="203746"/>
                </a:lnTo>
                <a:lnTo>
                  <a:pt x="1229931" y="216446"/>
                </a:lnTo>
                <a:lnTo>
                  <a:pt x="1229931" y="13246"/>
                </a:lnTo>
                <a:lnTo>
                  <a:pt x="1220063" y="13246"/>
                </a:lnTo>
                <a:lnTo>
                  <a:pt x="1220063" y="64046"/>
                </a:lnTo>
                <a:lnTo>
                  <a:pt x="1219479" y="76746"/>
                </a:lnTo>
                <a:lnTo>
                  <a:pt x="1217155" y="76746"/>
                </a:lnTo>
                <a:lnTo>
                  <a:pt x="1217155" y="114846"/>
                </a:lnTo>
                <a:lnTo>
                  <a:pt x="1217155" y="546646"/>
                </a:lnTo>
                <a:lnTo>
                  <a:pt x="1203794" y="546646"/>
                </a:lnTo>
                <a:lnTo>
                  <a:pt x="1207287" y="533946"/>
                </a:lnTo>
                <a:lnTo>
                  <a:pt x="1211351" y="533946"/>
                </a:lnTo>
                <a:lnTo>
                  <a:pt x="1217155" y="546646"/>
                </a:lnTo>
                <a:lnTo>
                  <a:pt x="1217155" y="114846"/>
                </a:lnTo>
                <a:lnTo>
                  <a:pt x="1215415" y="127546"/>
                </a:lnTo>
                <a:lnTo>
                  <a:pt x="1207287" y="127546"/>
                </a:lnTo>
                <a:lnTo>
                  <a:pt x="1207871" y="114846"/>
                </a:lnTo>
                <a:lnTo>
                  <a:pt x="1217155" y="114846"/>
                </a:lnTo>
                <a:lnTo>
                  <a:pt x="1217155" y="76746"/>
                </a:lnTo>
                <a:lnTo>
                  <a:pt x="1213091" y="76746"/>
                </a:lnTo>
                <a:lnTo>
                  <a:pt x="1212507" y="64046"/>
                </a:lnTo>
                <a:lnTo>
                  <a:pt x="1220063" y="64046"/>
                </a:lnTo>
                <a:lnTo>
                  <a:pt x="1220063" y="13246"/>
                </a:lnTo>
                <a:lnTo>
                  <a:pt x="1189278" y="13246"/>
                </a:lnTo>
                <a:lnTo>
                  <a:pt x="1189278" y="419646"/>
                </a:lnTo>
                <a:lnTo>
                  <a:pt x="1189278" y="432346"/>
                </a:lnTo>
                <a:lnTo>
                  <a:pt x="1173594" y="432346"/>
                </a:lnTo>
                <a:lnTo>
                  <a:pt x="1168946" y="445046"/>
                </a:lnTo>
                <a:lnTo>
                  <a:pt x="1158494" y="445046"/>
                </a:lnTo>
                <a:lnTo>
                  <a:pt x="1159662" y="432346"/>
                </a:lnTo>
                <a:lnTo>
                  <a:pt x="1164882" y="419646"/>
                </a:lnTo>
                <a:lnTo>
                  <a:pt x="1170114" y="419646"/>
                </a:lnTo>
                <a:lnTo>
                  <a:pt x="1171270" y="406946"/>
                </a:lnTo>
                <a:lnTo>
                  <a:pt x="1173594" y="419646"/>
                </a:lnTo>
                <a:lnTo>
                  <a:pt x="1189278" y="419646"/>
                </a:lnTo>
                <a:lnTo>
                  <a:pt x="1189278" y="13246"/>
                </a:lnTo>
                <a:lnTo>
                  <a:pt x="1183474" y="13246"/>
                </a:lnTo>
                <a:lnTo>
                  <a:pt x="1183474" y="267246"/>
                </a:lnTo>
                <a:lnTo>
                  <a:pt x="1181150" y="279946"/>
                </a:lnTo>
                <a:lnTo>
                  <a:pt x="1173594" y="279946"/>
                </a:lnTo>
                <a:lnTo>
                  <a:pt x="1170698" y="267246"/>
                </a:lnTo>
                <a:lnTo>
                  <a:pt x="1183474" y="267246"/>
                </a:lnTo>
                <a:lnTo>
                  <a:pt x="1183474" y="13246"/>
                </a:lnTo>
                <a:lnTo>
                  <a:pt x="1181735" y="13246"/>
                </a:lnTo>
                <a:lnTo>
                  <a:pt x="1181735" y="76746"/>
                </a:lnTo>
                <a:lnTo>
                  <a:pt x="1171854" y="64046"/>
                </a:lnTo>
                <a:lnTo>
                  <a:pt x="1181150" y="64046"/>
                </a:lnTo>
                <a:lnTo>
                  <a:pt x="1181735" y="76746"/>
                </a:lnTo>
                <a:lnTo>
                  <a:pt x="1181735" y="13246"/>
                </a:lnTo>
                <a:lnTo>
                  <a:pt x="1150937" y="13246"/>
                </a:lnTo>
                <a:lnTo>
                  <a:pt x="1150937" y="38646"/>
                </a:lnTo>
                <a:lnTo>
                  <a:pt x="1148626" y="42824"/>
                </a:lnTo>
                <a:lnTo>
                  <a:pt x="1148626" y="724446"/>
                </a:lnTo>
                <a:lnTo>
                  <a:pt x="1145133" y="724446"/>
                </a:lnTo>
                <a:lnTo>
                  <a:pt x="1148041" y="711746"/>
                </a:lnTo>
                <a:lnTo>
                  <a:pt x="1148626" y="724446"/>
                </a:lnTo>
                <a:lnTo>
                  <a:pt x="1148626" y="42824"/>
                </a:lnTo>
                <a:lnTo>
                  <a:pt x="1143901" y="51346"/>
                </a:lnTo>
                <a:lnTo>
                  <a:pt x="1138936" y="51346"/>
                </a:lnTo>
                <a:lnTo>
                  <a:pt x="1139913" y="64046"/>
                </a:lnTo>
                <a:lnTo>
                  <a:pt x="1127747" y="51346"/>
                </a:lnTo>
                <a:lnTo>
                  <a:pt x="1130185" y="51346"/>
                </a:lnTo>
                <a:lnTo>
                  <a:pt x="1141539" y="38646"/>
                </a:lnTo>
                <a:lnTo>
                  <a:pt x="1150937" y="38646"/>
                </a:lnTo>
                <a:lnTo>
                  <a:pt x="1150937" y="13246"/>
                </a:lnTo>
                <a:lnTo>
                  <a:pt x="1117841" y="13246"/>
                </a:lnTo>
                <a:lnTo>
                  <a:pt x="1117841" y="102146"/>
                </a:lnTo>
                <a:lnTo>
                  <a:pt x="1117142" y="114846"/>
                </a:lnTo>
                <a:lnTo>
                  <a:pt x="1110081" y="114846"/>
                </a:lnTo>
                <a:lnTo>
                  <a:pt x="1109713" y="102146"/>
                </a:lnTo>
                <a:lnTo>
                  <a:pt x="1117841" y="102146"/>
                </a:lnTo>
                <a:lnTo>
                  <a:pt x="1117841" y="13246"/>
                </a:lnTo>
                <a:lnTo>
                  <a:pt x="1107960" y="13246"/>
                </a:lnTo>
                <a:lnTo>
                  <a:pt x="1107960" y="686346"/>
                </a:lnTo>
                <a:lnTo>
                  <a:pt x="1102156" y="699046"/>
                </a:lnTo>
                <a:lnTo>
                  <a:pt x="1099832" y="686346"/>
                </a:lnTo>
                <a:lnTo>
                  <a:pt x="1107960" y="686346"/>
                </a:lnTo>
                <a:lnTo>
                  <a:pt x="1107960" y="13246"/>
                </a:lnTo>
                <a:lnTo>
                  <a:pt x="1097508" y="13246"/>
                </a:lnTo>
                <a:lnTo>
                  <a:pt x="1097508" y="165646"/>
                </a:lnTo>
                <a:lnTo>
                  <a:pt x="1097508" y="178346"/>
                </a:lnTo>
                <a:lnTo>
                  <a:pt x="1088377" y="178346"/>
                </a:lnTo>
                <a:lnTo>
                  <a:pt x="1088377" y="241846"/>
                </a:lnTo>
                <a:lnTo>
                  <a:pt x="1084440" y="254546"/>
                </a:lnTo>
                <a:lnTo>
                  <a:pt x="1081811" y="254546"/>
                </a:lnTo>
                <a:lnTo>
                  <a:pt x="1082992" y="267246"/>
                </a:lnTo>
                <a:lnTo>
                  <a:pt x="1073696" y="267246"/>
                </a:lnTo>
                <a:lnTo>
                  <a:pt x="1066723" y="254546"/>
                </a:lnTo>
                <a:lnTo>
                  <a:pt x="1067358" y="254546"/>
                </a:lnTo>
                <a:lnTo>
                  <a:pt x="1073048" y="241846"/>
                </a:lnTo>
                <a:lnTo>
                  <a:pt x="1088377" y="241846"/>
                </a:lnTo>
                <a:lnTo>
                  <a:pt x="1088377" y="178346"/>
                </a:lnTo>
                <a:lnTo>
                  <a:pt x="1088212" y="178346"/>
                </a:lnTo>
                <a:lnTo>
                  <a:pt x="1088212" y="203746"/>
                </a:lnTo>
                <a:lnTo>
                  <a:pt x="1081252" y="203746"/>
                </a:lnTo>
                <a:lnTo>
                  <a:pt x="1079500" y="191046"/>
                </a:lnTo>
                <a:lnTo>
                  <a:pt x="1088212" y="203746"/>
                </a:lnTo>
                <a:lnTo>
                  <a:pt x="1088212" y="178346"/>
                </a:lnTo>
                <a:lnTo>
                  <a:pt x="1087056" y="178346"/>
                </a:lnTo>
                <a:lnTo>
                  <a:pt x="1088796" y="165646"/>
                </a:lnTo>
                <a:lnTo>
                  <a:pt x="1097508" y="165646"/>
                </a:lnTo>
                <a:lnTo>
                  <a:pt x="1097508" y="13246"/>
                </a:lnTo>
                <a:lnTo>
                  <a:pt x="1094613" y="13246"/>
                </a:lnTo>
                <a:lnTo>
                  <a:pt x="1086535" y="25946"/>
                </a:lnTo>
                <a:lnTo>
                  <a:pt x="1075169" y="25946"/>
                </a:lnTo>
                <a:lnTo>
                  <a:pt x="1069047" y="38646"/>
                </a:lnTo>
                <a:lnTo>
                  <a:pt x="1067308" y="51346"/>
                </a:lnTo>
                <a:lnTo>
                  <a:pt x="1072540" y="51346"/>
                </a:lnTo>
                <a:lnTo>
                  <a:pt x="1084148" y="64046"/>
                </a:lnTo>
                <a:lnTo>
                  <a:pt x="1077760" y="64046"/>
                </a:lnTo>
                <a:lnTo>
                  <a:pt x="1081252" y="76746"/>
                </a:lnTo>
                <a:lnTo>
                  <a:pt x="1081659" y="76746"/>
                </a:lnTo>
                <a:lnTo>
                  <a:pt x="1077620" y="89446"/>
                </a:lnTo>
                <a:lnTo>
                  <a:pt x="1067308" y="89446"/>
                </a:lnTo>
                <a:lnTo>
                  <a:pt x="1069047" y="102146"/>
                </a:lnTo>
                <a:lnTo>
                  <a:pt x="1073111" y="102146"/>
                </a:lnTo>
                <a:lnTo>
                  <a:pt x="1074280" y="114846"/>
                </a:lnTo>
                <a:lnTo>
                  <a:pt x="1073696" y="114846"/>
                </a:lnTo>
                <a:lnTo>
                  <a:pt x="1069047" y="127546"/>
                </a:lnTo>
                <a:lnTo>
                  <a:pt x="1067308" y="127546"/>
                </a:lnTo>
                <a:lnTo>
                  <a:pt x="1067892" y="140246"/>
                </a:lnTo>
                <a:lnTo>
                  <a:pt x="1063244" y="127546"/>
                </a:lnTo>
                <a:lnTo>
                  <a:pt x="1062710" y="127546"/>
                </a:lnTo>
                <a:lnTo>
                  <a:pt x="1062710" y="165646"/>
                </a:lnTo>
                <a:lnTo>
                  <a:pt x="1055293" y="165646"/>
                </a:lnTo>
                <a:lnTo>
                  <a:pt x="1048766" y="153873"/>
                </a:lnTo>
                <a:lnTo>
                  <a:pt x="1048766" y="610146"/>
                </a:lnTo>
                <a:lnTo>
                  <a:pt x="1046441" y="622846"/>
                </a:lnTo>
                <a:lnTo>
                  <a:pt x="1031341" y="622846"/>
                </a:lnTo>
                <a:lnTo>
                  <a:pt x="1030770" y="610146"/>
                </a:lnTo>
                <a:lnTo>
                  <a:pt x="1031925" y="597446"/>
                </a:lnTo>
                <a:lnTo>
                  <a:pt x="1032510" y="597446"/>
                </a:lnTo>
                <a:lnTo>
                  <a:pt x="1034249" y="610146"/>
                </a:lnTo>
                <a:lnTo>
                  <a:pt x="1048766" y="610146"/>
                </a:lnTo>
                <a:lnTo>
                  <a:pt x="1048766" y="153873"/>
                </a:lnTo>
                <a:lnTo>
                  <a:pt x="1048258" y="152946"/>
                </a:lnTo>
                <a:lnTo>
                  <a:pt x="1051953" y="152946"/>
                </a:lnTo>
                <a:lnTo>
                  <a:pt x="1056500" y="140246"/>
                </a:lnTo>
                <a:lnTo>
                  <a:pt x="1062126" y="140246"/>
                </a:lnTo>
                <a:lnTo>
                  <a:pt x="1060970" y="152946"/>
                </a:lnTo>
                <a:lnTo>
                  <a:pt x="1062126" y="152946"/>
                </a:lnTo>
                <a:lnTo>
                  <a:pt x="1062710" y="165646"/>
                </a:lnTo>
                <a:lnTo>
                  <a:pt x="1062710" y="127546"/>
                </a:lnTo>
                <a:lnTo>
                  <a:pt x="1062431" y="127546"/>
                </a:lnTo>
                <a:lnTo>
                  <a:pt x="1057986" y="114846"/>
                </a:lnTo>
                <a:lnTo>
                  <a:pt x="1061542" y="114846"/>
                </a:lnTo>
                <a:lnTo>
                  <a:pt x="1060970" y="102146"/>
                </a:lnTo>
                <a:lnTo>
                  <a:pt x="1056322" y="102146"/>
                </a:lnTo>
                <a:lnTo>
                  <a:pt x="1049350" y="89446"/>
                </a:lnTo>
                <a:lnTo>
                  <a:pt x="1047026" y="76746"/>
                </a:lnTo>
                <a:lnTo>
                  <a:pt x="1061593" y="76746"/>
                </a:lnTo>
                <a:lnTo>
                  <a:pt x="1064056" y="64046"/>
                </a:lnTo>
                <a:lnTo>
                  <a:pt x="1056906" y="64046"/>
                </a:lnTo>
                <a:lnTo>
                  <a:pt x="1058062" y="51346"/>
                </a:lnTo>
                <a:lnTo>
                  <a:pt x="1055738" y="51346"/>
                </a:lnTo>
                <a:lnTo>
                  <a:pt x="1058646" y="38646"/>
                </a:lnTo>
                <a:lnTo>
                  <a:pt x="1044702" y="38646"/>
                </a:lnTo>
                <a:lnTo>
                  <a:pt x="1042187" y="38646"/>
                </a:lnTo>
                <a:lnTo>
                  <a:pt x="1043546" y="25946"/>
                </a:lnTo>
                <a:lnTo>
                  <a:pt x="1044702" y="38646"/>
                </a:lnTo>
                <a:lnTo>
                  <a:pt x="1045286" y="25946"/>
                </a:lnTo>
                <a:lnTo>
                  <a:pt x="1053998" y="25946"/>
                </a:lnTo>
                <a:lnTo>
                  <a:pt x="1047026" y="13246"/>
                </a:lnTo>
                <a:lnTo>
                  <a:pt x="1029601" y="13246"/>
                </a:lnTo>
                <a:lnTo>
                  <a:pt x="1029601" y="572046"/>
                </a:lnTo>
                <a:lnTo>
                  <a:pt x="1029601" y="584746"/>
                </a:lnTo>
                <a:lnTo>
                  <a:pt x="1028446" y="584746"/>
                </a:lnTo>
                <a:lnTo>
                  <a:pt x="1029601" y="572046"/>
                </a:lnTo>
                <a:lnTo>
                  <a:pt x="1029601" y="13246"/>
                </a:lnTo>
                <a:lnTo>
                  <a:pt x="1029017" y="13246"/>
                </a:lnTo>
                <a:lnTo>
                  <a:pt x="1029017" y="51346"/>
                </a:lnTo>
                <a:lnTo>
                  <a:pt x="1026121" y="51346"/>
                </a:lnTo>
                <a:lnTo>
                  <a:pt x="1026121" y="203746"/>
                </a:lnTo>
                <a:lnTo>
                  <a:pt x="1026121" y="216446"/>
                </a:lnTo>
                <a:lnTo>
                  <a:pt x="1022057" y="216446"/>
                </a:lnTo>
                <a:lnTo>
                  <a:pt x="1022057" y="203746"/>
                </a:lnTo>
                <a:lnTo>
                  <a:pt x="1026121" y="203746"/>
                </a:lnTo>
                <a:lnTo>
                  <a:pt x="1026121" y="51346"/>
                </a:lnTo>
                <a:lnTo>
                  <a:pt x="1022057" y="51346"/>
                </a:lnTo>
                <a:lnTo>
                  <a:pt x="1022057" y="38646"/>
                </a:lnTo>
                <a:lnTo>
                  <a:pt x="1029017" y="51346"/>
                </a:lnTo>
                <a:lnTo>
                  <a:pt x="1029017" y="13246"/>
                </a:lnTo>
                <a:lnTo>
                  <a:pt x="1016825" y="13246"/>
                </a:lnTo>
                <a:lnTo>
                  <a:pt x="1016825" y="114846"/>
                </a:lnTo>
                <a:lnTo>
                  <a:pt x="1016241" y="127546"/>
                </a:lnTo>
                <a:lnTo>
                  <a:pt x="1012685" y="127546"/>
                </a:lnTo>
                <a:lnTo>
                  <a:pt x="1012685" y="470446"/>
                </a:lnTo>
                <a:lnTo>
                  <a:pt x="1012228" y="483146"/>
                </a:lnTo>
                <a:lnTo>
                  <a:pt x="1009853" y="470446"/>
                </a:lnTo>
                <a:lnTo>
                  <a:pt x="1012685" y="470446"/>
                </a:lnTo>
                <a:lnTo>
                  <a:pt x="1012685" y="127546"/>
                </a:lnTo>
                <a:lnTo>
                  <a:pt x="1004049" y="127546"/>
                </a:lnTo>
                <a:lnTo>
                  <a:pt x="1005789" y="114846"/>
                </a:lnTo>
                <a:lnTo>
                  <a:pt x="1016825" y="114846"/>
                </a:lnTo>
                <a:lnTo>
                  <a:pt x="1016825" y="13246"/>
                </a:lnTo>
                <a:lnTo>
                  <a:pt x="1010437" y="13246"/>
                </a:lnTo>
                <a:lnTo>
                  <a:pt x="1010437" y="51346"/>
                </a:lnTo>
                <a:lnTo>
                  <a:pt x="1008697" y="64046"/>
                </a:lnTo>
                <a:lnTo>
                  <a:pt x="1005205" y="64046"/>
                </a:lnTo>
                <a:lnTo>
                  <a:pt x="1004633" y="51346"/>
                </a:lnTo>
                <a:lnTo>
                  <a:pt x="1010437" y="51346"/>
                </a:lnTo>
                <a:lnTo>
                  <a:pt x="1010437" y="13246"/>
                </a:lnTo>
                <a:lnTo>
                  <a:pt x="1003465" y="13246"/>
                </a:lnTo>
                <a:lnTo>
                  <a:pt x="1003465" y="1041946"/>
                </a:lnTo>
                <a:lnTo>
                  <a:pt x="1000556" y="1054646"/>
                </a:lnTo>
                <a:lnTo>
                  <a:pt x="998245" y="1054646"/>
                </a:lnTo>
                <a:lnTo>
                  <a:pt x="998245" y="1041946"/>
                </a:lnTo>
                <a:lnTo>
                  <a:pt x="1003465" y="1041946"/>
                </a:lnTo>
                <a:lnTo>
                  <a:pt x="1003465" y="13246"/>
                </a:lnTo>
                <a:lnTo>
                  <a:pt x="1000556" y="13246"/>
                </a:lnTo>
                <a:lnTo>
                  <a:pt x="1000556" y="279946"/>
                </a:lnTo>
                <a:lnTo>
                  <a:pt x="990257" y="279946"/>
                </a:lnTo>
                <a:lnTo>
                  <a:pt x="990257" y="724446"/>
                </a:lnTo>
                <a:lnTo>
                  <a:pt x="990104" y="724446"/>
                </a:lnTo>
                <a:lnTo>
                  <a:pt x="990104" y="1016546"/>
                </a:lnTo>
                <a:lnTo>
                  <a:pt x="990104" y="1194346"/>
                </a:lnTo>
                <a:lnTo>
                  <a:pt x="987780" y="1207046"/>
                </a:lnTo>
                <a:lnTo>
                  <a:pt x="989533" y="1194346"/>
                </a:lnTo>
                <a:lnTo>
                  <a:pt x="990104" y="1194346"/>
                </a:lnTo>
                <a:lnTo>
                  <a:pt x="990104" y="1016546"/>
                </a:lnTo>
                <a:lnTo>
                  <a:pt x="982560" y="1029246"/>
                </a:lnTo>
                <a:lnTo>
                  <a:pt x="974420" y="1029246"/>
                </a:lnTo>
                <a:lnTo>
                  <a:pt x="986040" y="1016546"/>
                </a:lnTo>
                <a:lnTo>
                  <a:pt x="990104" y="1016546"/>
                </a:lnTo>
                <a:lnTo>
                  <a:pt x="990104" y="724446"/>
                </a:lnTo>
                <a:lnTo>
                  <a:pt x="987209" y="724446"/>
                </a:lnTo>
                <a:lnTo>
                  <a:pt x="989164" y="711746"/>
                </a:lnTo>
                <a:lnTo>
                  <a:pt x="990257" y="724446"/>
                </a:lnTo>
                <a:lnTo>
                  <a:pt x="990257" y="279946"/>
                </a:lnTo>
                <a:lnTo>
                  <a:pt x="990104" y="279946"/>
                </a:lnTo>
                <a:lnTo>
                  <a:pt x="993597" y="267246"/>
                </a:lnTo>
                <a:lnTo>
                  <a:pt x="999985" y="267246"/>
                </a:lnTo>
                <a:lnTo>
                  <a:pt x="1000556" y="279946"/>
                </a:lnTo>
                <a:lnTo>
                  <a:pt x="1000556" y="13246"/>
                </a:lnTo>
                <a:lnTo>
                  <a:pt x="991273" y="13246"/>
                </a:lnTo>
                <a:lnTo>
                  <a:pt x="991273" y="38646"/>
                </a:lnTo>
                <a:lnTo>
                  <a:pt x="991273" y="51346"/>
                </a:lnTo>
                <a:lnTo>
                  <a:pt x="983132" y="51346"/>
                </a:lnTo>
                <a:lnTo>
                  <a:pt x="983132" y="38646"/>
                </a:lnTo>
                <a:lnTo>
                  <a:pt x="991273" y="38646"/>
                </a:lnTo>
                <a:lnTo>
                  <a:pt x="991273" y="13246"/>
                </a:lnTo>
                <a:lnTo>
                  <a:pt x="973264" y="13246"/>
                </a:lnTo>
                <a:lnTo>
                  <a:pt x="973264" y="152946"/>
                </a:lnTo>
                <a:lnTo>
                  <a:pt x="965136" y="152946"/>
                </a:lnTo>
                <a:lnTo>
                  <a:pt x="965136" y="140246"/>
                </a:lnTo>
                <a:lnTo>
                  <a:pt x="970356" y="140246"/>
                </a:lnTo>
                <a:lnTo>
                  <a:pt x="973264" y="152946"/>
                </a:lnTo>
                <a:lnTo>
                  <a:pt x="973264" y="13246"/>
                </a:lnTo>
                <a:lnTo>
                  <a:pt x="972680" y="13246"/>
                </a:lnTo>
                <a:lnTo>
                  <a:pt x="972680" y="64046"/>
                </a:lnTo>
                <a:lnTo>
                  <a:pt x="972680" y="76746"/>
                </a:lnTo>
                <a:lnTo>
                  <a:pt x="968616" y="76746"/>
                </a:lnTo>
                <a:lnTo>
                  <a:pt x="968616" y="64046"/>
                </a:lnTo>
                <a:lnTo>
                  <a:pt x="972680" y="64046"/>
                </a:lnTo>
                <a:lnTo>
                  <a:pt x="972680" y="13246"/>
                </a:lnTo>
                <a:lnTo>
                  <a:pt x="960488" y="13246"/>
                </a:lnTo>
                <a:lnTo>
                  <a:pt x="960488" y="216446"/>
                </a:lnTo>
                <a:lnTo>
                  <a:pt x="955255" y="216446"/>
                </a:lnTo>
                <a:lnTo>
                  <a:pt x="956424" y="229146"/>
                </a:lnTo>
                <a:lnTo>
                  <a:pt x="946848" y="229146"/>
                </a:lnTo>
                <a:lnTo>
                  <a:pt x="945603" y="216446"/>
                </a:lnTo>
                <a:lnTo>
                  <a:pt x="950785" y="203746"/>
                </a:lnTo>
                <a:lnTo>
                  <a:pt x="960488" y="216446"/>
                </a:lnTo>
                <a:lnTo>
                  <a:pt x="960488" y="13246"/>
                </a:lnTo>
                <a:lnTo>
                  <a:pt x="944054" y="13246"/>
                </a:lnTo>
                <a:lnTo>
                  <a:pt x="944054" y="457746"/>
                </a:lnTo>
                <a:lnTo>
                  <a:pt x="942340" y="470446"/>
                </a:lnTo>
                <a:lnTo>
                  <a:pt x="939952" y="470446"/>
                </a:lnTo>
                <a:lnTo>
                  <a:pt x="933767" y="483146"/>
                </a:lnTo>
                <a:lnTo>
                  <a:pt x="930859" y="470446"/>
                </a:lnTo>
                <a:lnTo>
                  <a:pt x="934935" y="470446"/>
                </a:lnTo>
                <a:lnTo>
                  <a:pt x="936091" y="457746"/>
                </a:lnTo>
                <a:lnTo>
                  <a:pt x="944054" y="457746"/>
                </a:lnTo>
                <a:lnTo>
                  <a:pt x="944054" y="13246"/>
                </a:lnTo>
                <a:lnTo>
                  <a:pt x="927963" y="13246"/>
                </a:lnTo>
                <a:lnTo>
                  <a:pt x="927963" y="559346"/>
                </a:lnTo>
                <a:lnTo>
                  <a:pt x="920254" y="559346"/>
                </a:lnTo>
                <a:lnTo>
                  <a:pt x="918667" y="552564"/>
                </a:lnTo>
                <a:lnTo>
                  <a:pt x="918667" y="914946"/>
                </a:lnTo>
                <a:lnTo>
                  <a:pt x="914603" y="914946"/>
                </a:lnTo>
                <a:lnTo>
                  <a:pt x="918083" y="902246"/>
                </a:lnTo>
                <a:lnTo>
                  <a:pt x="918667" y="914946"/>
                </a:lnTo>
                <a:lnTo>
                  <a:pt x="918667" y="552564"/>
                </a:lnTo>
                <a:lnTo>
                  <a:pt x="917282" y="546646"/>
                </a:lnTo>
                <a:lnTo>
                  <a:pt x="916609" y="533946"/>
                </a:lnTo>
                <a:lnTo>
                  <a:pt x="921181" y="533946"/>
                </a:lnTo>
                <a:lnTo>
                  <a:pt x="923099" y="546646"/>
                </a:lnTo>
                <a:lnTo>
                  <a:pt x="926426" y="546646"/>
                </a:lnTo>
                <a:lnTo>
                  <a:pt x="927963" y="559346"/>
                </a:lnTo>
                <a:lnTo>
                  <a:pt x="927963" y="13246"/>
                </a:lnTo>
                <a:lnTo>
                  <a:pt x="874522" y="13246"/>
                </a:lnTo>
                <a:lnTo>
                  <a:pt x="874522" y="89446"/>
                </a:lnTo>
                <a:lnTo>
                  <a:pt x="874522" y="102146"/>
                </a:lnTo>
                <a:lnTo>
                  <a:pt x="867549" y="102146"/>
                </a:lnTo>
                <a:lnTo>
                  <a:pt x="870458" y="89446"/>
                </a:lnTo>
                <a:lnTo>
                  <a:pt x="874522" y="89446"/>
                </a:lnTo>
                <a:lnTo>
                  <a:pt x="874522" y="13246"/>
                </a:lnTo>
                <a:lnTo>
                  <a:pt x="839673" y="13246"/>
                </a:lnTo>
                <a:lnTo>
                  <a:pt x="839673" y="660946"/>
                </a:lnTo>
                <a:lnTo>
                  <a:pt x="839673" y="673646"/>
                </a:lnTo>
                <a:lnTo>
                  <a:pt x="830961" y="673646"/>
                </a:lnTo>
                <a:lnTo>
                  <a:pt x="839673" y="660946"/>
                </a:lnTo>
                <a:lnTo>
                  <a:pt x="839673" y="13246"/>
                </a:lnTo>
                <a:lnTo>
                  <a:pt x="830148" y="13246"/>
                </a:lnTo>
                <a:lnTo>
                  <a:pt x="828065" y="25946"/>
                </a:lnTo>
                <a:lnTo>
                  <a:pt x="822248" y="25946"/>
                </a:lnTo>
                <a:lnTo>
                  <a:pt x="822248" y="89446"/>
                </a:lnTo>
                <a:lnTo>
                  <a:pt x="821118" y="102146"/>
                </a:lnTo>
                <a:lnTo>
                  <a:pt x="816495" y="102146"/>
                </a:lnTo>
                <a:lnTo>
                  <a:pt x="816495" y="89446"/>
                </a:lnTo>
                <a:lnTo>
                  <a:pt x="822248" y="89446"/>
                </a:lnTo>
                <a:lnTo>
                  <a:pt x="822248" y="25946"/>
                </a:lnTo>
                <a:lnTo>
                  <a:pt x="808355" y="25946"/>
                </a:lnTo>
                <a:lnTo>
                  <a:pt x="808355" y="533946"/>
                </a:lnTo>
                <a:lnTo>
                  <a:pt x="804875" y="546646"/>
                </a:lnTo>
                <a:lnTo>
                  <a:pt x="798487" y="546646"/>
                </a:lnTo>
                <a:lnTo>
                  <a:pt x="808355" y="533946"/>
                </a:lnTo>
                <a:lnTo>
                  <a:pt x="808355" y="25946"/>
                </a:lnTo>
                <a:lnTo>
                  <a:pt x="799071" y="25946"/>
                </a:lnTo>
                <a:lnTo>
                  <a:pt x="799071" y="330746"/>
                </a:lnTo>
                <a:lnTo>
                  <a:pt x="797902" y="343446"/>
                </a:lnTo>
                <a:lnTo>
                  <a:pt x="794270" y="343446"/>
                </a:lnTo>
                <a:lnTo>
                  <a:pt x="794270" y="495846"/>
                </a:lnTo>
                <a:lnTo>
                  <a:pt x="790346" y="495846"/>
                </a:lnTo>
                <a:lnTo>
                  <a:pt x="781278" y="483146"/>
                </a:lnTo>
                <a:lnTo>
                  <a:pt x="779513" y="470446"/>
                </a:lnTo>
                <a:lnTo>
                  <a:pt x="789965" y="470446"/>
                </a:lnTo>
                <a:lnTo>
                  <a:pt x="790867" y="483146"/>
                </a:lnTo>
                <a:lnTo>
                  <a:pt x="794270" y="495846"/>
                </a:lnTo>
                <a:lnTo>
                  <a:pt x="794270" y="343446"/>
                </a:lnTo>
                <a:lnTo>
                  <a:pt x="789774" y="343446"/>
                </a:lnTo>
                <a:lnTo>
                  <a:pt x="787450" y="330746"/>
                </a:lnTo>
                <a:lnTo>
                  <a:pt x="799071" y="330746"/>
                </a:lnTo>
                <a:lnTo>
                  <a:pt x="799071" y="25946"/>
                </a:lnTo>
                <a:lnTo>
                  <a:pt x="795007" y="25946"/>
                </a:lnTo>
                <a:lnTo>
                  <a:pt x="795007" y="38646"/>
                </a:lnTo>
                <a:lnTo>
                  <a:pt x="793838" y="38646"/>
                </a:lnTo>
                <a:lnTo>
                  <a:pt x="793838" y="76746"/>
                </a:lnTo>
                <a:lnTo>
                  <a:pt x="784872" y="76746"/>
                </a:lnTo>
                <a:lnTo>
                  <a:pt x="778306" y="64046"/>
                </a:lnTo>
                <a:lnTo>
                  <a:pt x="788123" y="64046"/>
                </a:lnTo>
                <a:lnTo>
                  <a:pt x="793838" y="76746"/>
                </a:lnTo>
                <a:lnTo>
                  <a:pt x="793838" y="38646"/>
                </a:lnTo>
                <a:lnTo>
                  <a:pt x="788035" y="38646"/>
                </a:lnTo>
                <a:lnTo>
                  <a:pt x="783234" y="29121"/>
                </a:lnTo>
                <a:lnTo>
                  <a:pt x="795007" y="38646"/>
                </a:lnTo>
                <a:lnTo>
                  <a:pt x="795007" y="25946"/>
                </a:lnTo>
                <a:lnTo>
                  <a:pt x="781646" y="25946"/>
                </a:lnTo>
                <a:lnTo>
                  <a:pt x="779322" y="25946"/>
                </a:lnTo>
                <a:lnTo>
                  <a:pt x="777582" y="25946"/>
                </a:lnTo>
                <a:lnTo>
                  <a:pt x="785126" y="38646"/>
                </a:lnTo>
                <a:lnTo>
                  <a:pt x="779894" y="38646"/>
                </a:lnTo>
                <a:lnTo>
                  <a:pt x="788035" y="51346"/>
                </a:lnTo>
                <a:lnTo>
                  <a:pt x="776846" y="51346"/>
                </a:lnTo>
                <a:lnTo>
                  <a:pt x="777722" y="64046"/>
                </a:lnTo>
                <a:lnTo>
                  <a:pt x="775258" y="64046"/>
                </a:lnTo>
                <a:lnTo>
                  <a:pt x="774674" y="76746"/>
                </a:lnTo>
                <a:lnTo>
                  <a:pt x="764794" y="76746"/>
                </a:lnTo>
                <a:lnTo>
                  <a:pt x="776998" y="89446"/>
                </a:lnTo>
                <a:lnTo>
                  <a:pt x="777227" y="89446"/>
                </a:lnTo>
                <a:lnTo>
                  <a:pt x="783386" y="102146"/>
                </a:lnTo>
                <a:lnTo>
                  <a:pt x="782218" y="102146"/>
                </a:lnTo>
                <a:lnTo>
                  <a:pt x="782294" y="114846"/>
                </a:lnTo>
                <a:lnTo>
                  <a:pt x="778154" y="114846"/>
                </a:lnTo>
                <a:lnTo>
                  <a:pt x="778154" y="318046"/>
                </a:lnTo>
                <a:lnTo>
                  <a:pt x="777582" y="330746"/>
                </a:lnTo>
                <a:lnTo>
                  <a:pt x="772934" y="343446"/>
                </a:lnTo>
                <a:lnTo>
                  <a:pt x="770026" y="343446"/>
                </a:lnTo>
                <a:lnTo>
                  <a:pt x="767702" y="330746"/>
                </a:lnTo>
                <a:lnTo>
                  <a:pt x="766546" y="330746"/>
                </a:lnTo>
                <a:lnTo>
                  <a:pt x="768870" y="318046"/>
                </a:lnTo>
                <a:lnTo>
                  <a:pt x="778154" y="318046"/>
                </a:lnTo>
                <a:lnTo>
                  <a:pt x="778154" y="114846"/>
                </a:lnTo>
                <a:lnTo>
                  <a:pt x="769988" y="114846"/>
                </a:lnTo>
                <a:lnTo>
                  <a:pt x="775982" y="127546"/>
                </a:lnTo>
                <a:lnTo>
                  <a:pt x="768286" y="127546"/>
                </a:lnTo>
                <a:lnTo>
                  <a:pt x="776414" y="140246"/>
                </a:lnTo>
                <a:lnTo>
                  <a:pt x="768413" y="140246"/>
                </a:lnTo>
                <a:lnTo>
                  <a:pt x="766254" y="152946"/>
                </a:lnTo>
                <a:lnTo>
                  <a:pt x="770610" y="152946"/>
                </a:lnTo>
                <a:lnTo>
                  <a:pt x="771182" y="165646"/>
                </a:lnTo>
                <a:lnTo>
                  <a:pt x="772985" y="165646"/>
                </a:lnTo>
                <a:lnTo>
                  <a:pt x="767702" y="178346"/>
                </a:lnTo>
                <a:lnTo>
                  <a:pt x="772248" y="178346"/>
                </a:lnTo>
                <a:lnTo>
                  <a:pt x="771982" y="191046"/>
                </a:lnTo>
                <a:lnTo>
                  <a:pt x="760730" y="191046"/>
                </a:lnTo>
                <a:lnTo>
                  <a:pt x="766508" y="203746"/>
                </a:lnTo>
                <a:lnTo>
                  <a:pt x="760158" y="203746"/>
                </a:lnTo>
                <a:lnTo>
                  <a:pt x="752017" y="216446"/>
                </a:lnTo>
                <a:lnTo>
                  <a:pt x="766711" y="216446"/>
                </a:lnTo>
                <a:lnTo>
                  <a:pt x="762838" y="229146"/>
                </a:lnTo>
                <a:lnTo>
                  <a:pt x="752602" y="229146"/>
                </a:lnTo>
                <a:lnTo>
                  <a:pt x="752017" y="241846"/>
                </a:lnTo>
                <a:lnTo>
                  <a:pt x="744474" y="241846"/>
                </a:lnTo>
                <a:lnTo>
                  <a:pt x="750277" y="254546"/>
                </a:lnTo>
                <a:lnTo>
                  <a:pt x="742124" y="254546"/>
                </a:lnTo>
                <a:lnTo>
                  <a:pt x="746798" y="267246"/>
                </a:lnTo>
                <a:lnTo>
                  <a:pt x="747369" y="267246"/>
                </a:lnTo>
                <a:lnTo>
                  <a:pt x="757834" y="279946"/>
                </a:lnTo>
                <a:lnTo>
                  <a:pt x="753186" y="279946"/>
                </a:lnTo>
                <a:lnTo>
                  <a:pt x="758405" y="292646"/>
                </a:lnTo>
                <a:lnTo>
                  <a:pt x="754341" y="292646"/>
                </a:lnTo>
                <a:lnTo>
                  <a:pt x="761898" y="305346"/>
                </a:lnTo>
                <a:lnTo>
                  <a:pt x="762723" y="305346"/>
                </a:lnTo>
                <a:lnTo>
                  <a:pt x="754494" y="318046"/>
                </a:lnTo>
                <a:lnTo>
                  <a:pt x="751433" y="318046"/>
                </a:lnTo>
                <a:lnTo>
                  <a:pt x="761898" y="330746"/>
                </a:lnTo>
                <a:lnTo>
                  <a:pt x="754849" y="330746"/>
                </a:lnTo>
                <a:lnTo>
                  <a:pt x="753516" y="343446"/>
                </a:lnTo>
                <a:lnTo>
                  <a:pt x="745413" y="343446"/>
                </a:lnTo>
                <a:lnTo>
                  <a:pt x="747369" y="356146"/>
                </a:lnTo>
                <a:lnTo>
                  <a:pt x="752602" y="356146"/>
                </a:lnTo>
                <a:lnTo>
                  <a:pt x="754494" y="368846"/>
                </a:lnTo>
                <a:lnTo>
                  <a:pt x="750354" y="368846"/>
                </a:lnTo>
                <a:lnTo>
                  <a:pt x="743699" y="381546"/>
                </a:lnTo>
                <a:lnTo>
                  <a:pt x="738085" y="394246"/>
                </a:lnTo>
                <a:lnTo>
                  <a:pt x="744474" y="394246"/>
                </a:lnTo>
                <a:lnTo>
                  <a:pt x="751128" y="406946"/>
                </a:lnTo>
                <a:lnTo>
                  <a:pt x="752017" y="406946"/>
                </a:lnTo>
                <a:lnTo>
                  <a:pt x="752475" y="419646"/>
                </a:lnTo>
                <a:lnTo>
                  <a:pt x="752602" y="419646"/>
                </a:lnTo>
                <a:lnTo>
                  <a:pt x="758990" y="419646"/>
                </a:lnTo>
                <a:lnTo>
                  <a:pt x="758405" y="432346"/>
                </a:lnTo>
                <a:lnTo>
                  <a:pt x="752602" y="419646"/>
                </a:lnTo>
                <a:lnTo>
                  <a:pt x="748538" y="432346"/>
                </a:lnTo>
                <a:lnTo>
                  <a:pt x="752602" y="432346"/>
                </a:lnTo>
                <a:lnTo>
                  <a:pt x="762469" y="445046"/>
                </a:lnTo>
                <a:lnTo>
                  <a:pt x="755142" y="445046"/>
                </a:lnTo>
                <a:lnTo>
                  <a:pt x="756907" y="457746"/>
                </a:lnTo>
                <a:lnTo>
                  <a:pt x="755548" y="457746"/>
                </a:lnTo>
                <a:lnTo>
                  <a:pt x="759498" y="470446"/>
                </a:lnTo>
                <a:lnTo>
                  <a:pt x="765594" y="470446"/>
                </a:lnTo>
                <a:lnTo>
                  <a:pt x="770255" y="483146"/>
                </a:lnTo>
                <a:lnTo>
                  <a:pt x="772223" y="483146"/>
                </a:lnTo>
                <a:lnTo>
                  <a:pt x="772350" y="495846"/>
                </a:lnTo>
                <a:lnTo>
                  <a:pt x="765670" y="495846"/>
                </a:lnTo>
                <a:lnTo>
                  <a:pt x="766635" y="508546"/>
                </a:lnTo>
                <a:lnTo>
                  <a:pt x="765962" y="508546"/>
                </a:lnTo>
                <a:lnTo>
                  <a:pt x="770610" y="521246"/>
                </a:lnTo>
                <a:lnTo>
                  <a:pt x="778738" y="508546"/>
                </a:lnTo>
                <a:lnTo>
                  <a:pt x="778738" y="521246"/>
                </a:lnTo>
                <a:lnTo>
                  <a:pt x="785850" y="521246"/>
                </a:lnTo>
                <a:lnTo>
                  <a:pt x="790536" y="533946"/>
                </a:lnTo>
                <a:lnTo>
                  <a:pt x="792099" y="533946"/>
                </a:lnTo>
                <a:lnTo>
                  <a:pt x="788035" y="546646"/>
                </a:lnTo>
                <a:lnTo>
                  <a:pt x="784542" y="546646"/>
                </a:lnTo>
                <a:lnTo>
                  <a:pt x="790282" y="559346"/>
                </a:lnTo>
                <a:lnTo>
                  <a:pt x="796747" y="559346"/>
                </a:lnTo>
                <a:lnTo>
                  <a:pt x="793254" y="572046"/>
                </a:lnTo>
                <a:lnTo>
                  <a:pt x="788606" y="572046"/>
                </a:lnTo>
                <a:lnTo>
                  <a:pt x="802551" y="584746"/>
                </a:lnTo>
                <a:lnTo>
                  <a:pt x="793254" y="584746"/>
                </a:lnTo>
                <a:lnTo>
                  <a:pt x="792683" y="597446"/>
                </a:lnTo>
                <a:lnTo>
                  <a:pt x="796747" y="597446"/>
                </a:lnTo>
                <a:lnTo>
                  <a:pt x="799071" y="610146"/>
                </a:lnTo>
                <a:lnTo>
                  <a:pt x="799871" y="610146"/>
                </a:lnTo>
                <a:lnTo>
                  <a:pt x="804862" y="622846"/>
                </a:lnTo>
                <a:lnTo>
                  <a:pt x="799642" y="622846"/>
                </a:lnTo>
                <a:lnTo>
                  <a:pt x="805459" y="635546"/>
                </a:lnTo>
                <a:lnTo>
                  <a:pt x="814171" y="622846"/>
                </a:lnTo>
                <a:lnTo>
                  <a:pt x="821093" y="622846"/>
                </a:lnTo>
                <a:lnTo>
                  <a:pt x="813003" y="635546"/>
                </a:lnTo>
                <a:lnTo>
                  <a:pt x="818235" y="635546"/>
                </a:lnTo>
                <a:lnTo>
                  <a:pt x="807199" y="648246"/>
                </a:lnTo>
                <a:lnTo>
                  <a:pt x="814959" y="648246"/>
                </a:lnTo>
                <a:lnTo>
                  <a:pt x="809523" y="660946"/>
                </a:lnTo>
                <a:lnTo>
                  <a:pt x="812584" y="660946"/>
                </a:lnTo>
                <a:lnTo>
                  <a:pt x="809498" y="673646"/>
                </a:lnTo>
                <a:lnTo>
                  <a:pt x="826897" y="673646"/>
                </a:lnTo>
                <a:lnTo>
                  <a:pt x="822248" y="686346"/>
                </a:lnTo>
                <a:lnTo>
                  <a:pt x="813587" y="686346"/>
                </a:lnTo>
                <a:lnTo>
                  <a:pt x="816648" y="697522"/>
                </a:lnTo>
                <a:lnTo>
                  <a:pt x="826312" y="686346"/>
                </a:lnTo>
                <a:lnTo>
                  <a:pt x="830376" y="686346"/>
                </a:lnTo>
                <a:lnTo>
                  <a:pt x="824572" y="699046"/>
                </a:lnTo>
                <a:lnTo>
                  <a:pt x="830376" y="699046"/>
                </a:lnTo>
                <a:lnTo>
                  <a:pt x="832700" y="686346"/>
                </a:lnTo>
                <a:lnTo>
                  <a:pt x="843737" y="686346"/>
                </a:lnTo>
                <a:lnTo>
                  <a:pt x="845489" y="699046"/>
                </a:lnTo>
                <a:lnTo>
                  <a:pt x="847801" y="699046"/>
                </a:lnTo>
                <a:lnTo>
                  <a:pt x="835736" y="711746"/>
                </a:lnTo>
                <a:lnTo>
                  <a:pt x="814438" y="711746"/>
                </a:lnTo>
                <a:lnTo>
                  <a:pt x="806615" y="724446"/>
                </a:lnTo>
                <a:lnTo>
                  <a:pt x="812431" y="724446"/>
                </a:lnTo>
                <a:lnTo>
                  <a:pt x="809523" y="737146"/>
                </a:lnTo>
                <a:lnTo>
                  <a:pt x="819975" y="737146"/>
                </a:lnTo>
                <a:lnTo>
                  <a:pt x="818235" y="749846"/>
                </a:lnTo>
                <a:lnTo>
                  <a:pt x="824077" y="749846"/>
                </a:lnTo>
                <a:lnTo>
                  <a:pt x="817067" y="762546"/>
                </a:lnTo>
                <a:lnTo>
                  <a:pt x="822858" y="762546"/>
                </a:lnTo>
                <a:lnTo>
                  <a:pt x="822185" y="775246"/>
                </a:lnTo>
                <a:lnTo>
                  <a:pt x="827481" y="775246"/>
                </a:lnTo>
                <a:lnTo>
                  <a:pt x="830529" y="787946"/>
                </a:lnTo>
                <a:lnTo>
                  <a:pt x="828065" y="787946"/>
                </a:lnTo>
                <a:lnTo>
                  <a:pt x="825741" y="800646"/>
                </a:lnTo>
                <a:lnTo>
                  <a:pt x="834669" y="787946"/>
                </a:lnTo>
                <a:lnTo>
                  <a:pt x="854202" y="787946"/>
                </a:lnTo>
                <a:lnTo>
                  <a:pt x="846467" y="800646"/>
                </a:lnTo>
                <a:lnTo>
                  <a:pt x="842035" y="800646"/>
                </a:lnTo>
                <a:lnTo>
                  <a:pt x="843889" y="813346"/>
                </a:lnTo>
                <a:lnTo>
                  <a:pt x="850633" y="813346"/>
                </a:lnTo>
                <a:lnTo>
                  <a:pt x="846937" y="826046"/>
                </a:lnTo>
                <a:lnTo>
                  <a:pt x="854329" y="826046"/>
                </a:lnTo>
                <a:lnTo>
                  <a:pt x="857173" y="838746"/>
                </a:lnTo>
                <a:lnTo>
                  <a:pt x="870458" y="838746"/>
                </a:lnTo>
                <a:lnTo>
                  <a:pt x="877430" y="838746"/>
                </a:lnTo>
                <a:lnTo>
                  <a:pt x="882078" y="826046"/>
                </a:lnTo>
                <a:lnTo>
                  <a:pt x="883234" y="838746"/>
                </a:lnTo>
                <a:lnTo>
                  <a:pt x="891374" y="826046"/>
                </a:lnTo>
                <a:lnTo>
                  <a:pt x="883818" y="838746"/>
                </a:lnTo>
                <a:lnTo>
                  <a:pt x="885558" y="838746"/>
                </a:lnTo>
                <a:lnTo>
                  <a:pt x="883818" y="851446"/>
                </a:lnTo>
                <a:lnTo>
                  <a:pt x="868133" y="851446"/>
                </a:lnTo>
                <a:lnTo>
                  <a:pt x="870458" y="838746"/>
                </a:lnTo>
                <a:lnTo>
                  <a:pt x="863320" y="851446"/>
                </a:lnTo>
                <a:lnTo>
                  <a:pt x="852449" y="851446"/>
                </a:lnTo>
                <a:lnTo>
                  <a:pt x="852449" y="864146"/>
                </a:lnTo>
                <a:lnTo>
                  <a:pt x="880935" y="864146"/>
                </a:lnTo>
                <a:lnTo>
                  <a:pt x="873506" y="876846"/>
                </a:lnTo>
                <a:lnTo>
                  <a:pt x="889622" y="876846"/>
                </a:lnTo>
                <a:lnTo>
                  <a:pt x="876261" y="889546"/>
                </a:lnTo>
                <a:lnTo>
                  <a:pt x="883234" y="889546"/>
                </a:lnTo>
                <a:lnTo>
                  <a:pt x="888250" y="902246"/>
                </a:lnTo>
                <a:lnTo>
                  <a:pt x="906475" y="902246"/>
                </a:lnTo>
                <a:lnTo>
                  <a:pt x="902982" y="914946"/>
                </a:lnTo>
                <a:lnTo>
                  <a:pt x="902525" y="914946"/>
                </a:lnTo>
                <a:lnTo>
                  <a:pt x="905306" y="927646"/>
                </a:lnTo>
                <a:lnTo>
                  <a:pt x="905903" y="940346"/>
                </a:lnTo>
                <a:lnTo>
                  <a:pt x="916343" y="940346"/>
                </a:lnTo>
                <a:lnTo>
                  <a:pt x="909370" y="953046"/>
                </a:lnTo>
                <a:lnTo>
                  <a:pt x="912863" y="953046"/>
                </a:lnTo>
                <a:lnTo>
                  <a:pt x="916927" y="940346"/>
                </a:lnTo>
                <a:lnTo>
                  <a:pt x="922731" y="940346"/>
                </a:lnTo>
                <a:lnTo>
                  <a:pt x="917511" y="953046"/>
                </a:lnTo>
                <a:lnTo>
                  <a:pt x="936485" y="953046"/>
                </a:lnTo>
                <a:lnTo>
                  <a:pt x="936091" y="965746"/>
                </a:lnTo>
                <a:lnTo>
                  <a:pt x="947127" y="965746"/>
                </a:lnTo>
                <a:lnTo>
                  <a:pt x="948867" y="978446"/>
                </a:lnTo>
                <a:lnTo>
                  <a:pt x="957580" y="978446"/>
                </a:lnTo>
                <a:lnTo>
                  <a:pt x="961072" y="991146"/>
                </a:lnTo>
                <a:lnTo>
                  <a:pt x="963396" y="991146"/>
                </a:lnTo>
                <a:lnTo>
                  <a:pt x="959904" y="1003846"/>
                </a:lnTo>
                <a:lnTo>
                  <a:pt x="977023" y="1003846"/>
                </a:lnTo>
                <a:lnTo>
                  <a:pt x="974712" y="1016546"/>
                </a:lnTo>
                <a:lnTo>
                  <a:pt x="973277" y="1016546"/>
                </a:lnTo>
                <a:lnTo>
                  <a:pt x="973264" y="1029246"/>
                </a:lnTo>
                <a:lnTo>
                  <a:pt x="966876" y="1029246"/>
                </a:lnTo>
                <a:lnTo>
                  <a:pt x="966876" y="1181646"/>
                </a:lnTo>
                <a:lnTo>
                  <a:pt x="961517" y="1194346"/>
                </a:lnTo>
                <a:lnTo>
                  <a:pt x="960501" y="1194346"/>
                </a:lnTo>
                <a:lnTo>
                  <a:pt x="966876" y="1181646"/>
                </a:lnTo>
                <a:lnTo>
                  <a:pt x="966876" y="1029246"/>
                </a:lnTo>
                <a:lnTo>
                  <a:pt x="964247" y="1029246"/>
                </a:lnTo>
                <a:lnTo>
                  <a:pt x="964476" y="1016546"/>
                </a:lnTo>
                <a:lnTo>
                  <a:pt x="956424" y="1016546"/>
                </a:lnTo>
                <a:lnTo>
                  <a:pt x="948867" y="1029246"/>
                </a:lnTo>
                <a:lnTo>
                  <a:pt x="947712" y="1016546"/>
                </a:lnTo>
                <a:lnTo>
                  <a:pt x="946543" y="1016546"/>
                </a:lnTo>
                <a:lnTo>
                  <a:pt x="940155" y="1029246"/>
                </a:lnTo>
                <a:lnTo>
                  <a:pt x="938999" y="1041946"/>
                </a:lnTo>
                <a:lnTo>
                  <a:pt x="936091" y="1029246"/>
                </a:lnTo>
                <a:lnTo>
                  <a:pt x="932611" y="1029246"/>
                </a:lnTo>
                <a:lnTo>
                  <a:pt x="934935" y="1016546"/>
                </a:lnTo>
                <a:lnTo>
                  <a:pt x="931443" y="1029246"/>
                </a:lnTo>
                <a:lnTo>
                  <a:pt x="926223" y="1029246"/>
                </a:lnTo>
                <a:lnTo>
                  <a:pt x="927963" y="1016546"/>
                </a:lnTo>
                <a:lnTo>
                  <a:pt x="919822" y="1016546"/>
                </a:lnTo>
                <a:lnTo>
                  <a:pt x="922439" y="1007021"/>
                </a:lnTo>
                <a:lnTo>
                  <a:pt x="918083" y="1016546"/>
                </a:lnTo>
                <a:lnTo>
                  <a:pt x="918667" y="1003846"/>
                </a:lnTo>
                <a:lnTo>
                  <a:pt x="916343" y="1003846"/>
                </a:lnTo>
                <a:lnTo>
                  <a:pt x="914222" y="1016546"/>
                </a:lnTo>
                <a:lnTo>
                  <a:pt x="912863" y="1016546"/>
                </a:lnTo>
                <a:lnTo>
                  <a:pt x="913434" y="1003846"/>
                </a:lnTo>
                <a:lnTo>
                  <a:pt x="900087" y="1003846"/>
                </a:lnTo>
                <a:lnTo>
                  <a:pt x="903516" y="991146"/>
                </a:lnTo>
                <a:lnTo>
                  <a:pt x="877862" y="991146"/>
                </a:lnTo>
                <a:lnTo>
                  <a:pt x="878332" y="978446"/>
                </a:lnTo>
                <a:lnTo>
                  <a:pt x="880910" y="978446"/>
                </a:lnTo>
                <a:lnTo>
                  <a:pt x="878586" y="965746"/>
                </a:lnTo>
                <a:lnTo>
                  <a:pt x="869302" y="978446"/>
                </a:lnTo>
                <a:lnTo>
                  <a:pt x="858837" y="978446"/>
                </a:lnTo>
                <a:lnTo>
                  <a:pt x="862914" y="965746"/>
                </a:lnTo>
                <a:lnTo>
                  <a:pt x="847801" y="965746"/>
                </a:lnTo>
                <a:lnTo>
                  <a:pt x="853033" y="953046"/>
                </a:lnTo>
                <a:lnTo>
                  <a:pt x="825741" y="953046"/>
                </a:lnTo>
                <a:lnTo>
                  <a:pt x="830376" y="940346"/>
                </a:lnTo>
                <a:lnTo>
                  <a:pt x="822248" y="940346"/>
                </a:lnTo>
                <a:lnTo>
                  <a:pt x="819391" y="953046"/>
                </a:lnTo>
                <a:lnTo>
                  <a:pt x="815911" y="953046"/>
                </a:lnTo>
                <a:lnTo>
                  <a:pt x="818819" y="940346"/>
                </a:lnTo>
                <a:lnTo>
                  <a:pt x="812406" y="940346"/>
                </a:lnTo>
                <a:lnTo>
                  <a:pt x="807313" y="953046"/>
                </a:lnTo>
                <a:lnTo>
                  <a:pt x="806030" y="940346"/>
                </a:lnTo>
                <a:lnTo>
                  <a:pt x="805459" y="940346"/>
                </a:lnTo>
                <a:lnTo>
                  <a:pt x="811263" y="927646"/>
                </a:lnTo>
                <a:lnTo>
                  <a:pt x="808939" y="927646"/>
                </a:lnTo>
                <a:lnTo>
                  <a:pt x="809523" y="914946"/>
                </a:lnTo>
                <a:lnTo>
                  <a:pt x="808939" y="914946"/>
                </a:lnTo>
                <a:lnTo>
                  <a:pt x="807783" y="914946"/>
                </a:lnTo>
                <a:lnTo>
                  <a:pt x="802551" y="921118"/>
                </a:lnTo>
                <a:lnTo>
                  <a:pt x="802551" y="940346"/>
                </a:lnTo>
                <a:lnTo>
                  <a:pt x="797902" y="940346"/>
                </a:lnTo>
                <a:lnTo>
                  <a:pt x="800811" y="927646"/>
                </a:lnTo>
                <a:lnTo>
                  <a:pt x="802551" y="940346"/>
                </a:lnTo>
                <a:lnTo>
                  <a:pt x="802551" y="921118"/>
                </a:lnTo>
                <a:lnTo>
                  <a:pt x="797001" y="927646"/>
                </a:lnTo>
                <a:lnTo>
                  <a:pt x="782218" y="927646"/>
                </a:lnTo>
                <a:lnTo>
                  <a:pt x="790155" y="914946"/>
                </a:lnTo>
                <a:lnTo>
                  <a:pt x="798487" y="914946"/>
                </a:lnTo>
                <a:lnTo>
                  <a:pt x="799642" y="902246"/>
                </a:lnTo>
                <a:lnTo>
                  <a:pt x="795578" y="902246"/>
                </a:lnTo>
                <a:lnTo>
                  <a:pt x="795578" y="896391"/>
                </a:lnTo>
                <a:lnTo>
                  <a:pt x="792099" y="902246"/>
                </a:lnTo>
                <a:lnTo>
                  <a:pt x="786295" y="902246"/>
                </a:lnTo>
                <a:lnTo>
                  <a:pt x="786295" y="889546"/>
                </a:lnTo>
                <a:lnTo>
                  <a:pt x="760730" y="889546"/>
                </a:lnTo>
                <a:lnTo>
                  <a:pt x="763054" y="876846"/>
                </a:lnTo>
                <a:lnTo>
                  <a:pt x="761403" y="867778"/>
                </a:lnTo>
                <a:lnTo>
                  <a:pt x="763054" y="864146"/>
                </a:lnTo>
                <a:lnTo>
                  <a:pt x="760730" y="864146"/>
                </a:lnTo>
                <a:lnTo>
                  <a:pt x="759574" y="864146"/>
                </a:lnTo>
                <a:lnTo>
                  <a:pt x="755510" y="855281"/>
                </a:lnTo>
                <a:lnTo>
                  <a:pt x="755510" y="876846"/>
                </a:lnTo>
                <a:lnTo>
                  <a:pt x="750862" y="889546"/>
                </a:lnTo>
                <a:lnTo>
                  <a:pt x="745629" y="889546"/>
                </a:lnTo>
                <a:lnTo>
                  <a:pt x="755510" y="876846"/>
                </a:lnTo>
                <a:lnTo>
                  <a:pt x="755510" y="855281"/>
                </a:lnTo>
                <a:lnTo>
                  <a:pt x="753757" y="851446"/>
                </a:lnTo>
                <a:lnTo>
                  <a:pt x="745045" y="864146"/>
                </a:lnTo>
                <a:lnTo>
                  <a:pt x="745629" y="864146"/>
                </a:lnTo>
                <a:lnTo>
                  <a:pt x="740054" y="876846"/>
                </a:lnTo>
                <a:lnTo>
                  <a:pt x="738327" y="876846"/>
                </a:lnTo>
                <a:lnTo>
                  <a:pt x="732929" y="864146"/>
                </a:lnTo>
                <a:lnTo>
                  <a:pt x="727633" y="864146"/>
                </a:lnTo>
                <a:lnTo>
                  <a:pt x="722401" y="851446"/>
                </a:lnTo>
                <a:lnTo>
                  <a:pt x="732840" y="851446"/>
                </a:lnTo>
                <a:lnTo>
                  <a:pt x="742797" y="838746"/>
                </a:lnTo>
                <a:lnTo>
                  <a:pt x="751560" y="826046"/>
                </a:lnTo>
                <a:lnTo>
                  <a:pt x="753757" y="826046"/>
                </a:lnTo>
                <a:lnTo>
                  <a:pt x="756539" y="813904"/>
                </a:lnTo>
                <a:lnTo>
                  <a:pt x="744232" y="823506"/>
                </a:lnTo>
                <a:lnTo>
                  <a:pt x="743305" y="826046"/>
                </a:lnTo>
                <a:lnTo>
                  <a:pt x="740981" y="826046"/>
                </a:lnTo>
                <a:lnTo>
                  <a:pt x="737501" y="826046"/>
                </a:lnTo>
                <a:lnTo>
                  <a:pt x="743305" y="813346"/>
                </a:lnTo>
                <a:lnTo>
                  <a:pt x="740689" y="813346"/>
                </a:lnTo>
                <a:lnTo>
                  <a:pt x="741438" y="800646"/>
                </a:lnTo>
                <a:lnTo>
                  <a:pt x="743242" y="800646"/>
                </a:lnTo>
                <a:lnTo>
                  <a:pt x="751446" y="787946"/>
                </a:lnTo>
                <a:lnTo>
                  <a:pt x="738657" y="787946"/>
                </a:lnTo>
                <a:lnTo>
                  <a:pt x="741565" y="775246"/>
                </a:lnTo>
                <a:lnTo>
                  <a:pt x="732980" y="787946"/>
                </a:lnTo>
                <a:lnTo>
                  <a:pt x="722477" y="787946"/>
                </a:lnTo>
                <a:lnTo>
                  <a:pt x="728865" y="775246"/>
                </a:lnTo>
                <a:lnTo>
                  <a:pt x="721233" y="775246"/>
                </a:lnTo>
                <a:lnTo>
                  <a:pt x="728205" y="762546"/>
                </a:lnTo>
                <a:lnTo>
                  <a:pt x="718718" y="762546"/>
                </a:lnTo>
                <a:lnTo>
                  <a:pt x="716521" y="749846"/>
                </a:lnTo>
                <a:lnTo>
                  <a:pt x="715606" y="749846"/>
                </a:lnTo>
                <a:lnTo>
                  <a:pt x="724141" y="737146"/>
                </a:lnTo>
                <a:lnTo>
                  <a:pt x="709041" y="737146"/>
                </a:lnTo>
                <a:lnTo>
                  <a:pt x="705561" y="749846"/>
                </a:lnTo>
                <a:lnTo>
                  <a:pt x="709625" y="749846"/>
                </a:lnTo>
                <a:lnTo>
                  <a:pt x="696849" y="762546"/>
                </a:lnTo>
                <a:lnTo>
                  <a:pt x="682904" y="762546"/>
                </a:lnTo>
                <a:lnTo>
                  <a:pt x="691032" y="749846"/>
                </a:lnTo>
                <a:lnTo>
                  <a:pt x="704062" y="749846"/>
                </a:lnTo>
                <a:lnTo>
                  <a:pt x="709041" y="737146"/>
                </a:lnTo>
                <a:lnTo>
                  <a:pt x="699528" y="737146"/>
                </a:lnTo>
                <a:lnTo>
                  <a:pt x="708025" y="724446"/>
                </a:lnTo>
                <a:lnTo>
                  <a:pt x="703237" y="724446"/>
                </a:lnTo>
                <a:lnTo>
                  <a:pt x="706031" y="711746"/>
                </a:lnTo>
                <a:lnTo>
                  <a:pt x="702068" y="711746"/>
                </a:lnTo>
                <a:lnTo>
                  <a:pt x="702068" y="724446"/>
                </a:lnTo>
                <a:lnTo>
                  <a:pt x="695071" y="724446"/>
                </a:lnTo>
                <a:lnTo>
                  <a:pt x="696264" y="711746"/>
                </a:lnTo>
                <a:lnTo>
                  <a:pt x="692200" y="711746"/>
                </a:lnTo>
                <a:lnTo>
                  <a:pt x="688708" y="699046"/>
                </a:lnTo>
                <a:lnTo>
                  <a:pt x="696036" y="699046"/>
                </a:lnTo>
                <a:lnTo>
                  <a:pt x="696188" y="686346"/>
                </a:lnTo>
                <a:lnTo>
                  <a:pt x="698842" y="686346"/>
                </a:lnTo>
                <a:lnTo>
                  <a:pt x="702652" y="673646"/>
                </a:lnTo>
                <a:lnTo>
                  <a:pt x="688479" y="673646"/>
                </a:lnTo>
                <a:lnTo>
                  <a:pt x="682320" y="660946"/>
                </a:lnTo>
                <a:lnTo>
                  <a:pt x="672363" y="660946"/>
                </a:lnTo>
                <a:lnTo>
                  <a:pt x="673608" y="648246"/>
                </a:lnTo>
                <a:lnTo>
                  <a:pt x="676046" y="648246"/>
                </a:lnTo>
                <a:lnTo>
                  <a:pt x="674624" y="635546"/>
                </a:lnTo>
                <a:lnTo>
                  <a:pt x="675601" y="635546"/>
                </a:lnTo>
                <a:lnTo>
                  <a:pt x="682904" y="622846"/>
                </a:lnTo>
                <a:lnTo>
                  <a:pt x="680580" y="622846"/>
                </a:lnTo>
                <a:lnTo>
                  <a:pt x="666635" y="622846"/>
                </a:lnTo>
                <a:lnTo>
                  <a:pt x="676516" y="610146"/>
                </a:lnTo>
                <a:lnTo>
                  <a:pt x="669544" y="610146"/>
                </a:lnTo>
                <a:lnTo>
                  <a:pt x="682904" y="597446"/>
                </a:lnTo>
                <a:lnTo>
                  <a:pt x="684060" y="597446"/>
                </a:lnTo>
                <a:lnTo>
                  <a:pt x="673608" y="584746"/>
                </a:lnTo>
                <a:lnTo>
                  <a:pt x="681736" y="584746"/>
                </a:lnTo>
                <a:lnTo>
                  <a:pt x="681164" y="572046"/>
                </a:lnTo>
                <a:lnTo>
                  <a:pt x="686968" y="572046"/>
                </a:lnTo>
                <a:lnTo>
                  <a:pt x="680580" y="559346"/>
                </a:lnTo>
                <a:lnTo>
                  <a:pt x="682904" y="559346"/>
                </a:lnTo>
                <a:lnTo>
                  <a:pt x="681418" y="546646"/>
                </a:lnTo>
                <a:lnTo>
                  <a:pt x="684644" y="546646"/>
                </a:lnTo>
                <a:lnTo>
                  <a:pt x="680580" y="533946"/>
                </a:lnTo>
                <a:lnTo>
                  <a:pt x="662571" y="533946"/>
                </a:lnTo>
                <a:lnTo>
                  <a:pt x="665480" y="521246"/>
                </a:lnTo>
                <a:lnTo>
                  <a:pt x="667219" y="521246"/>
                </a:lnTo>
                <a:lnTo>
                  <a:pt x="666064" y="508546"/>
                </a:lnTo>
                <a:lnTo>
                  <a:pt x="670712" y="508546"/>
                </a:lnTo>
                <a:lnTo>
                  <a:pt x="662571" y="495846"/>
                </a:lnTo>
                <a:lnTo>
                  <a:pt x="663155" y="495846"/>
                </a:lnTo>
                <a:lnTo>
                  <a:pt x="669544" y="483146"/>
                </a:lnTo>
                <a:lnTo>
                  <a:pt x="681164" y="483146"/>
                </a:lnTo>
                <a:lnTo>
                  <a:pt x="672452" y="470446"/>
                </a:lnTo>
                <a:lnTo>
                  <a:pt x="668693" y="470446"/>
                </a:lnTo>
                <a:lnTo>
                  <a:pt x="669112" y="457746"/>
                </a:lnTo>
                <a:lnTo>
                  <a:pt x="667219" y="457746"/>
                </a:lnTo>
                <a:lnTo>
                  <a:pt x="681736" y="445046"/>
                </a:lnTo>
                <a:lnTo>
                  <a:pt x="677672" y="445046"/>
                </a:lnTo>
                <a:lnTo>
                  <a:pt x="674776" y="432346"/>
                </a:lnTo>
                <a:lnTo>
                  <a:pt x="673023" y="432346"/>
                </a:lnTo>
                <a:lnTo>
                  <a:pt x="671690" y="419646"/>
                </a:lnTo>
                <a:lnTo>
                  <a:pt x="676656" y="406946"/>
                </a:lnTo>
                <a:lnTo>
                  <a:pt x="684466" y="406946"/>
                </a:lnTo>
                <a:lnTo>
                  <a:pt x="691616" y="394246"/>
                </a:lnTo>
                <a:lnTo>
                  <a:pt x="687501" y="394246"/>
                </a:lnTo>
                <a:lnTo>
                  <a:pt x="677379" y="381546"/>
                </a:lnTo>
                <a:lnTo>
                  <a:pt x="680110" y="381546"/>
                </a:lnTo>
                <a:lnTo>
                  <a:pt x="680288" y="368846"/>
                </a:lnTo>
                <a:lnTo>
                  <a:pt x="680910" y="356146"/>
                </a:lnTo>
                <a:lnTo>
                  <a:pt x="682244" y="356146"/>
                </a:lnTo>
                <a:lnTo>
                  <a:pt x="677100" y="343446"/>
                </a:lnTo>
                <a:lnTo>
                  <a:pt x="680580" y="343446"/>
                </a:lnTo>
                <a:lnTo>
                  <a:pt x="685812" y="330746"/>
                </a:lnTo>
                <a:lnTo>
                  <a:pt x="679323" y="330746"/>
                </a:lnTo>
                <a:lnTo>
                  <a:pt x="680288" y="318046"/>
                </a:lnTo>
                <a:lnTo>
                  <a:pt x="685812" y="318046"/>
                </a:lnTo>
                <a:lnTo>
                  <a:pt x="686384" y="305346"/>
                </a:lnTo>
                <a:lnTo>
                  <a:pt x="686168" y="305346"/>
                </a:lnTo>
                <a:lnTo>
                  <a:pt x="684034" y="292646"/>
                </a:lnTo>
                <a:lnTo>
                  <a:pt x="688708" y="292646"/>
                </a:lnTo>
                <a:lnTo>
                  <a:pt x="684352" y="279946"/>
                </a:lnTo>
                <a:lnTo>
                  <a:pt x="680872" y="279946"/>
                </a:lnTo>
                <a:lnTo>
                  <a:pt x="678256" y="267246"/>
                </a:lnTo>
                <a:lnTo>
                  <a:pt x="685647" y="279946"/>
                </a:lnTo>
                <a:lnTo>
                  <a:pt x="690892" y="279946"/>
                </a:lnTo>
                <a:lnTo>
                  <a:pt x="685152" y="267246"/>
                </a:lnTo>
                <a:lnTo>
                  <a:pt x="690257" y="267246"/>
                </a:lnTo>
                <a:lnTo>
                  <a:pt x="691032" y="254546"/>
                </a:lnTo>
                <a:lnTo>
                  <a:pt x="691375" y="254546"/>
                </a:lnTo>
                <a:lnTo>
                  <a:pt x="688136" y="241846"/>
                </a:lnTo>
                <a:lnTo>
                  <a:pt x="691032" y="241846"/>
                </a:lnTo>
                <a:lnTo>
                  <a:pt x="692200" y="254546"/>
                </a:lnTo>
                <a:lnTo>
                  <a:pt x="691616" y="241846"/>
                </a:lnTo>
                <a:lnTo>
                  <a:pt x="695680" y="241846"/>
                </a:lnTo>
                <a:lnTo>
                  <a:pt x="692200" y="229146"/>
                </a:lnTo>
                <a:lnTo>
                  <a:pt x="689292" y="229146"/>
                </a:lnTo>
                <a:lnTo>
                  <a:pt x="684644" y="216446"/>
                </a:lnTo>
                <a:lnTo>
                  <a:pt x="675347" y="216446"/>
                </a:lnTo>
                <a:lnTo>
                  <a:pt x="677672" y="203746"/>
                </a:lnTo>
                <a:lnTo>
                  <a:pt x="680580" y="203746"/>
                </a:lnTo>
                <a:lnTo>
                  <a:pt x="685812" y="191046"/>
                </a:lnTo>
                <a:lnTo>
                  <a:pt x="676516" y="191046"/>
                </a:lnTo>
                <a:lnTo>
                  <a:pt x="672452" y="178346"/>
                </a:lnTo>
                <a:lnTo>
                  <a:pt x="673023" y="178346"/>
                </a:lnTo>
                <a:lnTo>
                  <a:pt x="672452" y="165646"/>
                </a:lnTo>
                <a:lnTo>
                  <a:pt x="681164" y="165646"/>
                </a:lnTo>
                <a:lnTo>
                  <a:pt x="679996" y="178346"/>
                </a:lnTo>
                <a:lnTo>
                  <a:pt x="681164" y="178346"/>
                </a:lnTo>
                <a:lnTo>
                  <a:pt x="691616" y="191046"/>
                </a:lnTo>
                <a:lnTo>
                  <a:pt x="694524" y="191046"/>
                </a:lnTo>
                <a:lnTo>
                  <a:pt x="689406" y="178346"/>
                </a:lnTo>
                <a:lnTo>
                  <a:pt x="693153" y="178346"/>
                </a:lnTo>
                <a:lnTo>
                  <a:pt x="687908" y="165646"/>
                </a:lnTo>
                <a:lnTo>
                  <a:pt x="685228" y="165646"/>
                </a:lnTo>
                <a:lnTo>
                  <a:pt x="690448" y="152946"/>
                </a:lnTo>
                <a:lnTo>
                  <a:pt x="696887" y="152946"/>
                </a:lnTo>
                <a:lnTo>
                  <a:pt x="698373" y="165646"/>
                </a:lnTo>
                <a:lnTo>
                  <a:pt x="704977" y="165646"/>
                </a:lnTo>
                <a:lnTo>
                  <a:pt x="702475" y="152946"/>
                </a:lnTo>
                <a:lnTo>
                  <a:pt x="698512" y="152946"/>
                </a:lnTo>
                <a:lnTo>
                  <a:pt x="695744" y="140246"/>
                </a:lnTo>
                <a:lnTo>
                  <a:pt x="709625" y="140246"/>
                </a:lnTo>
                <a:lnTo>
                  <a:pt x="703237" y="127546"/>
                </a:lnTo>
                <a:lnTo>
                  <a:pt x="708456" y="127546"/>
                </a:lnTo>
                <a:lnTo>
                  <a:pt x="707301" y="114846"/>
                </a:lnTo>
                <a:lnTo>
                  <a:pt x="710679" y="114846"/>
                </a:lnTo>
                <a:lnTo>
                  <a:pt x="708456" y="102146"/>
                </a:lnTo>
                <a:lnTo>
                  <a:pt x="705370" y="89446"/>
                </a:lnTo>
                <a:lnTo>
                  <a:pt x="711949" y="89446"/>
                </a:lnTo>
                <a:lnTo>
                  <a:pt x="709041" y="76746"/>
                </a:lnTo>
                <a:lnTo>
                  <a:pt x="708863" y="75780"/>
                </a:lnTo>
                <a:lnTo>
                  <a:pt x="708253" y="74993"/>
                </a:lnTo>
                <a:lnTo>
                  <a:pt x="708888" y="76746"/>
                </a:lnTo>
                <a:lnTo>
                  <a:pt x="700328" y="76746"/>
                </a:lnTo>
                <a:lnTo>
                  <a:pt x="700328" y="89446"/>
                </a:lnTo>
                <a:lnTo>
                  <a:pt x="698588" y="89446"/>
                </a:lnTo>
                <a:lnTo>
                  <a:pt x="695096" y="76746"/>
                </a:lnTo>
                <a:lnTo>
                  <a:pt x="695680" y="76746"/>
                </a:lnTo>
                <a:lnTo>
                  <a:pt x="700328" y="89446"/>
                </a:lnTo>
                <a:lnTo>
                  <a:pt x="700328" y="76746"/>
                </a:lnTo>
                <a:lnTo>
                  <a:pt x="698004" y="76746"/>
                </a:lnTo>
                <a:lnTo>
                  <a:pt x="699744" y="64046"/>
                </a:lnTo>
                <a:lnTo>
                  <a:pt x="692772" y="64046"/>
                </a:lnTo>
                <a:lnTo>
                  <a:pt x="692772" y="102146"/>
                </a:lnTo>
                <a:lnTo>
                  <a:pt x="688708" y="102146"/>
                </a:lnTo>
                <a:lnTo>
                  <a:pt x="689292" y="89446"/>
                </a:lnTo>
                <a:lnTo>
                  <a:pt x="692772" y="102146"/>
                </a:lnTo>
                <a:lnTo>
                  <a:pt x="692772" y="64046"/>
                </a:lnTo>
                <a:lnTo>
                  <a:pt x="690943" y="64046"/>
                </a:lnTo>
                <a:lnTo>
                  <a:pt x="692200" y="51346"/>
                </a:lnTo>
                <a:lnTo>
                  <a:pt x="695629" y="51346"/>
                </a:lnTo>
                <a:lnTo>
                  <a:pt x="695680" y="38646"/>
                </a:lnTo>
                <a:lnTo>
                  <a:pt x="706653" y="38646"/>
                </a:lnTo>
                <a:lnTo>
                  <a:pt x="704024" y="51346"/>
                </a:lnTo>
                <a:lnTo>
                  <a:pt x="701738" y="64046"/>
                </a:lnTo>
                <a:lnTo>
                  <a:pt x="699744" y="64046"/>
                </a:lnTo>
                <a:lnTo>
                  <a:pt x="708253" y="74993"/>
                </a:lnTo>
                <a:lnTo>
                  <a:pt x="704253" y="64046"/>
                </a:lnTo>
                <a:lnTo>
                  <a:pt x="706716" y="64046"/>
                </a:lnTo>
                <a:lnTo>
                  <a:pt x="708863" y="75780"/>
                </a:lnTo>
                <a:lnTo>
                  <a:pt x="709625" y="76746"/>
                </a:lnTo>
                <a:lnTo>
                  <a:pt x="720077" y="76746"/>
                </a:lnTo>
                <a:lnTo>
                  <a:pt x="726465" y="64046"/>
                </a:lnTo>
                <a:lnTo>
                  <a:pt x="732828" y="64046"/>
                </a:lnTo>
                <a:lnTo>
                  <a:pt x="734669" y="51346"/>
                </a:lnTo>
                <a:lnTo>
                  <a:pt x="728611" y="51346"/>
                </a:lnTo>
                <a:lnTo>
                  <a:pt x="733501" y="38646"/>
                </a:lnTo>
                <a:lnTo>
                  <a:pt x="729119" y="25946"/>
                </a:lnTo>
                <a:lnTo>
                  <a:pt x="730529" y="25946"/>
                </a:lnTo>
                <a:lnTo>
                  <a:pt x="727049" y="13246"/>
                </a:lnTo>
                <a:lnTo>
                  <a:pt x="725297" y="13246"/>
                </a:lnTo>
                <a:lnTo>
                  <a:pt x="725297" y="64046"/>
                </a:lnTo>
                <a:lnTo>
                  <a:pt x="710996" y="64046"/>
                </a:lnTo>
                <a:lnTo>
                  <a:pt x="711301" y="51346"/>
                </a:lnTo>
                <a:lnTo>
                  <a:pt x="719607" y="51346"/>
                </a:lnTo>
                <a:lnTo>
                  <a:pt x="725297" y="64046"/>
                </a:lnTo>
                <a:lnTo>
                  <a:pt x="725297" y="13246"/>
                </a:lnTo>
                <a:lnTo>
                  <a:pt x="719493" y="13246"/>
                </a:lnTo>
                <a:lnTo>
                  <a:pt x="724725" y="25946"/>
                </a:lnTo>
                <a:lnTo>
                  <a:pt x="718324" y="25946"/>
                </a:lnTo>
                <a:lnTo>
                  <a:pt x="713689" y="13246"/>
                </a:lnTo>
                <a:lnTo>
                  <a:pt x="711365" y="13246"/>
                </a:lnTo>
                <a:lnTo>
                  <a:pt x="711365" y="38646"/>
                </a:lnTo>
                <a:lnTo>
                  <a:pt x="708456" y="38646"/>
                </a:lnTo>
                <a:lnTo>
                  <a:pt x="709041" y="25946"/>
                </a:lnTo>
                <a:lnTo>
                  <a:pt x="711365" y="38646"/>
                </a:lnTo>
                <a:lnTo>
                  <a:pt x="711365" y="13246"/>
                </a:lnTo>
                <a:lnTo>
                  <a:pt x="658507" y="13246"/>
                </a:lnTo>
                <a:lnTo>
                  <a:pt x="658507" y="495846"/>
                </a:lnTo>
                <a:lnTo>
                  <a:pt x="656767" y="508546"/>
                </a:lnTo>
                <a:lnTo>
                  <a:pt x="653859" y="495846"/>
                </a:lnTo>
                <a:lnTo>
                  <a:pt x="658507" y="495846"/>
                </a:lnTo>
                <a:lnTo>
                  <a:pt x="658507" y="13246"/>
                </a:lnTo>
                <a:lnTo>
                  <a:pt x="652703" y="13246"/>
                </a:lnTo>
                <a:lnTo>
                  <a:pt x="652703" y="356146"/>
                </a:lnTo>
                <a:lnTo>
                  <a:pt x="652703" y="368846"/>
                </a:lnTo>
                <a:lnTo>
                  <a:pt x="648042" y="368846"/>
                </a:lnTo>
                <a:lnTo>
                  <a:pt x="647687" y="356146"/>
                </a:lnTo>
                <a:lnTo>
                  <a:pt x="652703" y="356146"/>
                </a:lnTo>
                <a:lnTo>
                  <a:pt x="652703" y="13246"/>
                </a:lnTo>
                <a:lnTo>
                  <a:pt x="634695" y="13246"/>
                </a:lnTo>
                <a:lnTo>
                  <a:pt x="634695" y="38646"/>
                </a:lnTo>
                <a:lnTo>
                  <a:pt x="634695" y="51346"/>
                </a:lnTo>
                <a:lnTo>
                  <a:pt x="628307" y="51346"/>
                </a:lnTo>
                <a:lnTo>
                  <a:pt x="628307" y="38646"/>
                </a:lnTo>
                <a:lnTo>
                  <a:pt x="634695" y="38646"/>
                </a:lnTo>
                <a:lnTo>
                  <a:pt x="634695" y="13246"/>
                </a:lnTo>
                <a:lnTo>
                  <a:pt x="593458" y="13246"/>
                </a:lnTo>
                <a:lnTo>
                  <a:pt x="593458" y="394246"/>
                </a:lnTo>
                <a:lnTo>
                  <a:pt x="593458" y="406946"/>
                </a:lnTo>
                <a:lnTo>
                  <a:pt x="588225" y="406946"/>
                </a:lnTo>
                <a:lnTo>
                  <a:pt x="585901" y="394246"/>
                </a:lnTo>
                <a:lnTo>
                  <a:pt x="593458" y="394246"/>
                </a:lnTo>
                <a:lnTo>
                  <a:pt x="593458" y="13246"/>
                </a:lnTo>
                <a:lnTo>
                  <a:pt x="560400" y="13246"/>
                </a:lnTo>
                <a:lnTo>
                  <a:pt x="560400" y="102146"/>
                </a:lnTo>
                <a:lnTo>
                  <a:pt x="560400" y="114846"/>
                </a:lnTo>
                <a:lnTo>
                  <a:pt x="558660" y="102146"/>
                </a:lnTo>
                <a:lnTo>
                  <a:pt x="560400" y="102146"/>
                </a:lnTo>
                <a:lnTo>
                  <a:pt x="560400" y="13246"/>
                </a:lnTo>
                <a:lnTo>
                  <a:pt x="557491" y="13246"/>
                </a:lnTo>
                <a:lnTo>
                  <a:pt x="557491" y="114846"/>
                </a:lnTo>
                <a:lnTo>
                  <a:pt x="556920" y="127546"/>
                </a:lnTo>
                <a:lnTo>
                  <a:pt x="554012" y="118491"/>
                </a:lnTo>
                <a:lnTo>
                  <a:pt x="554012" y="127546"/>
                </a:lnTo>
                <a:lnTo>
                  <a:pt x="554012" y="140246"/>
                </a:lnTo>
                <a:lnTo>
                  <a:pt x="551688" y="127546"/>
                </a:lnTo>
                <a:lnTo>
                  <a:pt x="554012" y="127546"/>
                </a:lnTo>
                <a:lnTo>
                  <a:pt x="554012" y="118491"/>
                </a:lnTo>
                <a:lnTo>
                  <a:pt x="552843" y="114846"/>
                </a:lnTo>
                <a:lnTo>
                  <a:pt x="557491" y="114846"/>
                </a:lnTo>
                <a:lnTo>
                  <a:pt x="557491" y="13246"/>
                </a:lnTo>
                <a:lnTo>
                  <a:pt x="549948" y="13246"/>
                </a:lnTo>
                <a:lnTo>
                  <a:pt x="549948" y="127546"/>
                </a:lnTo>
                <a:lnTo>
                  <a:pt x="548982" y="134581"/>
                </a:lnTo>
                <a:lnTo>
                  <a:pt x="548982" y="178346"/>
                </a:lnTo>
                <a:lnTo>
                  <a:pt x="533057" y="178346"/>
                </a:lnTo>
                <a:lnTo>
                  <a:pt x="533171" y="165646"/>
                </a:lnTo>
                <a:lnTo>
                  <a:pt x="547763" y="165646"/>
                </a:lnTo>
                <a:lnTo>
                  <a:pt x="548982" y="178346"/>
                </a:lnTo>
                <a:lnTo>
                  <a:pt x="548982" y="134581"/>
                </a:lnTo>
                <a:lnTo>
                  <a:pt x="548640" y="137071"/>
                </a:lnTo>
                <a:lnTo>
                  <a:pt x="548208" y="127546"/>
                </a:lnTo>
                <a:lnTo>
                  <a:pt x="549948" y="127546"/>
                </a:lnTo>
                <a:lnTo>
                  <a:pt x="549948" y="13246"/>
                </a:lnTo>
                <a:lnTo>
                  <a:pt x="545299" y="13246"/>
                </a:lnTo>
                <a:lnTo>
                  <a:pt x="545299" y="127546"/>
                </a:lnTo>
                <a:lnTo>
                  <a:pt x="543560" y="140246"/>
                </a:lnTo>
                <a:lnTo>
                  <a:pt x="541235" y="127546"/>
                </a:lnTo>
                <a:lnTo>
                  <a:pt x="545299" y="127546"/>
                </a:lnTo>
                <a:lnTo>
                  <a:pt x="545299" y="13246"/>
                </a:lnTo>
                <a:lnTo>
                  <a:pt x="534212" y="13246"/>
                </a:lnTo>
                <a:lnTo>
                  <a:pt x="534212" y="76746"/>
                </a:lnTo>
                <a:lnTo>
                  <a:pt x="533831" y="89446"/>
                </a:lnTo>
                <a:lnTo>
                  <a:pt x="531926" y="89446"/>
                </a:lnTo>
                <a:lnTo>
                  <a:pt x="530771" y="76746"/>
                </a:lnTo>
                <a:lnTo>
                  <a:pt x="534212" y="76746"/>
                </a:lnTo>
                <a:lnTo>
                  <a:pt x="534212" y="13246"/>
                </a:lnTo>
                <a:lnTo>
                  <a:pt x="517423" y="13246"/>
                </a:lnTo>
                <a:lnTo>
                  <a:pt x="517423" y="64046"/>
                </a:lnTo>
                <a:lnTo>
                  <a:pt x="512191" y="64046"/>
                </a:lnTo>
                <a:lnTo>
                  <a:pt x="512191" y="254546"/>
                </a:lnTo>
                <a:lnTo>
                  <a:pt x="512191" y="267246"/>
                </a:lnTo>
                <a:lnTo>
                  <a:pt x="507542" y="267246"/>
                </a:lnTo>
                <a:lnTo>
                  <a:pt x="505802" y="254546"/>
                </a:lnTo>
                <a:lnTo>
                  <a:pt x="512191" y="254546"/>
                </a:lnTo>
                <a:lnTo>
                  <a:pt x="512191" y="64046"/>
                </a:lnTo>
                <a:lnTo>
                  <a:pt x="509866" y="64046"/>
                </a:lnTo>
                <a:lnTo>
                  <a:pt x="509866" y="51346"/>
                </a:lnTo>
                <a:lnTo>
                  <a:pt x="517423" y="64046"/>
                </a:lnTo>
                <a:lnTo>
                  <a:pt x="517423" y="13246"/>
                </a:lnTo>
                <a:lnTo>
                  <a:pt x="495998" y="13246"/>
                </a:lnTo>
                <a:lnTo>
                  <a:pt x="490702" y="25946"/>
                </a:lnTo>
                <a:lnTo>
                  <a:pt x="488962" y="25946"/>
                </a:lnTo>
                <a:lnTo>
                  <a:pt x="508127" y="38646"/>
                </a:lnTo>
                <a:lnTo>
                  <a:pt x="494766" y="38646"/>
                </a:lnTo>
                <a:lnTo>
                  <a:pt x="499999" y="51346"/>
                </a:lnTo>
                <a:lnTo>
                  <a:pt x="503910" y="51346"/>
                </a:lnTo>
                <a:lnTo>
                  <a:pt x="508711" y="64046"/>
                </a:lnTo>
                <a:lnTo>
                  <a:pt x="506895" y="62522"/>
                </a:lnTo>
                <a:lnTo>
                  <a:pt x="506895" y="76746"/>
                </a:lnTo>
                <a:lnTo>
                  <a:pt x="506387" y="82664"/>
                </a:lnTo>
                <a:lnTo>
                  <a:pt x="506387" y="229146"/>
                </a:lnTo>
                <a:lnTo>
                  <a:pt x="497420" y="229146"/>
                </a:lnTo>
                <a:lnTo>
                  <a:pt x="490842" y="216446"/>
                </a:lnTo>
                <a:lnTo>
                  <a:pt x="495350" y="216446"/>
                </a:lnTo>
                <a:lnTo>
                  <a:pt x="500761" y="216446"/>
                </a:lnTo>
                <a:lnTo>
                  <a:pt x="506387" y="229146"/>
                </a:lnTo>
                <a:lnTo>
                  <a:pt x="506387" y="82664"/>
                </a:lnTo>
                <a:lnTo>
                  <a:pt x="505802" y="89446"/>
                </a:lnTo>
                <a:lnTo>
                  <a:pt x="499414" y="76746"/>
                </a:lnTo>
                <a:lnTo>
                  <a:pt x="506895" y="76746"/>
                </a:lnTo>
                <a:lnTo>
                  <a:pt x="506895" y="62522"/>
                </a:lnTo>
                <a:lnTo>
                  <a:pt x="493610" y="51346"/>
                </a:lnTo>
                <a:lnTo>
                  <a:pt x="499999" y="51346"/>
                </a:lnTo>
                <a:lnTo>
                  <a:pt x="489534" y="38646"/>
                </a:lnTo>
                <a:lnTo>
                  <a:pt x="486054" y="51346"/>
                </a:lnTo>
                <a:lnTo>
                  <a:pt x="491299" y="51346"/>
                </a:lnTo>
                <a:lnTo>
                  <a:pt x="487794" y="64046"/>
                </a:lnTo>
                <a:lnTo>
                  <a:pt x="489394" y="64046"/>
                </a:lnTo>
                <a:lnTo>
                  <a:pt x="493788" y="76746"/>
                </a:lnTo>
                <a:lnTo>
                  <a:pt x="498246" y="76746"/>
                </a:lnTo>
                <a:lnTo>
                  <a:pt x="501738" y="89446"/>
                </a:lnTo>
                <a:lnTo>
                  <a:pt x="484314" y="89446"/>
                </a:lnTo>
                <a:lnTo>
                  <a:pt x="483146" y="102146"/>
                </a:lnTo>
                <a:lnTo>
                  <a:pt x="487210" y="102146"/>
                </a:lnTo>
                <a:lnTo>
                  <a:pt x="492683" y="114846"/>
                </a:lnTo>
                <a:lnTo>
                  <a:pt x="486486" y="114846"/>
                </a:lnTo>
                <a:lnTo>
                  <a:pt x="495566" y="127546"/>
                </a:lnTo>
                <a:lnTo>
                  <a:pt x="501154" y="127546"/>
                </a:lnTo>
                <a:lnTo>
                  <a:pt x="496735" y="140246"/>
                </a:lnTo>
                <a:lnTo>
                  <a:pt x="498475" y="140246"/>
                </a:lnTo>
                <a:lnTo>
                  <a:pt x="498792" y="152946"/>
                </a:lnTo>
                <a:lnTo>
                  <a:pt x="495922" y="152946"/>
                </a:lnTo>
                <a:lnTo>
                  <a:pt x="498246" y="165646"/>
                </a:lnTo>
                <a:lnTo>
                  <a:pt x="493026" y="165646"/>
                </a:lnTo>
                <a:lnTo>
                  <a:pt x="502894" y="178346"/>
                </a:lnTo>
                <a:lnTo>
                  <a:pt x="496506" y="178346"/>
                </a:lnTo>
                <a:lnTo>
                  <a:pt x="504634" y="191046"/>
                </a:lnTo>
                <a:lnTo>
                  <a:pt x="489470" y="191046"/>
                </a:lnTo>
                <a:lnTo>
                  <a:pt x="491426" y="203746"/>
                </a:lnTo>
                <a:lnTo>
                  <a:pt x="491858" y="203746"/>
                </a:lnTo>
                <a:lnTo>
                  <a:pt x="489534" y="216446"/>
                </a:lnTo>
                <a:lnTo>
                  <a:pt x="487794" y="216446"/>
                </a:lnTo>
                <a:lnTo>
                  <a:pt x="486638" y="229146"/>
                </a:lnTo>
                <a:lnTo>
                  <a:pt x="493026" y="229146"/>
                </a:lnTo>
                <a:lnTo>
                  <a:pt x="486206" y="241846"/>
                </a:lnTo>
                <a:lnTo>
                  <a:pt x="474433" y="241846"/>
                </a:lnTo>
                <a:lnTo>
                  <a:pt x="486638" y="254546"/>
                </a:lnTo>
                <a:lnTo>
                  <a:pt x="484098" y="254546"/>
                </a:lnTo>
                <a:lnTo>
                  <a:pt x="484606" y="267246"/>
                </a:lnTo>
                <a:lnTo>
                  <a:pt x="490118" y="267246"/>
                </a:lnTo>
                <a:lnTo>
                  <a:pt x="506958" y="267246"/>
                </a:lnTo>
                <a:lnTo>
                  <a:pt x="506958" y="279946"/>
                </a:lnTo>
                <a:lnTo>
                  <a:pt x="503478" y="279946"/>
                </a:lnTo>
                <a:lnTo>
                  <a:pt x="499414" y="292646"/>
                </a:lnTo>
                <a:lnTo>
                  <a:pt x="493382" y="279946"/>
                </a:lnTo>
                <a:lnTo>
                  <a:pt x="475018" y="279946"/>
                </a:lnTo>
                <a:lnTo>
                  <a:pt x="470369" y="292646"/>
                </a:lnTo>
                <a:lnTo>
                  <a:pt x="477634" y="292646"/>
                </a:lnTo>
                <a:lnTo>
                  <a:pt x="468363" y="305346"/>
                </a:lnTo>
                <a:lnTo>
                  <a:pt x="472109" y="305346"/>
                </a:lnTo>
                <a:lnTo>
                  <a:pt x="488759" y="305346"/>
                </a:lnTo>
                <a:lnTo>
                  <a:pt x="486054" y="318046"/>
                </a:lnTo>
                <a:lnTo>
                  <a:pt x="472109" y="305346"/>
                </a:lnTo>
                <a:lnTo>
                  <a:pt x="474141" y="318046"/>
                </a:lnTo>
                <a:lnTo>
                  <a:pt x="480250" y="318046"/>
                </a:lnTo>
                <a:lnTo>
                  <a:pt x="483146" y="330746"/>
                </a:lnTo>
                <a:lnTo>
                  <a:pt x="470369" y="318046"/>
                </a:lnTo>
                <a:lnTo>
                  <a:pt x="472427" y="330746"/>
                </a:lnTo>
                <a:lnTo>
                  <a:pt x="475894" y="330746"/>
                </a:lnTo>
                <a:lnTo>
                  <a:pt x="479361" y="343446"/>
                </a:lnTo>
                <a:lnTo>
                  <a:pt x="469785" y="343446"/>
                </a:lnTo>
                <a:lnTo>
                  <a:pt x="471233" y="356146"/>
                </a:lnTo>
                <a:lnTo>
                  <a:pt x="468706" y="356146"/>
                </a:lnTo>
                <a:lnTo>
                  <a:pt x="463664" y="368846"/>
                </a:lnTo>
                <a:lnTo>
                  <a:pt x="457593" y="381546"/>
                </a:lnTo>
                <a:lnTo>
                  <a:pt x="462826" y="381546"/>
                </a:lnTo>
                <a:lnTo>
                  <a:pt x="469214" y="394246"/>
                </a:lnTo>
                <a:lnTo>
                  <a:pt x="473862" y="394246"/>
                </a:lnTo>
                <a:lnTo>
                  <a:pt x="474586" y="406946"/>
                </a:lnTo>
                <a:lnTo>
                  <a:pt x="472109" y="406946"/>
                </a:lnTo>
                <a:lnTo>
                  <a:pt x="477342" y="419646"/>
                </a:lnTo>
                <a:lnTo>
                  <a:pt x="476186" y="406946"/>
                </a:lnTo>
                <a:lnTo>
                  <a:pt x="490702" y="406946"/>
                </a:lnTo>
                <a:lnTo>
                  <a:pt x="489534" y="419646"/>
                </a:lnTo>
                <a:lnTo>
                  <a:pt x="477342" y="419646"/>
                </a:lnTo>
                <a:lnTo>
                  <a:pt x="476186" y="419646"/>
                </a:lnTo>
                <a:lnTo>
                  <a:pt x="474345" y="432346"/>
                </a:lnTo>
                <a:lnTo>
                  <a:pt x="474141" y="432346"/>
                </a:lnTo>
                <a:lnTo>
                  <a:pt x="471766" y="445046"/>
                </a:lnTo>
                <a:lnTo>
                  <a:pt x="463397" y="445046"/>
                </a:lnTo>
                <a:lnTo>
                  <a:pt x="469188" y="457746"/>
                </a:lnTo>
                <a:lnTo>
                  <a:pt x="478497" y="457746"/>
                </a:lnTo>
                <a:lnTo>
                  <a:pt x="471373" y="470446"/>
                </a:lnTo>
                <a:lnTo>
                  <a:pt x="461022" y="470446"/>
                </a:lnTo>
                <a:lnTo>
                  <a:pt x="455853" y="483146"/>
                </a:lnTo>
                <a:lnTo>
                  <a:pt x="472694" y="483146"/>
                </a:lnTo>
                <a:lnTo>
                  <a:pt x="458762" y="495846"/>
                </a:lnTo>
                <a:lnTo>
                  <a:pt x="456438" y="495846"/>
                </a:lnTo>
                <a:lnTo>
                  <a:pt x="466305" y="508546"/>
                </a:lnTo>
                <a:lnTo>
                  <a:pt x="458177" y="508546"/>
                </a:lnTo>
                <a:lnTo>
                  <a:pt x="462241" y="521246"/>
                </a:lnTo>
                <a:lnTo>
                  <a:pt x="457593" y="521246"/>
                </a:lnTo>
                <a:lnTo>
                  <a:pt x="461073" y="533946"/>
                </a:lnTo>
                <a:lnTo>
                  <a:pt x="452945" y="521246"/>
                </a:lnTo>
                <a:lnTo>
                  <a:pt x="452945" y="533946"/>
                </a:lnTo>
                <a:lnTo>
                  <a:pt x="454685" y="533946"/>
                </a:lnTo>
                <a:lnTo>
                  <a:pt x="456869" y="546646"/>
                </a:lnTo>
                <a:lnTo>
                  <a:pt x="469785" y="546646"/>
                </a:lnTo>
                <a:lnTo>
                  <a:pt x="477342" y="546646"/>
                </a:lnTo>
                <a:lnTo>
                  <a:pt x="473062" y="551116"/>
                </a:lnTo>
                <a:lnTo>
                  <a:pt x="479082" y="559346"/>
                </a:lnTo>
                <a:lnTo>
                  <a:pt x="472694" y="559346"/>
                </a:lnTo>
                <a:lnTo>
                  <a:pt x="471246" y="552996"/>
                </a:lnTo>
                <a:lnTo>
                  <a:pt x="465150" y="559346"/>
                </a:lnTo>
                <a:lnTo>
                  <a:pt x="453961" y="559346"/>
                </a:lnTo>
                <a:lnTo>
                  <a:pt x="452170" y="572046"/>
                </a:lnTo>
                <a:lnTo>
                  <a:pt x="454113" y="572046"/>
                </a:lnTo>
                <a:lnTo>
                  <a:pt x="458762" y="584746"/>
                </a:lnTo>
                <a:lnTo>
                  <a:pt x="468630" y="584746"/>
                </a:lnTo>
                <a:lnTo>
                  <a:pt x="477342" y="597446"/>
                </a:lnTo>
                <a:lnTo>
                  <a:pt x="474433" y="597446"/>
                </a:lnTo>
                <a:lnTo>
                  <a:pt x="466890" y="610146"/>
                </a:lnTo>
                <a:lnTo>
                  <a:pt x="470369" y="610146"/>
                </a:lnTo>
                <a:lnTo>
                  <a:pt x="472109" y="622846"/>
                </a:lnTo>
                <a:lnTo>
                  <a:pt x="474141" y="629196"/>
                </a:lnTo>
                <a:lnTo>
                  <a:pt x="479082" y="635546"/>
                </a:lnTo>
                <a:lnTo>
                  <a:pt x="476186" y="635546"/>
                </a:lnTo>
                <a:lnTo>
                  <a:pt x="474141" y="629196"/>
                </a:lnTo>
                <a:lnTo>
                  <a:pt x="469214" y="622846"/>
                </a:lnTo>
                <a:lnTo>
                  <a:pt x="472694" y="635546"/>
                </a:lnTo>
                <a:lnTo>
                  <a:pt x="473862" y="635546"/>
                </a:lnTo>
                <a:lnTo>
                  <a:pt x="480822" y="648246"/>
                </a:lnTo>
                <a:lnTo>
                  <a:pt x="477342" y="644245"/>
                </a:lnTo>
                <a:lnTo>
                  <a:pt x="477342" y="648246"/>
                </a:lnTo>
                <a:lnTo>
                  <a:pt x="474433" y="648246"/>
                </a:lnTo>
                <a:lnTo>
                  <a:pt x="472262" y="640308"/>
                </a:lnTo>
                <a:lnTo>
                  <a:pt x="477342" y="648246"/>
                </a:lnTo>
                <a:lnTo>
                  <a:pt x="477342" y="644245"/>
                </a:lnTo>
                <a:lnTo>
                  <a:pt x="471487" y="637501"/>
                </a:lnTo>
                <a:lnTo>
                  <a:pt x="470954" y="635546"/>
                </a:lnTo>
                <a:lnTo>
                  <a:pt x="468299" y="631926"/>
                </a:lnTo>
                <a:lnTo>
                  <a:pt x="468896" y="633387"/>
                </a:lnTo>
                <a:lnTo>
                  <a:pt x="470369" y="635546"/>
                </a:lnTo>
                <a:lnTo>
                  <a:pt x="469785" y="635546"/>
                </a:lnTo>
                <a:lnTo>
                  <a:pt x="468896" y="633387"/>
                </a:lnTo>
                <a:lnTo>
                  <a:pt x="466636" y="630110"/>
                </a:lnTo>
                <a:lnTo>
                  <a:pt x="468630" y="635546"/>
                </a:lnTo>
                <a:lnTo>
                  <a:pt x="468350" y="635546"/>
                </a:lnTo>
                <a:lnTo>
                  <a:pt x="468350" y="648246"/>
                </a:lnTo>
                <a:lnTo>
                  <a:pt x="466305" y="648246"/>
                </a:lnTo>
                <a:lnTo>
                  <a:pt x="464566" y="635546"/>
                </a:lnTo>
                <a:lnTo>
                  <a:pt x="465721" y="635546"/>
                </a:lnTo>
                <a:lnTo>
                  <a:pt x="468350" y="648246"/>
                </a:lnTo>
                <a:lnTo>
                  <a:pt x="468350" y="635546"/>
                </a:lnTo>
                <a:lnTo>
                  <a:pt x="467118" y="635546"/>
                </a:lnTo>
                <a:lnTo>
                  <a:pt x="466229" y="631990"/>
                </a:lnTo>
                <a:lnTo>
                  <a:pt x="466890" y="635546"/>
                </a:lnTo>
                <a:lnTo>
                  <a:pt x="466229" y="635546"/>
                </a:lnTo>
                <a:lnTo>
                  <a:pt x="462229" y="623684"/>
                </a:lnTo>
                <a:lnTo>
                  <a:pt x="461657" y="622846"/>
                </a:lnTo>
                <a:lnTo>
                  <a:pt x="460209" y="622846"/>
                </a:lnTo>
                <a:lnTo>
                  <a:pt x="461352" y="628142"/>
                </a:lnTo>
                <a:lnTo>
                  <a:pt x="463397" y="635546"/>
                </a:lnTo>
                <a:lnTo>
                  <a:pt x="462965" y="635546"/>
                </a:lnTo>
                <a:lnTo>
                  <a:pt x="461352" y="628142"/>
                </a:lnTo>
                <a:lnTo>
                  <a:pt x="459917" y="622846"/>
                </a:lnTo>
                <a:lnTo>
                  <a:pt x="462241" y="635546"/>
                </a:lnTo>
                <a:lnTo>
                  <a:pt x="457009" y="635546"/>
                </a:lnTo>
                <a:lnTo>
                  <a:pt x="456438" y="622846"/>
                </a:lnTo>
                <a:lnTo>
                  <a:pt x="455853" y="635546"/>
                </a:lnTo>
                <a:lnTo>
                  <a:pt x="455269" y="635546"/>
                </a:lnTo>
                <a:lnTo>
                  <a:pt x="455853" y="622846"/>
                </a:lnTo>
                <a:lnTo>
                  <a:pt x="455269" y="622846"/>
                </a:lnTo>
                <a:lnTo>
                  <a:pt x="454685" y="622846"/>
                </a:lnTo>
                <a:lnTo>
                  <a:pt x="451789" y="635546"/>
                </a:lnTo>
                <a:lnTo>
                  <a:pt x="447205" y="635546"/>
                </a:lnTo>
                <a:lnTo>
                  <a:pt x="448525" y="622846"/>
                </a:lnTo>
                <a:lnTo>
                  <a:pt x="446239" y="622846"/>
                </a:lnTo>
                <a:lnTo>
                  <a:pt x="440753" y="635546"/>
                </a:lnTo>
                <a:lnTo>
                  <a:pt x="444817" y="622846"/>
                </a:lnTo>
                <a:lnTo>
                  <a:pt x="436105" y="622846"/>
                </a:lnTo>
                <a:lnTo>
                  <a:pt x="441337" y="610146"/>
                </a:lnTo>
                <a:lnTo>
                  <a:pt x="432625" y="610146"/>
                </a:lnTo>
                <a:lnTo>
                  <a:pt x="432041" y="610146"/>
                </a:lnTo>
                <a:lnTo>
                  <a:pt x="431457" y="610146"/>
                </a:lnTo>
                <a:lnTo>
                  <a:pt x="431457" y="611962"/>
                </a:lnTo>
                <a:lnTo>
                  <a:pt x="427977" y="622846"/>
                </a:lnTo>
                <a:lnTo>
                  <a:pt x="424497" y="622846"/>
                </a:lnTo>
                <a:lnTo>
                  <a:pt x="431457" y="611962"/>
                </a:lnTo>
                <a:lnTo>
                  <a:pt x="431457" y="610146"/>
                </a:lnTo>
                <a:lnTo>
                  <a:pt x="414909" y="610146"/>
                </a:lnTo>
                <a:lnTo>
                  <a:pt x="407301" y="597446"/>
                </a:lnTo>
                <a:lnTo>
                  <a:pt x="398322" y="597446"/>
                </a:lnTo>
                <a:lnTo>
                  <a:pt x="394881" y="584746"/>
                </a:lnTo>
                <a:lnTo>
                  <a:pt x="398310" y="584746"/>
                </a:lnTo>
                <a:lnTo>
                  <a:pt x="394728" y="572046"/>
                </a:lnTo>
                <a:lnTo>
                  <a:pt x="387908" y="572046"/>
                </a:lnTo>
                <a:lnTo>
                  <a:pt x="389077" y="559346"/>
                </a:lnTo>
                <a:lnTo>
                  <a:pt x="382689" y="572046"/>
                </a:lnTo>
                <a:lnTo>
                  <a:pt x="371182" y="572046"/>
                </a:lnTo>
                <a:lnTo>
                  <a:pt x="383260" y="559346"/>
                </a:lnTo>
                <a:lnTo>
                  <a:pt x="372224" y="559346"/>
                </a:lnTo>
                <a:lnTo>
                  <a:pt x="376288" y="546646"/>
                </a:lnTo>
                <a:lnTo>
                  <a:pt x="369976" y="557276"/>
                </a:lnTo>
                <a:lnTo>
                  <a:pt x="369976" y="572046"/>
                </a:lnTo>
                <a:lnTo>
                  <a:pt x="362546" y="584746"/>
                </a:lnTo>
                <a:lnTo>
                  <a:pt x="357136" y="584746"/>
                </a:lnTo>
                <a:lnTo>
                  <a:pt x="365950" y="572046"/>
                </a:lnTo>
                <a:lnTo>
                  <a:pt x="369976" y="572046"/>
                </a:lnTo>
                <a:lnTo>
                  <a:pt x="369976" y="557276"/>
                </a:lnTo>
                <a:lnTo>
                  <a:pt x="368744" y="559346"/>
                </a:lnTo>
                <a:lnTo>
                  <a:pt x="361200" y="559346"/>
                </a:lnTo>
                <a:lnTo>
                  <a:pt x="361784" y="546646"/>
                </a:lnTo>
                <a:lnTo>
                  <a:pt x="347154" y="546646"/>
                </a:lnTo>
                <a:lnTo>
                  <a:pt x="345516" y="533946"/>
                </a:lnTo>
                <a:lnTo>
                  <a:pt x="349580" y="533946"/>
                </a:lnTo>
                <a:lnTo>
                  <a:pt x="347840" y="521246"/>
                </a:lnTo>
                <a:lnTo>
                  <a:pt x="337388" y="533946"/>
                </a:lnTo>
                <a:lnTo>
                  <a:pt x="339712" y="521246"/>
                </a:lnTo>
                <a:lnTo>
                  <a:pt x="329260" y="521246"/>
                </a:lnTo>
                <a:lnTo>
                  <a:pt x="321716" y="533946"/>
                </a:lnTo>
                <a:lnTo>
                  <a:pt x="322872" y="521246"/>
                </a:lnTo>
                <a:lnTo>
                  <a:pt x="319392" y="521246"/>
                </a:lnTo>
                <a:lnTo>
                  <a:pt x="322872" y="508546"/>
                </a:lnTo>
                <a:lnTo>
                  <a:pt x="319392" y="508546"/>
                </a:lnTo>
                <a:lnTo>
                  <a:pt x="321945" y="503466"/>
                </a:lnTo>
                <a:lnTo>
                  <a:pt x="318223" y="508546"/>
                </a:lnTo>
                <a:lnTo>
                  <a:pt x="319963" y="495846"/>
                </a:lnTo>
                <a:lnTo>
                  <a:pt x="321132" y="483146"/>
                </a:lnTo>
                <a:lnTo>
                  <a:pt x="326351" y="483146"/>
                </a:lnTo>
                <a:lnTo>
                  <a:pt x="320370" y="470446"/>
                </a:lnTo>
                <a:lnTo>
                  <a:pt x="306425" y="470446"/>
                </a:lnTo>
                <a:lnTo>
                  <a:pt x="303707" y="457746"/>
                </a:lnTo>
                <a:lnTo>
                  <a:pt x="301383" y="457746"/>
                </a:lnTo>
                <a:lnTo>
                  <a:pt x="310095" y="445046"/>
                </a:lnTo>
                <a:lnTo>
                  <a:pt x="299643" y="445046"/>
                </a:lnTo>
                <a:lnTo>
                  <a:pt x="290347" y="432346"/>
                </a:lnTo>
                <a:lnTo>
                  <a:pt x="294995" y="432346"/>
                </a:lnTo>
                <a:lnTo>
                  <a:pt x="295579" y="419646"/>
                </a:lnTo>
                <a:lnTo>
                  <a:pt x="290715" y="419646"/>
                </a:lnTo>
                <a:lnTo>
                  <a:pt x="288290" y="406946"/>
                </a:lnTo>
                <a:lnTo>
                  <a:pt x="276631" y="406946"/>
                </a:lnTo>
                <a:lnTo>
                  <a:pt x="276529" y="394246"/>
                </a:lnTo>
                <a:lnTo>
                  <a:pt x="270611" y="394246"/>
                </a:lnTo>
                <a:lnTo>
                  <a:pt x="274675" y="381546"/>
                </a:lnTo>
                <a:lnTo>
                  <a:pt x="269671" y="381546"/>
                </a:lnTo>
                <a:lnTo>
                  <a:pt x="269443" y="381546"/>
                </a:lnTo>
                <a:lnTo>
                  <a:pt x="268871" y="381546"/>
                </a:lnTo>
                <a:lnTo>
                  <a:pt x="268871" y="419646"/>
                </a:lnTo>
                <a:lnTo>
                  <a:pt x="259575" y="419646"/>
                </a:lnTo>
                <a:lnTo>
                  <a:pt x="263055" y="406946"/>
                </a:lnTo>
                <a:lnTo>
                  <a:pt x="266547" y="406946"/>
                </a:lnTo>
                <a:lnTo>
                  <a:pt x="268871" y="419646"/>
                </a:lnTo>
                <a:lnTo>
                  <a:pt x="268871" y="381546"/>
                </a:lnTo>
                <a:lnTo>
                  <a:pt x="257403" y="381546"/>
                </a:lnTo>
                <a:lnTo>
                  <a:pt x="253403" y="368846"/>
                </a:lnTo>
                <a:lnTo>
                  <a:pt x="270611" y="368846"/>
                </a:lnTo>
                <a:lnTo>
                  <a:pt x="274091" y="356146"/>
                </a:lnTo>
                <a:lnTo>
                  <a:pt x="266547" y="356146"/>
                </a:lnTo>
                <a:lnTo>
                  <a:pt x="271767" y="343446"/>
                </a:lnTo>
                <a:lnTo>
                  <a:pt x="267119" y="343446"/>
                </a:lnTo>
                <a:lnTo>
                  <a:pt x="270611" y="330746"/>
                </a:lnTo>
                <a:lnTo>
                  <a:pt x="263486" y="330746"/>
                </a:lnTo>
                <a:lnTo>
                  <a:pt x="264731" y="318046"/>
                </a:lnTo>
                <a:lnTo>
                  <a:pt x="249694" y="318046"/>
                </a:lnTo>
                <a:lnTo>
                  <a:pt x="249694" y="699046"/>
                </a:lnTo>
                <a:lnTo>
                  <a:pt x="247967" y="711746"/>
                </a:lnTo>
                <a:lnTo>
                  <a:pt x="246799" y="699046"/>
                </a:lnTo>
                <a:lnTo>
                  <a:pt x="249694" y="699046"/>
                </a:lnTo>
                <a:lnTo>
                  <a:pt x="249694" y="318046"/>
                </a:lnTo>
                <a:lnTo>
                  <a:pt x="245059" y="318046"/>
                </a:lnTo>
                <a:lnTo>
                  <a:pt x="245059" y="381546"/>
                </a:lnTo>
                <a:lnTo>
                  <a:pt x="245059" y="394246"/>
                </a:lnTo>
                <a:lnTo>
                  <a:pt x="238671" y="394246"/>
                </a:lnTo>
                <a:lnTo>
                  <a:pt x="245059" y="381546"/>
                </a:lnTo>
                <a:lnTo>
                  <a:pt x="245059" y="318046"/>
                </a:lnTo>
                <a:lnTo>
                  <a:pt x="229958" y="318046"/>
                </a:lnTo>
                <a:lnTo>
                  <a:pt x="235178" y="305346"/>
                </a:lnTo>
                <a:lnTo>
                  <a:pt x="225894" y="305346"/>
                </a:lnTo>
                <a:lnTo>
                  <a:pt x="223291" y="292646"/>
                </a:lnTo>
                <a:lnTo>
                  <a:pt x="220738" y="279946"/>
                </a:lnTo>
                <a:lnTo>
                  <a:pt x="218300" y="279946"/>
                </a:lnTo>
                <a:lnTo>
                  <a:pt x="216027" y="267246"/>
                </a:lnTo>
                <a:lnTo>
                  <a:pt x="238086" y="267246"/>
                </a:lnTo>
                <a:lnTo>
                  <a:pt x="245783" y="254546"/>
                </a:lnTo>
                <a:lnTo>
                  <a:pt x="252603" y="254546"/>
                </a:lnTo>
                <a:lnTo>
                  <a:pt x="256667" y="241846"/>
                </a:lnTo>
                <a:lnTo>
                  <a:pt x="250278" y="241846"/>
                </a:lnTo>
                <a:lnTo>
                  <a:pt x="252603" y="229146"/>
                </a:lnTo>
                <a:lnTo>
                  <a:pt x="240995" y="229146"/>
                </a:lnTo>
                <a:lnTo>
                  <a:pt x="249897" y="216446"/>
                </a:lnTo>
                <a:lnTo>
                  <a:pt x="249123" y="216446"/>
                </a:lnTo>
                <a:lnTo>
                  <a:pt x="246875" y="203746"/>
                </a:lnTo>
                <a:lnTo>
                  <a:pt x="226466" y="203746"/>
                </a:lnTo>
                <a:lnTo>
                  <a:pt x="235038" y="191046"/>
                </a:lnTo>
                <a:lnTo>
                  <a:pt x="235762" y="191046"/>
                </a:lnTo>
                <a:lnTo>
                  <a:pt x="243890" y="178346"/>
                </a:lnTo>
                <a:lnTo>
                  <a:pt x="236347" y="178346"/>
                </a:lnTo>
                <a:lnTo>
                  <a:pt x="236347" y="165646"/>
                </a:lnTo>
                <a:lnTo>
                  <a:pt x="227050" y="165646"/>
                </a:lnTo>
                <a:lnTo>
                  <a:pt x="222415" y="152946"/>
                </a:lnTo>
                <a:lnTo>
                  <a:pt x="222415" y="165646"/>
                </a:lnTo>
                <a:lnTo>
                  <a:pt x="215442" y="165646"/>
                </a:lnTo>
                <a:lnTo>
                  <a:pt x="215442" y="254546"/>
                </a:lnTo>
                <a:lnTo>
                  <a:pt x="209638" y="254546"/>
                </a:lnTo>
                <a:lnTo>
                  <a:pt x="209638" y="267246"/>
                </a:lnTo>
                <a:lnTo>
                  <a:pt x="206146" y="279946"/>
                </a:lnTo>
                <a:lnTo>
                  <a:pt x="204406" y="279946"/>
                </a:lnTo>
                <a:lnTo>
                  <a:pt x="204406" y="305346"/>
                </a:lnTo>
                <a:lnTo>
                  <a:pt x="204406" y="318046"/>
                </a:lnTo>
                <a:lnTo>
                  <a:pt x="191274" y="318046"/>
                </a:lnTo>
                <a:lnTo>
                  <a:pt x="194652" y="305346"/>
                </a:lnTo>
                <a:lnTo>
                  <a:pt x="204406" y="305346"/>
                </a:lnTo>
                <a:lnTo>
                  <a:pt x="204406" y="279946"/>
                </a:lnTo>
                <a:lnTo>
                  <a:pt x="198018" y="279946"/>
                </a:lnTo>
                <a:lnTo>
                  <a:pt x="197446" y="267246"/>
                </a:lnTo>
                <a:lnTo>
                  <a:pt x="209638" y="267246"/>
                </a:lnTo>
                <a:lnTo>
                  <a:pt x="209638" y="254546"/>
                </a:lnTo>
                <a:lnTo>
                  <a:pt x="209054" y="254546"/>
                </a:lnTo>
                <a:lnTo>
                  <a:pt x="210210" y="241846"/>
                </a:lnTo>
                <a:lnTo>
                  <a:pt x="215442" y="254546"/>
                </a:lnTo>
                <a:lnTo>
                  <a:pt x="215442" y="165646"/>
                </a:lnTo>
                <a:lnTo>
                  <a:pt x="212534" y="165646"/>
                </a:lnTo>
                <a:lnTo>
                  <a:pt x="218808" y="152946"/>
                </a:lnTo>
                <a:lnTo>
                  <a:pt x="220891" y="152946"/>
                </a:lnTo>
                <a:lnTo>
                  <a:pt x="222415" y="165646"/>
                </a:lnTo>
                <a:lnTo>
                  <a:pt x="222415" y="152946"/>
                </a:lnTo>
                <a:lnTo>
                  <a:pt x="238086" y="152946"/>
                </a:lnTo>
                <a:lnTo>
                  <a:pt x="240995" y="140246"/>
                </a:lnTo>
                <a:lnTo>
                  <a:pt x="240233" y="140246"/>
                </a:lnTo>
                <a:lnTo>
                  <a:pt x="236931" y="127546"/>
                </a:lnTo>
                <a:lnTo>
                  <a:pt x="223583" y="127546"/>
                </a:lnTo>
                <a:lnTo>
                  <a:pt x="217766" y="102146"/>
                </a:lnTo>
                <a:lnTo>
                  <a:pt x="226212" y="102146"/>
                </a:lnTo>
                <a:lnTo>
                  <a:pt x="227126" y="89446"/>
                </a:lnTo>
                <a:lnTo>
                  <a:pt x="230771" y="89446"/>
                </a:lnTo>
                <a:lnTo>
                  <a:pt x="235762" y="76746"/>
                </a:lnTo>
                <a:lnTo>
                  <a:pt x="222034" y="76746"/>
                </a:lnTo>
                <a:lnTo>
                  <a:pt x="216306" y="64046"/>
                </a:lnTo>
                <a:lnTo>
                  <a:pt x="222415" y="64046"/>
                </a:lnTo>
                <a:lnTo>
                  <a:pt x="220649" y="51346"/>
                </a:lnTo>
                <a:lnTo>
                  <a:pt x="211670" y="51346"/>
                </a:lnTo>
                <a:lnTo>
                  <a:pt x="210870" y="38646"/>
                </a:lnTo>
                <a:lnTo>
                  <a:pt x="212344" y="38646"/>
                </a:lnTo>
                <a:lnTo>
                  <a:pt x="220091" y="25946"/>
                </a:lnTo>
                <a:lnTo>
                  <a:pt x="204406" y="25946"/>
                </a:lnTo>
                <a:lnTo>
                  <a:pt x="211188" y="13246"/>
                </a:lnTo>
                <a:lnTo>
                  <a:pt x="202082" y="13246"/>
                </a:lnTo>
                <a:lnTo>
                  <a:pt x="202082" y="114846"/>
                </a:lnTo>
                <a:lnTo>
                  <a:pt x="196037" y="127546"/>
                </a:lnTo>
                <a:lnTo>
                  <a:pt x="190754" y="127546"/>
                </a:lnTo>
                <a:lnTo>
                  <a:pt x="190754" y="216446"/>
                </a:lnTo>
                <a:lnTo>
                  <a:pt x="189890" y="220662"/>
                </a:lnTo>
                <a:lnTo>
                  <a:pt x="189890" y="292646"/>
                </a:lnTo>
                <a:lnTo>
                  <a:pt x="176530" y="292646"/>
                </a:lnTo>
                <a:lnTo>
                  <a:pt x="176530" y="533946"/>
                </a:lnTo>
                <a:lnTo>
                  <a:pt x="168998" y="533946"/>
                </a:lnTo>
                <a:lnTo>
                  <a:pt x="165506" y="521246"/>
                </a:lnTo>
                <a:lnTo>
                  <a:pt x="173634" y="521246"/>
                </a:lnTo>
                <a:lnTo>
                  <a:pt x="176530" y="533946"/>
                </a:lnTo>
                <a:lnTo>
                  <a:pt x="176530" y="292646"/>
                </a:lnTo>
                <a:lnTo>
                  <a:pt x="171310" y="292646"/>
                </a:lnTo>
                <a:lnTo>
                  <a:pt x="171577" y="279946"/>
                </a:lnTo>
                <a:lnTo>
                  <a:pt x="173418" y="279946"/>
                </a:lnTo>
                <a:lnTo>
                  <a:pt x="175793" y="267246"/>
                </a:lnTo>
                <a:lnTo>
                  <a:pt x="184658" y="267246"/>
                </a:lnTo>
                <a:lnTo>
                  <a:pt x="181762" y="279946"/>
                </a:lnTo>
                <a:lnTo>
                  <a:pt x="186410" y="279946"/>
                </a:lnTo>
                <a:lnTo>
                  <a:pt x="189890" y="292646"/>
                </a:lnTo>
                <a:lnTo>
                  <a:pt x="189890" y="220662"/>
                </a:lnTo>
                <a:lnTo>
                  <a:pt x="188150" y="229146"/>
                </a:lnTo>
                <a:lnTo>
                  <a:pt x="180022" y="229146"/>
                </a:lnTo>
                <a:lnTo>
                  <a:pt x="180022" y="254546"/>
                </a:lnTo>
                <a:lnTo>
                  <a:pt x="166662" y="254546"/>
                </a:lnTo>
                <a:lnTo>
                  <a:pt x="166077" y="241846"/>
                </a:lnTo>
                <a:lnTo>
                  <a:pt x="153301" y="254546"/>
                </a:lnTo>
                <a:lnTo>
                  <a:pt x="163753" y="254546"/>
                </a:lnTo>
                <a:lnTo>
                  <a:pt x="158076" y="267246"/>
                </a:lnTo>
                <a:lnTo>
                  <a:pt x="153593" y="279946"/>
                </a:lnTo>
                <a:lnTo>
                  <a:pt x="152158" y="279946"/>
                </a:lnTo>
                <a:lnTo>
                  <a:pt x="155625" y="292646"/>
                </a:lnTo>
                <a:lnTo>
                  <a:pt x="137045" y="292646"/>
                </a:lnTo>
                <a:lnTo>
                  <a:pt x="137045" y="305346"/>
                </a:lnTo>
                <a:lnTo>
                  <a:pt x="132067" y="318046"/>
                </a:lnTo>
                <a:lnTo>
                  <a:pt x="131241" y="315658"/>
                </a:lnTo>
                <a:lnTo>
                  <a:pt x="131241" y="330746"/>
                </a:lnTo>
                <a:lnTo>
                  <a:pt x="126136" y="318046"/>
                </a:lnTo>
                <a:lnTo>
                  <a:pt x="128968" y="318046"/>
                </a:lnTo>
                <a:lnTo>
                  <a:pt x="131241" y="330746"/>
                </a:lnTo>
                <a:lnTo>
                  <a:pt x="131241" y="315658"/>
                </a:lnTo>
                <a:lnTo>
                  <a:pt x="127685" y="305346"/>
                </a:lnTo>
                <a:lnTo>
                  <a:pt x="137045" y="305346"/>
                </a:lnTo>
                <a:lnTo>
                  <a:pt x="137045" y="292646"/>
                </a:lnTo>
                <a:lnTo>
                  <a:pt x="131813" y="279946"/>
                </a:lnTo>
                <a:lnTo>
                  <a:pt x="132981" y="292646"/>
                </a:lnTo>
                <a:lnTo>
                  <a:pt x="130657" y="292646"/>
                </a:lnTo>
                <a:lnTo>
                  <a:pt x="127025" y="279946"/>
                </a:lnTo>
                <a:lnTo>
                  <a:pt x="128117" y="267246"/>
                </a:lnTo>
                <a:lnTo>
                  <a:pt x="131064" y="254546"/>
                </a:lnTo>
                <a:lnTo>
                  <a:pt x="132981" y="254546"/>
                </a:lnTo>
                <a:lnTo>
                  <a:pt x="144627" y="241846"/>
                </a:lnTo>
                <a:lnTo>
                  <a:pt x="166077" y="241846"/>
                </a:lnTo>
                <a:lnTo>
                  <a:pt x="177698" y="241846"/>
                </a:lnTo>
                <a:lnTo>
                  <a:pt x="180022" y="254546"/>
                </a:lnTo>
                <a:lnTo>
                  <a:pt x="180022" y="229146"/>
                </a:lnTo>
                <a:lnTo>
                  <a:pt x="171742" y="229146"/>
                </a:lnTo>
                <a:lnTo>
                  <a:pt x="165773" y="216446"/>
                </a:lnTo>
                <a:lnTo>
                  <a:pt x="161429" y="203746"/>
                </a:lnTo>
                <a:lnTo>
                  <a:pt x="172872" y="216446"/>
                </a:lnTo>
                <a:lnTo>
                  <a:pt x="190754" y="216446"/>
                </a:lnTo>
                <a:lnTo>
                  <a:pt x="190754" y="127546"/>
                </a:lnTo>
                <a:lnTo>
                  <a:pt x="189890" y="127546"/>
                </a:lnTo>
                <a:lnTo>
                  <a:pt x="189839" y="114846"/>
                </a:lnTo>
                <a:lnTo>
                  <a:pt x="202082" y="114846"/>
                </a:lnTo>
                <a:lnTo>
                  <a:pt x="202082" y="13246"/>
                </a:lnTo>
                <a:lnTo>
                  <a:pt x="165506" y="13246"/>
                </a:lnTo>
                <a:lnTo>
                  <a:pt x="165506" y="25946"/>
                </a:lnTo>
                <a:lnTo>
                  <a:pt x="165506" y="38646"/>
                </a:lnTo>
                <a:lnTo>
                  <a:pt x="157365" y="38646"/>
                </a:lnTo>
                <a:lnTo>
                  <a:pt x="157365" y="25946"/>
                </a:lnTo>
                <a:lnTo>
                  <a:pt x="165506" y="25946"/>
                </a:lnTo>
                <a:lnTo>
                  <a:pt x="165506" y="13246"/>
                </a:lnTo>
                <a:lnTo>
                  <a:pt x="143433" y="13246"/>
                </a:lnTo>
                <a:lnTo>
                  <a:pt x="143433" y="165646"/>
                </a:lnTo>
                <a:lnTo>
                  <a:pt x="134937" y="165646"/>
                </a:lnTo>
                <a:lnTo>
                  <a:pt x="135026" y="152946"/>
                </a:lnTo>
                <a:lnTo>
                  <a:pt x="141693" y="152946"/>
                </a:lnTo>
                <a:lnTo>
                  <a:pt x="143433" y="165646"/>
                </a:lnTo>
                <a:lnTo>
                  <a:pt x="143433" y="13246"/>
                </a:lnTo>
                <a:lnTo>
                  <a:pt x="119049" y="13246"/>
                </a:lnTo>
                <a:lnTo>
                  <a:pt x="119049" y="267246"/>
                </a:lnTo>
                <a:lnTo>
                  <a:pt x="119049" y="279946"/>
                </a:lnTo>
                <a:lnTo>
                  <a:pt x="110337" y="279946"/>
                </a:lnTo>
                <a:lnTo>
                  <a:pt x="108585" y="267246"/>
                </a:lnTo>
                <a:lnTo>
                  <a:pt x="119049" y="267246"/>
                </a:lnTo>
                <a:lnTo>
                  <a:pt x="119049" y="13246"/>
                </a:lnTo>
                <a:lnTo>
                  <a:pt x="103365" y="13246"/>
                </a:lnTo>
                <a:lnTo>
                  <a:pt x="103365" y="330746"/>
                </a:lnTo>
                <a:lnTo>
                  <a:pt x="99885" y="330746"/>
                </a:lnTo>
                <a:lnTo>
                  <a:pt x="102781" y="318046"/>
                </a:lnTo>
                <a:lnTo>
                  <a:pt x="103365" y="330746"/>
                </a:lnTo>
                <a:lnTo>
                  <a:pt x="103365" y="13246"/>
                </a:lnTo>
                <a:lnTo>
                  <a:pt x="0" y="13246"/>
                </a:lnTo>
                <a:lnTo>
                  <a:pt x="6883" y="25946"/>
                </a:lnTo>
                <a:lnTo>
                  <a:pt x="12776" y="25946"/>
                </a:lnTo>
                <a:lnTo>
                  <a:pt x="17805" y="38646"/>
                </a:lnTo>
                <a:lnTo>
                  <a:pt x="22072" y="51346"/>
                </a:lnTo>
                <a:lnTo>
                  <a:pt x="20764" y="51346"/>
                </a:lnTo>
                <a:lnTo>
                  <a:pt x="21488" y="64046"/>
                </a:lnTo>
                <a:lnTo>
                  <a:pt x="11036" y="64046"/>
                </a:lnTo>
                <a:lnTo>
                  <a:pt x="14719" y="76746"/>
                </a:lnTo>
                <a:lnTo>
                  <a:pt x="15684" y="76746"/>
                </a:lnTo>
                <a:lnTo>
                  <a:pt x="17081" y="89446"/>
                </a:lnTo>
                <a:lnTo>
                  <a:pt x="17995" y="89446"/>
                </a:lnTo>
                <a:lnTo>
                  <a:pt x="15684" y="102146"/>
                </a:lnTo>
                <a:lnTo>
                  <a:pt x="23228" y="89446"/>
                </a:lnTo>
                <a:lnTo>
                  <a:pt x="37160" y="89446"/>
                </a:lnTo>
                <a:lnTo>
                  <a:pt x="40652" y="76746"/>
                </a:lnTo>
                <a:lnTo>
                  <a:pt x="46456" y="76746"/>
                </a:lnTo>
                <a:lnTo>
                  <a:pt x="47625" y="89446"/>
                </a:lnTo>
                <a:lnTo>
                  <a:pt x="37960" y="89446"/>
                </a:lnTo>
                <a:lnTo>
                  <a:pt x="45491" y="102146"/>
                </a:lnTo>
                <a:lnTo>
                  <a:pt x="29032" y="102146"/>
                </a:lnTo>
                <a:lnTo>
                  <a:pt x="27876" y="114846"/>
                </a:lnTo>
                <a:lnTo>
                  <a:pt x="22072" y="114846"/>
                </a:lnTo>
                <a:lnTo>
                  <a:pt x="37160" y="127546"/>
                </a:lnTo>
                <a:lnTo>
                  <a:pt x="33858" y="127546"/>
                </a:lnTo>
                <a:lnTo>
                  <a:pt x="40500" y="140246"/>
                </a:lnTo>
                <a:lnTo>
                  <a:pt x="45618" y="140246"/>
                </a:lnTo>
                <a:lnTo>
                  <a:pt x="45300" y="152946"/>
                </a:lnTo>
                <a:lnTo>
                  <a:pt x="38328" y="152946"/>
                </a:lnTo>
                <a:lnTo>
                  <a:pt x="38912" y="165646"/>
                </a:lnTo>
                <a:lnTo>
                  <a:pt x="39484" y="165646"/>
                </a:lnTo>
                <a:lnTo>
                  <a:pt x="43548" y="178346"/>
                </a:lnTo>
                <a:lnTo>
                  <a:pt x="48196" y="165646"/>
                </a:lnTo>
                <a:lnTo>
                  <a:pt x="62814" y="165646"/>
                </a:lnTo>
                <a:lnTo>
                  <a:pt x="62712" y="178346"/>
                </a:lnTo>
                <a:lnTo>
                  <a:pt x="60388" y="178346"/>
                </a:lnTo>
                <a:lnTo>
                  <a:pt x="65620" y="191046"/>
                </a:lnTo>
                <a:lnTo>
                  <a:pt x="52920" y="191046"/>
                </a:lnTo>
                <a:lnTo>
                  <a:pt x="55651" y="203746"/>
                </a:lnTo>
                <a:lnTo>
                  <a:pt x="63881" y="203746"/>
                </a:lnTo>
                <a:lnTo>
                  <a:pt x="60972" y="216446"/>
                </a:lnTo>
                <a:lnTo>
                  <a:pt x="60032" y="216446"/>
                </a:lnTo>
                <a:lnTo>
                  <a:pt x="62712" y="229146"/>
                </a:lnTo>
                <a:lnTo>
                  <a:pt x="47040" y="229146"/>
                </a:lnTo>
                <a:lnTo>
                  <a:pt x="52247" y="241846"/>
                </a:lnTo>
                <a:lnTo>
                  <a:pt x="59093" y="241846"/>
                </a:lnTo>
                <a:lnTo>
                  <a:pt x="64833" y="254546"/>
                </a:lnTo>
                <a:lnTo>
                  <a:pt x="72593" y="254546"/>
                </a:lnTo>
                <a:lnTo>
                  <a:pt x="68262" y="267246"/>
                </a:lnTo>
                <a:lnTo>
                  <a:pt x="61556" y="267246"/>
                </a:lnTo>
                <a:lnTo>
                  <a:pt x="62217" y="279946"/>
                </a:lnTo>
                <a:lnTo>
                  <a:pt x="71602" y="279946"/>
                </a:lnTo>
                <a:lnTo>
                  <a:pt x="77812" y="292646"/>
                </a:lnTo>
                <a:lnTo>
                  <a:pt x="69100" y="292646"/>
                </a:lnTo>
                <a:lnTo>
                  <a:pt x="72593" y="305346"/>
                </a:lnTo>
                <a:lnTo>
                  <a:pt x="83616" y="305346"/>
                </a:lnTo>
                <a:lnTo>
                  <a:pt x="77482" y="318046"/>
                </a:lnTo>
                <a:lnTo>
                  <a:pt x="78473" y="318046"/>
                </a:lnTo>
                <a:lnTo>
                  <a:pt x="82461" y="330746"/>
                </a:lnTo>
                <a:lnTo>
                  <a:pt x="89712" y="330746"/>
                </a:lnTo>
                <a:lnTo>
                  <a:pt x="89649" y="343446"/>
                </a:lnTo>
                <a:lnTo>
                  <a:pt x="79552" y="343446"/>
                </a:lnTo>
                <a:lnTo>
                  <a:pt x="87109" y="356146"/>
                </a:lnTo>
                <a:lnTo>
                  <a:pt x="95237" y="343446"/>
                </a:lnTo>
                <a:lnTo>
                  <a:pt x="101041" y="343446"/>
                </a:lnTo>
                <a:lnTo>
                  <a:pt x="94653" y="356146"/>
                </a:lnTo>
                <a:lnTo>
                  <a:pt x="112661" y="356146"/>
                </a:lnTo>
                <a:lnTo>
                  <a:pt x="112661" y="368846"/>
                </a:lnTo>
                <a:lnTo>
                  <a:pt x="96977" y="368846"/>
                </a:lnTo>
                <a:lnTo>
                  <a:pt x="96393" y="381546"/>
                </a:lnTo>
                <a:lnTo>
                  <a:pt x="90004" y="381546"/>
                </a:lnTo>
                <a:lnTo>
                  <a:pt x="88265" y="394246"/>
                </a:lnTo>
                <a:lnTo>
                  <a:pt x="90589" y="394246"/>
                </a:lnTo>
                <a:lnTo>
                  <a:pt x="99885" y="381546"/>
                </a:lnTo>
                <a:lnTo>
                  <a:pt x="103949" y="381546"/>
                </a:lnTo>
                <a:lnTo>
                  <a:pt x="106781" y="381546"/>
                </a:lnTo>
                <a:lnTo>
                  <a:pt x="106045" y="394246"/>
                </a:lnTo>
                <a:lnTo>
                  <a:pt x="101625" y="394246"/>
                </a:lnTo>
                <a:lnTo>
                  <a:pt x="99301" y="406946"/>
                </a:lnTo>
                <a:lnTo>
                  <a:pt x="98145" y="406946"/>
                </a:lnTo>
                <a:lnTo>
                  <a:pt x="96977" y="419646"/>
                </a:lnTo>
                <a:lnTo>
                  <a:pt x="122529" y="419646"/>
                </a:lnTo>
                <a:lnTo>
                  <a:pt x="123685" y="432346"/>
                </a:lnTo>
                <a:lnTo>
                  <a:pt x="111493" y="432346"/>
                </a:lnTo>
                <a:lnTo>
                  <a:pt x="108585" y="445046"/>
                </a:lnTo>
                <a:lnTo>
                  <a:pt x="100482" y="445046"/>
                </a:lnTo>
                <a:lnTo>
                  <a:pt x="88836" y="457746"/>
                </a:lnTo>
                <a:lnTo>
                  <a:pt x="94068" y="457746"/>
                </a:lnTo>
                <a:lnTo>
                  <a:pt x="93408" y="470446"/>
                </a:lnTo>
                <a:lnTo>
                  <a:pt x="95669" y="470446"/>
                </a:lnTo>
                <a:lnTo>
                  <a:pt x="94361" y="483146"/>
                </a:lnTo>
                <a:lnTo>
                  <a:pt x="99885" y="483146"/>
                </a:lnTo>
                <a:lnTo>
                  <a:pt x="99885" y="495846"/>
                </a:lnTo>
                <a:lnTo>
                  <a:pt x="99720" y="495846"/>
                </a:lnTo>
                <a:lnTo>
                  <a:pt x="100672" y="508546"/>
                </a:lnTo>
                <a:lnTo>
                  <a:pt x="100393" y="508546"/>
                </a:lnTo>
                <a:lnTo>
                  <a:pt x="105219" y="521246"/>
                </a:lnTo>
                <a:lnTo>
                  <a:pt x="110337" y="521246"/>
                </a:lnTo>
                <a:lnTo>
                  <a:pt x="105244" y="533946"/>
                </a:lnTo>
                <a:lnTo>
                  <a:pt x="122770" y="533946"/>
                </a:lnTo>
                <a:lnTo>
                  <a:pt x="114973" y="546646"/>
                </a:lnTo>
                <a:lnTo>
                  <a:pt x="144018" y="546646"/>
                </a:lnTo>
                <a:lnTo>
                  <a:pt x="144602" y="559346"/>
                </a:lnTo>
                <a:lnTo>
                  <a:pt x="144297" y="572046"/>
                </a:lnTo>
                <a:lnTo>
                  <a:pt x="145326" y="572046"/>
                </a:lnTo>
                <a:lnTo>
                  <a:pt x="149961" y="584746"/>
                </a:lnTo>
                <a:lnTo>
                  <a:pt x="156210" y="584746"/>
                </a:lnTo>
                <a:lnTo>
                  <a:pt x="152146" y="597446"/>
                </a:lnTo>
                <a:lnTo>
                  <a:pt x="158508" y="597446"/>
                </a:lnTo>
                <a:lnTo>
                  <a:pt x="165277" y="584746"/>
                </a:lnTo>
                <a:lnTo>
                  <a:pt x="177698" y="584746"/>
                </a:lnTo>
                <a:lnTo>
                  <a:pt x="170319" y="597446"/>
                </a:lnTo>
                <a:lnTo>
                  <a:pt x="167030" y="597446"/>
                </a:lnTo>
                <a:lnTo>
                  <a:pt x="164617" y="610146"/>
                </a:lnTo>
                <a:lnTo>
                  <a:pt x="168402" y="610146"/>
                </a:lnTo>
                <a:lnTo>
                  <a:pt x="159689" y="622846"/>
                </a:lnTo>
                <a:lnTo>
                  <a:pt x="169341" y="622846"/>
                </a:lnTo>
                <a:lnTo>
                  <a:pt x="175374" y="610146"/>
                </a:lnTo>
                <a:lnTo>
                  <a:pt x="176809" y="622846"/>
                </a:lnTo>
                <a:lnTo>
                  <a:pt x="179438" y="622846"/>
                </a:lnTo>
                <a:lnTo>
                  <a:pt x="178854" y="635546"/>
                </a:lnTo>
                <a:lnTo>
                  <a:pt x="199186" y="635546"/>
                </a:lnTo>
                <a:lnTo>
                  <a:pt x="204990" y="635546"/>
                </a:lnTo>
                <a:lnTo>
                  <a:pt x="209638" y="622846"/>
                </a:lnTo>
                <a:lnTo>
                  <a:pt x="210794" y="635546"/>
                </a:lnTo>
                <a:lnTo>
                  <a:pt x="218922" y="622846"/>
                </a:lnTo>
                <a:lnTo>
                  <a:pt x="211950" y="635546"/>
                </a:lnTo>
                <a:lnTo>
                  <a:pt x="213702" y="635546"/>
                </a:lnTo>
                <a:lnTo>
                  <a:pt x="212534" y="648246"/>
                </a:lnTo>
                <a:lnTo>
                  <a:pt x="197446" y="648246"/>
                </a:lnTo>
                <a:lnTo>
                  <a:pt x="199186" y="635546"/>
                </a:lnTo>
                <a:lnTo>
                  <a:pt x="192468" y="648246"/>
                </a:lnTo>
                <a:lnTo>
                  <a:pt x="182333" y="648246"/>
                </a:lnTo>
                <a:lnTo>
                  <a:pt x="182918" y="660946"/>
                </a:lnTo>
                <a:lnTo>
                  <a:pt x="205282" y="660946"/>
                </a:lnTo>
                <a:lnTo>
                  <a:pt x="199161" y="673646"/>
                </a:lnTo>
                <a:lnTo>
                  <a:pt x="209054" y="673646"/>
                </a:lnTo>
                <a:lnTo>
                  <a:pt x="213207" y="686346"/>
                </a:lnTo>
                <a:lnTo>
                  <a:pt x="219214" y="673646"/>
                </a:lnTo>
                <a:lnTo>
                  <a:pt x="223913" y="673646"/>
                </a:lnTo>
                <a:lnTo>
                  <a:pt x="224155" y="686346"/>
                </a:lnTo>
                <a:lnTo>
                  <a:pt x="217182" y="686346"/>
                </a:lnTo>
                <a:lnTo>
                  <a:pt x="222542" y="699046"/>
                </a:lnTo>
                <a:lnTo>
                  <a:pt x="234022" y="699046"/>
                </a:lnTo>
                <a:lnTo>
                  <a:pt x="232283" y="711746"/>
                </a:lnTo>
                <a:lnTo>
                  <a:pt x="238772" y="711746"/>
                </a:lnTo>
                <a:lnTo>
                  <a:pt x="242366" y="724446"/>
                </a:lnTo>
                <a:lnTo>
                  <a:pt x="244119" y="724446"/>
                </a:lnTo>
                <a:lnTo>
                  <a:pt x="245059" y="737146"/>
                </a:lnTo>
                <a:lnTo>
                  <a:pt x="250863" y="737146"/>
                </a:lnTo>
                <a:lnTo>
                  <a:pt x="250278" y="749846"/>
                </a:lnTo>
                <a:lnTo>
                  <a:pt x="256082" y="737146"/>
                </a:lnTo>
                <a:lnTo>
                  <a:pt x="272135" y="737146"/>
                </a:lnTo>
                <a:lnTo>
                  <a:pt x="277787" y="749846"/>
                </a:lnTo>
                <a:lnTo>
                  <a:pt x="278155" y="749846"/>
                </a:lnTo>
                <a:lnTo>
                  <a:pt x="274675" y="762546"/>
                </a:lnTo>
                <a:lnTo>
                  <a:pt x="278117" y="762546"/>
                </a:lnTo>
                <a:lnTo>
                  <a:pt x="284835" y="749846"/>
                </a:lnTo>
                <a:lnTo>
                  <a:pt x="291515" y="749846"/>
                </a:lnTo>
                <a:lnTo>
                  <a:pt x="289191" y="762546"/>
                </a:lnTo>
                <a:lnTo>
                  <a:pt x="297319" y="762546"/>
                </a:lnTo>
                <a:lnTo>
                  <a:pt x="305447" y="775246"/>
                </a:lnTo>
                <a:lnTo>
                  <a:pt x="308356" y="775246"/>
                </a:lnTo>
                <a:lnTo>
                  <a:pt x="306031" y="787946"/>
                </a:lnTo>
                <a:lnTo>
                  <a:pt x="324167" y="787946"/>
                </a:lnTo>
                <a:lnTo>
                  <a:pt x="322503" y="800646"/>
                </a:lnTo>
                <a:lnTo>
                  <a:pt x="321614" y="800646"/>
                </a:lnTo>
                <a:lnTo>
                  <a:pt x="322287" y="813346"/>
                </a:lnTo>
                <a:lnTo>
                  <a:pt x="323443" y="813346"/>
                </a:lnTo>
                <a:lnTo>
                  <a:pt x="333908" y="800646"/>
                </a:lnTo>
                <a:lnTo>
                  <a:pt x="337972" y="800646"/>
                </a:lnTo>
                <a:lnTo>
                  <a:pt x="331000" y="813346"/>
                </a:lnTo>
                <a:lnTo>
                  <a:pt x="342036" y="800646"/>
                </a:lnTo>
                <a:lnTo>
                  <a:pt x="335648" y="813346"/>
                </a:lnTo>
                <a:lnTo>
                  <a:pt x="350164" y="813346"/>
                </a:lnTo>
                <a:lnTo>
                  <a:pt x="347256" y="826046"/>
                </a:lnTo>
                <a:lnTo>
                  <a:pt x="354990" y="826046"/>
                </a:lnTo>
                <a:lnTo>
                  <a:pt x="353212" y="838746"/>
                </a:lnTo>
                <a:lnTo>
                  <a:pt x="356552" y="838746"/>
                </a:lnTo>
                <a:lnTo>
                  <a:pt x="360032" y="826046"/>
                </a:lnTo>
                <a:lnTo>
                  <a:pt x="361784" y="826046"/>
                </a:lnTo>
                <a:lnTo>
                  <a:pt x="360032" y="838746"/>
                </a:lnTo>
                <a:lnTo>
                  <a:pt x="371068" y="838746"/>
                </a:lnTo>
                <a:lnTo>
                  <a:pt x="365848" y="851446"/>
                </a:lnTo>
                <a:lnTo>
                  <a:pt x="384784" y="851446"/>
                </a:lnTo>
                <a:lnTo>
                  <a:pt x="391401" y="864146"/>
                </a:lnTo>
                <a:lnTo>
                  <a:pt x="390232" y="851446"/>
                </a:lnTo>
                <a:lnTo>
                  <a:pt x="397776" y="838746"/>
                </a:lnTo>
                <a:lnTo>
                  <a:pt x="400685" y="838746"/>
                </a:lnTo>
                <a:lnTo>
                  <a:pt x="395452" y="851446"/>
                </a:lnTo>
                <a:lnTo>
                  <a:pt x="403009" y="838746"/>
                </a:lnTo>
                <a:lnTo>
                  <a:pt x="405333" y="838746"/>
                </a:lnTo>
                <a:lnTo>
                  <a:pt x="398360" y="851446"/>
                </a:lnTo>
                <a:lnTo>
                  <a:pt x="400685" y="851446"/>
                </a:lnTo>
                <a:lnTo>
                  <a:pt x="398945" y="864146"/>
                </a:lnTo>
                <a:lnTo>
                  <a:pt x="398221" y="864146"/>
                </a:lnTo>
                <a:lnTo>
                  <a:pt x="399770" y="876846"/>
                </a:lnTo>
                <a:lnTo>
                  <a:pt x="404164" y="864146"/>
                </a:lnTo>
                <a:lnTo>
                  <a:pt x="403009" y="876846"/>
                </a:lnTo>
                <a:lnTo>
                  <a:pt x="424497" y="876846"/>
                </a:lnTo>
                <a:lnTo>
                  <a:pt x="429133" y="864146"/>
                </a:lnTo>
                <a:lnTo>
                  <a:pt x="439597" y="864146"/>
                </a:lnTo>
                <a:lnTo>
                  <a:pt x="442493" y="876846"/>
                </a:lnTo>
                <a:lnTo>
                  <a:pt x="453529" y="876846"/>
                </a:lnTo>
                <a:lnTo>
                  <a:pt x="457593" y="864146"/>
                </a:lnTo>
                <a:lnTo>
                  <a:pt x="454685" y="876846"/>
                </a:lnTo>
                <a:lnTo>
                  <a:pt x="461073" y="876846"/>
                </a:lnTo>
                <a:lnTo>
                  <a:pt x="455269" y="889546"/>
                </a:lnTo>
                <a:lnTo>
                  <a:pt x="465721" y="889546"/>
                </a:lnTo>
                <a:lnTo>
                  <a:pt x="477926" y="876846"/>
                </a:lnTo>
                <a:lnTo>
                  <a:pt x="488886" y="876846"/>
                </a:lnTo>
                <a:lnTo>
                  <a:pt x="492493" y="889546"/>
                </a:lnTo>
                <a:lnTo>
                  <a:pt x="495922" y="889546"/>
                </a:lnTo>
                <a:lnTo>
                  <a:pt x="499452" y="902246"/>
                </a:lnTo>
                <a:lnTo>
                  <a:pt x="515670" y="902246"/>
                </a:lnTo>
                <a:lnTo>
                  <a:pt x="519163" y="889546"/>
                </a:lnTo>
                <a:lnTo>
                  <a:pt x="527291" y="889546"/>
                </a:lnTo>
                <a:lnTo>
                  <a:pt x="519163" y="902246"/>
                </a:lnTo>
                <a:lnTo>
                  <a:pt x="548779" y="902246"/>
                </a:lnTo>
                <a:lnTo>
                  <a:pt x="550519" y="914946"/>
                </a:lnTo>
                <a:lnTo>
                  <a:pt x="560984" y="914946"/>
                </a:lnTo>
                <a:lnTo>
                  <a:pt x="562140" y="914946"/>
                </a:lnTo>
                <a:lnTo>
                  <a:pt x="562724" y="914946"/>
                </a:lnTo>
                <a:lnTo>
                  <a:pt x="563880" y="908596"/>
                </a:lnTo>
                <a:lnTo>
                  <a:pt x="565632" y="902246"/>
                </a:lnTo>
                <a:lnTo>
                  <a:pt x="564464" y="905421"/>
                </a:lnTo>
                <a:lnTo>
                  <a:pt x="565048" y="902246"/>
                </a:lnTo>
                <a:lnTo>
                  <a:pt x="565632" y="902246"/>
                </a:lnTo>
                <a:lnTo>
                  <a:pt x="570268" y="902246"/>
                </a:lnTo>
                <a:lnTo>
                  <a:pt x="569696" y="914946"/>
                </a:lnTo>
                <a:lnTo>
                  <a:pt x="567944" y="914946"/>
                </a:lnTo>
                <a:lnTo>
                  <a:pt x="565632" y="927646"/>
                </a:lnTo>
                <a:lnTo>
                  <a:pt x="563880" y="927646"/>
                </a:lnTo>
                <a:lnTo>
                  <a:pt x="564464" y="940346"/>
                </a:lnTo>
                <a:lnTo>
                  <a:pt x="570280" y="940346"/>
                </a:lnTo>
                <a:lnTo>
                  <a:pt x="580123" y="927646"/>
                </a:lnTo>
                <a:lnTo>
                  <a:pt x="587781" y="927646"/>
                </a:lnTo>
                <a:lnTo>
                  <a:pt x="587070" y="940346"/>
                </a:lnTo>
                <a:lnTo>
                  <a:pt x="585901" y="940346"/>
                </a:lnTo>
                <a:lnTo>
                  <a:pt x="589394" y="953046"/>
                </a:lnTo>
                <a:lnTo>
                  <a:pt x="592874" y="953046"/>
                </a:lnTo>
                <a:lnTo>
                  <a:pt x="596938" y="965746"/>
                </a:lnTo>
                <a:lnTo>
                  <a:pt x="603326" y="965746"/>
                </a:lnTo>
                <a:lnTo>
                  <a:pt x="606818" y="965746"/>
                </a:lnTo>
                <a:lnTo>
                  <a:pt x="603910" y="978446"/>
                </a:lnTo>
                <a:lnTo>
                  <a:pt x="607974" y="978446"/>
                </a:lnTo>
                <a:lnTo>
                  <a:pt x="609079" y="991146"/>
                </a:lnTo>
                <a:lnTo>
                  <a:pt x="616686" y="991146"/>
                </a:lnTo>
                <a:lnTo>
                  <a:pt x="617270" y="1003846"/>
                </a:lnTo>
                <a:lnTo>
                  <a:pt x="623658" y="991146"/>
                </a:lnTo>
                <a:lnTo>
                  <a:pt x="623074" y="1003846"/>
                </a:lnTo>
                <a:lnTo>
                  <a:pt x="633539" y="991146"/>
                </a:lnTo>
                <a:lnTo>
                  <a:pt x="631215" y="1003846"/>
                </a:lnTo>
                <a:lnTo>
                  <a:pt x="645731" y="1003846"/>
                </a:lnTo>
                <a:lnTo>
                  <a:pt x="639508" y="1016546"/>
                </a:lnTo>
                <a:lnTo>
                  <a:pt x="647471" y="1016546"/>
                </a:lnTo>
                <a:lnTo>
                  <a:pt x="641667" y="1029246"/>
                </a:lnTo>
                <a:lnTo>
                  <a:pt x="649211" y="1029246"/>
                </a:lnTo>
                <a:lnTo>
                  <a:pt x="655027" y="1016546"/>
                </a:lnTo>
                <a:lnTo>
                  <a:pt x="653707" y="1029246"/>
                </a:lnTo>
                <a:lnTo>
                  <a:pt x="664578" y="1029246"/>
                </a:lnTo>
                <a:lnTo>
                  <a:pt x="659676" y="1041946"/>
                </a:lnTo>
                <a:lnTo>
                  <a:pt x="679424" y="1041946"/>
                </a:lnTo>
                <a:lnTo>
                  <a:pt x="687933" y="1054646"/>
                </a:lnTo>
                <a:lnTo>
                  <a:pt x="699096" y="1054646"/>
                </a:lnTo>
                <a:lnTo>
                  <a:pt x="703808" y="1067346"/>
                </a:lnTo>
                <a:lnTo>
                  <a:pt x="702183" y="1067346"/>
                </a:lnTo>
                <a:lnTo>
                  <a:pt x="707364" y="1080046"/>
                </a:lnTo>
                <a:lnTo>
                  <a:pt x="717753" y="1080046"/>
                </a:lnTo>
                <a:lnTo>
                  <a:pt x="717169" y="1092746"/>
                </a:lnTo>
                <a:lnTo>
                  <a:pt x="722401" y="1080046"/>
                </a:lnTo>
                <a:lnTo>
                  <a:pt x="725525" y="1080046"/>
                </a:lnTo>
                <a:lnTo>
                  <a:pt x="732713" y="1067346"/>
                </a:lnTo>
                <a:lnTo>
                  <a:pt x="737730" y="1067346"/>
                </a:lnTo>
                <a:lnTo>
                  <a:pt x="737133" y="1080046"/>
                </a:lnTo>
                <a:lnTo>
                  <a:pt x="735571" y="1080046"/>
                </a:lnTo>
                <a:lnTo>
                  <a:pt x="734009" y="1082090"/>
                </a:lnTo>
                <a:lnTo>
                  <a:pt x="734009" y="1092746"/>
                </a:lnTo>
                <a:lnTo>
                  <a:pt x="735177" y="1092746"/>
                </a:lnTo>
                <a:lnTo>
                  <a:pt x="738657" y="1080046"/>
                </a:lnTo>
                <a:lnTo>
                  <a:pt x="742721" y="1092746"/>
                </a:lnTo>
                <a:lnTo>
                  <a:pt x="770610" y="1092746"/>
                </a:lnTo>
                <a:lnTo>
                  <a:pt x="765403" y="1105446"/>
                </a:lnTo>
                <a:lnTo>
                  <a:pt x="764806" y="1105446"/>
                </a:lnTo>
                <a:lnTo>
                  <a:pt x="761898" y="1118146"/>
                </a:lnTo>
                <a:lnTo>
                  <a:pt x="768286" y="1118146"/>
                </a:lnTo>
                <a:lnTo>
                  <a:pt x="770610" y="1105446"/>
                </a:lnTo>
                <a:lnTo>
                  <a:pt x="782802" y="1105446"/>
                </a:lnTo>
                <a:lnTo>
                  <a:pt x="776998" y="1118146"/>
                </a:lnTo>
                <a:lnTo>
                  <a:pt x="784542" y="1118146"/>
                </a:lnTo>
                <a:lnTo>
                  <a:pt x="783971" y="1105446"/>
                </a:lnTo>
                <a:lnTo>
                  <a:pt x="791514" y="1105446"/>
                </a:lnTo>
                <a:lnTo>
                  <a:pt x="793838" y="1092746"/>
                </a:lnTo>
                <a:lnTo>
                  <a:pt x="795578" y="1105446"/>
                </a:lnTo>
                <a:lnTo>
                  <a:pt x="804291" y="1105446"/>
                </a:lnTo>
                <a:lnTo>
                  <a:pt x="802551" y="1118146"/>
                </a:lnTo>
                <a:lnTo>
                  <a:pt x="810107" y="1118146"/>
                </a:lnTo>
                <a:lnTo>
                  <a:pt x="807059" y="1127671"/>
                </a:lnTo>
                <a:lnTo>
                  <a:pt x="811847" y="1118146"/>
                </a:lnTo>
                <a:lnTo>
                  <a:pt x="811263" y="1130846"/>
                </a:lnTo>
                <a:lnTo>
                  <a:pt x="813295" y="1130846"/>
                </a:lnTo>
                <a:lnTo>
                  <a:pt x="815619" y="1118146"/>
                </a:lnTo>
                <a:lnTo>
                  <a:pt x="817067" y="1130846"/>
                </a:lnTo>
                <a:lnTo>
                  <a:pt x="830376" y="1130846"/>
                </a:lnTo>
                <a:lnTo>
                  <a:pt x="826858" y="1143546"/>
                </a:lnTo>
                <a:lnTo>
                  <a:pt x="853833" y="1143546"/>
                </a:lnTo>
                <a:lnTo>
                  <a:pt x="853859" y="1156246"/>
                </a:lnTo>
                <a:lnTo>
                  <a:pt x="875106" y="1156246"/>
                </a:lnTo>
                <a:lnTo>
                  <a:pt x="871626" y="1168946"/>
                </a:lnTo>
                <a:lnTo>
                  <a:pt x="887298" y="1168946"/>
                </a:lnTo>
                <a:lnTo>
                  <a:pt x="885558" y="1181646"/>
                </a:lnTo>
                <a:lnTo>
                  <a:pt x="898918" y="1181646"/>
                </a:lnTo>
                <a:lnTo>
                  <a:pt x="905306" y="1168946"/>
                </a:lnTo>
                <a:lnTo>
                  <a:pt x="904151" y="1168946"/>
                </a:lnTo>
                <a:lnTo>
                  <a:pt x="906475" y="1156246"/>
                </a:lnTo>
                <a:lnTo>
                  <a:pt x="909370" y="1156246"/>
                </a:lnTo>
                <a:lnTo>
                  <a:pt x="907046" y="1168946"/>
                </a:lnTo>
                <a:lnTo>
                  <a:pt x="912279" y="1168946"/>
                </a:lnTo>
                <a:lnTo>
                  <a:pt x="911694" y="1181646"/>
                </a:lnTo>
                <a:lnTo>
                  <a:pt x="907046" y="1181646"/>
                </a:lnTo>
                <a:lnTo>
                  <a:pt x="908215" y="1194346"/>
                </a:lnTo>
                <a:lnTo>
                  <a:pt x="911694" y="1194346"/>
                </a:lnTo>
                <a:lnTo>
                  <a:pt x="914603" y="1181646"/>
                </a:lnTo>
                <a:lnTo>
                  <a:pt x="919251" y="1181646"/>
                </a:lnTo>
                <a:lnTo>
                  <a:pt x="920407" y="1168946"/>
                </a:lnTo>
                <a:lnTo>
                  <a:pt x="923315" y="1168946"/>
                </a:lnTo>
                <a:lnTo>
                  <a:pt x="923315" y="1181646"/>
                </a:lnTo>
                <a:lnTo>
                  <a:pt x="929843" y="1181646"/>
                </a:lnTo>
                <a:lnTo>
                  <a:pt x="933335" y="1168946"/>
                </a:lnTo>
                <a:lnTo>
                  <a:pt x="935507" y="1168946"/>
                </a:lnTo>
                <a:lnTo>
                  <a:pt x="933183" y="1181646"/>
                </a:lnTo>
                <a:lnTo>
                  <a:pt x="936091" y="1181646"/>
                </a:lnTo>
                <a:lnTo>
                  <a:pt x="940155" y="1168946"/>
                </a:lnTo>
                <a:lnTo>
                  <a:pt x="941895" y="1168946"/>
                </a:lnTo>
                <a:lnTo>
                  <a:pt x="938999" y="1181646"/>
                </a:lnTo>
                <a:lnTo>
                  <a:pt x="940155" y="1181646"/>
                </a:lnTo>
                <a:lnTo>
                  <a:pt x="938999" y="1194346"/>
                </a:lnTo>
                <a:lnTo>
                  <a:pt x="941895" y="1194346"/>
                </a:lnTo>
                <a:lnTo>
                  <a:pt x="945388" y="1207046"/>
                </a:lnTo>
                <a:lnTo>
                  <a:pt x="945388" y="1194346"/>
                </a:lnTo>
                <a:lnTo>
                  <a:pt x="959929" y="1194346"/>
                </a:lnTo>
                <a:lnTo>
                  <a:pt x="958164" y="1207046"/>
                </a:lnTo>
                <a:lnTo>
                  <a:pt x="959319" y="1207046"/>
                </a:lnTo>
                <a:lnTo>
                  <a:pt x="957580" y="1219746"/>
                </a:lnTo>
                <a:lnTo>
                  <a:pt x="960437" y="1207046"/>
                </a:lnTo>
                <a:lnTo>
                  <a:pt x="961644" y="1219746"/>
                </a:lnTo>
                <a:lnTo>
                  <a:pt x="963295" y="1219746"/>
                </a:lnTo>
                <a:lnTo>
                  <a:pt x="967460" y="1207046"/>
                </a:lnTo>
                <a:lnTo>
                  <a:pt x="966292" y="1219746"/>
                </a:lnTo>
                <a:lnTo>
                  <a:pt x="967460" y="1219746"/>
                </a:lnTo>
                <a:lnTo>
                  <a:pt x="968324" y="1213396"/>
                </a:lnTo>
                <a:lnTo>
                  <a:pt x="969200" y="1207046"/>
                </a:lnTo>
                <a:lnTo>
                  <a:pt x="975588" y="1207046"/>
                </a:lnTo>
                <a:lnTo>
                  <a:pt x="980236" y="1219746"/>
                </a:lnTo>
                <a:lnTo>
                  <a:pt x="989533" y="1219746"/>
                </a:lnTo>
                <a:lnTo>
                  <a:pt x="995057" y="1207046"/>
                </a:lnTo>
                <a:lnTo>
                  <a:pt x="999769" y="1207046"/>
                </a:lnTo>
                <a:lnTo>
                  <a:pt x="1004150" y="1194346"/>
                </a:lnTo>
                <a:lnTo>
                  <a:pt x="1010437" y="1194346"/>
                </a:lnTo>
                <a:lnTo>
                  <a:pt x="1009853" y="1207046"/>
                </a:lnTo>
                <a:lnTo>
                  <a:pt x="1012177" y="1207046"/>
                </a:lnTo>
                <a:lnTo>
                  <a:pt x="1012177" y="1219746"/>
                </a:lnTo>
                <a:lnTo>
                  <a:pt x="1015085" y="1219746"/>
                </a:lnTo>
                <a:lnTo>
                  <a:pt x="1017409" y="1207046"/>
                </a:lnTo>
                <a:lnTo>
                  <a:pt x="1015085" y="1207046"/>
                </a:lnTo>
                <a:lnTo>
                  <a:pt x="1020305" y="1194346"/>
                </a:lnTo>
                <a:lnTo>
                  <a:pt x="1029893" y="1207046"/>
                </a:lnTo>
                <a:lnTo>
                  <a:pt x="1031341" y="1207046"/>
                </a:lnTo>
                <a:lnTo>
                  <a:pt x="1058646" y="1207046"/>
                </a:lnTo>
                <a:lnTo>
                  <a:pt x="1055128" y="1219746"/>
                </a:lnTo>
                <a:lnTo>
                  <a:pt x="1052258" y="1232446"/>
                </a:lnTo>
                <a:lnTo>
                  <a:pt x="1051128" y="1245146"/>
                </a:lnTo>
                <a:lnTo>
                  <a:pt x="1052830" y="1257846"/>
                </a:lnTo>
                <a:lnTo>
                  <a:pt x="1060386" y="1245146"/>
                </a:lnTo>
                <a:lnTo>
                  <a:pt x="1060386" y="1255306"/>
                </a:lnTo>
                <a:lnTo>
                  <a:pt x="1062710" y="1245146"/>
                </a:lnTo>
                <a:lnTo>
                  <a:pt x="1062126" y="1257846"/>
                </a:lnTo>
                <a:lnTo>
                  <a:pt x="1062710" y="1257846"/>
                </a:lnTo>
                <a:lnTo>
                  <a:pt x="1070508" y="1246428"/>
                </a:lnTo>
                <a:lnTo>
                  <a:pt x="1070216" y="1245146"/>
                </a:lnTo>
                <a:lnTo>
                  <a:pt x="1071372" y="1245146"/>
                </a:lnTo>
                <a:lnTo>
                  <a:pt x="1075436" y="1245146"/>
                </a:lnTo>
                <a:lnTo>
                  <a:pt x="1073696" y="1257846"/>
                </a:lnTo>
                <a:lnTo>
                  <a:pt x="1081824" y="1257846"/>
                </a:lnTo>
                <a:lnTo>
                  <a:pt x="1084732" y="1245146"/>
                </a:lnTo>
                <a:lnTo>
                  <a:pt x="1086370" y="1257846"/>
                </a:lnTo>
                <a:lnTo>
                  <a:pt x="1091184" y="1257846"/>
                </a:lnTo>
                <a:lnTo>
                  <a:pt x="1090536" y="1270546"/>
                </a:lnTo>
                <a:lnTo>
                  <a:pt x="1092288" y="1257846"/>
                </a:lnTo>
                <a:lnTo>
                  <a:pt x="1098270" y="1257846"/>
                </a:lnTo>
                <a:lnTo>
                  <a:pt x="1101140" y="1270546"/>
                </a:lnTo>
                <a:lnTo>
                  <a:pt x="1104658" y="1270546"/>
                </a:lnTo>
                <a:lnTo>
                  <a:pt x="1104480" y="1283246"/>
                </a:lnTo>
                <a:lnTo>
                  <a:pt x="1109383" y="1270546"/>
                </a:lnTo>
                <a:lnTo>
                  <a:pt x="1119835" y="1270546"/>
                </a:lnTo>
                <a:lnTo>
                  <a:pt x="1125385" y="1257846"/>
                </a:lnTo>
                <a:lnTo>
                  <a:pt x="1124813" y="1270546"/>
                </a:lnTo>
                <a:lnTo>
                  <a:pt x="1126553" y="1270546"/>
                </a:lnTo>
                <a:lnTo>
                  <a:pt x="1128293" y="1283246"/>
                </a:lnTo>
                <a:lnTo>
                  <a:pt x="1130604" y="1270546"/>
                </a:lnTo>
                <a:lnTo>
                  <a:pt x="1133741" y="1257846"/>
                </a:lnTo>
                <a:lnTo>
                  <a:pt x="1140739" y="1257846"/>
                </a:lnTo>
                <a:lnTo>
                  <a:pt x="1138961" y="1270546"/>
                </a:lnTo>
                <a:lnTo>
                  <a:pt x="1143977" y="1270546"/>
                </a:lnTo>
                <a:lnTo>
                  <a:pt x="1143977" y="1257846"/>
                </a:lnTo>
                <a:lnTo>
                  <a:pt x="1145070" y="1270546"/>
                </a:lnTo>
                <a:lnTo>
                  <a:pt x="1146187" y="1270546"/>
                </a:lnTo>
                <a:lnTo>
                  <a:pt x="1146302" y="1283246"/>
                </a:lnTo>
                <a:lnTo>
                  <a:pt x="1148130" y="1270546"/>
                </a:lnTo>
                <a:lnTo>
                  <a:pt x="1155306" y="1270546"/>
                </a:lnTo>
                <a:lnTo>
                  <a:pt x="1155814" y="1283246"/>
                </a:lnTo>
                <a:lnTo>
                  <a:pt x="1158494" y="1270546"/>
                </a:lnTo>
                <a:lnTo>
                  <a:pt x="1160233" y="1283246"/>
                </a:lnTo>
                <a:lnTo>
                  <a:pt x="1159078" y="1270546"/>
                </a:lnTo>
                <a:lnTo>
                  <a:pt x="1164234" y="1270546"/>
                </a:lnTo>
                <a:lnTo>
                  <a:pt x="1163675" y="1283246"/>
                </a:lnTo>
                <a:lnTo>
                  <a:pt x="1167790" y="1283246"/>
                </a:lnTo>
                <a:lnTo>
                  <a:pt x="1171854" y="1270546"/>
                </a:lnTo>
                <a:lnTo>
                  <a:pt x="1187411" y="1270546"/>
                </a:lnTo>
                <a:lnTo>
                  <a:pt x="1191602" y="1257846"/>
                </a:lnTo>
                <a:lnTo>
                  <a:pt x="1191602" y="1270546"/>
                </a:lnTo>
                <a:lnTo>
                  <a:pt x="1192187" y="1270546"/>
                </a:lnTo>
                <a:lnTo>
                  <a:pt x="1192301" y="1255306"/>
                </a:lnTo>
                <a:lnTo>
                  <a:pt x="1192771" y="1245146"/>
                </a:lnTo>
                <a:lnTo>
                  <a:pt x="1196251" y="1245146"/>
                </a:lnTo>
                <a:lnTo>
                  <a:pt x="1195857" y="1253617"/>
                </a:lnTo>
                <a:lnTo>
                  <a:pt x="1197406" y="1245146"/>
                </a:lnTo>
                <a:lnTo>
                  <a:pt x="1197343" y="1257846"/>
                </a:lnTo>
                <a:lnTo>
                  <a:pt x="1195666" y="1257846"/>
                </a:lnTo>
                <a:lnTo>
                  <a:pt x="1195857" y="1253617"/>
                </a:lnTo>
                <a:lnTo>
                  <a:pt x="1195082" y="1257846"/>
                </a:lnTo>
                <a:lnTo>
                  <a:pt x="1194384" y="1257846"/>
                </a:lnTo>
                <a:lnTo>
                  <a:pt x="1193342" y="1270546"/>
                </a:lnTo>
                <a:lnTo>
                  <a:pt x="1198575" y="1257846"/>
                </a:lnTo>
                <a:lnTo>
                  <a:pt x="1204379" y="1245146"/>
                </a:lnTo>
                <a:lnTo>
                  <a:pt x="1207287" y="1257846"/>
                </a:lnTo>
                <a:lnTo>
                  <a:pt x="1201648" y="1257846"/>
                </a:lnTo>
                <a:lnTo>
                  <a:pt x="1202639" y="1270546"/>
                </a:lnTo>
                <a:lnTo>
                  <a:pt x="1195857" y="1270546"/>
                </a:lnTo>
                <a:lnTo>
                  <a:pt x="1196251" y="1283246"/>
                </a:lnTo>
                <a:lnTo>
                  <a:pt x="1211935" y="1283246"/>
                </a:lnTo>
                <a:lnTo>
                  <a:pt x="1213675" y="1270546"/>
                </a:lnTo>
                <a:lnTo>
                  <a:pt x="1222095" y="1270546"/>
                </a:lnTo>
                <a:lnTo>
                  <a:pt x="1224457" y="1283246"/>
                </a:lnTo>
                <a:lnTo>
                  <a:pt x="1228775" y="1283246"/>
                </a:lnTo>
                <a:lnTo>
                  <a:pt x="1230376" y="1270546"/>
                </a:lnTo>
                <a:lnTo>
                  <a:pt x="1232039" y="1270546"/>
                </a:lnTo>
                <a:lnTo>
                  <a:pt x="1234249" y="1257846"/>
                </a:lnTo>
                <a:lnTo>
                  <a:pt x="1237488" y="1270546"/>
                </a:lnTo>
                <a:lnTo>
                  <a:pt x="1235163" y="1283246"/>
                </a:lnTo>
                <a:lnTo>
                  <a:pt x="1238935" y="1283246"/>
                </a:lnTo>
                <a:lnTo>
                  <a:pt x="1240967" y="1270546"/>
                </a:lnTo>
                <a:lnTo>
                  <a:pt x="1242136" y="1270546"/>
                </a:lnTo>
                <a:lnTo>
                  <a:pt x="1244688" y="1283246"/>
                </a:lnTo>
                <a:lnTo>
                  <a:pt x="1246060" y="1270546"/>
                </a:lnTo>
                <a:lnTo>
                  <a:pt x="1249108" y="1270546"/>
                </a:lnTo>
                <a:lnTo>
                  <a:pt x="1249680" y="1283246"/>
                </a:lnTo>
                <a:lnTo>
                  <a:pt x="1255445" y="1283246"/>
                </a:lnTo>
                <a:lnTo>
                  <a:pt x="1261376" y="1270546"/>
                </a:lnTo>
                <a:lnTo>
                  <a:pt x="1271752" y="1270546"/>
                </a:lnTo>
                <a:lnTo>
                  <a:pt x="1273505" y="1283246"/>
                </a:lnTo>
                <a:lnTo>
                  <a:pt x="1281531" y="1270546"/>
                </a:lnTo>
                <a:lnTo>
                  <a:pt x="1289824" y="1283246"/>
                </a:lnTo>
                <a:lnTo>
                  <a:pt x="1306563" y="1283246"/>
                </a:lnTo>
                <a:lnTo>
                  <a:pt x="1310043" y="1270546"/>
                </a:lnTo>
                <a:lnTo>
                  <a:pt x="1311198" y="1270546"/>
                </a:lnTo>
                <a:lnTo>
                  <a:pt x="1315847" y="1270546"/>
                </a:lnTo>
                <a:lnTo>
                  <a:pt x="1314818" y="1281836"/>
                </a:lnTo>
                <a:lnTo>
                  <a:pt x="1311198" y="1270546"/>
                </a:lnTo>
                <a:lnTo>
                  <a:pt x="1311783" y="1283246"/>
                </a:lnTo>
                <a:lnTo>
                  <a:pt x="1314691" y="1283246"/>
                </a:lnTo>
                <a:lnTo>
                  <a:pt x="1315275" y="1283246"/>
                </a:lnTo>
                <a:lnTo>
                  <a:pt x="1315021" y="1282496"/>
                </a:lnTo>
                <a:lnTo>
                  <a:pt x="1320330" y="1270546"/>
                </a:lnTo>
                <a:lnTo>
                  <a:pt x="1327099" y="1270546"/>
                </a:lnTo>
                <a:lnTo>
                  <a:pt x="1334211" y="1257846"/>
                </a:lnTo>
                <a:lnTo>
                  <a:pt x="1340827" y="1270546"/>
                </a:lnTo>
                <a:lnTo>
                  <a:pt x="1343088" y="1270546"/>
                </a:lnTo>
                <a:lnTo>
                  <a:pt x="1344891" y="1257846"/>
                </a:lnTo>
                <a:lnTo>
                  <a:pt x="1379740" y="1257846"/>
                </a:lnTo>
                <a:lnTo>
                  <a:pt x="1385544" y="1270546"/>
                </a:lnTo>
                <a:lnTo>
                  <a:pt x="1387259" y="1257846"/>
                </a:lnTo>
                <a:lnTo>
                  <a:pt x="1395272" y="1257846"/>
                </a:lnTo>
                <a:lnTo>
                  <a:pt x="1396009" y="1245146"/>
                </a:lnTo>
                <a:lnTo>
                  <a:pt x="1400937" y="1257846"/>
                </a:lnTo>
                <a:lnTo>
                  <a:pt x="1404137" y="1257846"/>
                </a:lnTo>
                <a:lnTo>
                  <a:pt x="1407769" y="1270546"/>
                </a:lnTo>
                <a:lnTo>
                  <a:pt x="1416913" y="1270546"/>
                </a:lnTo>
                <a:lnTo>
                  <a:pt x="1415745" y="1257846"/>
                </a:lnTo>
                <a:lnTo>
                  <a:pt x="1418653" y="1257846"/>
                </a:lnTo>
                <a:lnTo>
                  <a:pt x="1420977" y="1270546"/>
                </a:lnTo>
                <a:lnTo>
                  <a:pt x="1423301" y="1257846"/>
                </a:lnTo>
                <a:lnTo>
                  <a:pt x="1427949" y="1270546"/>
                </a:lnTo>
                <a:lnTo>
                  <a:pt x="1430274" y="1257846"/>
                </a:lnTo>
                <a:lnTo>
                  <a:pt x="1437970" y="1257846"/>
                </a:lnTo>
                <a:lnTo>
                  <a:pt x="1440141" y="1270546"/>
                </a:lnTo>
                <a:lnTo>
                  <a:pt x="1449438" y="1257846"/>
                </a:lnTo>
                <a:lnTo>
                  <a:pt x="1449997" y="1257846"/>
                </a:lnTo>
                <a:lnTo>
                  <a:pt x="1451178" y="1270546"/>
                </a:lnTo>
                <a:lnTo>
                  <a:pt x="1452359" y="1270546"/>
                </a:lnTo>
                <a:lnTo>
                  <a:pt x="1454086" y="1257846"/>
                </a:lnTo>
                <a:lnTo>
                  <a:pt x="1493583" y="1257846"/>
                </a:lnTo>
                <a:lnTo>
                  <a:pt x="1489519" y="1245146"/>
                </a:lnTo>
                <a:lnTo>
                  <a:pt x="1488935" y="1245146"/>
                </a:lnTo>
                <a:lnTo>
                  <a:pt x="1489100" y="1243342"/>
                </a:lnTo>
                <a:lnTo>
                  <a:pt x="1486611" y="1232446"/>
                </a:lnTo>
                <a:lnTo>
                  <a:pt x="1488935" y="1232446"/>
                </a:lnTo>
                <a:lnTo>
                  <a:pt x="1489837" y="1235278"/>
                </a:lnTo>
                <a:lnTo>
                  <a:pt x="1490091" y="1232446"/>
                </a:lnTo>
                <a:lnTo>
                  <a:pt x="1493583" y="1232446"/>
                </a:lnTo>
                <a:lnTo>
                  <a:pt x="1495907" y="1245146"/>
                </a:lnTo>
                <a:lnTo>
                  <a:pt x="1498231" y="1245146"/>
                </a:lnTo>
                <a:lnTo>
                  <a:pt x="1499387" y="1257846"/>
                </a:lnTo>
                <a:lnTo>
                  <a:pt x="1519135" y="1257846"/>
                </a:lnTo>
                <a:lnTo>
                  <a:pt x="1522044" y="1245146"/>
                </a:lnTo>
                <a:lnTo>
                  <a:pt x="1529588" y="1245146"/>
                </a:lnTo>
                <a:lnTo>
                  <a:pt x="1526692" y="1232446"/>
                </a:lnTo>
                <a:lnTo>
                  <a:pt x="1552778" y="1232446"/>
                </a:lnTo>
                <a:lnTo>
                  <a:pt x="1553933" y="1232446"/>
                </a:lnTo>
                <a:lnTo>
                  <a:pt x="1553489" y="1231036"/>
                </a:lnTo>
                <a:lnTo>
                  <a:pt x="1559166" y="1219746"/>
                </a:lnTo>
                <a:lnTo>
                  <a:pt x="1557997" y="1232446"/>
                </a:lnTo>
                <a:lnTo>
                  <a:pt x="1567294" y="1232446"/>
                </a:lnTo>
                <a:lnTo>
                  <a:pt x="1574850" y="1219746"/>
                </a:lnTo>
                <a:lnTo>
                  <a:pt x="1572526" y="1207046"/>
                </a:lnTo>
                <a:lnTo>
                  <a:pt x="1575422" y="1207046"/>
                </a:lnTo>
                <a:lnTo>
                  <a:pt x="1576590" y="1219746"/>
                </a:lnTo>
                <a:lnTo>
                  <a:pt x="1579753" y="1207046"/>
                </a:lnTo>
                <a:lnTo>
                  <a:pt x="1590230" y="1207046"/>
                </a:lnTo>
                <a:lnTo>
                  <a:pt x="1596339" y="1219746"/>
                </a:lnTo>
                <a:lnTo>
                  <a:pt x="1611439" y="1219746"/>
                </a:lnTo>
                <a:lnTo>
                  <a:pt x="1612595" y="1207046"/>
                </a:lnTo>
                <a:lnTo>
                  <a:pt x="1617827" y="1194346"/>
                </a:lnTo>
                <a:lnTo>
                  <a:pt x="1622475" y="1194346"/>
                </a:lnTo>
                <a:lnTo>
                  <a:pt x="1617827" y="1207046"/>
                </a:lnTo>
                <a:lnTo>
                  <a:pt x="1638820" y="1207046"/>
                </a:lnTo>
                <a:lnTo>
                  <a:pt x="1642808" y="1194346"/>
                </a:lnTo>
                <a:lnTo>
                  <a:pt x="1653324" y="1207046"/>
                </a:lnTo>
                <a:lnTo>
                  <a:pt x="1661172" y="1194346"/>
                </a:lnTo>
                <a:lnTo>
                  <a:pt x="1675333" y="1194346"/>
                </a:lnTo>
                <a:lnTo>
                  <a:pt x="1674749" y="1181646"/>
                </a:lnTo>
                <a:lnTo>
                  <a:pt x="1677073" y="1187996"/>
                </a:lnTo>
                <a:lnTo>
                  <a:pt x="1677073" y="1181646"/>
                </a:lnTo>
                <a:lnTo>
                  <a:pt x="1737474" y="1181646"/>
                </a:lnTo>
                <a:lnTo>
                  <a:pt x="1739087" y="1168946"/>
                </a:lnTo>
                <a:lnTo>
                  <a:pt x="1736382" y="1156246"/>
                </a:lnTo>
                <a:lnTo>
                  <a:pt x="1740966" y="1156246"/>
                </a:lnTo>
                <a:lnTo>
                  <a:pt x="1744446" y="1168946"/>
                </a:lnTo>
                <a:lnTo>
                  <a:pt x="1746186" y="1156246"/>
                </a:lnTo>
                <a:lnTo>
                  <a:pt x="1757807" y="1156246"/>
                </a:lnTo>
                <a:lnTo>
                  <a:pt x="1760702" y="1143546"/>
                </a:lnTo>
                <a:lnTo>
                  <a:pt x="1774063" y="1143546"/>
                </a:lnTo>
                <a:lnTo>
                  <a:pt x="1777555" y="1130846"/>
                </a:lnTo>
                <a:lnTo>
                  <a:pt x="1778127" y="1130846"/>
                </a:lnTo>
                <a:lnTo>
                  <a:pt x="1779879" y="1143546"/>
                </a:lnTo>
                <a:lnTo>
                  <a:pt x="1785823" y="1143546"/>
                </a:lnTo>
                <a:lnTo>
                  <a:pt x="1786559" y="1130846"/>
                </a:lnTo>
                <a:lnTo>
                  <a:pt x="1788591" y="1130846"/>
                </a:lnTo>
                <a:lnTo>
                  <a:pt x="1791449" y="1143546"/>
                </a:lnTo>
                <a:lnTo>
                  <a:pt x="1793925" y="1130846"/>
                </a:lnTo>
                <a:lnTo>
                  <a:pt x="1807121" y="1130846"/>
                </a:lnTo>
                <a:lnTo>
                  <a:pt x="1800733" y="1118146"/>
                </a:lnTo>
                <a:lnTo>
                  <a:pt x="1807705" y="1130846"/>
                </a:lnTo>
                <a:lnTo>
                  <a:pt x="1807121" y="1118146"/>
                </a:lnTo>
                <a:lnTo>
                  <a:pt x="1814144" y="1118146"/>
                </a:lnTo>
                <a:lnTo>
                  <a:pt x="1817077" y="1105446"/>
                </a:lnTo>
                <a:lnTo>
                  <a:pt x="1836166" y="1105446"/>
                </a:lnTo>
                <a:lnTo>
                  <a:pt x="1838490" y="1118146"/>
                </a:lnTo>
                <a:lnTo>
                  <a:pt x="1841969" y="1105446"/>
                </a:lnTo>
                <a:lnTo>
                  <a:pt x="1843138" y="1105446"/>
                </a:lnTo>
                <a:lnTo>
                  <a:pt x="1837905" y="1092746"/>
                </a:lnTo>
                <a:lnTo>
                  <a:pt x="1846046" y="1105446"/>
                </a:lnTo>
                <a:lnTo>
                  <a:pt x="1847202" y="1105446"/>
                </a:lnTo>
                <a:lnTo>
                  <a:pt x="1849526" y="1092746"/>
                </a:lnTo>
                <a:lnTo>
                  <a:pt x="1862505" y="1092746"/>
                </a:lnTo>
                <a:lnTo>
                  <a:pt x="1866582" y="1080046"/>
                </a:lnTo>
                <a:lnTo>
                  <a:pt x="1870989" y="1067346"/>
                </a:lnTo>
                <a:lnTo>
                  <a:pt x="1878126" y="1067346"/>
                </a:lnTo>
                <a:lnTo>
                  <a:pt x="1875802" y="1080046"/>
                </a:lnTo>
                <a:lnTo>
                  <a:pt x="1879130" y="1080046"/>
                </a:lnTo>
                <a:lnTo>
                  <a:pt x="1880450" y="1067346"/>
                </a:lnTo>
                <a:lnTo>
                  <a:pt x="1882863" y="1067346"/>
                </a:lnTo>
                <a:lnTo>
                  <a:pt x="1888439" y="1054646"/>
                </a:lnTo>
                <a:lnTo>
                  <a:pt x="1891919" y="1054646"/>
                </a:lnTo>
                <a:lnTo>
                  <a:pt x="1891347" y="1067346"/>
                </a:lnTo>
                <a:lnTo>
                  <a:pt x="1896211" y="1067346"/>
                </a:lnTo>
                <a:lnTo>
                  <a:pt x="1901875" y="1054646"/>
                </a:lnTo>
                <a:lnTo>
                  <a:pt x="1907197" y="1054646"/>
                </a:lnTo>
                <a:lnTo>
                  <a:pt x="1910511" y="1041946"/>
                </a:lnTo>
                <a:lnTo>
                  <a:pt x="1906765" y="1041946"/>
                </a:lnTo>
                <a:lnTo>
                  <a:pt x="1904199" y="1029246"/>
                </a:lnTo>
                <a:lnTo>
                  <a:pt x="1902612" y="1029246"/>
                </a:lnTo>
                <a:lnTo>
                  <a:pt x="1900631" y="1016546"/>
                </a:lnTo>
                <a:lnTo>
                  <a:pt x="1906778" y="1029246"/>
                </a:lnTo>
                <a:lnTo>
                  <a:pt x="1915579" y="1029246"/>
                </a:lnTo>
                <a:lnTo>
                  <a:pt x="1921573" y="1039926"/>
                </a:lnTo>
                <a:lnTo>
                  <a:pt x="1918639" y="1029246"/>
                </a:lnTo>
                <a:lnTo>
                  <a:pt x="1920963" y="1029246"/>
                </a:lnTo>
                <a:lnTo>
                  <a:pt x="1923288" y="1041946"/>
                </a:lnTo>
                <a:lnTo>
                  <a:pt x="1925027" y="1041946"/>
                </a:lnTo>
                <a:lnTo>
                  <a:pt x="1927936" y="1029246"/>
                </a:lnTo>
                <a:lnTo>
                  <a:pt x="1925612" y="1016546"/>
                </a:lnTo>
                <a:lnTo>
                  <a:pt x="1932584" y="1016546"/>
                </a:lnTo>
                <a:lnTo>
                  <a:pt x="1934070" y="1027417"/>
                </a:lnTo>
                <a:lnTo>
                  <a:pt x="1936026" y="1016546"/>
                </a:lnTo>
                <a:lnTo>
                  <a:pt x="1936788" y="1016546"/>
                </a:lnTo>
                <a:lnTo>
                  <a:pt x="1938642" y="1003846"/>
                </a:lnTo>
                <a:lnTo>
                  <a:pt x="1948421" y="1003846"/>
                </a:lnTo>
                <a:lnTo>
                  <a:pt x="1950948" y="1016546"/>
                </a:lnTo>
                <a:lnTo>
                  <a:pt x="1959305" y="1016546"/>
                </a:lnTo>
                <a:lnTo>
                  <a:pt x="1953488" y="1003846"/>
                </a:lnTo>
                <a:lnTo>
                  <a:pt x="1956981" y="1003846"/>
                </a:lnTo>
                <a:lnTo>
                  <a:pt x="1953488" y="991146"/>
                </a:lnTo>
                <a:lnTo>
                  <a:pt x="1958721" y="991146"/>
                </a:lnTo>
                <a:lnTo>
                  <a:pt x="1957552" y="978446"/>
                </a:lnTo>
                <a:lnTo>
                  <a:pt x="1963369" y="978446"/>
                </a:lnTo>
                <a:lnTo>
                  <a:pt x="1962200" y="965746"/>
                </a:lnTo>
                <a:lnTo>
                  <a:pt x="1966849" y="978446"/>
                </a:lnTo>
                <a:lnTo>
                  <a:pt x="1970341" y="978446"/>
                </a:lnTo>
                <a:lnTo>
                  <a:pt x="1975561" y="991146"/>
                </a:lnTo>
                <a:lnTo>
                  <a:pt x="1977885" y="991146"/>
                </a:lnTo>
                <a:lnTo>
                  <a:pt x="1976501" y="978446"/>
                </a:lnTo>
                <a:lnTo>
                  <a:pt x="1979599" y="978446"/>
                </a:lnTo>
                <a:lnTo>
                  <a:pt x="1977885" y="965746"/>
                </a:lnTo>
                <a:lnTo>
                  <a:pt x="1979053" y="965746"/>
                </a:lnTo>
                <a:lnTo>
                  <a:pt x="1983689" y="978446"/>
                </a:lnTo>
                <a:lnTo>
                  <a:pt x="1984857" y="978446"/>
                </a:lnTo>
                <a:lnTo>
                  <a:pt x="1980209" y="965746"/>
                </a:lnTo>
                <a:lnTo>
                  <a:pt x="1984857" y="965746"/>
                </a:lnTo>
                <a:lnTo>
                  <a:pt x="1987765" y="978446"/>
                </a:lnTo>
                <a:lnTo>
                  <a:pt x="1988464" y="978446"/>
                </a:lnTo>
                <a:lnTo>
                  <a:pt x="1985073" y="965746"/>
                </a:lnTo>
                <a:lnTo>
                  <a:pt x="1994154" y="965746"/>
                </a:lnTo>
                <a:lnTo>
                  <a:pt x="1992985" y="953046"/>
                </a:lnTo>
                <a:lnTo>
                  <a:pt x="2001113" y="953046"/>
                </a:lnTo>
                <a:lnTo>
                  <a:pt x="2005317" y="965746"/>
                </a:lnTo>
                <a:lnTo>
                  <a:pt x="2011311" y="965746"/>
                </a:lnTo>
                <a:lnTo>
                  <a:pt x="2013394" y="953046"/>
                </a:lnTo>
                <a:lnTo>
                  <a:pt x="2016010" y="953046"/>
                </a:lnTo>
                <a:lnTo>
                  <a:pt x="2020862" y="940346"/>
                </a:lnTo>
                <a:lnTo>
                  <a:pt x="2038248" y="940346"/>
                </a:lnTo>
                <a:lnTo>
                  <a:pt x="2038248" y="927646"/>
                </a:lnTo>
                <a:lnTo>
                  <a:pt x="2056828" y="927646"/>
                </a:lnTo>
                <a:lnTo>
                  <a:pt x="2054504" y="914946"/>
                </a:lnTo>
                <a:lnTo>
                  <a:pt x="2064156" y="914946"/>
                </a:lnTo>
                <a:lnTo>
                  <a:pt x="2067648" y="902246"/>
                </a:lnTo>
                <a:lnTo>
                  <a:pt x="2082965" y="902246"/>
                </a:lnTo>
                <a:lnTo>
                  <a:pt x="2086444" y="889546"/>
                </a:lnTo>
                <a:lnTo>
                  <a:pt x="2084705" y="876846"/>
                </a:lnTo>
                <a:lnTo>
                  <a:pt x="2086444" y="876846"/>
                </a:lnTo>
                <a:lnTo>
                  <a:pt x="2084133" y="864146"/>
                </a:lnTo>
                <a:lnTo>
                  <a:pt x="2087029" y="864146"/>
                </a:lnTo>
                <a:lnTo>
                  <a:pt x="2090801" y="870496"/>
                </a:lnTo>
                <a:lnTo>
                  <a:pt x="2093341" y="876655"/>
                </a:lnTo>
                <a:lnTo>
                  <a:pt x="2093010" y="874217"/>
                </a:lnTo>
                <a:lnTo>
                  <a:pt x="2094585" y="876846"/>
                </a:lnTo>
                <a:lnTo>
                  <a:pt x="2092934" y="873569"/>
                </a:lnTo>
                <a:lnTo>
                  <a:pt x="2091677" y="864146"/>
                </a:lnTo>
                <a:lnTo>
                  <a:pt x="2094585" y="864146"/>
                </a:lnTo>
                <a:lnTo>
                  <a:pt x="2095157" y="876846"/>
                </a:lnTo>
                <a:lnTo>
                  <a:pt x="2111425" y="876846"/>
                </a:lnTo>
                <a:lnTo>
                  <a:pt x="2105736" y="864146"/>
                </a:lnTo>
                <a:lnTo>
                  <a:pt x="2106853" y="851446"/>
                </a:lnTo>
                <a:lnTo>
                  <a:pt x="2114334" y="851446"/>
                </a:lnTo>
                <a:lnTo>
                  <a:pt x="2116759" y="864146"/>
                </a:lnTo>
                <a:lnTo>
                  <a:pt x="2135238" y="864146"/>
                </a:lnTo>
                <a:lnTo>
                  <a:pt x="2132330" y="851446"/>
                </a:lnTo>
                <a:lnTo>
                  <a:pt x="2134654" y="851446"/>
                </a:lnTo>
                <a:lnTo>
                  <a:pt x="2146389" y="851446"/>
                </a:lnTo>
                <a:lnTo>
                  <a:pt x="2146858" y="838746"/>
                </a:lnTo>
                <a:lnTo>
                  <a:pt x="2145842" y="838746"/>
                </a:lnTo>
                <a:lnTo>
                  <a:pt x="2143595" y="826046"/>
                </a:lnTo>
                <a:lnTo>
                  <a:pt x="2141220" y="813346"/>
                </a:lnTo>
                <a:lnTo>
                  <a:pt x="2145690" y="813346"/>
                </a:lnTo>
                <a:lnTo>
                  <a:pt x="2147443" y="826046"/>
                </a:lnTo>
                <a:lnTo>
                  <a:pt x="2154986" y="826046"/>
                </a:lnTo>
                <a:lnTo>
                  <a:pt x="2154402" y="813346"/>
                </a:lnTo>
                <a:lnTo>
                  <a:pt x="2156155" y="813346"/>
                </a:lnTo>
                <a:lnTo>
                  <a:pt x="2149856" y="802767"/>
                </a:lnTo>
                <a:lnTo>
                  <a:pt x="2153247" y="813346"/>
                </a:lnTo>
                <a:lnTo>
                  <a:pt x="2148014" y="813346"/>
                </a:lnTo>
                <a:lnTo>
                  <a:pt x="2149106" y="801497"/>
                </a:lnTo>
                <a:lnTo>
                  <a:pt x="2148598" y="800646"/>
                </a:lnTo>
                <a:lnTo>
                  <a:pt x="2178215" y="775246"/>
                </a:lnTo>
                <a:lnTo>
                  <a:pt x="2186521" y="787946"/>
                </a:lnTo>
                <a:lnTo>
                  <a:pt x="2194991" y="787946"/>
                </a:lnTo>
                <a:lnTo>
                  <a:pt x="2203780" y="800646"/>
                </a:lnTo>
                <a:lnTo>
                  <a:pt x="2213064" y="800646"/>
                </a:lnTo>
                <a:lnTo>
                  <a:pt x="2209000" y="787946"/>
                </a:lnTo>
                <a:lnTo>
                  <a:pt x="2215972" y="800646"/>
                </a:lnTo>
                <a:lnTo>
                  <a:pt x="2216556" y="800646"/>
                </a:lnTo>
                <a:lnTo>
                  <a:pt x="2214232" y="787946"/>
                </a:lnTo>
                <a:lnTo>
                  <a:pt x="2213648" y="775246"/>
                </a:lnTo>
                <a:lnTo>
                  <a:pt x="2221204" y="775246"/>
                </a:lnTo>
                <a:lnTo>
                  <a:pt x="2225268" y="787946"/>
                </a:lnTo>
                <a:lnTo>
                  <a:pt x="2222360" y="775246"/>
                </a:lnTo>
                <a:lnTo>
                  <a:pt x="2225852" y="787946"/>
                </a:lnTo>
                <a:lnTo>
                  <a:pt x="2228164" y="787946"/>
                </a:lnTo>
                <a:lnTo>
                  <a:pt x="2225852" y="775246"/>
                </a:lnTo>
                <a:lnTo>
                  <a:pt x="2239200" y="775246"/>
                </a:lnTo>
                <a:lnTo>
                  <a:pt x="2235136" y="762546"/>
                </a:lnTo>
                <a:lnTo>
                  <a:pt x="2250186" y="762546"/>
                </a:lnTo>
                <a:lnTo>
                  <a:pt x="2258377" y="775246"/>
                </a:lnTo>
                <a:lnTo>
                  <a:pt x="2254021" y="762546"/>
                </a:lnTo>
                <a:lnTo>
                  <a:pt x="2254961" y="762546"/>
                </a:lnTo>
                <a:lnTo>
                  <a:pt x="2257310" y="749846"/>
                </a:lnTo>
                <a:lnTo>
                  <a:pt x="2264549" y="749846"/>
                </a:lnTo>
                <a:lnTo>
                  <a:pt x="2261133" y="737146"/>
                </a:lnTo>
                <a:lnTo>
                  <a:pt x="2258809" y="737146"/>
                </a:lnTo>
                <a:lnTo>
                  <a:pt x="2256053" y="724446"/>
                </a:lnTo>
                <a:lnTo>
                  <a:pt x="2263584" y="737146"/>
                </a:lnTo>
                <a:lnTo>
                  <a:pt x="2267953" y="737146"/>
                </a:lnTo>
                <a:lnTo>
                  <a:pt x="2271877" y="749846"/>
                </a:lnTo>
                <a:lnTo>
                  <a:pt x="2273655" y="749846"/>
                </a:lnTo>
                <a:lnTo>
                  <a:pt x="2271725" y="737146"/>
                </a:lnTo>
                <a:lnTo>
                  <a:pt x="2274316" y="737146"/>
                </a:lnTo>
                <a:lnTo>
                  <a:pt x="2275357" y="724446"/>
                </a:lnTo>
                <a:lnTo>
                  <a:pt x="2283295" y="724446"/>
                </a:lnTo>
                <a:lnTo>
                  <a:pt x="2286787" y="737146"/>
                </a:lnTo>
                <a:lnTo>
                  <a:pt x="2286393" y="728472"/>
                </a:lnTo>
                <a:lnTo>
                  <a:pt x="2284692" y="724446"/>
                </a:lnTo>
                <a:lnTo>
                  <a:pt x="2286203" y="724446"/>
                </a:lnTo>
                <a:lnTo>
                  <a:pt x="2295499" y="724446"/>
                </a:lnTo>
                <a:lnTo>
                  <a:pt x="2287943" y="711746"/>
                </a:lnTo>
                <a:lnTo>
                  <a:pt x="2295575" y="711746"/>
                </a:lnTo>
                <a:lnTo>
                  <a:pt x="2297290" y="699046"/>
                </a:lnTo>
                <a:lnTo>
                  <a:pt x="2297823" y="699046"/>
                </a:lnTo>
                <a:lnTo>
                  <a:pt x="2296655" y="696506"/>
                </a:lnTo>
                <a:lnTo>
                  <a:pt x="2296655" y="686346"/>
                </a:lnTo>
                <a:lnTo>
                  <a:pt x="2295423" y="683361"/>
                </a:lnTo>
                <a:lnTo>
                  <a:pt x="2295423" y="693813"/>
                </a:lnTo>
                <a:lnTo>
                  <a:pt x="2292007" y="686346"/>
                </a:lnTo>
                <a:lnTo>
                  <a:pt x="2293658" y="686346"/>
                </a:lnTo>
                <a:lnTo>
                  <a:pt x="2295423" y="693813"/>
                </a:lnTo>
                <a:lnTo>
                  <a:pt x="2295423" y="683361"/>
                </a:lnTo>
                <a:lnTo>
                  <a:pt x="2291435" y="673658"/>
                </a:lnTo>
                <a:lnTo>
                  <a:pt x="2296655" y="673658"/>
                </a:lnTo>
                <a:lnTo>
                  <a:pt x="2300897" y="686346"/>
                </a:lnTo>
                <a:lnTo>
                  <a:pt x="2299563" y="686346"/>
                </a:lnTo>
                <a:lnTo>
                  <a:pt x="2306917" y="699046"/>
                </a:lnTo>
                <a:lnTo>
                  <a:pt x="2315819" y="699046"/>
                </a:lnTo>
                <a:lnTo>
                  <a:pt x="2322792" y="686346"/>
                </a:lnTo>
                <a:lnTo>
                  <a:pt x="2314664" y="686346"/>
                </a:lnTo>
                <a:lnTo>
                  <a:pt x="2310015" y="673658"/>
                </a:lnTo>
                <a:lnTo>
                  <a:pt x="2322499" y="673658"/>
                </a:lnTo>
                <a:lnTo>
                  <a:pt x="2331085" y="686358"/>
                </a:lnTo>
                <a:lnTo>
                  <a:pt x="2331504" y="673658"/>
                </a:lnTo>
                <a:lnTo>
                  <a:pt x="2326729" y="673658"/>
                </a:lnTo>
                <a:lnTo>
                  <a:pt x="2322068" y="660958"/>
                </a:lnTo>
                <a:lnTo>
                  <a:pt x="2323960" y="660958"/>
                </a:lnTo>
                <a:lnTo>
                  <a:pt x="2333828" y="673658"/>
                </a:lnTo>
                <a:lnTo>
                  <a:pt x="2334133" y="660958"/>
                </a:lnTo>
                <a:lnTo>
                  <a:pt x="2335568" y="660958"/>
                </a:lnTo>
                <a:lnTo>
                  <a:pt x="2332875" y="651129"/>
                </a:lnTo>
                <a:lnTo>
                  <a:pt x="2333587" y="660958"/>
                </a:lnTo>
                <a:lnTo>
                  <a:pt x="2328189" y="660958"/>
                </a:lnTo>
                <a:lnTo>
                  <a:pt x="2332088" y="648258"/>
                </a:lnTo>
                <a:lnTo>
                  <a:pt x="2286203" y="648258"/>
                </a:lnTo>
                <a:lnTo>
                  <a:pt x="2286203" y="686346"/>
                </a:lnTo>
                <a:lnTo>
                  <a:pt x="2283879" y="686346"/>
                </a:lnTo>
                <a:lnTo>
                  <a:pt x="2278659" y="673658"/>
                </a:lnTo>
                <a:lnTo>
                  <a:pt x="2286203" y="686346"/>
                </a:lnTo>
                <a:lnTo>
                  <a:pt x="2286203" y="648258"/>
                </a:lnTo>
                <a:lnTo>
                  <a:pt x="2213216" y="648246"/>
                </a:lnTo>
                <a:lnTo>
                  <a:pt x="2214156" y="660946"/>
                </a:lnTo>
                <a:lnTo>
                  <a:pt x="2209127" y="660946"/>
                </a:lnTo>
                <a:lnTo>
                  <a:pt x="2206968" y="648246"/>
                </a:lnTo>
                <a:lnTo>
                  <a:pt x="2213508" y="635558"/>
                </a:lnTo>
                <a:lnTo>
                  <a:pt x="2214803" y="635558"/>
                </a:lnTo>
                <a:lnTo>
                  <a:pt x="2214664" y="648246"/>
                </a:lnTo>
                <a:lnTo>
                  <a:pt x="2227008" y="648246"/>
                </a:lnTo>
                <a:lnTo>
                  <a:pt x="2217140" y="635558"/>
                </a:lnTo>
                <a:lnTo>
                  <a:pt x="2227580" y="635558"/>
                </a:lnTo>
                <a:lnTo>
                  <a:pt x="2227008" y="648246"/>
                </a:lnTo>
                <a:lnTo>
                  <a:pt x="2332088" y="648258"/>
                </a:lnTo>
                <a:lnTo>
                  <a:pt x="2332875" y="651129"/>
                </a:lnTo>
                <a:lnTo>
                  <a:pt x="2332672" y="648258"/>
                </a:lnTo>
                <a:lnTo>
                  <a:pt x="2343124" y="660958"/>
                </a:lnTo>
                <a:lnTo>
                  <a:pt x="2344572" y="648258"/>
                </a:lnTo>
                <a:lnTo>
                  <a:pt x="2345740" y="635558"/>
                </a:lnTo>
                <a:lnTo>
                  <a:pt x="2361133" y="635558"/>
                </a:lnTo>
                <a:lnTo>
                  <a:pt x="2365781" y="622858"/>
                </a:lnTo>
                <a:lnTo>
                  <a:pt x="2134082" y="622858"/>
                </a:lnTo>
                <a:lnTo>
                  <a:pt x="2134082" y="838746"/>
                </a:lnTo>
                <a:lnTo>
                  <a:pt x="2127110" y="826046"/>
                </a:lnTo>
                <a:lnTo>
                  <a:pt x="2132914" y="826046"/>
                </a:lnTo>
                <a:lnTo>
                  <a:pt x="2134082" y="838746"/>
                </a:lnTo>
                <a:lnTo>
                  <a:pt x="2134082" y="622858"/>
                </a:lnTo>
                <a:lnTo>
                  <a:pt x="2133219" y="622846"/>
                </a:lnTo>
                <a:lnTo>
                  <a:pt x="2128418" y="610146"/>
                </a:lnTo>
                <a:lnTo>
                  <a:pt x="2132520" y="597458"/>
                </a:lnTo>
                <a:lnTo>
                  <a:pt x="2141918" y="597458"/>
                </a:lnTo>
                <a:lnTo>
                  <a:pt x="2136914" y="610146"/>
                </a:lnTo>
                <a:lnTo>
                  <a:pt x="2136571" y="610146"/>
                </a:lnTo>
                <a:lnTo>
                  <a:pt x="2145119" y="622846"/>
                </a:lnTo>
                <a:lnTo>
                  <a:pt x="2167178" y="622846"/>
                </a:lnTo>
                <a:lnTo>
                  <a:pt x="2172398" y="610158"/>
                </a:lnTo>
                <a:lnTo>
                  <a:pt x="2182279" y="610158"/>
                </a:lnTo>
                <a:lnTo>
                  <a:pt x="2181707" y="622846"/>
                </a:lnTo>
                <a:lnTo>
                  <a:pt x="2365781" y="622858"/>
                </a:lnTo>
                <a:lnTo>
                  <a:pt x="2383205" y="622858"/>
                </a:lnTo>
                <a:lnTo>
                  <a:pt x="2376817" y="610158"/>
                </a:lnTo>
                <a:lnTo>
                  <a:pt x="2383777" y="610158"/>
                </a:lnTo>
                <a:lnTo>
                  <a:pt x="2381808" y="597458"/>
                </a:lnTo>
                <a:lnTo>
                  <a:pt x="2385250" y="584758"/>
                </a:lnTo>
                <a:close/>
              </a:path>
              <a:path w="2703195" h="1283335">
                <a:moveTo>
                  <a:pt x="2424252" y="546658"/>
                </a:moveTo>
                <a:lnTo>
                  <a:pt x="2417470" y="533958"/>
                </a:lnTo>
                <a:lnTo>
                  <a:pt x="2067445" y="533946"/>
                </a:lnTo>
                <a:lnTo>
                  <a:pt x="2069465" y="546646"/>
                </a:lnTo>
                <a:lnTo>
                  <a:pt x="2422690" y="546658"/>
                </a:lnTo>
                <a:lnTo>
                  <a:pt x="2424252" y="546658"/>
                </a:lnTo>
                <a:close/>
              </a:path>
              <a:path w="2703195" h="1283335">
                <a:moveTo>
                  <a:pt x="2446515" y="533958"/>
                </a:moveTo>
                <a:lnTo>
                  <a:pt x="2434894" y="521258"/>
                </a:lnTo>
                <a:lnTo>
                  <a:pt x="2213064" y="521246"/>
                </a:lnTo>
                <a:lnTo>
                  <a:pt x="2213064" y="533946"/>
                </a:lnTo>
                <a:lnTo>
                  <a:pt x="2417470" y="533958"/>
                </a:lnTo>
                <a:lnTo>
                  <a:pt x="2446515" y="533958"/>
                </a:lnTo>
                <a:close/>
              </a:path>
              <a:path w="2703195" h="1283335">
                <a:moveTo>
                  <a:pt x="2458707" y="508558"/>
                </a:moveTo>
                <a:lnTo>
                  <a:pt x="2456967" y="495858"/>
                </a:lnTo>
                <a:lnTo>
                  <a:pt x="2232812" y="495846"/>
                </a:lnTo>
                <a:lnTo>
                  <a:pt x="2232812" y="508546"/>
                </a:lnTo>
                <a:lnTo>
                  <a:pt x="2235352" y="508558"/>
                </a:lnTo>
                <a:lnTo>
                  <a:pt x="2230996" y="521246"/>
                </a:lnTo>
                <a:lnTo>
                  <a:pt x="2434894" y="521258"/>
                </a:lnTo>
                <a:lnTo>
                  <a:pt x="2443022" y="521258"/>
                </a:lnTo>
                <a:lnTo>
                  <a:pt x="2440698" y="508558"/>
                </a:lnTo>
                <a:lnTo>
                  <a:pt x="2458707" y="508558"/>
                </a:lnTo>
                <a:close/>
              </a:path>
              <a:path w="2703195" h="1283335">
                <a:moveTo>
                  <a:pt x="2470899" y="483158"/>
                </a:moveTo>
                <a:lnTo>
                  <a:pt x="2250236" y="483146"/>
                </a:lnTo>
                <a:lnTo>
                  <a:pt x="2250821" y="495846"/>
                </a:lnTo>
                <a:lnTo>
                  <a:pt x="2456967" y="495858"/>
                </a:lnTo>
                <a:lnTo>
                  <a:pt x="2459863" y="495858"/>
                </a:lnTo>
                <a:lnTo>
                  <a:pt x="2460447" y="508558"/>
                </a:lnTo>
                <a:lnTo>
                  <a:pt x="2467419" y="508558"/>
                </a:lnTo>
                <a:lnTo>
                  <a:pt x="2465095" y="495858"/>
                </a:lnTo>
                <a:lnTo>
                  <a:pt x="2470327" y="495858"/>
                </a:lnTo>
                <a:lnTo>
                  <a:pt x="2470899" y="483158"/>
                </a:lnTo>
                <a:close/>
              </a:path>
              <a:path w="2703195" h="1283335">
                <a:moveTo>
                  <a:pt x="2479040" y="464439"/>
                </a:moveTo>
                <a:lnTo>
                  <a:pt x="2473223" y="457758"/>
                </a:lnTo>
                <a:lnTo>
                  <a:pt x="2473871" y="459168"/>
                </a:lnTo>
                <a:lnTo>
                  <a:pt x="2479040" y="465099"/>
                </a:lnTo>
                <a:lnTo>
                  <a:pt x="2479040" y="464439"/>
                </a:lnTo>
                <a:close/>
              </a:path>
              <a:path w="2703195" h="1283335">
                <a:moveTo>
                  <a:pt x="2484247" y="470458"/>
                </a:moveTo>
                <a:lnTo>
                  <a:pt x="2479040" y="457758"/>
                </a:lnTo>
                <a:lnTo>
                  <a:pt x="2479040" y="464439"/>
                </a:lnTo>
                <a:lnTo>
                  <a:pt x="2484247" y="470458"/>
                </a:lnTo>
                <a:close/>
              </a:path>
              <a:path w="2703195" h="1283335">
                <a:moveTo>
                  <a:pt x="2495296" y="470458"/>
                </a:moveTo>
                <a:lnTo>
                  <a:pt x="2495258" y="470306"/>
                </a:lnTo>
                <a:lnTo>
                  <a:pt x="2495207" y="470458"/>
                </a:lnTo>
                <a:close/>
              </a:path>
              <a:path w="2703195" h="1283335">
                <a:moveTo>
                  <a:pt x="2592832" y="305358"/>
                </a:moveTo>
                <a:lnTo>
                  <a:pt x="2584119" y="305358"/>
                </a:lnTo>
                <a:lnTo>
                  <a:pt x="2585923" y="292658"/>
                </a:lnTo>
                <a:lnTo>
                  <a:pt x="1499387" y="292658"/>
                </a:lnTo>
                <a:lnTo>
                  <a:pt x="1499387" y="356146"/>
                </a:lnTo>
                <a:lnTo>
                  <a:pt x="1496479" y="368846"/>
                </a:lnTo>
                <a:lnTo>
                  <a:pt x="1495907" y="356146"/>
                </a:lnTo>
                <a:lnTo>
                  <a:pt x="1499387" y="356146"/>
                </a:lnTo>
                <a:lnTo>
                  <a:pt x="1499387" y="292658"/>
                </a:lnTo>
                <a:lnTo>
                  <a:pt x="1459306" y="292646"/>
                </a:lnTo>
                <a:lnTo>
                  <a:pt x="1456994" y="305346"/>
                </a:lnTo>
                <a:lnTo>
                  <a:pt x="1466989" y="305358"/>
                </a:lnTo>
                <a:lnTo>
                  <a:pt x="1458569" y="318046"/>
                </a:lnTo>
                <a:lnTo>
                  <a:pt x="1472095" y="318046"/>
                </a:lnTo>
                <a:lnTo>
                  <a:pt x="1474558" y="318046"/>
                </a:lnTo>
                <a:lnTo>
                  <a:pt x="1479334" y="330746"/>
                </a:lnTo>
                <a:lnTo>
                  <a:pt x="1472095" y="330746"/>
                </a:lnTo>
                <a:lnTo>
                  <a:pt x="1472095" y="318046"/>
                </a:lnTo>
                <a:lnTo>
                  <a:pt x="1470926" y="330746"/>
                </a:lnTo>
                <a:lnTo>
                  <a:pt x="1468018" y="330746"/>
                </a:lnTo>
                <a:lnTo>
                  <a:pt x="1471510" y="343446"/>
                </a:lnTo>
                <a:lnTo>
                  <a:pt x="1481963" y="343446"/>
                </a:lnTo>
                <a:lnTo>
                  <a:pt x="1485442" y="356146"/>
                </a:lnTo>
                <a:lnTo>
                  <a:pt x="1477441" y="356146"/>
                </a:lnTo>
                <a:lnTo>
                  <a:pt x="1476959" y="368846"/>
                </a:lnTo>
                <a:lnTo>
                  <a:pt x="1473746" y="381546"/>
                </a:lnTo>
                <a:lnTo>
                  <a:pt x="1470342" y="394246"/>
                </a:lnTo>
                <a:lnTo>
                  <a:pt x="1480807" y="381546"/>
                </a:lnTo>
                <a:lnTo>
                  <a:pt x="1485442" y="381546"/>
                </a:lnTo>
                <a:lnTo>
                  <a:pt x="1486611" y="394246"/>
                </a:lnTo>
                <a:lnTo>
                  <a:pt x="1489798" y="394246"/>
                </a:lnTo>
                <a:lnTo>
                  <a:pt x="1491996" y="406946"/>
                </a:lnTo>
                <a:lnTo>
                  <a:pt x="1484287" y="406946"/>
                </a:lnTo>
                <a:lnTo>
                  <a:pt x="1486052" y="419646"/>
                </a:lnTo>
                <a:lnTo>
                  <a:pt x="1495323" y="419646"/>
                </a:lnTo>
                <a:lnTo>
                  <a:pt x="1494790" y="432346"/>
                </a:lnTo>
                <a:lnTo>
                  <a:pt x="1495831" y="432346"/>
                </a:lnTo>
                <a:lnTo>
                  <a:pt x="1952332" y="432346"/>
                </a:lnTo>
                <a:lnTo>
                  <a:pt x="1950008" y="419658"/>
                </a:lnTo>
                <a:lnTo>
                  <a:pt x="1957539" y="419658"/>
                </a:lnTo>
                <a:lnTo>
                  <a:pt x="1952332" y="432346"/>
                </a:lnTo>
                <a:lnTo>
                  <a:pt x="2057412" y="432346"/>
                </a:lnTo>
                <a:lnTo>
                  <a:pt x="2057412" y="419658"/>
                </a:lnTo>
                <a:lnTo>
                  <a:pt x="2064372" y="419658"/>
                </a:lnTo>
                <a:lnTo>
                  <a:pt x="2063800" y="432346"/>
                </a:lnTo>
                <a:lnTo>
                  <a:pt x="2498166" y="432358"/>
                </a:lnTo>
                <a:lnTo>
                  <a:pt x="2324531" y="432358"/>
                </a:lnTo>
                <a:lnTo>
                  <a:pt x="2324531" y="457758"/>
                </a:lnTo>
                <a:lnTo>
                  <a:pt x="2324531" y="470458"/>
                </a:lnTo>
                <a:lnTo>
                  <a:pt x="2261273" y="470446"/>
                </a:lnTo>
                <a:lnTo>
                  <a:pt x="2258377" y="470446"/>
                </a:lnTo>
                <a:lnTo>
                  <a:pt x="2258377" y="457746"/>
                </a:lnTo>
                <a:lnTo>
                  <a:pt x="2258949" y="457746"/>
                </a:lnTo>
                <a:lnTo>
                  <a:pt x="2261857" y="470446"/>
                </a:lnTo>
                <a:lnTo>
                  <a:pt x="2274633" y="470446"/>
                </a:lnTo>
                <a:lnTo>
                  <a:pt x="2272309" y="457746"/>
                </a:lnTo>
                <a:lnTo>
                  <a:pt x="2278659" y="457746"/>
                </a:lnTo>
                <a:lnTo>
                  <a:pt x="2282723" y="457746"/>
                </a:lnTo>
                <a:lnTo>
                  <a:pt x="2285606" y="445058"/>
                </a:lnTo>
                <a:lnTo>
                  <a:pt x="2287943" y="457746"/>
                </a:lnTo>
                <a:lnTo>
                  <a:pt x="2324531" y="457758"/>
                </a:lnTo>
                <a:lnTo>
                  <a:pt x="2324531" y="432358"/>
                </a:lnTo>
                <a:lnTo>
                  <a:pt x="2132914" y="432358"/>
                </a:lnTo>
                <a:lnTo>
                  <a:pt x="2132914" y="470446"/>
                </a:lnTo>
                <a:lnTo>
                  <a:pt x="2126526" y="470446"/>
                </a:lnTo>
                <a:lnTo>
                  <a:pt x="2130006" y="457746"/>
                </a:lnTo>
                <a:lnTo>
                  <a:pt x="2132330" y="457746"/>
                </a:lnTo>
                <a:lnTo>
                  <a:pt x="2132914" y="470446"/>
                </a:lnTo>
                <a:lnTo>
                  <a:pt x="2132914" y="432358"/>
                </a:lnTo>
                <a:lnTo>
                  <a:pt x="1892211" y="432358"/>
                </a:lnTo>
                <a:lnTo>
                  <a:pt x="1892211" y="495846"/>
                </a:lnTo>
                <a:lnTo>
                  <a:pt x="1888947" y="508546"/>
                </a:lnTo>
                <a:lnTo>
                  <a:pt x="1884375" y="495846"/>
                </a:lnTo>
                <a:lnTo>
                  <a:pt x="1892211" y="495846"/>
                </a:lnTo>
                <a:lnTo>
                  <a:pt x="1892211" y="432358"/>
                </a:lnTo>
                <a:lnTo>
                  <a:pt x="1870430" y="432358"/>
                </a:lnTo>
                <a:lnTo>
                  <a:pt x="1870430" y="483146"/>
                </a:lnTo>
                <a:lnTo>
                  <a:pt x="1861718" y="483146"/>
                </a:lnTo>
                <a:lnTo>
                  <a:pt x="1866950" y="470446"/>
                </a:lnTo>
                <a:lnTo>
                  <a:pt x="1870430" y="483146"/>
                </a:lnTo>
                <a:lnTo>
                  <a:pt x="1870430" y="432358"/>
                </a:lnTo>
                <a:lnTo>
                  <a:pt x="1831517" y="432358"/>
                </a:lnTo>
                <a:lnTo>
                  <a:pt x="1831517" y="495846"/>
                </a:lnTo>
                <a:lnTo>
                  <a:pt x="1831517" y="508546"/>
                </a:lnTo>
                <a:lnTo>
                  <a:pt x="1821065" y="508546"/>
                </a:lnTo>
                <a:lnTo>
                  <a:pt x="1822221" y="495846"/>
                </a:lnTo>
                <a:lnTo>
                  <a:pt x="1831517" y="495846"/>
                </a:lnTo>
                <a:lnTo>
                  <a:pt x="1831517" y="432358"/>
                </a:lnTo>
                <a:lnTo>
                  <a:pt x="1709013" y="432358"/>
                </a:lnTo>
                <a:lnTo>
                  <a:pt x="1709013" y="483146"/>
                </a:lnTo>
                <a:lnTo>
                  <a:pt x="1707273" y="483146"/>
                </a:lnTo>
                <a:lnTo>
                  <a:pt x="1707857" y="495846"/>
                </a:lnTo>
                <a:lnTo>
                  <a:pt x="1705533" y="495846"/>
                </a:lnTo>
                <a:lnTo>
                  <a:pt x="1707273" y="483146"/>
                </a:lnTo>
                <a:lnTo>
                  <a:pt x="1701469" y="483146"/>
                </a:lnTo>
                <a:lnTo>
                  <a:pt x="1706105" y="470446"/>
                </a:lnTo>
                <a:lnTo>
                  <a:pt x="1707273" y="470446"/>
                </a:lnTo>
                <a:lnTo>
                  <a:pt x="1709013" y="483146"/>
                </a:lnTo>
                <a:lnTo>
                  <a:pt x="1709013" y="432358"/>
                </a:lnTo>
                <a:lnTo>
                  <a:pt x="1495831" y="432346"/>
                </a:lnTo>
                <a:lnTo>
                  <a:pt x="1494586" y="445046"/>
                </a:lnTo>
                <a:lnTo>
                  <a:pt x="1487195" y="445046"/>
                </a:lnTo>
                <a:lnTo>
                  <a:pt x="1493405" y="457746"/>
                </a:lnTo>
                <a:lnTo>
                  <a:pt x="1503451" y="457746"/>
                </a:lnTo>
                <a:lnTo>
                  <a:pt x="1496669" y="470446"/>
                </a:lnTo>
                <a:lnTo>
                  <a:pt x="1481963" y="470446"/>
                </a:lnTo>
                <a:lnTo>
                  <a:pt x="1480807" y="483146"/>
                </a:lnTo>
                <a:lnTo>
                  <a:pt x="1497063" y="483146"/>
                </a:lnTo>
                <a:lnTo>
                  <a:pt x="1498003" y="495846"/>
                </a:lnTo>
                <a:lnTo>
                  <a:pt x="1483702" y="495846"/>
                </a:lnTo>
                <a:lnTo>
                  <a:pt x="1494155" y="508546"/>
                </a:lnTo>
                <a:lnTo>
                  <a:pt x="1486027" y="508546"/>
                </a:lnTo>
                <a:lnTo>
                  <a:pt x="1486027" y="521246"/>
                </a:lnTo>
                <a:lnTo>
                  <a:pt x="1480807" y="521246"/>
                </a:lnTo>
                <a:lnTo>
                  <a:pt x="1479054" y="533946"/>
                </a:lnTo>
                <a:lnTo>
                  <a:pt x="1484871" y="533946"/>
                </a:lnTo>
                <a:lnTo>
                  <a:pt x="1484287" y="546646"/>
                </a:lnTo>
                <a:lnTo>
                  <a:pt x="1485442" y="546646"/>
                </a:lnTo>
                <a:lnTo>
                  <a:pt x="1486852" y="559346"/>
                </a:lnTo>
                <a:lnTo>
                  <a:pt x="1482547" y="559346"/>
                </a:lnTo>
                <a:lnTo>
                  <a:pt x="1481963" y="572046"/>
                </a:lnTo>
                <a:lnTo>
                  <a:pt x="1496479" y="572046"/>
                </a:lnTo>
                <a:lnTo>
                  <a:pt x="1494155" y="584746"/>
                </a:lnTo>
                <a:lnTo>
                  <a:pt x="1498231" y="584746"/>
                </a:lnTo>
                <a:lnTo>
                  <a:pt x="2031326" y="584746"/>
                </a:lnTo>
                <a:lnTo>
                  <a:pt x="2033066" y="572046"/>
                </a:lnTo>
                <a:lnTo>
                  <a:pt x="2031326" y="572046"/>
                </a:lnTo>
                <a:lnTo>
                  <a:pt x="2039315" y="559358"/>
                </a:lnTo>
                <a:lnTo>
                  <a:pt x="2060295" y="559358"/>
                </a:lnTo>
                <a:lnTo>
                  <a:pt x="2059152" y="572046"/>
                </a:lnTo>
                <a:lnTo>
                  <a:pt x="2048116" y="572046"/>
                </a:lnTo>
                <a:lnTo>
                  <a:pt x="2047532" y="584746"/>
                </a:lnTo>
                <a:lnTo>
                  <a:pt x="2178215" y="584746"/>
                </a:lnTo>
                <a:lnTo>
                  <a:pt x="2182291" y="584746"/>
                </a:lnTo>
                <a:lnTo>
                  <a:pt x="2183447" y="584746"/>
                </a:lnTo>
                <a:lnTo>
                  <a:pt x="2385250" y="584758"/>
                </a:lnTo>
                <a:lnTo>
                  <a:pt x="2395664" y="584758"/>
                </a:lnTo>
                <a:lnTo>
                  <a:pt x="2391626" y="572058"/>
                </a:lnTo>
                <a:lnTo>
                  <a:pt x="2181123" y="572046"/>
                </a:lnTo>
                <a:lnTo>
                  <a:pt x="2181707" y="578396"/>
                </a:lnTo>
                <a:lnTo>
                  <a:pt x="2179967" y="572046"/>
                </a:lnTo>
                <a:lnTo>
                  <a:pt x="2177059" y="572046"/>
                </a:lnTo>
                <a:lnTo>
                  <a:pt x="2175319" y="559358"/>
                </a:lnTo>
                <a:lnTo>
                  <a:pt x="2184590" y="559358"/>
                </a:lnTo>
                <a:lnTo>
                  <a:pt x="2184412" y="563587"/>
                </a:lnTo>
                <a:lnTo>
                  <a:pt x="2185759" y="559358"/>
                </a:lnTo>
                <a:lnTo>
                  <a:pt x="2197963" y="559358"/>
                </a:lnTo>
                <a:lnTo>
                  <a:pt x="2199716" y="572046"/>
                </a:lnTo>
                <a:lnTo>
                  <a:pt x="2391626" y="572058"/>
                </a:lnTo>
                <a:lnTo>
                  <a:pt x="2399741" y="572058"/>
                </a:lnTo>
                <a:lnTo>
                  <a:pt x="2405049" y="559358"/>
                </a:lnTo>
                <a:lnTo>
                  <a:pt x="2411780" y="559358"/>
                </a:lnTo>
                <a:lnTo>
                  <a:pt x="2422690" y="546658"/>
                </a:lnTo>
                <a:lnTo>
                  <a:pt x="2167763" y="546658"/>
                </a:lnTo>
                <a:lnTo>
                  <a:pt x="2167763" y="572046"/>
                </a:lnTo>
                <a:lnTo>
                  <a:pt x="2166023" y="572046"/>
                </a:lnTo>
                <a:lnTo>
                  <a:pt x="2159050" y="559358"/>
                </a:lnTo>
                <a:lnTo>
                  <a:pt x="2167763" y="572046"/>
                </a:lnTo>
                <a:lnTo>
                  <a:pt x="2167763" y="546658"/>
                </a:lnTo>
                <a:lnTo>
                  <a:pt x="1706867" y="546646"/>
                </a:lnTo>
                <a:lnTo>
                  <a:pt x="1704365" y="559346"/>
                </a:lnTo>
                <a:lnTo>
                  <a:pt x="1695081" y="546646"/>
                </a:lnTo>
                <a:lnTo>
                  <a:pt x="1693329" y="559346"/>
                </a:lnTo>
                <a:lnTo>
                  <a:pt x="1692757" y="546646"/>
                </a:lnTo>
                <a:lnTo>
                  <a:pt x="1694205" y="546646"/>
                </a:lnTo>
                <a:lnTo>
                  <a:pt x="1688325" y="533946"/>
                </a:lnTo>
                <a:lnTo>
                  <a:pt x="1693329" y="533946"/>
                </a:lnTo>
                <a:lnTo>
                  <a:pt x="1693329" y="521246"/>
                </a:lnTo>
                <a:lnTo>
                  <a:pt x="1695081" y="521246"/>
                </a:lnTo>
                <a:lnTo>
                  <a:pt x="1697393" y="508546"/>
                </a:lnTo>
                <a:lnTo>
                  <a:pt x="1706905" y="508546"/>
                </a:lnTo>
                <a:lnTo>
                  <a:pt x="1714385" y="521246"/>
                </a:lnTo>
                <a:lnTo>
                  <a:pt x="1696821" y="521246"/>
                </a:lnTo>
                <a:lnTo>
                  <a:pt x="1703209" y="533946"/>
                </a:lnTo>
                <a:lnTo>
                  <a:pt x="1696821" y="533946"/>
                </a:lnTo>
                <a:lnTo>
                  <a:pt x="1699221" y="546646"/>
                </a:lnTo>
                <a:lnTo>
                  <a:pt x="1706867" y="546646"/>
                </a:lnTo>
                <a:lnTo>
                  <a:pt x="2062060" y="546646"/>
                </a:lnTo>
                <a:lnTo>
                  <a:pt x="2062060" y="533946"/>
                </a:lnTo>
                <a:lnTo>
                  <a:pt x="2067445" y="533946"/>
                </a:lnTo>
                <a:lnTo>
                  <a:pt x="2198547" y="533946"/>
                </a:lnTo>
                <a:lnTo>
                  <a:pt x="2204110" y="522909"/>
                </a:lnTo>
                <a:lnTo>
                  <a:pt x="2203196" y="521246"/>
                </a:lnTo>
                <a:lnTo>
                  <a:pt x="2204936" y="521246"/>
                </a:lnTo>
                <a:lnTo>
                  <a:pt x="2213064" y="521246"/>
                </a:lnTo>
                <a:lnTo>
                  <a:pt x="2222944" y="521246"/>
                </a:lnTo>
                <a:lnTo>
                  <a:pt x="2215972" y="508546"/>
                </a:lnTo>
                <a:lnTo>
                  <a:pt x="2224786" y="508546"/>
                </a:lnTo>
                <a:lnTo>
                  <a:pt x="2231656" y="508546"/>
                </a:lnTo>
                <a:lnTo>
                  <a:pt x="2231656" y="495846"/>
                </a:lnTo>
                <a:lnTo>
                  <a:pt x="2232812" y="495846"/>
                </a:lnTo>
                <a:lnTo>
                  <a:pt x="2243277" y="495846"/>
                </a:lnTo>
                <a:lnTo>
                  <a:pt x="2241524" y="483146"/>
                </a:lnTo>
                <a:lnTo>
                  <a:pt x="2250236" y="483146"/>
                </a:lnTo>
                <a:lnTo>
                  <a:pt x="2261273" y="483146"/>
                </a:lnTo>
                <a:lnTo>
                  <a:pt x="2470899" y="483158"/>
                </a:lnTo>
                <a:lnTo>
                  <a:pt x="2477287" y="495858"/>
                </a:lnTo>
                <a:lnTo>
                  <a:pt x="2481072" y="483158"/>
                </a:lnTo>
                <a:lnTo>
                  <a:pt x="2483535" y="483158"/>
                </a:lnTo>
                <a:lnTo>
                  <a:pt x="2485783" y="470458"/>
                </a:lnTo>
                <a:lnTo>
                  <a:pt x="2484259" y="470458"/>
                </a:lnTo>
                <a:lnTo>
                  <a:pt x="2483688" y="470458"/>
                </a:lnTo>
                <a:lnTo>
                  <a:pt x="2479040" y="465099"/>
                </a:lnTo>
                <a:lnTo>
                  <a:pt x="2479040" y="470458"/>
                </a:lnTo>
                <a:lnTo>
                  <a:pt x="2473871" y="459168"/>
                </a:lnTo>
                <a:lnTo>
                  <a:pt x="2472652" y="457758"/>
                </a:lnTo>
                <a:lnTo>
                  <a:pt x="2473223" y="457758"/>
                </a:lnTo>
                <a:lnTo>
                  <a:pt x="2479040" y="457758"/>
                </a:lnTo>
                <a:lnTo>
                  <a:pt x="2485999" y="457758"/>
                </a:lnTo>
                <a:lnTo>
                  <a:pt x="2488323" y="470458"/>
                </a:lnTo>
                <a:lnTo>
                  <a:pt x="2487168" y="457758"/>
                </a:lnTo>
                <a:lnTo>
                  <a:pt x="2491232" y="457758"/>
                </a:lnTo>
                <a:lnTo>
                  <a:pt x="2495258" y="470306"/>
                </a:lnTo>
                <a:lnTo>
                  <a:pt x="2499360" y="457758"/>
                </a:lnTo>
                <a:lnTo>
                  <a:pt x="2508656" y="457758"/>
                </a:lnTo>
                <a:lnTo>
                  <a:pt x="2507500" y="445058"/>
                </a:lnTo>
                <a:lnTo>
                  <a:pt x="2510980" y="445058"/>
                </a:lnTo>
                <a:lnTo>
                  <a:pt x="2502268" y="432358"/>
                </a:lnTo>
                <a:lnTo>
                  <a:pt x="2499944" y="432358"/>
                </a:lnTo>
                <a:lnTo>
                  <a:pt x="2505748" y="419658"/>
                </a:lnTo>
                <a:lnTo>
                  <a:pt x="2518537" y="419658"/>
                </a:lnTo>
                <a:lnTo>
                  <a:pt x="2516213" y="406958"/>
                </a:lnTo>
                <a:lnTo>
                  <a:pt x="1627695" y="406946"/>
                </a:lnTo>
                <a:lnTo>
                  <a:pt x="1627695" y="419646"/>
                </a:lnTo>
                <a:lnTo>
                  <a:pt x="1620151" y="419646"/>
                </a:lnTo>
                <a:lnTo>
                  <a:pt x="1621307" y="406946"/>
                </a:lnTo>
                <a:lnTo>
                  <a:pt x="1627695" y="406946"/>
                </a:lnTo>
                <a:lnTo>
                  <a:pt x="1663128" y="406946"/>
                </a:lnTo>
                <a:lnTo>
                  <a:pt x="1668360" y="394246"/>
                </a:lnTo>
                <a:lnTo>
                  <a:pt x="1666392" y="406946"/>
                </a:lnTo>
                <a:lnTo>
                  <a:pt x="2282139" y="406946"/>
                </a:lnTo>
                <a:lnTo>
                  <a:pt x="2282139" y="394246"/>
                </a:lnTo>
                <a:lnTo>
                  <a:pt x="2286203" y="394246"/>
                </a:lnTo>
                <a:lnTo>
                  <a:pt x="2286203" y="406946"/>
                </a:lnTo>
                <a:lnTo>
                  <a:pt x="2516213" y="406958"/>
                </a:lnTo>
                <a:lnTo>
                  <a:pt x="2526030" y="406958"/>
                </a:lnTo>
                <a:lnTo>
                  <a:pt x="2524874" y="394258"/>
                </a:lnTo>
                <a:lnTo>
                  <a:pt x="2520810" y="381558"/>
                </a:lnTo>
                <a:lnTo>
                  <a:pt x="2057996" y="381546"/>
                </a:lnTo>
                <a:lnTo>
                  <a:pt x="2145119" y="381546"/>
                </a:lnTo>
                <a:lnTo>
                  <a:pt x="2145677" y="368858"/>
                </a:lnTo>
                <a:lnTo>
                  <a:pt x="2153831" y="381546"/>
                </a:lnTo>
                <a:lnTo>
                  <a:pt x="2520810" y="381558"/>
                </a:lnTo>
                <a:lnTo>
                  <a:pt x="2529052" y="381558"/>
                </a:lnTo>
                <a:lnTo>
                  <a:pt x="2540939" y="368858"/>
                </a:lnTo>
                <a:lnTo>
                  <a:pt x="2551595" y="368858"/>
                </a:lnTo>
                <a:lnTo>
                  <a:pt x="2546947" y="356158"/>
                </a:lnTo>
                <a:lnTo>
                  <a:pt x="2550426" y="343458"/>
                </a:lnTo>
                <a:lnTo>
                  <a:pt x="2552166" y="356158"/>
                </a:lnTo>
                <a:lnTo>
                  <a:pt x="2558554" y="356158"/>
                </a:lnTo>
                <a:lnTo>
                  <a:pt x="2556103" y="343458"/>
                </a:lnTo>
                <a:lnTo>
                  <a:pt x="2563380" y="343458"/>
                </a:lnTo>
                <a:lnTo>
                  <a:pt x="2563203" y="330758"/>
                </a:lnTo>
                <a:lnTo>
                  <a:pt x="2576741" y="330758"/>
                </a:lnTo>
                <a:lnTo>
                  <a:pt x="2580843" y="318058"/>
                </a:lnTo>
                <a:lnTo>
                  <a:pt x="2405265" y="318058"/>
                </a:lnTo>
                <a:lnTo>
                  <a:pt x="2405265" y="356158"/>
                </a:lnTo>
                <a:lnTo>
                  <a:pt x="2395982" y="356158"/>
                </a:lnTo>
                <a:lnTo>
                  <a:pt x="2396553" y="343458"/>
                </a:lnTo>
                <a:lnTo>
                  <a:pt x="2029345" y="343458"/>
                </a:lnTo>
                <a:lnTo>
                  <a:pt x="2029345" y="356158"/>
                </a:lnTo>
                <a:lnTo>
                  <a:pt x="1695653" y="356158"/>
                </a:lnTo>
                <a:lnTo>
                  <a:pt x="1695653" y="381546"/>
                </a:lnTo>
                <a:lnTo>
                  <a:pt x="1686369" y="381546"/>
                </a:lnTo>
                <a:lnTo>
                  <a:pt x="1685785" y="368858"/>
                </a:lnTo>
                <a:lnTo>
                  <a:pt x="1695653" y="381546"/>
                </a:lnTo>
                <a:lnTo>
                  <a:pt x="1695653" y="356158"/>
                </a:lnTo>
                <a:lnTo>
                  <a:pt x="1537728" y="356146"/>
                </a:lnTo>
                <a:lnTo>
                  <a:pt x="1543532" y="368846"/>
                </a:lnTo>
                <a:lnTo>
                  <a:pt x="1539468" y="368846"/>
                </a:lnTo>
                <a:lnTo>
                  <a:pt x="1531302" y="356146"/>
                </a:lnTo>
                <a:lnTo>
                  <a:pt x="1534299" y="343446"/>
                </a:lnTo>
                <a:lnTo>
                  <a:pt x="1543939" y="330746"/>
                </a:lnTo>
                <a:lnTo>
                  <a:pt x="1551609" y="330746"/>
                </a:lnTo>
                <a:lnTo>
                  <a:pt x="1548180" y="343446"/>
                </a:lnTo>
                <a:lnTo>
                  <a:pt x="1549869" y="356146"/>
                </a:lnTo>
                <a:lnTo>
                  <a:pt x="2029345" y="356158"/>
                </a:lnTo>
                <a:lnTo>
                  <a:pt x="2029345" y="343458"/>
                </a:lnTo>
                <a:lnTo>
                  <a:pt x="1902383" y="343446"/>
                </a:lnTo>
                <a:lnTo>
                  <a:pt x="1906447" y="330746"/>
                </a:lnTo>
                <a:lnTo>
                  <a:pt x="1913420" y="330746"/>
                </a:lnTo>
                <a:lnTo>
                  <a:pt x="1915744" y="343446"/>
                </a:lnTo>
                <a:lnTo>
                  <a:pt x="2151507" y="343446"/>
                </a:lnTo>
                <a:lnTo>
                  <a:pt x="2151507" y="330758"/>
                </a:lnTo>
                <a:lnTo>
                  <a:pt x="2154974" y="330758"/>
                </a:lnTo>
                <a:lnTo>
                  <a:pt x="2151507" y="343446"/>
                </a:lnTo>
                <a:lnTo>
                  <a:pt x="2161959" y="343446"/>
                </a:lnTo>
                <a:lnTo>
                  <a:pt x="2154986" y="330758"/>
                </a:lnTo>
                <a:lnTo>
                  <a:pt x="2159635" y="330758"/>
                </a:lnTo>
                <a:lnTo>
                  <a:pt x="2161959" y="343446"/>
                </a:lnTo>
                <a:lnTo>
                  <a:pt x="2242108" y="343446"/>
                </a:lnTo>
                <a:lnTo>
                  <a:pt x="2242680" y="330758"/>
                </a:lnTo>
                <a:lnTo>
                  <a:pt x="2247912" y="330758"/>
                </a:lnTo>
                <a:lnTo>
                  <a:pt x="2249665" y="343446"/>
                </a:lnTo>
                <a:lnTo>
                  <a:pt x="2396553" y="343458"/>
                </a:lnTo>
                <a:lnTo>
                  <a:pt x="2404110" y="343458"/>
                </a:lnTo>
                <a:lnTo>
                  <a:pt x="2405265" y="356158"/>
                </a:lnTo>
                <a:lnTo>
                  <a:pt x="2405265" y="318058"/>
                </a:lnTo>
                <a:lnTo>
                  <a:pt x="2076843" y="318046"/>
                </a:lnTo>
                <a:lnTo>
                  <a:pt x="2078316" y="330746"/>
                </a:lnTo>
                <a:lnTo>
                  <a:pt x="2072601" y="330746"/>
                </a:lnTo>
                <a:lnTo>
                  <a:pt x="2073529" y="318046"/>
                </a:lnTo>
                <a:lnTo>
                  <a:pt x="2076843" y="318046"/>
                </a:lnTo>
                <a:lnTo>
                  <a:pt x="2126526" y="318046"/>
                </a:lnTo>
                <a:lnTo>
                  <a:pt x="2125942" y="305358"/>
                </a:lnTo>
                <a:lnTo>
                  <a:pt x="2131758" y="305358"/>
                </a:lnTo>
                <a:lnTo>
                  <a:pt x="2132914" y="318046"/>
                </a:lnTo>
                <a:lnTo>
                  <a:pt x="2580843" y="318058"/>
                </a:lnTo>
                <a:lnTo>
                  <a:pt x="2583548" y="318058"/>
                </a:lnTo>
                <a:lnTo>
                  <a:pt x="2592832" y="305358"/>
                </a:lnTo>
                <a:close/>
              </a:path>
              <a:path w="2703195" h="1283335">
                <a:moveTo>
                  <a:pt x="2695968" y="31394"/>
                </a:moveTo>
                <a:lnTo>
                  <a:pt x="2694470" y="25958"/>
                </a:lnTo>
                <a:lnTo>
                  <a:pt x="2693886" y="29133"/>
                </a:lnTo>
                <a:lnTo>
                  <a:pt x="2695968" y="31394"/>
                </a:lnTo>
                <a:close/>
              </a:path>
              <a:path w="2703195" h="1283335">
                <a:moveTo>
                  <a:pt x="2696210" y="51358"/>
                </a:moveTo>
                <a:lnTo>
                  <a:pt x="2693886" y="51358"/>
                </a:lnTo>
                <a:lnTo>
                  <a:pt x="2696210" y="64058"/>
                </a:lnTo>
                <a:lnTo>
                  <a:pt x="2696210" y="51358"/>
                </a:lnTo>
                <a:close/>
              </a:path>
              <a:path w="2703195" h="1283335">
                <a:moveTo>
                  <a:pt x="2699931" y="49834"/>
                </a:moveTo>
                <a:lnTo>
                  <a:pt x="2697378" y="38658"/>
                </a:lnTo>
                <a:lnTo>
                  <a:pt x="2692146" y="38658"/>
                </a:lnTo>
                <a:lnTo>
                  <a:pt x="2693886" y="29133"/>
                </a:lnTo>
                <a:lnTo>
                  <a:pt x="2690990" y="25958"/>
                </a:lnTo>
                <a:lnTo>
                  <a:pt x="2694470" y="25958"/>
                </a:lnTo>
                <a:lnTo>
                  <a:pt x="2698839" y="25958"/>
                </a:lnTo>
                <a:lnTo>
                  <a:pt x="2695270" y="13258"/>
                </a:lnTo>
                <a:lnTo>
                  <a:pt x="2624772" y="13258"/>
                </a:lnTo>
                <a:lnTo>
                  <a:pt x="2624772" y="51358"/>
                </a:lnTo>
                <a:lnTo>
                  <a:pt x="2618968" y="51358"/>
                </a:lnTo>
                <a:lnTo>
                  <a:pt x="2616060" y="38658"/>
                </a:lnTo>
                <a:lnTo>
                  <a:pt x="2616644" y="38658"/>
                </a:lnTo>
                <a:lnTo>
                  <a:pt x="2620708" y="25958"/>
                </a:lnTo>
                <a:lnTo>
                  <a:pt x="2624188" y="38658"/>
                </a:lnTo>
                <a:lnTo>
                  <a:pt x="2623032" y="38658"/>
                </a:lnTo>
                <a:lnTo>
                  <a:pt x="2624772" y="51358"/>
                </a:lnTo>
                <a:lnTo>
                  <a:pt x="2624772" y="13258"/>
                </a:lnTo>
                <a:lnTo>
                  <a:pt x="2339060" y="13258"/>
                </a:lnTo>
                <a:lnTo>
                  <a:pt x="2339060" y="51358"/>
                </a:lnTo>
                <a:lnTo>
                  <a:pt x="2339060" y="64058"/>
                </a:lnTo>
                <a:lnTo>
                  <a:pt x="2338476" y="64058"/>
                </a:lnTo>
                <a:lnTo>
                  <a:pt x="2338476" y="51358"/>
                </a:lnTo>
                <a:lnTo>
                  <a:pt x="2339060" y="51358"/>
                </a:lnTo>
                <a:lnTo>
                  <a:pt x="2339060" y="13258"/>
                </a:lnTo>
                <a:lnTo>
                  <a:pt x="2337308" y="13258"/>
                </a:lnTo>
                <a:lnTo>
                  <a:pt x="2337308" y="51358"/>
                </a:lnTo>
                <a:lnTo>
                  <a:pt x="2335568" y="51358"/>
                </a:lnTo>
                <a:lnTo>
                  <a:pt x="2336152" y="38658"/>
                </a:lnTo>
                <a:lnTo>
                  <a:pt x="2113750" y="38646"/>
                </a:lnTo>
                <a:lnTo>
                  <a:pt x="2110841" y="51346"/>
                </a:lnTo>
                <a:lnTo>
                  <a:pt x="2265261" y="51358"/>
                </a:lnTo>
                <a:lnTo>
                  <a:pt x="2104453" y="51346"/>
                </a:lnTo>
                <a:lnTo>
                  <a:pt x="2103869" y="38646"/>
                </a:lnTo>
                <a:lnTo>
                  <a:pt x="2113750" y="38646"/>
                </a:lnTo>
                <a:lnTo>
                  <a:pt x="2252561" y="38646"/>
                </a:lnTo>
                <a:lnTo>
                  <a:pt x="2252561" y="25958"/>
                </a:lnTo>
                <a:lnTo>
                  <a:pt x="2257780" y="25958"/>
                </a:lnTo>
                <a:lnTo>
                  <a:pt x="2252561" y="38646"/>
                </a:lnTo>
                <a:lnTo>
                  <a:pt x="2336152" y="38658"/>
                </a:lnTo>
                <a:lnTo>
                  <a:pt x="2336736" y="38658"/>
                </a:lnTo>
                <a:lnTo>
                  <a:pt x="2337308" y="51358"/>
                </a:lnTo>
                <a:lnTo>
                  <a:pt x="2337308" y="13258"/>
                </a:lnTo>
                <a:lnTo>
                  <a:pt x="2054199" y="13258"/>
                </a:lnTo>
                <a:lnTo>
                  <a:pt x="2054199" y="25958"/>
                </a:lnTo>
                <a:lnTo>
                  <a:pt x="2052358" y="38646"/>
                </a:lnTo>
                <a:lnTo>
                  <a:pt x="2053336" y="25958"/>
                </a:lnTo>
                <a:lnTo>
                  <a:pt x="2054199" y="25958"/>
                </a:lnTo>
                <a:lnTo>
                  <a:pt x="2054199" y="13258"/>
                </a:lnTo>
                <a:lnTo>
                  <a:pt x="1972081" y="13246"/>
                </a:lnTo>
                <a:lnTo>
                  <a:pt x="1973821" y="25946"/>
                </a:lnTo>
                <a:lnTo>
                  <a:pt x="1978469" y="25958"/>
                </a:lnTo>
                <a:lnTo>
                  <a:pt x="1981949" y="38646"/>
                </a:lnTo>
                <a:lnTo>
                  <a:pt x="1981365" y="38646"/>
                </a:lnTo>
                <a:lnTo>
                  <a:pt x="1982533" y="51346"/>
                </a:lnTo>
                <a:lnTo>
                  <a:pt x="2007057" y="51346"/>
                </a:lnTo>
                <a:lnTo>
                  <a:pt x="2013242" y="38646"/>
                </a:lnTo>
                <a:lnTo>
                  <a:pt x="2021497" y="38646"/>
                </a:lnTo>
                <a:lnTo>
                  <a:pt x="2031326" y="51346"/>
                </a:lnTo>
                <a:lnTo>
                  <a:pt x="2029167" y="64046"/>
                </a:lnTo>
                <a:lnTo>
                  <a:pt x="2021598" y="64046"/>
                </a:lnTo>
                <a:lnTo>
                  <a:pt x="2019122" y="76746"/>
                </a:lnTo>
                <a:lnTo>
                  <a:pt x="2027250" y="76746"/>
                </a:lnTo>
                <a:lnTo>
                  <a:pt x="2159635" y="76746"/>
                </a:lnTo>
                <a:lnTo>
                  <a:pt x="2159584" y="64058"/>
                </a:lnTo>
                <a:lnTo>
                  <a:pt x="2171814" y="64058"/>
                </a:lnTo>
                <a:lnTo>
                  <a:pt x="2170087" y="76746"/>
                </a:lnTo>
                <a:lnTo>
                  <a:pt x="2583535" y="76758"/>
                </a:lnTo>
                <a:lnTo>
                  <a:pt x="2587599" y="76758"/>
                </a:lnTo>
                <a:lnTo>
                  <a:pt x="2587599" y="89458"/>
                </a:lnTo>
                <a:lnTo>
                  <a:pt x="2583535" y="89458"/>
                </a:lnTo>
                <a:lnTo>
                  <a:pt x="2583535" y="76758"/>
                </a:lnTo>
                <a:lnTo>
                  <a:pt x="2581795" y="76758"/>
                </a:lnTo>
                <a:lnTo>
                  <a:pt x="2581795" y="178358"/>
                </a:lnTo>
                <a:lnTo>
                  <a:pt x="2577147" y="191058"/>
                </a:lnTo>
                <a:lnTo>
                  <a:pt x="2570975" y="191058"/>
                </a:lnTo>
                <a:lnTo>
                  <a:pt x="2570975" y="203758"/>
                </a:lnTo>
                <a:lnTo>
                  <a:pt x="2570454" y="216458"/>
                </a:lnTo>
                <a:lnTo>
                  <a:pt x="2567267" y="203758"/>
                </a:lnTo>
                <a:lnTo>
                  <a:pt x="2570975" y="203758"/>
                </a:lnTo>
                <a:lnTo>
                  <a:pt x="2570975" y="191058"/>
                </a:lnTo>
                <a:lnTo>
                  <a:pt x="2565133" y="191058"/>
                </a:lnTo>
                <a:lnTo>
                  <a:pt x="2564663" y="178358"/>
                </a:lnTo>
                <a:lnTo>
                  <a:pt x="2581795" y="178358"/>
                </a:lnTo>
                <a:lnTo>
                  <a:pt x="2581795" y="76758"/>
                </a:lnTo>
                <a:lnTo>
                  <a:pt x="2524874" y="76758"/>
                </a:lnTo>
                <a:lnTo>
                  <a:pt x="2524874" y="114858"/>
                </a:lnTo>
                <a:lnTo>
                  <a:pt x="2523706" y="127558"/>
                </a:lnTo>
                <a:lnTo>
                  <a:pt x="2523134" y="127558"/>
                </a:lnTo>
                <a:lnTo>
                  <a:pt x="2523134" y="152958"/>
                </a:lnTo>
                <a:lnTo>
                  <a:pt x="2521381" y="165658"/>
                </a:lnTo>
                <a:lnTo>
                  <a:pt x="2520797" y="165658"/>
                </a:lnTo>
                <a:lnTo>
                  <a:pt x="2520797" y="178358"/>
                </a:lnTo>
                <a:lnTo>
                  <a:pt x="2517356" y="178358"/>
                </a:lnTo>
                <a:lnTo>
                  <a:pt x="2515781" y="170459"/>
                </a:lnTo>
                <a:lnTo>
                  <a:pt x="2520797" y="178358"/>
                </a:lnTo>
                <a:lnTo>
                  <a:pt x="2520797" y="165658"/>
                </a:lnTo>
                <a:lnTo>
                  <a:pt x="2514828" y="165658"/>
                </a:lnTo>
                <a:lnTo>
                  <a:pt x="2512720" y="165658"/>
                </a:lnTo>
                <a:lnTo>
                  <a:pt x="2515044" y="152958"/>
                </a:lnTo>
                <a:lnTo>
                  <a:pt x="2523134" y="152958"/>
                </a:lnTo>
                <a:lnTo>
                  <a:pt x="2523134" y="127558"/>
                </a:lnTo>
                <a:lnTo>
                  <a:pt x="2512720" y="127558"/>
                </a:lnTo>
                <a:lnTo>
                  <a:pt x="2513888" y="114858"/>
                </a:lnTo>
                <a:lnTo>
                  <a:pt x="2524874" y="114858"/>
                </a:lnTo>
                <a:lnTo>
                  <a:pt x="2524874" y="76758"/>
                </a:lnTo>
                <a:lnTo>
                  <a:pt x="2465667" y="76758"/>
                </a:lnTo>
                <a:lnTo>
                  <a:pt x="2465667" y="140258"/>
                </a:lnTo>
                <a:lnTo>
                  <a:pt x="2450579" y="140258"/>
                </a:lnTo>
                <a:lnTo>
                  <a:pt x="2455799" y="127558"/>
                </a:lnTo>
                <a:lnTo>
                  <a:pt x="2433142" y="127558"/>
                </a:lnTo>
                <a:lnTo>
                  <a:pt x="2433142" y="203758"/>
                </a:lnTo>
                <a:lnTo>
                  <a:pt x="2425014" y="203758"/>
                </a:lnTo>
                <a:lnTo>
                  <a:pt x="2425014" y="191058"/>
                </a:lnTo>
                <a:lnTo>
                  <a:pt x="2433142" y="203758"/>
                </a:lnTo>
                <a:lnTo>
                  <a:pt x="2433142" y="127558"/>
                </a:lnTo>
                <a:lnTo>
                  <a:pt x="2068563" y="127546"/>
                </a:lnTo>
                <a:lnTo>
                  <a:pt x="2070188" y="140246"/>
                </a:lnTo>
                <a:lnTo>
                  <a:pt x="2062632" y="140246"/>
                </a:lnTo>
                <a:lnTo>
                  <a:pt x="2059736" y="127546"/>
                </a:lnTo>
                <a:lnTo>
                  <a:pt x="2066112" y="114858"/>
                </a:lnTo>
                <a:lnTo>
                  <a:pt x="2071928" y="127546"/>
                </a:lnTo>
                <a:lnTo>
                  <a:pt x="2455799" y="127558"/>
                </a:lnTo>
                <a:lnTo>
                  <a:pt x="2465667" y="140258"/>
                </a:lnTo>
                <a:lnTo>
                  <a:pt x="2465667" y="76758"/>
                </a:lnTo>
                <a:lnTo>
                  <a:pt x="2027250" y="76746"/>
                </a:lnTo>
                <a:lnTo>
                  <a:pt x="2025510" y="89446"/>
                </a:lnTo>
                <a:lnTo>
                  <a:pt x="2235327" y="89458"/>
                </a:lnTo>
                <a:lnTo>
                  <a:pt x="1974405" y="89458"/>
                </a:lnTo>
                <a:lnTo>
                  <a:pt x="1974405" y="127546"/>
                </a:lnTo>
                <a:lnTo>
                  <a:pt x="1968017" y="127546"/>
                </a:lnTo>
                <a:lnTo>
                  <a:pt x="1966849" y="114846"/>
                </a:lnTo>
                <a:lnTo>
                  <a:pt x="1973821" y="114858"/>
                </a:lnTo>
                <a:lnTo>
                  <a:pt x="1974405" y="127546"/>
                </a:lnTo>
                <a:lnTo>
                  <a:pt x="1974405" y="89458"/>
                </a:lnTo>
                <a:lnTo>
                  <a:pt x="1970913" y="89446"/>
                </a:lnTo>
                <a:lnTo>
                  <a:pt x="1967763" y="102146"/>
                </a:lnTo>
                <a:lnTo>
                  <a:pt x="1966125" y="114846"/>
                </a:lnTo>
                <a:lnTo>
                  <a:pt x="1964702" y="127546"/>
                </a:lnTo>
                <a:lnTo>
                  <a:pt x="1962200" y="140246"/>
                </a:lnTo>
                <a:lnTo>
                  <a:pt x="1969681" y="140246"/>
                </a:lnTo>
                <a:lnTo>
                  <a:pt x="1971433" y="152946"/>
                </a:lnTo>
                <a:lnTo>
                  <a:pt x="1971217" y="152946"/>
                </a:lnTo>
                <a:lnTo>
                  <a:pt x="1962810" y="165646"/>
                </a:lnTo>
                <a:lnTo>
                  <a:pt x="1958721" y="178346"/>
                </a:lnTo>
                <a:lnTo>
                  <a:pt x="1965693" y="178346"/>
                </a:lnTo>
                <a:lnTo>
                  <a:pt x="1962785" y="191046"/>
                </a:lnTo>
                <a:lnTo>
                  <a:pt x="2259533" y="191046"/>
                </a:lnTo>
                <a:lnTo>
                  <a:pt x="2240648" y="178346"/>
                </a:lnTo>
                <a:lnTo>
                  <a:pt x="2241753" y="152946"/>
                </a:lnTo>
                <a:lnTo>
                  <a:pt x="2255355" y="140258"/>
                </a:lnTo>
                <a:lnTo>
                  <a:pt x="2264702" y="152946"/>
                </a:lnTo>
                <a:lnTo>
                  <a:pt x="2255469" y="152946"/>
                </a:lnTo>
                <a:lnTo>
                  <a:pt x="2254008" y="165646"/>
                </a:lnTo>
                <a:lnTo>
                  <a:pt x="2255545" y="165646"/>
                </a:lnTo>
                <a:lnTo>
                  <a:pt x="2261108" y="178346"/>
                </a:lnTo>
                <a:lnTo>
                  <a:pt x="2262428" y="178358"/>
                </a:lnTo>
                <a:lnTo>
                  <a:pt x="2259533" y="191046"/>
                </a:lnTo>
                <a:lnTo>
                  <a:pt x="2267661" y="191046"/>
                </a:lnTo>
                <a:lnTo>
                  <a:pt x="2265337" y="178358"/>
                </a:lnTo>
                <a:lnTo>
                  <a:pt x="2274036" y="178358"/>
                </a:lnTo>
                <a:lnTo>
                  <a:pt x="2273477" y="191046"/>
                </a:lnTo>
                <a:lnTo>
                  <a:pt x="2343124" y="191058"/>
                </a:lnTo>
                <a:lnTo>
                  <a:pt x="2354745" y="191058"/>
                </a:lnTo>
                <a:lnTo>
                  <a:pt x="2357628" y="203758"/>
                </a:lnTo>
                <a:lnTo>
                  <a:pt x="2341956" y="203758"/>
                </a:lnTo>
                <a:lnTo>
                  <a:pt x="2343124" y="191058"/>
                </a:lnTo>
                <a:lnTo>
                  <a:pt x="1960460" y="191046"/>
                </a:lnTo>
                <a:lnTo>
                  <a:pt x="1964524" y="203746"/>
                </a:lnTo>
                <a:lnTo>
                  <a:pt x="1991614" y="203758"/>
                </a:lnTo>
                <a:lnTo>
                  <a:pt x="1947100" y="203746"/>
                </a:lnTo>
                <a:lnTo>
                  <a:pt x="1944573" y="216446"/>
                </a:lnTo>
                <a:lnTo>
                  <a:pt x="1942960" y="229146"/>
                </a:lnTo>
                <a:lnTo>
                  <a:pt x="1942122" y="241846"/>
                </a:lnTo>
                <a:lnTo>
                  <a:pt x="1941880" y="254546"/>
                </a:lnTo>
                <a:lnTo>
                  <a:pt x="1946516" y="254546"/>
                </a:lnTo>
                <a:lnTo>
                  <a:pt x="1948840" y="241846"/>
                </a:lnTo>
                <a:lnTo>
                  <a:pt x="1951748" y="254546"/>
                </a:lnTo>
                <a:lnTo>
                  <a:pt x="2011578" y="254546"/>
                </a:lnTo>
                <a:lnTo>
                  <a:pt x="2012721" y="241858"/>
                </a:lnTo>
                <a:lnTo>
                  <a:pt x="2019706" y="241858"/>
                </a:lnTo>
                <a:lnTo>
                  <a:pt x="2020849" y="241858"/>
                </a:lnTo>
                <a:lnTo>
                  <a:pt x="2020290" y="248196"/>
                </a:lnTo>
                <a:lnTo>
                  <a:pt x="2020862" y="254546"/>
                </a:lnTo>
                <a:lnTo>
                  <a:pt x="2607043" y="254558"/>
                </a:lnTo>
                <a:lnTo>
                  <a:pt x="1940128" y="254546"/>
                </a:lnTo>
                <a:lnTo>
                  <a:pt x="1940064" y="267246"/>
                </a:lnTo>
                <a:lnTo>
                  <a:pt x="2387841" y="267258"/>
                </a:lnTo>
                <a:lnTo>
                  <a:pt x="2391333" y="267258"/>
                </a:lnTo>
                <a:lnTo>
                  <a:pt x="2391333" y="279958"/>
                </a:lnTo>
                <a:lnTo>
                  <a:pt x="2387841" y="279958"/>
                </a:lnTo>
                <a:lnTo>
                  <a:pt x="2387841" y="267258"/>
                </a:lnTo>
                <a:lnTo>
                  <a:pt x="1936940" y="267246"/>
                </a:lnTo>
                <a:lnTo>
                  <a:pt x="1931644" y="279946"/>
                </a:lnTo>
                <a:lnTo>
                  <a:pt x="2245779" y="279958"/>
                </a:lnTo>
                <a:lnTo>
                  <a:pt x="1474990" y="279946"/>
                </a:lnTo>
                <a:lnTo>
                  <a:pt x="1486611" y="292646"/>
                </a:lnTo>
                <a:lnTo>
                  <a:pt x="2585923" y="292658"/>
                </a:lnTo>
                <a:lnTo>
                  <a:pt x="2589415" y="292658"/>
                </a:lnTo>
                <a:lnTo>
                  <a:pt x="2594330" y="279958"/>
                </a:lnTo>
                <a:lnTo>
                  <a:pt x="2606738" y="279958"/>
                </a:lnTo>
                <a:lnTo>
                  <a:pt x="2613368" y="267258"/>
                </a:lnTo>
                <a:lnTo>
                  <a:pt x="2619895" y="267258"/>
                </a:lnTo>
                <a:lnTo>
                  <a:pt x="2625928" y="254558"/>
                </a:lnTo>
                <a:lnTo>
                  <a:pt x="2623642" y="254558"/>
                </a:lnTo>
                <a:lnTo>
                  <a:pt x="2615476" y="241858"/>
                </a:lnTo>
                <a:lnTo>
                  <a:pt x="2621864" y="241858"/>
                </a:lnTo>
                <a:lnTo>
                  <a:pt x="2625356" y="229158"/>
                </a:lnTo>
                <a:lnTo>
                  <a:pt x="1969757" y="229146"/>
                </a:lnTo>
                <a:lnTo>
                  <a:pt x="1968588" y="241846"/>
                </a:lnTo>
                <a:lnTo>
                  <a:pt x="1955888" y="241846"/>
                </a:lnTo>
                <a:lnTo>
                  <a:pt x="1958289" y="216446"/>
                </a:lnTo>
                <a:lnTo>
                  <a:pt x="1972221" y="216458"/>
                </a:lnTo>
                <a:lnTo>
                  <a:pt x="1986597" y="229146"/>
                </a:lnTo>
                <a:lnTo>
                  <a:pt x="2625356" y="229158"/>
                </a:lnTo>
                <a:lnTo>
                  <a:pt x="2629420" y="229158"/>
                </a:lnTo>
                <a:lnTo>
                  <a:pt x="2636393" y="216458"/>
                </a:lnTo>
                <a:lnTo>
                  <a:pt x="2634069" y="203758"/>
                </a:lnTo>
                <a:lnTo>
                  <a:pt x="2648585" y="203758"/>
                </a:lnTo>
                <a:lnTo>
                  <a:pt x="2644521" y="191058"/>
                </a:lnTo>
                <a:lnTo>
                  <a:pt x="2650909" y="191058"/>
                </a:lnTo>
                <a:lnTo>
                  <a:pt x="2656713" y="178358"/>
                </a:lnTo>
                <a:lnTo>
                  <a:pt x="2654389" y="178358"/>
                </a:lnTo>
                <a:lnTo>
                  <a:pt x="2647429" y="165658"/>
                </a:lnTo>
                <a:lnTo>
                  <a:pt x="2654033" y="165658"/>
                </a:lnTo>
                <a:lnTo>
                  <a:pt x="2654897" y="152958"/>
                </a:lnTo>
                <a:lnTo>
                  <a:pt x="2662809" y="152958"/>
                </a:lnTo>
                <a:lnTo>
                  <a:pt x="2659621" y="140258"/>
                </a:lnTo>
                <a:lnTo>
                  <a:pt x="2663685" y="152958"/>
                </a:lnTo>
                <a:lnTo>
                  <a:pt x="2665425" y="140258"/>
                </a:lnTo>
                <a:lnTo>
                  <a:pt x="2671813" y="152958"/>
                </a:lnTo>
                <a:lnTo>
                  <a:pt x="2672981" y="140258"/>
                </a:lnTo>
                <a:lnTo>
                  <a:pt x="2671114" y="140258"/>
                </a:lnTo>
                <a:lnTo>
                  <a:pt x="2669717" y="127558"/>
                </a:lnTo>
                <a:lnTo>
                  <a:pt x="2679369" y="127558"/>
                </a:lnTo>
                <a:lnTo>
                  <a:pt x="2676753" y="114858"/>
                </a:lnTo>
                <a:lnTo>
                  <a:pt x="2675013" y="102158"/>
                </a:lnTo>
                <a:lnTo>
                  <a:pt x="2674137" y="102158"/>
                </a:lnTo>
                <a:lnTo>
                  <a:pt x="2674137" y="89458"/>
                </a:lnTo>
                <a:lnTo>
                  <a:pt x="2680563" y="89458"/>
                </a:lnTo>
                <a:lnTo>
                  <a:pt x="2680678" y="102158"/>
                </a:lnTo>
                <a:lnTo>
                  <a:pt x="2684792" y="102158"/>
                </a:lnTo>
                <a:lnTo>
                  <a:pt x="2680970" y="89458"/>
                </a:lnTo>
                <a:lnTo>
                  <a:pt x="2679103" y="76758"/>
                </a:lnTo>
                <a:lnTo>
                  <a:pt x="2690368" y="76758"/>
                </a:lnTo>
                <a:lnTo>
                  <a:pt x="2692730" y="64058"/>
                </a:lnTo>
                <a:lnTo>
                  <a:pt x="2694648" y="64058"/>
                </a:lnTo>
                <a:lnTo>
                  <a:pt x="2693314" y="51358"/>
                </a:lnTo>
                <a:lnTo>
                  <a:pt x="2679230" y="51358"/>
                </a:lnTo>
                <a:lnTo>
                  <a:pt x="2673629" y="38658"/>
                </a:lnTo>
                <a:lnTo>
                  <a:pt x="2688844" y="38658"/>
                </a:lnTo>
                <a:lnTo>
                  <a:pt x="2699931" y="49834"/>
                </a:lnTo>
                <a:close/>
              </a:path>
              <a:path w="2703195" h="1283335">
                <a:moveTo>
                  <a:pt x="2701442" y="51358"/>
                </a:moveTo>
                <a:lnTo>
                  <a:pt x="2699931" y="49834"/>
                </a:lnTo>
                <a:lnTo>
                  <a:pt x="2700274" y="51358"/>
                </a:lnTo>
                <a:lnTo>
                  <a:pt x="2701442" y="51358"/>
                </a:lnTo>
                <a:close/>
              </a:path>
              <a:path w="2703195" h="1283335">
                <a:moveTo>
                  <a:pt x="2702598" y="38658"/>
                </a:moveTo>
                <a:lnTo>
                  <a:pt x="2695968" y="31394"/>
                </a:lnTo>
                <a:lnTo>
                  <a:pt x="2697950" y="38658"/>
                </a:lnTo>
                <a:lnTo>
                  <a:pt x="2702598" y="51358"/>
                </a:lnTo>
                <a:lnTo>
                  <a:pt x="2700858" y="38658"/>
                </a:lnTo>
                <a:lnTo>
                  <a:pt x="2702598" y="3865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7360678" y="3177372"/>
            <a:ext cx="927735" cy="1874520"/>
          </a:xfrm>
          <a:custGeom>
            <a:avLst/>
            <a:gdLst/>
            <a:ahLst/>
            <a:cxnLst/>
            <a:rect l="l" t="t" r="r" b="b"/>
            <a:pathLst>
              <a:path w="927734" h="1874520">
                <a:moveTo>
                  <a:pt x="927322" y="0"/>
                </a:moveTo>
                <a:lnTo>
                  <a:pt x="724927" y="43666"/>
                </a:lnTo>
                <a:lnTo>
                  <a:pt x="684736" y="63251"/>
                </a:lnTo>
                <a:lnTo>
                  <a:pt x="655449" y="98094"/>
                </a:lnTo>
                <a:lnTo>
                  <a:pt x="640743" y="141236"/>
                </a:lnTo>
                <a:lnTo>
                  <a:pt x="644300" y="185716"/>
                </a:lnTo>
                <a:lnTo>
                  <a:pt x="664334" y="227765"/>
                </a:lnTo>
                <a:lnTo>
                  <a:pt x="696475" y="256563"/>
                </a:lnTo>
                <a:lnTo>
                  <a:pt x="737313" y="270639"/>
                </a:lnTo>
                <a:lnTo>
                  <a:pt x="783435" y="268519"/>
                </a:lnTo>
                <a:lnTo>
                  <a:pt x="927322" y="237271"/>
                </a:lnTo>
                <a:lnTo>
                  <a:pt x="927322" y="0"/>
                </a:lnTo>
                <a:close/>
              </a:path>
              <a:path w="927734" h="1874520">
                <a:moveTo>
                  <a:pt x="927322" y="373096"/>
                </a:moveTo>
                <a:lnTo>
                  <a:pt x="151264" y="539772"/>
                </a:lnTo>
                <a:lnTo>
                  <a:pt x="113548" y="557115"/>
                </a:lnTo>
                <a:lnTo>
                  <a:pt x="86067" y="587508"/>
                </a:lnTo>
                <a:lnTo>
                  <a:pt x="70492" y="625798"/>
                </a:lnTo>
                <a:lnTo>
                  <a:pt x="68496" y="666832"/>
                </a:lnTo>
                <a:lnTo>
                  <a:pt x="81407" y="706549"/>
                </a:lnTo>
                <a:lnTo>
                  <a:pt x="106491" y="738303"/>
                </a:lnTo>
                <a:lnTo>
                  <a:pt x="140940" y="759484"/>
                </a:lnTo>
                <a:lnTo>
                  <a:pt x="181945" y="767481"/>
                </a:lnTo>
                <a:lnTo>
                  <a:pt x="927322" y="770341"/>
                </a:lnTo>
                <a:lnTo>
                  <a:pt x="927322" y="761056"/>
                </a:lnTo>
                <a:lnTo>
                  <a:pt x="214766" y="761056"/>
                </a:lnTo>
                <a:lnTo>
                  <a:pt x="184085" y="534061"/>
                </a:lnTo>
                <a:lnTo>
                  <a:pt x="927322" y="534061"/>
                </a:lnTo>
                <a:lnTo>
                  <a:pt x="927322" y="373096"/>
                </a:lnTo>
                <a:close/>
              </a:path>
              <a:path w="927734" h="1874520">
                <a:moveTo>
                  <a:pt x="927322" y="608090"/>
                </a:moveTo>
                <a:lnTo>
                  <a:pt x="214766" y="761056"/>
                </a:lnTo>
                <a:lnTo>
                  <a:pt x="927322" y="761056"/>
                </a:lnTo>
                <a:lnTo>
                  <a:pt x="927322" y="608090"/>
                </a:lnTo>
                <a:close/>
              </a:path>
              <a:path w="927734" h="1874520">
                <a:moveTo>
                  <a:pt x="927322" y="534061"/>
                </a:moveTo>
                <a:lnTo>
                  <a:pt x="184085" y="534061"/>
                </a:lnTo>
                <a:lnTo>
                  <a:pt x="927322" y="537230"/>
                </a:lnTo>
                <a:lnTo>
                  <a:pt x="927322" y="534061"/>
                </a:lnTo>
                <a:close/>
              </a:path>
              <a:path w="927734" h="1874520">
                <a:moveTo>
                  <a:pt x="927322" y="888139"/>
                </a:moveTo>
                <a:lnTo>
                  <a:pt x="693967" y="933772"/>
                </a:lnTo>
                <a:lnTo>
                  <a:pt x="490082" y="978000"/>
                </a:lnTo>
                <a:lnTo>
                  <a:pt x="287095" y="1026074"/>
                </a:lnTo>
                <a:lnTo>
                  <a:pt x="84907" y="1077993"/>
                </a:lnTo>
                <a:lnTo>
                  <a:pt x="23991" y="1119752"/>
                </a:lnTo>
                <a:lnTo>
                  <a:pt x="0" y="1189349"/>
                </a:lnTo>
                <a:lnTo>
                  <a:pt x="7045" y="1225420"/>
                </a:lnTo>
                <a:lnTo>
                  <a:pt x="24259" y="1259482"/>
                </a:lnTo>
                <a:lnTo>
                  <a:pt x="84907" y="1300706"/>
                </a:lnTo>
                <a:lnTo>
                  <a:pt x="134562" y="1308885"/>
                </a:lnTo>
                <a:lnTo>
                  <a:pt x="927322" y="1431174"/>
                </a:lnTo>
                <a:lnTo>
                  <a:pt x="927322" y="1299278"/>
                </a:lnTo>
                <a:lnTo>
                  <a:pt x="146983" y="1299278"/>
                </a:lnTo>
                <a:lnTo>
                  <a:pt x="146983" y="1076566"/>
                </a:lnTo>
                <a:lnTo>
                  <a:pt x="927322" y="1076566"/>
                </a:lnTo>
                <a:lnTo>
                  <a:pt x="927322" y="888139"/>
                </a:lnTo>
                <a:close/>
              </a:path>
              <a:path w="927734" h="1874520">
                <a:moveTo>
                  <a:pt x="146983" y="1076566"/>
                </a:moveTo>
                <a:lnTo>
                  <a:pt x="146983" y="1299278"/>
                </a:lnTo>
                <a:lnTo>
                  <a:pt x="295750" y="1260604"/>
                </a:lnTo>
                <a:lnTo>
                  <a:pt x="445082" y="1224184"/>
                </a:lnTo>
                <a:lnTo>
                  <a:pt x="644980" y="1178979"/>
                </a:lnTo>
                <a:lnTo>
                  <a:pt x="708130" y="1165523"/>
                </a:lnTo>
                <a:lnTo>
                  <a:pt x="146983" y="1076566"/>
                </a:lnTo>
                <a:close/>
              </a:path>
              <a:path w="927734" h="1874520">
                <a:moveTo>
                  <a:pt x="708130" y="1165523"/>
                </a:moveTo>
                <a:lnTo>
                  <a:pt x="644980" y="1178979"/>
                </a:lnTo>
                <a:lnTo>
                  <a:pt x="445082" y="1224184"/>
                </a:lnTo>
                <a:lnTo>
                  <a:pt x="295750" y="1260604"/>
                </a:lnTo>
                <a:lnTo>
                  <a:pt x="146983" y="1299278"/>
                </a:lnTo>
                <a:lnTo>
                  <a:pt x="927322" y="1299278"/>
                </a:lnTo>
                <a:lnTo>
                  <a:pt x="927322" y="1198131"/>
                </a:lnTo>
                <a:lnTo>
                  <a:pt x="708130" y="1165523"/>
                </a:lnTo>
                <a:close/>
              </a:path>
              <a:path w="927734" h="1874520">
                <a:moveTo>
                  <a:pt x="927322" y="1076566"/>
                </a:moveTo>
                <a:lnTo>
                  <a:pt x="146983" y="1076566"/>
                </a:lnTo>
                <a:lnTo>
                  <a:pt x="708130" y="1165523"/>
                </a:lnTo>
                <a:lnTo>
                  <a:pt x="895947" y="1127567"/>
                </a:lnTo>
                <a:lnTo>
                  <a:pt x="927322" y="1121559"/>
                </a:lnTo>
                <a:lnTo>
                  <a:pt x="927322" y="1076566"/>
                </a:lnTo>
                <a:close/>
              </a:path>
              <a:path w="927734" h="1874520">
                <a:moveTo>
                  <a:pt x="927322" y="1583915"/>
                </a:moveTo>
                <a:lnTo>
                  <a:pt x="881911" y="1592146"/>
                </a:lnTo>
                <a:lnTo>
                  <a:pt x="580798" y="1649764"/>
                </a:lnTo>
                <a:lnTo>
                  <a:pt x="540607" y="1669149"/>
                </a:lnTo>
                <a:lnTo>
                  <a:pt x="511320" y="1704193"/>
                </a:lnTo>
                <a:lnTo>
                  <a:pt x="496615" y="1747536"/>
                </a:lnTo>
                <a:lnTo>
                  <a:pt x="500171" y="1791815"/>
                </a:lnTo>
                <a:lnTo>
                  <a:pt x="522156" y="1832726"/>
                </a:lnTo>
                <a:lnTo>
                  <a:pt x="555112" y="1860520"/>
                </a:lnTo>
                <a:lnTo>
                  <a:pt x="596094" y="1874127"/>
                </a:lnTo>
                <a:lnTo>
                  <a:pt x="642160" y="1872477"/>
                </a:lnTo>
                <a:lnTo>
                  <a:pt x="927322" y="1817461"/>
                </a:lnTo>
                <a:lnTo>
                  <a:pt x="927322" y="158391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5" name="object 17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61" y="9147808"/>
            <a:ext cx="2097406" cy="1139190"/>
          </a:xfrm>
          <a:prstGeom prst="rect">
            <a:avLst/>
          </a:prstGeom>
        </p:spPr>
      </p:pic>
      <p:sp>
        <p:nvSpPr>
          <p:cNvPr id="176" name="object 176"/>
          <p:cNvSpPr/>
          <p:nvPr/>
        </p:nvSpPr>
        <p:spPr>
          <a:xfrm>
            <a:off x="17054701" y="7334"/>
            <a:ext cx="1233805" cy="2654300"/>
          </a:xfrm>
          <a:custGeom>
            <a:avLst/>
            <a:gdLst/>
            <a:ahLst/>
            <a:cxnLst/>
            <a:rect l="l" t="t" r="r" b="b"/>
            <a:pathLst>
              <a:path w="1233805" h="2654300">
                <a:moveTo>
                  <a:pt x="602856" y="2603499"/>
                </a:moveTo>
                <a:lnTo>
                  <a:pt x="479613" y="2603499"/>
                </a:lnTo>
                <a:lnTo>
                  <a:pt x="479613" y="2654299"/>
                </a:lnTo>
                <a:lnTo>
                  <a:pt x="521618" y="2654299"/>
                </a:lnTo>
                <a:lnTo>
                  <a:pt x="561455" y="2641599"/>
                </a:lnTo>
                <a:lnTo>
                  <a:pt x="591182" y="2628899"/>
                </a:lnTo>
                <a:lnTo>
                  <a:pt x="602856" y="2603499"/>
                </a:lnTo>
                <a:close/>
              </a:path>
              <a:path w="1233805" h="2654300">
                <a:moveTo>
                  <a:pt x="940858" y="1651000"/>
                </a:moveTo>
                <a:lnTo>
                  <a:pt x="918833" y="1663700"/>
                </a:lnTo>
                <a:lnTo>
                  <a:pt x="903288" y="1689100"/>
                </a:lnTo>
                <a:lnTo>
                  <a:pt x="890183" y="1714500"/>
                </a:lnTo>
                <a:lnTo>
                  <a:pt x="873457" y="1739900"/>
                </a:lnTo>
                <a:lnTo>
                  <a:pt x="852387" y="1765300"/>
                </a:lnTo>
                <a:lnTo>
                  <a:pt x="826249" y="1790700"/>
                </a:lnTo>
                <a:lnTo>
                  <a:pt x="804473" y="1828800"/>
                </a:lnTo>
                <a:lnTo>
                  <a:pt x="790626" y="1866900"/>
                </a:lnTo>
                <a:lnTo>
                  <a:pt x="775330" y="1905000"/>
                </a:lnTo>
                <a:lnTo>
                  <a:pt x="749210" y="1930400"/>
                </a:lnTo>
                <a:lnTo>
                  <a:pt x="730795" y="1955800"/>
                </a:lnTo>
                <a:lnTo>
                  <a:pt x="711656" y="1981200"/>
                </a:lnTo>
                <a:lnTo>
                  <a:pt x="693965" y="2006600"/>
                </a:lnTo>
                <a:lnTo>
                  <a:pt x="679895" y="2044700"/>
                </a:lnTo>
                <a:lnTo>
                  <a:pt x="660161" y="2070099"/>
                </a:lnTo>
                <a:lnTo>
                  <a:pt x="614902" y="2133599"/>
                </a:lnTo>
                <a:lnTo>
                  <a:pt x="595133" y="2171699"/>
                </a:lnTo>
                <a:lnTo>
                  <a:pt x="570784" y="2209799"/>
                </a:lnTo>
                <a:lnTo>
                  <a:pt x="548652" y="2260599"/>
                </a:lnTo>
                <a:lnTo>
                  <a:pt x="528105" y="2298699"/>
                </a:lnTo>
                <a:lnTo>
                  <a:pt x="508506" y="2349499"/>
                </a:lnTo>
                <a:lnTo>
                  <a:pt x="489224" y="2387599"/>
                </a:lnTo>
                <a:lnTo>
                  <a:pt x="469623" y="2438399"/>
                </a:lnTo>
                <a:lnTo>
                  <a:pt x="449071" y="2476499"/>
                </a:lnTo>
                <a:lnTo>
                  <a:pt x="426932" y="2514599"/>
                </a:lnTo>
                <a:lnTo>
                  <a:pt x="402574" y="2565399"/>
                </a:lnTo>
                <a:lnTo>
                  <a:pt x="401009" y="2590799"/>
                </a:lnTo>
                <a:lnTo>
                  <a:pt x="407389" y="2616199"/>
                </a:lnTo>
                <a:lnTo>
                  <a:pt x="420991" y="2628899"/>
                </a:lnTo>
                <a:lnTo>
                  <a:pt x="441094" y="2641599"/>
                </a:lnTo>
                <a:lnTo>
                  <a:pt x="464205" y="2603499"/>
                </a:lnTo>
                <a:lnTo>
                  <a:pt x="590090" y="2603499"/>
                </a:lnTo>
                <a:lnTo>
                  <a:pt x="570114" y="2590799"/>
                </a:lnTo>
                <a:lnTo>
                  <a:pt x="553030" y="2590799"/>
                </a:lnTo>
                <a:lnTo>
                  <a:pt x="548942" y="2565399"/>
                </a:lnTo>
                <a:lnTo>
                  <a:pt x="627045" y="2552699"/>
                </a:lnTo>
                <a:lnTo>
                  <a:pt x="680234" y="2514599"/>
                </a:lnTo>
                <a:lnTo>
                  <a:pt x="695277" y="2451099"/>
                </a:lnTo>
                <a:lnTo>
                  <a:pt x="715287" y="2413000"/>
                </a:lnTo>
                <a:lnTo>
                  <a:pt x="739605" y="2362200"/>
                </a:lnTo>
                <a:lnTo>
                  <a:pt x="766795" y="2324100"/>
                </a:lnTo>
                <a:lnTo>
                  <a:pt x="795421" y="2286000"/>
                </a:lnTo>
                <a:lnTo>
                  <a:pt x="803144" y="2286000"/>
                </a:lnTo>
                <a:lnTo>
                  <a:pt x="830585" y="2247900"/>
                </a:lnTo>
                <a:lnTo>
                  <a:pt x="843586" y="2209800"/>
                </a:lnTo>
                <a:lnTo>
                  <a:pt x="842143" y="2171700"/>
                </a:lnTo>
                <a:lnTo>
                  <a:pt x="826249" y="2133600"/>
                </a:lnTo>
                <a:lnTo>
                  <a:pt x="880430" y="2120900"/>
                </a:lnTo>
                <a:lnTo>
                  <a:pt x="918718" y="2095500"/>
                </a:lnTo>
                <a:lnTo>
                  <a:pt x="945446" y="2057400"/>
                </a:lnTo>
                <a:lnTo>
                  <a:pt x="964945" y="2006600"/>
                </a:lnTo>
                <a:lnTo>
                  <a:pt x="970820" y="1993900"/>
                </a:lnTo>
                <a:lnTo>
                  <a:pt x="977431" y="1968500"/>
                </a:lnTo>
                <a:lnTo>
                  <a:pt x="985490" y="1955800"/>
                </a:lnTo>
                <a:lnTo>
                  <a:pt x="995709" y="1943100"/>
                </a:lnTo>
                <a:lnTo>
                  <a:pt x="1038825" y="1917700"/>
                </a:lnTo>
                <a:lnTo>
                  <a:pt x="1068927" y="1879600"/>
                </a:lnTo>
                <a:lnTo>
                  <a:pt x="1093248" y="1828800"/>
                </a:lnTo>
                <a:lnTo>
                  <a:pt x="1119023" y="1790700"/>
                </a:lnTo>
                <a:lnTo>
                  <a:pt x="1124657" y="1765300"/>
                </a:lnTo>
                <a:lnTo>
                  <a:pt x="1129586" y="1739900"/>
                </a:lnTo>
                <a:lnTo>
                  <a:pt x="1133078" y="1727200"/>
                </a:lnTo>
                <a:lnTo>
                  <a:pt x="1088194" y="1727200"/>
                </a:lnTo>
                <a:lnTo>
                  <a:pt x="1057366" y="1701800"/>
                </a:lnTo>
                <a:lnTo>
                  <a:pt x="995709" y="1701800"/>
                </a:lnTo>
                <a:lnTo>
                  <a:pt x="967204" y="1663700"/>
                </a:lnTo>
                <a:lnTo>
                  <a:pt x="940858" y="1651000"/>
                </a:lnTo>
                <a:close/>
              </a:path>
              <a:path w="1233805" h="2654300">
                <a:moveTo>
                  <a:pt x="1170368" y="1676400"/>
                </a:moveTo>
                <a:lnTo>
                  <a:pt x="1065089" y="1676400"/>
                </a:lnTo>
                <a:lnTo>
                  <a:pt x="1075189" y="1689100"/>
                </a:lnTo>
                <a:lnTo>
                  <a:pt x="1082410" y="1701800"/>
                </a:lnTo>
                <a:lnTo>
                  <a:pt x="1086747" y="1714500"/>
                </a:lnTo>
                <a:lnTo>
                  <a:pt x="1088194" y="1727200"/>
                </a:lnTo>
                <a:lnTo>
                  <a:pt x="1133078" y="1727200"/>
                </a:lnTo>
                <a:lnTo>
                  <a:pt x="1134405" y="1701800"/>
                </a:lnTo>
                <a:lnTo>
                  <a:pt x="1165233" y="1701800"/>
                </a:lnTo>
                <a:lnTo>
                  <a:pt x="1170368" y="1676400"/>
                </a:lnTo>
                <a:close/>
              </a:path>
              <a:path w="1233805" h="2654300">
                <a:moveTo>
                  <a:pt x="1233296" y="1308100"/>
                </a:moveTo>
                <a:lnTo>
                  <a:pt x="1142128" y="1308100"/>
                </a:lnTo>
                <a:lnTo>
                  <a:pt x="1117920" y="1346200"/>
                </a:lnTo>
                <a:lnTo>
                  <a:pt x="1092989" y="1397000"/>
                </a:lnTo>
                <a:lnTo>
                  <a:pt x="1069506" y="1435100"/>
                </a:lnTo>
                <a:lnTo>
                  <a:pt x="1049643" y="1473200"/>
                </a:lnTo>
                <a:lnTo>
                  <a:pt x="1029667" y="1498600"/>
                </a:lnTo>
                <a:lnTo>
                  <a:pt x="1011139" y="1536700"/>
                </a:lnTo>
                <a:lnTo>
                  <a:pt x="1004172" y="1574800"/>
                </a:lnTo>
                <a:lnTo>
                  <a:pt x="1018879" y="1612900"/>
                </a:lnTo>
                <a:lnTo>
                  <a:pt x="1019575" y="1625600"/>
                </a:lnTo>
                <a:lnTo>
                  <a:pt x="1013062" y="1651000"/>
                </a:lnTo>
                <a:lnTo>
                  <a:pt x="1003664" y="1676400"/>
                </a:lnTo>
                <a:lnTo>
                  <a:pt x="995709" y="1701800"/>
                </a:lnTo>
                <a:lnTo>
                  <a:pt x="1057366" y="1701800"/>
                </a:lnTo>
                <a:lnTo>
                  <a:pt x="1026537" y="1676400"/>
                </a:lnTo>
                <a:lnTo>
                  <a:pt x="1170368" y="1676400"/>
                </a:lnTo>
                <a:lnTo>
                  <a:pt x="1188338" y="1587500"/>
                </a:lnTo>
                <a:lnTo>
                  <a:pt x="1149787" y="1574800"/>
                </a:lnTo>
                <a:lnTo>
                  <a:pt x="1065089" y="1574800"/>
                </a:lnTo>
                <a:lnTo>
                  <a:pt x="1064947" y="1536700"/>
                </a:lnTo>
                <a:lnTo>
                  <a:pt x="1081428" y="1524000"/>
                </a:lnTo>
                <a:lnTo>
                  <a:pt x="1105138" y="1524000"/>
                </a:lnTo>
                <a:lnTo>
                  <a:pt x="1126681" y="1511300"/>
                </a:lnTo>
                <a:lnTo>
                  <a:pt x="1233296" y="1511300"/>
                </a:lnTo>
                <a:lnTo>
                  <a:pt x="1233296" y="1485900"/>
                </a:lnTo>
                <a:lnTo>
                  <a:pt x="1203720" y="1485900"/>
                </a:lnTo>
                <a:lnTo>
                  <a:pt x="1233296" y="1473200"/>
                </a:lnTo>
                <a:lnTo>
                  <a:pt x="1233296" y="1308100"/>
                </a:lnTo>
                <a:close/>
              </a:path>
              <a:path w="1233805" h="2654300">
                <a:moveTo>
                  <a:pt x="1233296" y="1511300"/>
                </a:moveTo>
                <a:lnTo>
                  <a:pt x="1126681" y="1511300"/>
                </a:lnTo>
                <a:lnTo>
                  <a:pt x="1127882" y="1549400"/>
                </a:lnTo>
                <a:lnTo>
                  <a:pt x="1107422" y="1562100"/>
                </a:lnTo>
                <a:lnTo>
                  <a:pt x="1081193" y="1562100"/>
                </a:lnTo>
                <a:lnTo>
                  <a:pt x="1065089" y="1574800"/>
                </a:lnTo>
                <a:lnTo>
                  <a:pt x="1149787" y="1574800"/>
                </a:lnTo>
                <a:lnTo>
                  <a:pt x="1180560" y="1562100"/>
                </a:lnTo>
                <a:lnTo>
                  <a:pt x="1214644" y="1549400"/>
                </a:lnTo>
                <a:lnTo>
                  <a:pt x="1233296" y="1549400"/>
                </a:lnTo>
                <a:lnTo>
                  <a:pt x="1233296" y="1511300"/>
                </a:lnTo>
                <a:close/>
              </a:path>
              <a:path w="1233805" h="2654300">
                <a:moveTo>
                  <a:pt x="1077432" y="622300"/>
                </a:moveTo>
                <a:lnTo>
                  <a:pt x="880182" y="622300"/>
                </a:lnTo>
                <a:lnTo>
                  <a:pt x="857077" y="698500"/>
                </a:lnTo>
                <a:lnTo>
                  <a:pt x="1011155" y="774700"/>
                </a:lnTo>
                <a:lnTo>
                  <a:pt x="964945" y="825500"/>
                </a:lnTo>
                <a:lnTo>
                  <a:pt x="1111299" y="1016000"/>
                </a:lnTo>
                <a:lnTo>
                  <a:pt x="1098398" y="1028700"/>
                </a:lnTo>
                <a:lnTo>
                  <a:pt x="1066852" y="1028700"/>
                </a:lnTo>
                <a:lnTo>
                  <a:pt x="1049642" y="1041400"/>
                </a:lnTo>
                <a:lnTo>
                  <a:pt x="823746" y="1041400"/>
                </a:lnTo>
                <a:lnTo>
                  <a:pt x="784857" y="1054100"/>
                </a:lnTo>
                <a:lnTo>
                  <a:pt x="753197" y="1079500"/>
                </a:lnTo>
                <a:lnTo>
                  <a:pt x="733828" y="1117600"/>
                </a:lnTo>
                <a:lnTo>
                  <a:pt x="68189" y="1117599"/>
                </a:lnTo>
                <a:lnTo>
                  <a:pt x="35949" y="1142999"/>
                </a:lnTo>
                <a:lnTo>
                  <a:pt x="13552" y="1168399"/>
                </a:lnTo>
                <a:lnTo>
                  <a:pt x="1426" y="1206499"/>
                </a:lnTo>
                <a:lnTo>
                  <a:pt x="0" y="1244599"/>
                </a:lnTo>
                <a:lnTo>
                  <a:pt x="9701" y="1295399"/>
                </a:lnTo>
                <a:lnTo>
                  <a:pt x="109845" y="1295399"/>
                </a:lnTo>
                <a:lnTo>
                  <a:pt x="261024" y="1333499"/>
                </a:lnTo>
                <a:lnTo>
                  <a:pt x="516131" y="1333499"/>
                </a:lnTo>
                <a:lnTo>
                  <a:pt x="564352" y="1320799"/>
                </a:lnTo>
                <a:lnTo>
                  <a:pt x="851645" y="1320800"/>
                </a:lnTo>
                <a:lnTo>
                  <a:pt x="899469" y="1308100"/>
                </a:lnTo>
                <a:lnTo>
                  <a:pt x="1233296" y="1308100"/>
                </a:lnTo>
                <a:lnTo>
                  <a:pt x="1233296" y="1231900"/>
                </a:lnTo>
                <a:lnTo>
                  <a:pt x="972604" y="1231900"/>
                </a:lnTo>
                <a:lnTo>
                  <a:pt x="918734" y="1219200"/>
                </a:lnTo>
                <a:lnTo>
                  <a:pt x="926393" y="1193800"/>
                </a:lnTo>
                <a:lnTo>
                  <a:pt x="1233296" y="1193800"/>
                </a:lnTo>
                <a:lnTo>
                  <a:pt x="1233296" y="1168400"/>
                </a:lnTo>
                <a:lnTo>
                  <a:pt x="818590" y="1168400"/>
                </a:lnTo>
                <a:lnTo>
                  <a:pt x="795420" y="1092200"/>
                </a:lnTo>
                <a:lnTo>
                  <a:pt x="1233296" y="1092200"/>
                </a:lnTo>
                <a:lnTo>
                  <a:pt x="1233296" y="927100"/>
                </a:lnTo>
                <a:lnTo>
                  <a:pt x="1180615" y="927100"/>
                </a:lnTo>
                <a:lnTo>
                  <a:pt x="1180615" y="901700"/>
                </a:lnTo>
                <a:lnTo>
                  <a:pt x="1233296" y="901700"/>
                </a:lnTo>
                <a:lnTo>
                  <a:pt x="1233296" y="863600"/>
                </a:lnTo>
                <a:lnTo>
                  <a:pt x="1172892" y="863600"/>
                </a:lnTo>
                <a:lnTo>
                  <a:pt x="1153517" y="825500"/>
                </a:lnTo>
                <a:lnTo>
                  <a:pt x="1156528" y="800100"/>
                </a:lnTo>
                <a:lnTo>
                  <a:pt x="1169652" y="774700"/>
                </a:lnTo>
                <a:lnTo>
                  <a:pt x="1180615" y="749300"/>
                </a:lnTo>
                <a:lnTo>
                  <a:pt x="1159203" y="698500"/>
                </a:lnTo>
                <a:lnTo>
                  <a:pt x="1124783" y="673100"/>
                </a:lnTo>
                <a:lnTo>
                  <a:pt x="1087466" y="635000"/>
                </a:lnTo>
                <a:lnTo>
                  <a:pt x="1077432" y="622300"/>
                </a:lnTo>
                <a:close/>
              </a:path>
              <a:path w="1233805" h="2654300">
                <a:moveTo>
                  <a:pt x="1233296" y="1193800"/>
                </a:moveTo>
                <a:lnTo>
                  <a:pt x="926393" y="1193800"/>
                </a:lnTo>
                <a:lnTo>
                  <a:pt x="980327" y="1219200"/>
                </a:lnTo>
                <a:lnTo>
                  <a:pt x="972604" y="1231900"/>
                </a:lnTo>
                <a:lnTo>
                  <a:pt x="1233296" y="1231900"/>
                </a:lnTo>
                <a:lnTo>
                  <a:pt x="1233296" y="1193800"/>
                </a:lnTo>
                <a:close/>
              </a:path>
              <a:path w="1233805" h="2654300">
                <a:moveTo>
                  <a:pt x="1233296" y="1092200"/>
                </a:moveTo>
                <a:lnTo>
                  <a:pt x="795420" y="1092200"/>
                </a:lnTo>
                <a:lnTo>
                  <a:pt x="864801" y="1130300"/>
                </a:lnTo>
                <a:lnTo>
                  <a:pt x="818590" y="1168400"/>
                </a:lnTo>
                <a:lnTo>
                  <a:pt x="980327" y="1168400"/>
                </a:lnTo>
                <a:lnTo>
                  <a:pt x="1035299" y="1143000"/>
                </a:lnTo>
                <a:lnTo>
                  <a:pt x="1081770" y="1117600"/>
                </a:lnTo>
                <a:lnTo>
                  <a:pt x="1233296" y="1117600"/>
                </a:lnTo>
                <a:lnTo>
                  <a:pt x="1233296" y="1092200"/>
                </a:lnTo>
                <a:close/>
              </a:path>
              <a:path w="1233805" h="2654300">
                <a:moveTo>
                  <a:pt x="1233296" y="1117600"/>
                </a:moveTo>
                <a:lnTo>
                  <a:pt x="1122329" y="1117600"/>
                </a:lnTo>
                <a:lnTo>
                  <a:pt x="1159563" y="1143000"/>
                </a:lnTo>
                <a:lnTo>
                  <a:pt x="1196061" y="1168400"/>
                </a:lnTo>
                <a:lnTo>
                  <a:pt x="1233296" y="1168400"/>
                </a:lnTo>
                <a:lnTo>
                  <a:pt x="1233296" y="1117600"/>
                </a:lnTo>
                <a:close/>
              </a:path>
              <a:path w="1233805" h="2654300">
                <a:moveTo>
                  <a:pt x="687617" y="1066800"/>
                </a:moveTo>
                <a:lnTo>
                  <a:pt x="637627" y="1066800"/>
                </a:lnTo>
                <a:lnTo>
                  <a:pt x="589121" y="1079500"/>
                </a:lnTo>
                <a:lnTo>
                  <a:pt x="541728" y="1079499"/>
                </a:lnTo>
                <a:lnTo>
                  <a:pt x="495077" y="1092199"/>
                </a:lnTo>
                <a:lnTo>
                  <a:pt x="351280" y="1092199"/>
                </a:lnTo>
                <a:lnTo>
                  <a:pt x="255379" y="1117599"/>
                </a:lnTo>
                <a:lnTo>
                  <a:pt x="733828" y="1117600"/>
                </a:lnTo>
                <a:lnTo>
                  <a:pt x="687617" y="1066800"/>
                </a:lnTo>
                <a:close/>
              </a:path>
              <a:path w="1233805" h="2654300">
                <a:moveTo>
                  <a:pt x="1233296" y="901700"/>
                </a:moveTo>
                <a:lnTo>
                  <a:pt x="1180615" y="901700"/>
                </a:lnTo>
                <a:lnTo>
                  <a:pt x="1233296" y="914400"/>
                </a:lnTo>
                <a:lnTo>
                  <a:pt x="1233296" y="901700"/>
                </a:lnTo>
                <a:close/>
              </a:path>
              <a:path w="1233805" h="2654300">
                <a:moveTo>
                  <a:pt x="726104" y="152400"/>
                </a:moveTo>
                <a:lnTo>
                  <a:pt x="656789" y="152400"/>
                </a:lnTo>
                <a:lnTo>
                  <a:pt x="679894" y="203200"/>
                </a:lnTo>
                <a:lnTo>
                  <a:pt x="610578" y="228600"/>
                </a:lnTo>
                <a:lnTo>
                  <a:pt x="602855" y="241300"/>
                </a:lnTo>
                <a:lnTo>
                  <a:pt x="577705" y="254000"/>
                </a:lnTo>
                <a:lnTo>
                  <a:pt x="569163" y="279400"/>
                </a:lnTo>
                <a:lnTo>
                  <a:pt x="573622" y="304800"/>
                </a:lnTo>
                <a:lnTo>
                  <a:pt x="587473" y="330200"/>
                </a:lnTo>
                <a:lnTo>
                  <a:pt x="604802" y="342900"/>
                </a:lnTo>
                <a:lnTo>
                  <a:pt x="622131" y="368300"/>
                </a:lnTo>
                <a:lnTo>
                  <a:pt x="639460" y="381000"/>
                </a:lnTo>
                <a:lnTo>
                  <a:pt x="656789" y="406400"/>
                </a:lnTo>
                <a:lnTo>
                  <a:pt x="684287" y="457200"/>
                </a:lnTo>
                <a:lnTo>
                  <a:pt x="740561" y="533400"/>
                </a:lnTo>
                <a:lnTo>
                  <a:pt x="768060" y="571500"/>
                </a:lnTo>
                <a:lnTo>
                  <a:pt x="794282" y="609600"/>
                </a:lnTo>
                <a:lnTo>
                  <a:pt x="818590" y="647700"/>
                </a:lnTo>
                <a:lnTo>
                  <a:pt x="880182" y="622300"/>
                </a:lnTo>
                <a:lnTo>
                  <a:pt x="1077432" y="622300"/>
                </a:lnTo>
                <a:lnTo>
                  <a:pt x="1057365" y="596900"/>
                </a:lnTo>
                <a:lnTo>
                  <a:pt x="1032575" y="571500"/>
                </a:lnTo>
                <a:lnTo>
                  <a:pt x="997671" y="546100"/>
                </a:lnTo>
                <a:lnTo>
                  <a:pt x="887906" y="546100"/>
                </a:lnTo>
                <a:lnTo>
                  <a:pt x="818590" y="419100"/>
                </a:lnTo>
                <a:lnTo>
                  <a:pt x="907697" y="419100"/>
                </a:lnTo>
                <a:lnTo>
                  <a:pt x="908123" y="406400"/>
                </a:lnTo>
                <a:lnTo>
                  <a:pt x="903486" y="393700"/>
                </a:lnTo>
                <a:lnTo>
                  <a:pt x="803143" y="393700"/>
                </a:lnTo>
                <a:lnTo>
                  <a:pt x="780754" y="381000"/>
                </a:lnTo>
                <a:lnTo>
                  <a:pt x="762709" y="368300"/>
                </a:lnTo>
                <a:lnTo>
                  <a:pt x="753329" y="355600"/>
                </a:lnTo>
                <a:lnTo>
                  <a:pt x="756933" y="330200"/>
                </a:lnTo>
                <a:lnTo>
                  <a:pt x="833972" y="304800"/>
                </a:lnTo>
                <a:lnTo>
                  <a:pt x="818499" y="279400"/>
                </a:lnTo>
                <a:lnTo>
                  <a:pt x="687617" y="279400"/>
                </a:lnTo>
                <a:lnTo>
                  <a:pt x="679894" y="266700"/>
                </a:lnTo>
                <a:lnTo>
                  <a:pt x="685676" y="266700"/>
                </a:lnTo>
                <a:lnTo>
                  <a:pt x="691446" y="254000"/>
                </a:lnTo>
                <a:lnTo>
                  <a:pt x="697217" y="254000"/>
                </a:lnTo>
                <a:lnTo>
                  <a:pt x="702999" y="241300"/>
                </a:lnTo>
                <a:lnTo>
                  <a:pt x="787200" y="241300"/>
                </a:lnTo>
                <a:lnTo>
                  <a:pt x="771374" y="228600"/>
                </a:lnTo>
                <a:lnTo>
                  <a:pt x="744054" y="190500"/>
                </a:lnTo>
                <a:lnTo>
                  <a:pt x="726104" y="152400"/>
                </a:lnTo>
                <a:close/>
              </a:path>
              <a:path w="1233805" h="2654300">
                <a:moveTo>
                  <a:pt x="926393" y="495300"/>
                </a:moveTo>
                <a:lnTo>
                  <a:pt x="887906" y="546100"/>
                </a:lnTo>
                <a:lnTo>
                  <a:pt x="997671" y="546100"/>
                </a:lnTo>
                <a:lnTo>
                  <a:pt x="959872" y="520700"/>
                </a:lnTo>
                <a:lnTo>
                  <a:pt x="926393" y="495300"/>
                </a:lnTo>
                <a:close/>
              </a:path>
              <a:path w="1233805" h="2654300">
                <a:moveTo>
                  <a:pt x="907697" y="419100"/>
                </a:moveTo>
                <a:lnTo>
                  <a:pt x="818590" y="419100"/>
                </a:lnTo>
                <a:lnTo>
                  <a:pt x="895564" y="457200"/>
                </a:lnTo>
                <a:lnTo>
                  <a:pt x="907271" y="431800"/>
                </a:lnTo>
                <a:lnTo>
                  <a:pt x="907697" y="419100"/>
                </a:lnTo>
                <a:close/>
              </a:path>
              <a:path w="1233805" h="2654300">
                <a:moveTo>
                  <a:pt x="880182" y="355600"/>
                </a:moveTo>
                <a:lnTo>
                  <a:pt x="864800" y="355600"/>
                </a:lnTo>
                <a:lnTo>
                  <a:pt x="803143" y="393700"/>
                </a:lnTo>
                <a:lnTo>
                  <a:pt x="903486" y="393700"/>
                </a:lnTo>
                <a:lnTo>
                  <a:pt x="898850" y="381000"/>
                </a:lnTo>
                <a:lnTo>
                  <a:pt x="880182" y="368300"/>
                </a:lnTo>
                <a:lnTo>
                  <a:pt x="880182" y="355600"/>
                </a:lnTo>
                <a:close/>
              </a:path>
              <a:path w="1233805" h="2654300">
                <a:moveTo>
                  <a:pt x="787200" y="241300"/>
                </a:moveTo>
                <a:lnTo>
                  <a:pt x="702999" y="241300"/>
                </a:lnTo>
                <a:lnTo>
                  <a:pt x="709748" y="254000"/>
                </a:lnTo>
                <a:lnTo>
                  <a:pt x="716491" y="254000"/>
                </a:lnTo>
                <a:lnTo>
                  <a:pt x="720349" y="266700"/>
                </a:lnTo>
                <a:lnTo>
                  <a:pt x="718446" y="266700"/>
                </a:lnTo>
                <a:lnTo>
                  <a:pt x="695276" y="279400"/>
                </a:lnTo>
                <a:lnTo>
                  <a:pt x="818499" y="279400"/>
                </a:lnTo>
                <a:lnTo>
                  <a:pt x="803026" y="254000"/>
                </a:lnTo>
                <a:lnTo>
                  <a:pt x="787200" y="241300"/>
                </a:lnTo>
                <a:close/>
              </a:path>
              <a:path w="1233805" h="2654300">
                <a:moveTo>
                  <a:pt x="579694" y="0"/>
                </a:moveTo>
                <a:lnTo>
                  <a:pt x="445609" y="0"/>
                </a:lnTo>
                <a:lnTo>
                  <a:pt x="433389" y="38099"/>
                </a:lnTo>
                <a:lnTo>
                  <a:pt x="429055" y="50799"/>
                </a:lnTo>
                <a:lnTo>
                  <a:pt x="427611" y="63499"/>
                </a:lnTo>
                <a:lnTo>
                  <a:pt x="429055" y="76199"/>
                </a:lnTo>
                <a:lnTo>
                  <a:pt x="433389" y="88899"/>
                </a:lnTo>
                <a:lnTo>
                  <a:pt x="461315" y="114300"/>
                </a:lnTo>
                <a:lnTo>
                  <a:pt x="483463" y="152400"/>
                </a:lnTo>
                <a:lnTo>
                  <a:pt x="511388" y="177800"/>
                </a:lnTo>
                <a:lnTo>
                  <a:pt x="556644" y="190500"/>
                </a:lnTo>
                <a:lnTo>
                  <a:pt x="557968" y="190500"/>
                </a:lnTo>
                <a:lnTo>
                  <a:pt x="561456" y="203200"/>
                </a:lnTo>
                <a:lnTo>
                  <a:pt x="566384" y="203200"/>
                </a:lnTo>
                <a:lnTo>
                  <a:pt x="572026" y="215900"/>
                </a:lnTo>
                <a:lnTo>
                  <a:pt x="579136" y="215900"/>
                </a:lnTo>
                <a:lnTo>
                  <a:pt x="588406" y="228600"/>
                </a:lnTo>
                <a:lnTo>
                  <a:pt x="610578" y="228600"/>
                </a:lnTo>
                <a:lnTo>
                  <a:pt x="606947" y="203200"/>
                </a:lnTo>
                <a:lnTo>
                  <a:pt x="616330" y="177800"/>
                </a:lnTo>
                <a:lnTo>
                  <a:pt x="634390" y="165100"/>
                </a:lnTo>
                <a:lnTo>
                  <a:pt x="656789" y="152400"/>
                </a:lnTo>
                <a:lnTo>
                  <a:pt x="665320" y="127000"/>
                </a:lnTo>
                <a:lnTo>
                  <a:pt x="667360" y="114300"/>
                </a:lnTo>
                <a:lnTo>
                  <a:pt x="664771" y="101600"/>
                </a:lnTo>
                <a:lnTo>
                  <a:pt x="618301" y="101600"/>
                </a:lnTo>
                <a:lnTo>
                  <a:pt x="600924" y="63500"/>
                </a:lnTo>
                <a:lnTo>
                  <a:pt x="548940" y="63500"/>
                </a:lnTo>
                <a:lnTo>
                  <a:pt x="479612" y="38100"/>
                </a:lnTo>
                <a:lnTo>
                  <a:pt x="479612" y="25400"/>
                </a:lnTo>
                <a:lnTo>
                  <a:pt x="487309" y="25400"/>
                </a:lnTo>
                <a:lnTo>
                  <a:pt x="508856" y="12700"/>
                </a:lnTo>
                <a:lnTo>
                  <a:pt x="584334" y="12700"/>
                </a:lnTo>
                <a:lnTo>
                  <a:pt x="579694" y="0"/>
                </a:lnTo>
                <a:close/>
              </a:path>
              <a:path w="1233805" h="2654300">
                <a:moveTo>
                  <a:pt x="649065" y="76200"/>
                </a:moveTo>
                <a:lnTo>
                  <a:pt x="618301" y="101600"/>
                </a:lnTo>
                <a:lnTo>
                  <a:pt x="664771" y="101600"/>
                </a:lnTo>
                <a:lnTo>
                  <a:pt x="662183" y="88900"/>
                </a:lnTo>
                <a:lnTo>
                  <a:pt x="649065" y="76200"/>
                </a:lnTo>
                <a:close/>
              </a:path>
              <a:path w="1233805" h="2654300">
                <a:moveTo>
                  <a:pt x="584334" y="12700"/>
                </a:moveTo>
                <a:lnTo>
                  <a:pt x="508856" y="12700"/>
                </a:lnTo>
                <a:lnTo>
                  <a:pt x="526792" y="25400"/>
                </a:lnTo>
                <a:lnTo>
                  <a:pt x="540394" y="38100"/>
                </a:lnTo>
                <a:lnTo>
                  <a:pt x="548940" y="63500"/>
                </a:lnTo>
                <a:lnTo>
                  <a:pt x="600924" y="63500"/>
                </a:lnTo>
                <a:lnTo>
                  <a:pt x="595132" y="50800"/>
                </a:lnTo>
                <a:lnTo>
                  <a:pt x="590583" y="38100"/>
                </a:lnTo>
                <a:lnTo>
                  <a:pt x="584334" y="127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>
            <a:spLocks noGrp="1"/>
          </p:cNvSpPr>
          <p:nvPr>
            <p:ph type="title"/>
          </p:nvPr>
        </p:nvSpPr>
        <p:spPr>
          <a:xfrm>
            <a:off x="4641850" y="3408171"/>
            <a:ext cx="900239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spc="310" dirty="0"/>
              <a:t>Art</a:t>
            </a:r>
            <a:r>
              <a:rPr sz="13000" spc="-515" dirty="0"/>
              <a:t> </a:t>
            </a:r>
            <a:r>
              <a:rPr sz="13000" spc="530" dirty="0"/>
              <a:t>by</a:t>
            </a:r>
            <a:r>
              <a:rPr sz="13000" spc="-515" dirty="0"/>
              <a:t> </a:t>
            </a:r>
            <a:r>
              <a:rPr sz="13000" spc="-100" dirty="0"/>
              <a:t>GAN</a:t>
            </a:r>
            <a:endParaRPr sz="13000"/>
          </a:p>
        </p:txBody>
      </p:sp>
      <p:sp>
        <p:nvSpPr>
          <p:cNvPr id="178" name="object 178"/>
          <p:cNvSpPr txBox="1"/>
          <p:nvPr/>
        </p:nvSpPr>
        <p:spPr>
          <a:xfrm>
            <a:off x="2895980" y="6213729"/>
            <a:ext cx="11733530" cy="1813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4810"/>
              </a:lnSpc>
              <a:spcBef>
                <a:spcPts val="130"/>
              </a:spcBef>
            </a:pPr>
            <a:r>
              <a:rPr sz="4350" b="1" spc="-50" dirty="0">
                <a:latin typeface="Arial" panose="020B0604020202020204"/>
                <a:cs typeface="Arial" panose="020B0604020202020204"/>
              </a:rPr>
              <a:t>Name:</a:t>
            </a:r>
            <a:r>
              <a:rPr sz="4350" b="1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35" dirty="0">
                <a:latin typeface="Arial" panose="020B0604020202020204"/>
                <a:cs typeface="Arial" panose="020B0604020202020204"/>
              </a:rPr>
              <a:t>Lathika</a:t>
            </a:r>
            <a:r>
              <a:rPr sz="4350" b="1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50" dirty="0">
                <a:latin typeface="Arial" panose="020B0604020202020204"/>
                <a:cs typeface="Arial" panose="020B0604020202020204"/>
              </a:rPr>
              <a:t>D</a:t>
            </a:r>
            <a:endParaRPr sz="4350">
              <a:latin typeface="Arial" panose="020B0604020202020204"/>
              <a:cs typeface="Arial" panose="020B0604020202020204"/>
            </a:endParaRPr>
          </a:p>
          <a:p>
            <a:pPr marL="16510" algn="ctr">
              <a:lnSpc>
                <a:spcPts val="4400"/>
              </a:lnSpc>
            </a:pPr>
            <a:r>
              <a:rPr sz="4350" b="1" spc="60" dirty="0">
                <a:latin typeface="Arial" panose="020B0604020202020204"/>
                <a:cs typeface="Arial" panose="020B0604020202020204"/>
              </a:rPr>
              <a:t>NM</a:t>
            </a:r>
            <a:r>
              <a:rPr sz="435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225" dirty="0">
                <a:latin typeface="Arial" panose="020B0604020202020204"/>
                <a:cs typeface="Arial" panose="020B0604020202020204"/>
              </a:rPr>
              <a:t>ID:</a:t>
            </a:r>
            <a:r>
              <a:rPr sz="4350" b="1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229" dirty="0">
                <a:latin typeface="Arial" panose="020B0604020202020204"/>
                <a:cs typeface="Arial" panose="020B0604020202020204"/>
              </a:rPr>
              <a:t>au21</a:t>
            </a:r>
            <a:r>
              <a:rPr lang="en-IN" altLang="" sz="4350" b="1" spc="-229" dirty="0">
                <a:latin typeface="Arial" panose="020B0604020202020204"/>
                <a:cs typeface="Arial" panose="020B0604020202020204"/>
              </a:rPr>
              <a:t>1521104078</a:t>
            </a:r>
            <a:endParaRPr sz="43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805"/>
              </a:lnSpc>
            </a:pPr>
            <a:r>
              <a:rPr sz="4350" b="1" spc="-145" dirty="0">
                <a:latin typeface="Arial" panose="020B0604020202020204"/>
                <a:cs typeface="Arial" panose="020B0604020202020204"/>
              </a:rPr>
              <a:t>CLG</a:t>
            </a:r>
            <a:r>
              <a:rPr sz="4350" b="1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50" dirty="0">
                <a:latin typeface="Arial" panose="020B0604020202020204"/>
                <a:cs typeface="Arial" panose="020B0604020202020204"/>
              </a:rPr>
              <a:t>Name:</a:t>
            </a:r>
            <a:r>
              <a:rPr sz="4350" b="1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65" dirty="0">
                <a:latin typeface="Arial" panose="020B0604020202020204"/>
                <a:cs typeface="Arial" panose="020B0604020202020204"/>
              </a:rPr>
              <a:t>Panimalar</a:t>
            </a:r>
            <a:r>
              <a:rPr sz="435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45" dirty="0">
                <a:latin typeface="Arial" panose="020B0604020202020204"/>
                <a:cs typeface="Arial" panose="020B0604020202020204"/>
              </a:rPr>
              <a:t>Institute</a:t>
            </a:r>
            <a:r>
              <a:rPr sz="4350" b="1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4350" b="1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4350" b="1" spc="-10" dirty="0">
                <a:latin typeface="Arial" panose="020B0604020202020204"/>
                <a:cs typeface="Arial" panose="020B0604020202020204"/>
              </a:rPr>
              <a:t>Technology</a:t>
            </a:r>
            <a:endParaRPr sz="4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740251" y="2580122"/>
            <a:ext cx="721995" cy="916940"/>
          </a:xfrm>
          <a:custGeom>
            <a:avLst/>
            <a:gdLst/>
            <a:ahLst/>
            <a:cxnLst/>
            <a:rect l="l" t="t" r="r" b="b"/>
            <a:pathLst>
              <a:path w="721995" h="916939">
                <a:moveTo>
                  <a:pt x="382069" y="0"/>
                </a:moveTo>
                <a:lnTo>
                  <a:pt x="356253" y="37922"/>
                </a:lnTo>
                <a:lnTo>
                  <a:pt x="355785" y="49063"/>
                </a:lnTo>
                <a:lnTo>
                  <a:pt x="356408" y="62616"/>
                </a:lnTo>
                <a:lnTo>
                  <a:pt x="357838" y="76196"/>
                </a:lnTo>
                <a:lnTo>
                  <a:pt x="359415" y="89143"/>
                </a:lnTo>
                <a:lnTo>
                  <a:pt x="360479" y="100799"/>
                </a:lnTo>
                <a:lnTo>
                  <a:pt x="356467" y="146298"/>
                </a:lnTo>
                <a:lnTo>
                  <a:pt x="340223" y="189536"/>
                </a:lnTo>
                <a:lnTo>
                  <a:pt x="315292" y="229828"/>
                </a:lnTo>
                <a:lnTo>
                  <a:pt x="285217" y="266485"/>
                </a:lnTo>
                <a:lnTo>
                  <a:pt x="253543" y="298820"/>
                </a:lnTo>
                <a:lnTo>
                  <a:pt x="219300" y="328675"/>
                </a:lnTo>
                <a:lnTo>
                  <a:pt x="181015" y="356684"/>
                </a:lnTo>
                <a:lnTo>
                  <a:pt x="140026" y="381758"/>
                </a:lnTo>
                <a:lnTo>
                  <a:pt x="97674" y="402808"/>
                </a:lnTo>
                <a:lnTo>
                  <a:pt x="55297" y="418747"/>
                </a:lnTo>
                <a:lnTo>
                  <a:pt x="45067" y="422053"/>
                </a:lnTo>
                <a:lnTo>
                  <a:pt x="34886" y="425799"/>
                </a:lnTo>
                <a:lnTo>
                  <a:pt x="24999" y="430133"/>
                </a:lnTo>
                <a:lnTo>
                  <a:pt x="15650" y="435202"/>
                </a:lnTo>
                <a:lnTo>
                  <a:pt x="10955" y="437552"/>
                </a:lnTo>
                <a:lnTo>
                  <a:pt x="4173" y="440687"/>
                </a:lnTo>
                <a:lnTo>
                  <a:pt x="0" y="447739"/>
                </a:lnTo>
                <a:lnTo>
                  <a:pt x="1564" y="462626"/>
                </a:lnTo>
                <a:lnTo>
                  <a:pt x="6781" y="468633"/>
                </a:lnTo>
                <a:lnTo>
                  <a:pt x="14085" y="470462"/>
                </a:lnTo>
                <a:lnTo>
                  <a:pt x="44346" y="477624"/>
                </a:lnTo>
                <a:lnTo>
                  <a:pt x="57123" y="480387"/>
                </a:lnTo>
                <a:lnTo>
                  <a:pt x="99342" y="491524"/>
                </a:lnTo>
                <a:lnTo>
                  <a:pt x="138603" y="508290"/>
                </a:lnTo>
                <a:lnTo>
                  <a:pt x="174098" y="531618"/>
                </a:lnTo>
                <a:lnTo>
                  <a:pt x="205020" y="562442"/>
                </a:lnTo>
                <a:lnTo>
                  <a:pt x="234766" y="604504"/>
                </a:lnTo>
                <a:lnTo>
                  <a:pt x="258174" y="648064"/>
                </a:lnTo>
                <a:lnTo>
                  <a:pt x="276986" y="693295"/>
                </a:lnTo>
                <a:lnTo>
                  <a:pt x="292942" y="740371"/>
                </a:lnTo>
                <a:lnTo>
                  <a:pt x="307783" y="789466"/>
                </a:lnTo>
                <a:lnTo>
                  <a:pt x="317369" y="834631"/>
                </a:lnTo>
                <a:lnTo>
                  <a:pt x="323450" y="880384"/>
                </a:lnTo>
                <a:lnTo>
                  <a:pt x="323450" y="908338"/>
                </a:lnTo>
                <a:lnTo>
                  <a:pt x="331013" y="916176"/>
                </a:lnTo>
                <a:lnTo>
                  <a:pt x="349788" y="916699"/>
                </a:lnTo>
                <a:lnTo>
                  <a:pt x="357871" y="909384"/>
                </a:lnTo>
                <a:lnTo>
                  <a:pt x="358393" y="899978"/>
                </a:lnTo>
                <a:lnTo>
                  <a:pt x="359175" y="886654"/>
                </a:lnTo>
                <a:lnTo>
                  <a:pt x="358393" y="878817"/>
                </a:lnTo>
                <a:lnTo>
                  <a:pt x="358491" y="866517"/>
                </a:lnTo>
                <a:lnTo>
                  <a:pt x="358784" y="854291"/>
                </a:lnTo>
                <a:lnTo>
                  <a:pt x="359273" y="842114"/>
                </a:lnTo>
                <a:lnTo>
                  <a:pt x="359957" y="829960"/>
                </a:lnTo>
                <a:lnTo>
                  <a:pt x="367094" y="778739"/>
                </a:lnTo>
                <a:lnTo>
                  <a:pt x="372657" y="759682"/>
                </a:lnTo>
                <a:lnTo>
                  <a:pt x="335185" y="759682"/>
                </a:lnTo>
                <a:lnTo>
                  <a:pt x="320454" y="712504"/>
                </a:lnTo>
                <a:lnTo>
                  <a:pt x="304150" y="667120"/>
                </a:lnTo>
                <a:lnTo>
                  <a:pt x="284880" y="623378"/>
                </a:lnTo>
                <a:lnTo>
                  <a:pt x="261253" y="581128"/>
                </a:lnTo>
                <a:lnTo>
                  <a:pt x="231878" y="540220"/>
                </a:lnTo>
                <a:lnTo>
                  <a:pt x="199192" y="506981"/>
                </a:lnTo>
                <a:lnTo>
                  <a:pt x="161882" y="481181"/>
                </a:lnTo>
                <a:lnTo>
                  <a:pt x="120707" y="462042"/>
                </a:lnTo>
                <a:lnTo>
                  <a:pt x="76426" y="448783"/>
                </a:lnTo>
                <a:lnTo>
                  <a:pt x="119628" y="431461"/>
                </a:lnTo>
                <a:lnTo>
                  <a:pt x="162630" y="409321"/>
                </a:lnTo>
                <a:lnTo>
                  <a:pt x="204168" y="383379"/>
                </a:lnTo>
                <a:lnTo>
                  <a:pt x="242977" y="354651"/>
                </a:lnTo>
                <a:lnTo>
                  <a:pt x="277795" y="324155"/>
                </a:lnTo>
                <a:lnTo>
                  <a:pt x="314811" y="285741"/>
                </a:lnTo>
                <a:lnTo>
                  <a:pt x="349133" y="241738"/>
                </a:lnTo>
                <a:lnTo>
                  <a:pt x="376605" y="193225"/>
                </a:lnTo>
                <a:lnTo>
                  <a:pt x="393074" y="141282"/>
                </a:lnTo>
                <a:lnTo>
                  <a:pt x="429538" y="141282"/>
                </a:lnTo>
                <a:lnTo>
                  <a:pt x="425203" y="127146"/>
                </a:lnTo>
                <a:lnTo>
                  <a:pt x="412136" y="71184"/>
                </a:lnTo>
                <a:lnTo>
                  <a:pt x="406916" y="24511"/>
                </a:lnTo>
                <a:lnTo>
                  <a:pt x="406916" y="16654"/>
                </a:lnTo>
                <a:lnTo>
                  <a:pt x="401701" y="9863"/>
                </a:lnTo>
                <a:lnTo>
                  <a:pt x="394378" y="7774"/>
                </a:lnTo>
                <a:lnTo>
                  <a:pt x="393074" y="5684"/>
                </a:lnTo>
                <a:lnTo>
                  <a:pt x="390988" y="3595"/>
                </a:lnTo>
                <a:lnTo>
                  <a:pt x="388641" y="2289"/>
                </a:lnTo>
                <a:lnTo>
                  <a:pt x="382069" y="0"/>
                </a:lnTo>
                <a:close/>
              </a:path>
              <a:path w="721995" h="916939">
                <a:moveTo>
                  <a:pt x="429538" y="141282"/>
                </a:moveTo>
                <a:lnTo>
                  <a:pt x="393074" y="141282"/>
                </a:lnTo>
                <a:lnTo>
                  <a:pt x="401427" y="169674"/>
                </a:lnTo>
                <a:lnTo>
                  <a:pt x="418801" y="220859"/>
                </a:lnTo>
                <a:lnTo>
                  <a:pt x="445216" y="275177"/>
                </a:lnTo>
                <a:lnTo>
                  <a:pt x="469087" y="306990"/>
                </a:lnTo>
                <a:lnTo>
                  <a:pt x="496430" y="335959"/>
                </a:lnTo>
                <a:lnTo>
                  <a:pt x="551366" y="380780"/>
                </a:lnTo>
                <a:lnTo>
                  <a:pt x="609436" y="417107"/>
                </a:lnTo>
                <a:lnTo>
                  <a:pt x="639845" y="432329"/>
                </a:lnTo>
                <a:lnTo>
                  <a:pt x="592391" y="449264"/>
                </a:lnTo>
                <a:lnTo>
                  <a:pt x="547241" y="473588"/>
                </a:lnTo>
                <a:lnTo>
                  <a:pt x="505132" y="503657"/>
                </a:lnTo>
                <a:lnTo>
                  <a:pt x="466803" y="537828"/>
                </a:lnTo>
                <a:lnTo>
                  <a:pt x="432993" y="574457"/>
                </a:lnTo>
                <a:lnTo>
                  <a:pt x="400613" y="616984"/>
                </a:lnTo>
                <a:lnTo>
                  <a:pt x="373129" y="662163"/>
                </a:lnTo>
                <a:lnTo>
                  <a:pt x="351124" y="709795"/>
                </a:lnTo>
                <a:lnTo>
                  <a:pt x="335185" y="759682"/>
                </a:lnTo>
                <a:lnTo>
                  <a:pt x="372657" y="759682"/>
                </a:lnTo>
                <a:lnTo>
                  <a:pt x="381431" y="729626"/>
                </a:lnTo>
                <a:lnTo>
                  <a:pt x="402215" y="682844"/>
                </a:lnTo>
                <a:lnTo>
                  <a:pt x="428694" y="638620"/>
                </a:lnTo>
                <a:lnTo>
                  <a:pt x="460113" y="597180"/>
                </a:lnTo>
                <a:lnTo>
                  <a:pt x="495179" y="559498"/>
                </a:lnTo>
                <a:lnTo>
                  <a:pt x="535289" y="524788"/>
                </a:lnTo>
                <a:lnTo>
                  <a:pt x="579542" y="495333"/>
                </a:lnTo>
                <a:lnTo>
                  <a:pt x="627037" y="473417"/>
                </a:lnTo>
                <a:lnTo>
                  <a:pt x="676873" y="461320"/>
                </a:lnTo>
                <a:lnTo>
                  <a:pt x="685893" y="459994"/>
                </a:lnTo>
                <a:lnTo>
                  <a:pt x="695822" y="458349"/>
                </a:lnTo>
                <a:lnTo>
                  <a:pt x="721747" y="432590"/>
                </a:lnTo>
                <a:lnTo>
                  <a:pt x="717053" y="425016"/>
                </a:lnTo>
                <a:lnTo>
                  <a:pt x="678959" y="411173"/>
                </a:lnTo>
                <a:lnTo>
                  <a:pt x="644441" y="396105"/>
                </a:lnTo>
                <a:lnTo>
                  <a:pt x="610137" y="377494"/>
                </a:lnTo>
                <a:lnTo>
                  <a:pt x="577246" y="356388"/>
                </a:lnTo>
                <a:lnTo>
                  <a:pt x="521507" y="311643"/>
                </a:lnTo>
                <a:lnTo>
                  <a:pt x="475563" y="257854"/>
                </a:lnTo>
                <a:lnTo>
                  <a:pt x="442230" y="182667"/>
                </a:lnTo>
                <a:lnTo>
                  <a:pt x="429538" y="14128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21" rIns="0" bIns="0" rtlCol="0">
            <a:spAutoFit/>
          </a:bodyPr>
          <a:lstStyle/>
          <a:p>
            <a:pPr marL="55245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Result</a:t>
            </a:r>
            <a:endParaRPr spc="-25" dirty="0"/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2171700"/>
            <a:ext cx="11532235" cy="796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45008"/>
            <a:ext cx="2128520" cy="1042035"/>
          </a:xfrm>
          <a:custGeom>
            <a:avLst/>
            <a:gdLst/>
            <a:ahLst/>
            <a:cxnLst/>
            <a:rect l="l" t="t" r="r" b="b"/>
            <a:pathLst>
              <a:path w="2128520" h="1042034">
                <a:moveTo>
                  <a:pt x="350726" y="992572"/>
                </a:moveTo>
                <a:lnTo>
                  <a:pt x="298580" y="994407"/>
                </a:lnTo>
                <a:lnTo>
                  <a:pt x="246592" y="998435"/>
                </a:lnTo>
                <a:lnTo>
                  <a:pt x="197860" y="1004688"/>
                </a:lnTo>
                <a:lnTo>
                  <a:pt x="149353" y="1013684"/>
                </a:lnTo>
                <a:lnTo>
                  <a:pt x="101108" y="1025319"/>
                </a:lnTo>
                <a:lnTo>
                  <a:pt x="53161" y="1039488"/>
                </a:lnTo>
                <a:lnTo>
                  <a:pt x="45987" y="1041989"/>
                </a:lnTo>
                <a:lnTo>
                  <a:pt x="731173" y="1041989"/>
                </a:lnTo>
                <a:lnTo>
                  <a:pt x="661819" y="1024744"/>
                </a:lnTo>
                <a:lnTo>
                  <a:pt x="610639" y="1014496"/>
                </a:lnTo>
                <a:lnTo>
                  <a:pt x="559070" y="1006134"/>
                </a:lnTo>
                <a:lnTo>
                  <a:pt x="507203" y="999710"/>
                </a:lnTo>
                <a:lnTo>
                  <a:pt x="455129" y="995274"/>
                </a:lnTo>
                <a:lnTo>
                  <a:pt x="402940" y="992878"/>
                </a:lnTo>
                <a:lnTo>
                  <a:pt x="350726" y="992572"/>
                </a:lnTo>
                <a:close/>
              </a:path>
              <a:path w="2128520" h="1042034">
                <a:moveTo>
                  <a:pt x="1004861" y="586282"/>
                </a:moveTo>
                <a:lnTo>
                  <a:pt x="401256" y="586282"/>
                </a:lnTo>
                <a:lnTo>
                  <a:pt x="452200" y="587050"/>
                </a:lnTo>
                <a:lnTo>
                  <a:pt x="503354" y="589689"/>
                </a:lnTo>
                <a:lnTo>
                  <a:pt x="554539" y="594215"/>
                </a:lnTo>
                <a:lnTo>
                  <a:pt x="605576" y="600645"/>
                </a:lnTo>
                <a:lnTo>
                  <a:pt x="656287" y="608996"/>
                </a:lnTo>
                <a:lnTo>
                  <a:pt x="706492" y="619284"/>
                </a:lnTo>
                <a:lnTo>
                  <a:pt x="756014" y="631528"/>
                </a:lnTo>
                <a:lnTo>
                  <a:pt x="804673" y="645743"/>
                </a:lnTo>
                <a:lnTo>
                  <a:pt x="852290" y="661947"/>
                </a:lnTo>
                <a:lnTo>
                  <a:pt x="898688" y="680156"/>
                </a:lnTo>
                <a:lnTo>
                  <a:pt x="943686" y="700388"/>
                </a:lnTo>
                <a:lnTo>
                  <a:pt x="987107" y="722659"/>
                </a:lnTo>
                <a:lnTo>
                  <a:pt x="1028771" y="746987"/>
                </a:lnTo>
                <a:lnTo>
                  <a:pt x="1071771" y="776867"/>
                </a:lnTo>
                <a:lnTo>
                  <a:pt x="1112550" y="809581"/>
                </a:lnTo>
                <a:lnTo>
                  <a:pt x="1152487" y="843442"/>
                </a:lnTo>
                <a:lnTo>
                  <a:pt x="1192964" y="876761"/>
                </a:lnTo>
                <a:lnTo>
                  <a:pt x="1235359" y="907847"/>
                </a:lnTo>
                <a:lnTo>
                  <a:pt x="1277984" y="936588"/>
                </a:lnTo>
                <a:lnTo>
                  <a:pt x="1319573" y="965671"/>
                </a:lnTo>
                <a:lnTo>
                  <a:pt x="1360201" y="995274"/>
                </a:lnTo>
                <a:lnTo>
                  <a:pt x="1399718" y="1025404"/>
                </a:lnTo>
                <a:lnTo>
                  <a:pt x="1420417" y="1041989"/>
                </a:lnTo>
                <a:lnTo>
                  <a:pt x="1618129" y="1041989"/>
                </a:lnTo>
                <a:lnTo>
                  <a:pt x="1582397" y="1008994"/>
                </a:lnTo>
                <a:lnTo>
                  <a:pt x="1545847" y="977004"/>
                </a:lnTo>
                <a:lnTo>
                  <a:pt x="1508414" y="945879"/>
                </a:lnTo>
                <a:lnTo>
                  <a:pt x="1470072" y="915520"/>
                </a:lnTo>
                <a:lnTo>
                  <a:pt x="1430796" y="885829"/>
                </a:lnTo>
                <a:lnTo>
                  <a:pt x="1390563" y="856706"/>
                </a:lnTo>
                <a:lnTo>
                  <a:pt x="1349347" y="828052"/>
                </a:lnTo>
                <a:lnTo>
                  <a:pt x="1307124" y="799769"/>
                </a:lnTo>
                <a:lnTo>
                  <a:pt x="1264598" y="768541"/>
                </a:lnTo>
                <a:lnTo>
                  <a:pt x="1223759" y="734886"/>
                </a:lnTo>
                <a:lnTo>
                  <a:pt x="1182881" y="700310"/>
                </a:lnTo>
                <a:lnTo>
                  <a:pt x="1141804" y="667569"/>
                </a:lnTo>
                <a:lnTo>
                  <a:pt x="1098019" y="637548"/>
                </a:lnTo>
                <a:lnTo>
                  <a:pt x="1056554" y="613021"/>
                </a:lnTo>
                <a:lnTo>
                  <a:pt x="1013405" y="590288"/>
                </a:lnTo>
                <a:lnTo>
                  <a:pt x="1004861" y="586282"/>
                </a:lnTo>
                <a:close/>
              </a:path>
              <a:path w="2128520" h="1042034">
                <a:moveTo>
                  <a:pt x="1070586" y="130353"/>
                </a:moveTo>
                <a:lnTo>
                  <a:pt x="320531" y="130353"/>
                </a:lnTo>
                <a:lnTo>
                  <a:pt x="367303" y="131198"/>
                </a:lnTo>
                <a:lnTo>
                  <a:pt x="414012" y="133003"/>
                </a:lnTo>
                <a:lnTo>
                  <a:pt x="460636" y="135773"/>
                </a:lnTo>
                <a:lnTo>
                  <a:pt x="507157" y="139513"/>
                </a:lnTo>
                <a:lnTo>
                  <a:pt x="553553" y="144229"/>
                </a:lnTo>
                <a:lnTo>
                  <a:pt x="599804" y="149925"/>
                </a:lnTo>
                <a:lnTo>
                  <a:pt x="645892" y="156607"/>
                </a:lnTo>
                <a:lnTo>
                  <a:pt x="691796" y="164279"/>
                </a:lnTo>
                <a:lnTo>
                  <a:pt x="737495" y="172947"/>
                </a:lnTo>
                <a:lnTo>
                  <a:pt x="782971" y="182616"/>
                </a:lnTo>
                <a:lnTo>
                  <a:pt x="828202" y="193291"/>
                </a:lnTo>
                <a:lnTo>
                  <a:pt x="873169" y="204977"/>
                </a:lnTo>
                <a:lnTo>
                  <a:pt x="917853" y="217680"/>
                </a:lnTo>
                <a:lnTo>
                  <a:pt x="962232" y="231403"/>
                </a:lnTo>
                <a:lnTo>
                  <a:pt x="1006288" y="246154"/>
                </a:lnTo>
                <a:lnTo>
                  <a:pt x="1049999" y="261935"/>
                </a:lnTo>
                <a:lnTo>
                  <a:pt x="1093347" y="278754"/>
                </a:lnTo>
                <a:lnTo>
                  <a:pt x="1136311" y="296614"/>
                </a:lnTo>
                <a:lnTo>
                  <a:pt x="1178870" y="315521"/>
                </a:lnTo>
                <a:lnTo>
                  <a:pt x="1221006" y="335481"/>
                </a:lnTo>
                <a:lnTo>
                  <a:pt x="1262699" y="356497"/>
                </a:lnTo>
                <a:lnTo>
                  <a:pt x="1303927" y="378576"/>
                </a:lnTo>
                <a:lnTo>
                  <a:pt x="1344671" y="401722"/>
                </a:lnTo>
                <a:lnTo>
                  <a:pt x="1384912" y="425940"/>
                </a:lnTo>
                <a:lnTo>
                  <a:pt x="1424629" y="451236"/>
                </a:lnTo>
                <a:lnTo>
                  <a:pt x="1463803" y="477615"/>
                </a:lnTo>
                <a:lnTo>
                  <a:pt x="1502412" y="505082"/>
                </a:lnTo>
                <a:lnTo>
                  <a:pt x="1540438" y="533642"/>
                </a:lnTo>
                <a:lnTo>
                  <a:pt x="1577983" y="563401"/>
                </a:lnTo>
                <a:lnTo>
                  <a:pt x="1614659" y="594060"/>
                </a:lnTo>
                <a:lnTo>
                  <a:pt x="1650814" y="625929"/>
                </a:lnTo>
                <a:lnTo>
                  <a:pt x="1686306" y="658912"/>
                </a:lnTo>
                <a:lnTo>
                  <a:pt x="1719092" y="691341"/>
                </a:lnTo>
                <a:lnTo>
                  <a:pt x="1751199" y="725441"/>
                </a:lnTo>
                <a:lnTo>
                  <a:pt x="1782617" y="761122"/>
                </a:lnTo>
                <a:lnTo>
                  <a:pt x="1813340" y="798295"/>
                </a:lnTo>
                <a:lnTo>
                  <a:pt x="1843359" y="836871"/>
                </a:lnTo>
                <a:lnTo>
                  <a:pt x="1872666" y="876761"/>
                </a:lnTo>
                <a:lnTo>
                  <a:pt x="1901252" y="917875"/>
                </a:lnTo>
                <a:lnTo>
                  <a:pt x="1929110" y="960125"/>
                </a:lnTo>
                <a:lnTo>
                  <a:pt x="1956231" y="1003422"/>
                </a:lnTo>
                <a:lnTo>
                  <a:pt x="1979218" y="1041989"/>
                </a:lnTo>
                <a:lnTo>
                  <a:pt x="2128280" y="1041989"/>
                </a:lnTo>
                <a:lnTo>
                  <a:pt x="2097359" y="986909"/>
                </a:lnTo>
                <a:lnTo>
                  <a:pt x="2071413" y="943058"/>
                </a:lnTo>
                <a:lnTo>
                  <a:pt x="2044780" y="900051"/>
                </a:lnTo>
                <a:lnTo>
                  <a:pt x="2017471" y="857963"/>
                </a:lnTo>
                <a:lnTo>
                  <a:pt x="1989495" y="816869"/>
                </a:lnTo>
                <a:lnTo>
                  <a:pt x="1960859" y="776845"/>
                </a:lnTo>
                <a:lnTo>
                  <a:pt x="1931573" y="737967"/>
                </a:lnTo>
                <a:lnTo>
                  <a:pt x="1901646" y="700310"/>
                </a:lnTo>
                <a:lnTo>
                  <a:pt x="1871086" y="663949"/>
                </a:lnTo>
                <a:lnTo>
                  <a:pt x="1839902" y="628961"/>
                </a:lnTo>
                <a:lnTo>
                  <a:pt x="1808103" y="595420"/>
                </a:lnTo>
                <a:lnTo>
                  <a:pt x="1775588" y="563299"/>
                </a:lnTo>
                <a:lnTo>
                  <a:pt x="1740291" y="530409"/>
                </a:lnTo>
                <a:lnTo>
                  <a:pt x="1704255" y="498458"/>
                </a:lnTo>
                <a:lnTo>
                  <a:pt x="1667609" y="467544"/>
                </a:lnTo>
                <a:lnTo>
                  <a:pt x="1630370" y="437662"/>
                </a:lnTo>
                <a:lnTo>
                  <a:pt x="1592556" y="408808"/>
                </a:lnTo>
                <a:lnTo>
                  <a:pt x="1554185" y="380978"/>
                </a:lnTo>
                <a:lnTo>
                  <a:pt x="1515274" y="354168"/>
                </a:lnTo>
                <a:lnTo>
                  <a:pt x="1475842" y="328372"/>
                </a:lnTo>
                <a:lnTo>
                  <a:pt x="1435905" y="303588"/>
                </a:lnTo>
                <a:lnTo>
                  <a:pt x="1395482" y="279810"/>
                </a:lnTo>
                <a:lnTo>
                  <a:pt x="1354591" y="257035"/>
                </a:lnTo>
                <a:lnTo>
                  <a:pt x="1313249" y="235258"/>
                </a:lnTo>
                <a:lnTo>
                  <a:pt x="1271474" y="214475"/>
                </a:lnTo>
                <a:lnTo>
                  <a:pt x="1229285" y="194681"/>
                </a:lnTo>
                <a:lnTo>
                  <a:pt x="1186698" y="175872"/>
                </a:lnTo>
                <a:lnTo>
                  <a:pt x="1143731" y="158044"/>
                </a:lnTo>
                <a:lnTo>
                  <a:pt x="1100403" y="141194"/>
                </a:lnTo>
                <a:lnTo>
                  <a:pt x="1070586" y="130353"/>
                </a:lnTo>
                <a:close/>
              </a:path>
              <a:path w="2128520" h="1042034">
                <a:moveTo>
                  <a:pt x="425141" y="457139"/>
                </a:moveTo>
                <a:lnTo>
                  <a:pt x="374522" y="457287"/>
                </a:lnTo>
                <a:lnTo>
                  <a:pt x="324333" y="459114"/>
                </a:lnTo>
                <a:lnTo>
                  <a:pt x="274717" y="462607"/>
                </a:lnTo>
                <a:lnTo>
                  <a:pt x="225820" y="467755"/>
                </a:lnTo>
                <a:lnTo>
                  <a:pt x="177786" y="474547"/>
                </a:lnTo>
                <a:lnTo>
                  <a:pt x="130760" y="482972"/>
                </a:lnTo>
                <a:lnTo>
                  <a:pt x="84278" y="492647"/>
                </a:lnTo>
                <a:lnTo>
                  <a:pt x="37730" y="503239"/>
                </a:lnTo>
                <a:lnTo>
                  <a:pt x="0" y="512559"/>
                </a:lnTo>
                <a:lnTo>
                  <a:pt x="0" y="646520"/>
                </a:lnTo>
                <a:lnTo>
                  <a:pt x="19013" y="641395"/>
                </a:lnTo>
                <a:lnTo>
                  <a:pt x="64714" y="629983"/>
                </a:lnTo>
                <a:lnTo>
                  <a:pt x="110370" y="619484"/>
                </a:lnTo>
                <a:lnTo>
                  <a:pt x="155941" y="609900"/>
                </a:lnTo>
                <a:lnTo>
                  <a:pt x="203154" y="601571"/>
                </a:lnTo>
                <a:lnTo>
                  <a:pt x="251471" y="595028"/>
                </a:lnTo>
                <a:lnTo>
                  <a:pt x="300713" y="590288"/>
                </a:lnTo>
                <a:lnTo>
                  <a:pt x="350701" y="587366"/>
                </a:lnTo>
                <a:lnTo>
                  <a:pt x="401256" y="586282"/>
                </a:lnTo>
                <a:lnTo>
                  <a:pt x="1004861" y="586282"/>
                </a:lnTo>
                <a:lnTo>
                  <a:pt x="968991" y="569465"/>
                </a:lnTo>
                <a:lnTo>
                  <a:pt x="923181" y="550412"/>
                </a:lnTo>
                <a:lnTo>
                  <a:pt x="876211" y="533162"/>
                </a:lnTo>
                <a:lnTo>
                  <a:pt x="828226" y="517702"/>
                </a:lnTo>
                <a:lnTo>
                  <a:pt x="779371" y="504022"/>
                </a:lnTo>
                <a:lnTo>
                  <a:pt x="729789" y="492110"/>
                </a:lnTo>
                <a:lnTo>
                  <a:pt x="679626" y="481956"/>
                </a:lnTo>
                <a:lnTo>
                  <a:pt x="629026" y="473546"/>
                </a:lnTo>
                <a:lnTo>
                  <a:pt x="578133" y="466871"/>
                </a:lnTo>
                <a:lnTo>
                  <a:pt x="527091" y="461919"/>
                </a:lnTo>
                <a:lnTo>
                  <a:pt x="476046" y="458679"/>
                </a:lnTo>
                <a:lnTo>
                  <a:pt x="425141" y="457139"/>
                </a:lnTo>
                <a:close/>
              </a:path>
              <a:path w="2128520" h="1042034">
                <a:moveTo>
                  <a:pt x="278907" y="0"/>
                </a:moveTo>
                <a:lnTo>
                  <a:pt x="232084" y="891"/>
                </a:lnTo>
                <a:lnTo>
                  <a:pt x="185255" y="2673"/>
                </a:lnTo>
                <a:lnTo>
                  <a:pt x="138438" y="5342"/>
                </a:lnTo>
                <a:lnTo>
                  <a:pt x="91650" y="8893"/>
                </a:lnTo>
                <a:lnTo>
                  <a:pt x="44910" y="13322"/>
                </a:lnTo>
                <a:lnTo>
                  <a:pt x="0" y="18425"/>
                </a:lnTo>
                <a:lnTo>
                  <a:pt x="0" y="150027"/>
                </a:lnTo>
                <a:lnTo>
                  <a:pt x="39664" y="145155"/>
                </a:lnTo>
                <a:lnTo>
                  <a:pt x="86402" y="140348"/>
                </a:lnTo>
                <a:lnTo>
                  <a:pt x="133197" y="136470"/>
                </a:lnTo>
                <a:lnTo>
                  <a:pt x="180027" y="133526"/>
                </a:lnTo>
                <a:lnTo>
                  <a:pt x="226872" y="131522"/>
                </a:lnTo>
                <a:lnTo>
                  <a:pt x="273714" y="130462"/>
                </a:lnTo>
                <a:lnTo>
                  <a:pt x="1070586" y="130353"/>
                </a:lnTo>
                <a:lnTo>
                  <a:pt x="1056730" y="125315"/>
                </a:lnTo>
                <a:lnTo>
                  <a:pt x="1012732" y="110404"/>
                </a:lnTo>
                <a:lnTo>
                  <a:pt x="968425" y="96458"/>
                </a:lnTo>
                <a:lnTo>
                  <a:pt x="923828" y="83471"/>
                </a:lnTo>
                <a:lnTo>
                  <a:pt x="878957" y="71439"/>
                </a:lnTo>
                <a:lnTo>
                  <a:pt x="833832" y="60358"/>
                </a:lnTo>
                <a:lnTo>
                  <a:pt x="788470" y="50223"/>
                </a:lnTo>
                <a:lnTo>
                  <a:pt x="742888" y="41031"/>
                </a:lnTo>
                <a:lnTo>
                  <a:pt x="697104" y="32778"/>
                </a:lnTo>
                <a:lnTo>
                  <a:pt x="651136" y="25458"/>
                </a:lnTo>
                <a:lnTo>
                  <a:pt x="605002" y="19067"/>
                </a:lnTo>
                <a:lnTo>
                  <a:pt x="558720" y="13602"/>
                </a:lnTo>
                <a:lnTo>
                  <a:pt x="512307" y="9057"/>
                </a:lnTo>
                <a:lnTo>
                  <a:pt x="465782" y="5430"/>
                </a:lnTo>
                <a:lnTo>
                  <a:pt x="419161" y="2714"/>
                </a:lnTo>
                <a:lnTo>
                  <a:pt x="372463" y="907"/>
                </a:lnTo>
                <a:lnTo>
                  <a:pt x="325706" y="3"/>
                </a:lnTo>
                <a:lnTo>
                  <a:pt x="2789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86291" y="9889408"/>
            <a:ext cx="3140710" cy="398145"/>
          </a:xfrm>
          <a:custGeom>
            <a:avLst/>
            <a:gdLst/>
            <a:ahLst/>
            <a:cxnLst/>
            <a:rect l="l" t="t" r="r" b="b"/>
            <a:pathLst>
              <a:path w="3140709" h="398145">
                <a:moveTo>
                  <a:pt x="2328838" y="32610"/>
                </a:moveTo>
                <a:lnTo>
                  <a:pt x="2291901" y="52875"/>
                </a:lnTo>
                <a:lnTo>
                  <a:pt x="2266152" y="84668"/>
                </a:lnTo>
                <a:lnTo>
                  <a:pt x="2231912" y="145313"/>
                </a:lnTo>
                <a:lnTo>
                  <a:pt x="2214157" y="182761"/>
                </a:lnTo>
                <a:lnTo>
                  <a:pt x="2193931" y="229306"/>
                </a:lnTo>
                <a:lnTo>
                  <a:pt x="2173514" y="279521"/>
                </a:lnTo>
                <a:lnTo>
                  <a:pt x="2153183" y="332056"/>
                </a:lnTo>
                <a:lnTo>
                  <a:pt x="2133212" y="385565"/>
                </a:lnTo>
                <a:lnTo>
                  <a:pt x="2128837" y="397589"/>
                </a:lnTo>
                <a:lnTo>
                  <a:pt x="2198831" y="397589"/>
                </a:lnTo>
                <a:lnTo>
                  <a:pt x="2206038" y="378089"/>
                </a:lnTo>
                <a:lnTo>
                  <a:pt x="2228727" y="318864"/>
                </a:lnTo>
                <a:lnTo>
                  <a:pt x="2251602" y="262130"/>
                </a:lnTo>
                <a:lnTo>
                  <a:pt x="2274275" y="209752"/>
                </a:lnTo>
                <a:lnTo>
                  <a:pt x="2300835" y="155280"/>
                </a:lnTo>
                <a:lnTo>
                  <a:pt x="2325296" y="114303"/>
                </a:lnTo>
                <a:lnTo>
                  <a:pt x="2325996" y="112919"/>
                </a:lnTo>
                <a:lnTo>
                  <a:pt x="2328795" y="110151"/>
                </a:lnTo>
                <a:lnTo>
                  <a:pt x="2410588" y="110151"/>
                </a:lnTo>
                <a:lnTo>
                  <a:pt x="2399933" y="91746"/>
                </a:lnTo>
                <a:lnTo>
                  <a:pt x="2379533" y="61764"/>
                </a:lnTo>
                <a:lnTo>
                  <a:pt x="2363081" y="43770"/>
                </a:lnTo>
                <a:lnTo>
                  <a:pt x="2350792" y="36265"/>
                </a:lnTo>
                <a:lnTo>
                  <a:pt x="2339290" y="32826"/>
                </a:lnTo>
                <a:lnTo>
                  <a:pt x="2328838" y="32610"/>
                </a:lnTo>
                <a:close/>
              </a:path>
              <a:path w="3140709" h="398145">
                <a:moveTo>
                  <a:pt x="2410588" y="110151"/>
                </a:moveTo>
                <a:lnTo>
                  <a:pt x="2328795" y="110151"/>
                </a:lnTo>
                <a:lnTo>
                  <a:pt x="2340604" y="128925"/>
                </a:lnTo>
                <a:lnTo>
                  <a:pt x="2355092" y="152944"/>
                </a:lnTo>
                <a:lnTo>
                  <a:pt x="2386113" y="209752"/>
                </a:lnTo>
                <a:lnTo>
                  <a:pt x="2409119" y="256898"/>
                </a:lnTo>
                <a:lnTo>
                  <a:pt x="2432976" y="307791"/>
                </a:lnTo>
                <a:lnTo>
                  <a:pt x="2457279" y="361032"/>
                </a:lnTo>
                <a:lnTo>
                  <a:pt x="2473698" y="397589"/>
                </a:lnTo>
                <a:lnTo>
                  <a:pt x="2547578" y="397589"/>
                </a:lnTo>
                <a:lnTo>
                  <a:pt x="2515830" y="326181"/>
                </a:lnTo>
                <a:lnTo>
                  <a:pt x="2492707" y="274980"/>
                </a:lnTo>
                <a:lnTo>
                  <a:pt x="2470080" y="226051"/>
                </a:lnTo>
                <a:lnTo>
                  <a:pt x="2448217" y="180467"/>
                </a:lnTo>
                <a:lnTo>
                  <a:pt x="2423218" y="131968"/>
                </a:lnTo>
                <a:lnTo>
                  <a:pt x="2410588" y="110151"/>
                </a:lnTo>
                <a:close/>
              </a:path>
              <a:path w="3140709" h="398145">
                <a:moveTo>
                  <a:pt x="1745513" y="28958"/>
                </a:moveTo>
                <a:lnTo>
                  <a:pt x="1701770" y="51848"/>
                </a:lnTo>
                <a:lnTo>
                  <a:pt x="1674417" y="87641"/>
                </a:lnTo>
                <a:lnTo>
                  <a:pt x="1640854" y="156310"/>
                </a:lnTo>
                <a:lnTo>
                  <a:pt x="1624062" y="198679"/>
                </a:lnTo>
                <a:lnTo>
                  <a:pt x="1608337" y="243555"/>
                </a:lnTo>
                <a:lnTo>
                  <a:pt x="1592894" y="291282"/>
                </a:lnTo>
                <a:lnTo>
                  <a:pt x="1577807" y="340819"/>
                </a:lnTo>
                <a:lnTo>
                  <a:pt x="1563150" y="391125"/>
                </a:lnTo>
                <a:lnTo>
                  <a:pt x="1561322" y="397589"/>
                </a:lnTo>
                <a:lnTo>
                  <a:pt x="1630103" y="397589"/>
                </a:lnTo>
                <a:lnTo>
                  <a:pt x="1640697" y="361108"/>
                </a:lnTo>
                <a:lnTo>
                  <a:pt x="1655569" y="312137"/>
                </a:lnTo>
                <a:lnTo>
                  <a:pt x="1670786" y="265029"/>
                </a:lnTo>
                <a:lnTo>
                  <a:pt x="1686278" y="220825"/>
                </a:lnTo>
                <a:lnTo>
                  <a:pt x="1710856" y="159952"/>
                </a:lnTo>
                <a:lnTo>
                  <a:pt x="1735958" y="113611"/>
                </a:lnTo>
                <a:lnTo>
                  <a:pt x="1738057" y="110843"/>
                </a:lnTo>
                <a:lnTo>
                  <a:pt x="1739457" y="108075"/>
                </a:lnTo>
                <a:lnTo>
                  <a:pt x="1741556" y="105999"/>
                </a:lnTo>
                <a:lnTo>
                  <a:pt x="1817663" y="105999"/>
                </a:lnTo>
                <a:lnTo>
                  <a:pt x="1812169" y="93599"/>
                </a:lnTo>
                <a:lnTo>
                  <a:pt x="1792588" y="57589"/>
                </a:lnTo>
                <a:lnTo>
                  <a:pt x="1758211" y="30238"/>
                </a:lnTo>
                <a:lnTo>
                  <a:pt x="1745513" y="28958"/>
                </a:lnTo>
                <a:close/>
              </a:path>
              <a:path w="3140709" h="398145">
                <a:moveTo>
                  <a:pt x="1817663" y="105999"/>
                </a:moveTo>
                <a:lnTo>
                  <a:pt x="1741556" y="105999"/>
                </a:lnTo>
                <a:lnTo>
                  <a:pt x="1745055" y="112227"/>
                </a:lnTo>
                <a:lnTo>
                  <a:pt x="1748495" y="118456"/>
                </a:lnTo>
                <a:lnTo>
                  <a:pt x="1749195" y="119840"/>
                </a:lnTo>
                <a:lnTo>
                  <a:pt x="1770540" y="168213"/>
                </a:lnTo>
                <a:lnTo>
                  <a:pt x="1792053" y="216374"/>
                </a:lnTo>
                <a:lnTo>
                  <a:pt x="1813710" y="264372"/>
                </a:lnTo>
                <a:lnTo>
                  <a:pt x="1835486" y="312256"/>
                </a:lnTo>
                <a:lnTo>
                  <a:pt x="1874578" y="397589"/>
                </a:lnTo>
                <a:lnTo>
                  <a:pt x="1949883" y="397589"/>
                </a:lnTo>
                <a:lnTo>
                  <a:pt x="1910657" y="312137"/>
                </a:lnTo>
                <a:lnTo>
                  <a:pt x="1898409" y="285385"/>
                </a:lnTo>
                <a:lnTo>
                  <a:pt x="1876640" y="237589"/>
                </a:lnTo>
                <a:lnTo>
                  <a:pt x="1854994" y="189720"/>
                </a:lnTo>
                <a:lnTo>
                  <a:pt x="1833496" y="141737"/>
                </a:lnTo>
                <a:lnTo>
                  <a:pt x="1817663" y="105999"/>
                </a:lnTo>
                <a:close/>
              </a:path>
              <a:path w="3140709" h="398145">
                <a:moveTo>
                  <a:pt x="1219745" y="0"/>
                </a:moveTo>
                <a:lnTo>
                  <a:pt x="1183472" y="19260"/>
                </a:lnTo>
                <a:lnTo>
                  <a:pt x="1153559" y="66608"/>
                </a:lnTo>
                <a:lnTo>
                  <a:pt x="1137253" y="105731"/>
                </a:lnTo>
                <a:lnTo>
                  <a:pt x="1120580" y="153093"/>
                </a:lnTo>
                <a:lnTo>
                  <a:pt x="1103869" y="206646"/>
                </a:lnTo>
                <a:lnTo>
                  <a:pt x="1087448" y="264343"/>
                </a:lnTo>
                <a:lnTo>
                  <a:pt x="1071644" y="324134"/>
                </a:lnTo>
                <a:lnTo>
                  <a:pt x="1056784" y="383973"/>
                </a:lnTo>
                <a:lnTo>
                  <a:pt x="1053586" y="397589"/>
                </a:lnTo>
                <a:lnTo>
                  <a:pt x="1121642" y="397589"/>
                </a:lnTo>
                <a:lnTo>
                  <a:pt x="1132146" y="354672"/>
                </a:lnTo>
                <a:lnTo>
                  <a:pt x="1146735" y="298624"/>
                </a:lnTo>
                <a:lnTo>
                  <a:pt x="1162001" y="243999"/>
                </a:lnTo>
                <a:lnTo>
                  <a:pt x="1177664" y="192577"/>
                </a:lnTo>
                <a:lnTo>
                  <a:pt x="1193443" y="146139"/>
                </a:lnTo>
                <a:lnTo>
                  <a:pt x="1207999" y="108709"/>
                </a:lnTo>
                <a:lnTo>
                  <a:pt x="1222073" y="79065"/>
                </a:lnTo>
                <a:lnTo>
                  <a:pt x="1296796" y="79065"/>
                </a:lnTo>
                <a:lnTo>
                  <a:pt x="1284990" y="54843"/>
                </a:lnTo>
                <a:lnTo>
                  <a:pt x="1260558" y="16836"/>
                </a:lnTo>
                <a:lnTo>
                  <a:pt x="1228371" y="227"/>
                </a:lnTo>
                <a:lnTo>
                  <a:pt x="1219745" y="0"/>
                </a:lnTo>
                <a:close/>
              </a:path>
              <a:path w="3140709" h="398145">
                <a:moveTo>
                  <a:pt x="1296796" y="79065"/>
                </a:moveTo>
                <a:lnTo>
                  <a:pt x="1222073" y="79065"/>
                </a:lnTo>
                <a:lnTo>
                  <a:pt x="1223473" y="81834"/>
                </a:lnTo>
                <a:lnTo>
                  <a:pt x="1224872" y="83910"/>
                </a:lnTo>
                <a:lnTo>
                  <a:pt x="1225572" y="85294"/>
                </a:lnTo>
                <a:lnTo>
                  <a:pt x="1247829" y="131806"/>
                </a:lnTo>
                <a:lnTo>
                  <a:pt x="1265735" y="180741"/>
                </a:lnTo>
                <a:lnTo>
                  <a:pt x="1280586" y="231299"/>
                </a:lnTo>
                <a:lnTo>
                  <a:pt x="1293679" y="282682"/>
                </a:lnTo>
                <a:lnTo>
                  <a:pt x="1306309" y="334090"/>
                </a:lnTo>
                <a:lnTo>
                  <a:pt x="1319774" y="384725"/>
                </a:lnTo>
                <a:lnTo>
                  <a:pt x="1323863" y="397589"/>
                </a:lnTo>
                <a:lnTo>
                  <a:pt x="1394042" y="397589"/>
                </a:lnTo>
                <a:lnTo>
                  <a:pt x="1384872" y="368923"/>
                </a:lnTo>
                <a:lnTo>
                  <a:pt x="1372408" y="323531"/>
                </a:lnTo>
                <a:lnTo>
                  <a:pt x="1349050" y="231103"/>
                </a:lnTo>
                <a:lnTo>
                  <a:pt x="1336469" y="185151"/>
                </a:lnTo>
                <a:lnTo>
                  <a:pt x="1322161" y="140095"/>
                </a:lnTo>
                <a:lnTo>
                  <a:pt x="1305283" y="96479"/>
                </a:lnTo>
                <a:lnTo>
                  <a:pt x="1296796" y="79065"/>
                </a:lnTo>
                <a:close/>
              </a:path>
              <a:path w="3140709" h="398145">
                <a:moveTo>
                  <a:pt x="687255" y="81834"/>
                </a:moveTo>
                <a:lnTo>
                  <a:pt x="681657" y="83218"/>
                </a:lnTo>
                <a:lnTo>
                  <a:pt x="677459" y="84602"/>
                </a:lnTo>
                <a:lnTo>
                  <a:pt x="667500" y="86677"/>
                </a:lnTo>
                <a:lnTo>
                  <a:pt x="638246" y="122349"/>
                </a:lnTo>
                <a:lnTo>
                  <a:pt x="635873" y="131681"/>
                </a:lnTo>
                <a:lnTo>
                  <a:pt x="633435" y="139910"/>
                </a:lnTo>
                <a:lnTo>
                  <a:pt x="617000" y="185081"/>
                </a:lnTo>
                <a:lnTo>
                  <a:pt x="600301" y="230507"/>
                </a:lnTo>
                <a:lnTo>
                  <a:pt x="583666" y="276187"/>
                </a:lnTo>
                <a:lnTo>
                  <a:pt x="567424" y="322121"/>
                </a:lnTo>
                <a:lnTo>
                  <a:pt x="551903" y="368309"/>
                </a:lnTo>
                <a:lnTo>
                  <a:pt x="542779" y="397589"/>
                </a:lnTo>
                <a:lnTo>
                  <a:pt x="613075" y="397589"/>
                </a:lnTo>
                <a:lnTo>
                  <a:pt x="620177" y="375263"/>
                </a:lnTo>
                <a:lnTo>
                  <a:pt x="637517" y="324440"/>
                </a:lnTo>
                <a:lnTo>
                  <a:pt x="655498" y="273788"/>
                </a:lnTo>
                <a:lnTo>
                  <a:pt x="673655" y="223276"/>
                </a:lnTo>
                <a:lnTo>
                  <a:pt x="691454" y="173072"/>
                </a:lnTo>
                <a:lnTo>
                  <a:pt x="770724" y="173072"/>
                </a:lnTo>
                <a:lnTo>
                  <a:pt x="759268" y="153060"/>
                </a:lnTo>
                <a:lnTo>
                  <a:pt x="736972" y="119155"/>
                </a:lnTo>
                <a:lnTo>
                  <a:pt x="704048" y="86505"/>
                </a:lnTo>
                <a:lnTo>
                  <a:pt x="697008" y="83737"/>
                </a:lnTo>
                <a:lnTo>
                  <a:pt x="687255" y="81834"/>
                </a:lnTo>
                <a:close/>
              </a:path>
              <a:path w="3140709" h="398145">
                <a:moveTo>
                  <a:pt x="770724" y="173072"/>
                </a:moveTo>
                <a:lnTo>
                  <a:pt x="691454" y="173072"/>
                </a:lnTo>
                <a:lnTo>
                  <a:pt x="701052" y="188254"/>
                </a:lnTo>
                <a:lnTo>
                  <a:pt x="711563" y="205249"/>
                </a:lnTo>
                <a:lnTo>
                  <a:pt x="732679" y="241553"/>
                </a:lnTo>
                <a:lnTo>
                  <a:pt x="754925" y="283449"/>
                </a:lnTo>
                <a:lnTo>
                  <a:pt x="778402" y="328952"/>
                </a:lnTo>
                <a:lnTo>
                  <a:pt x="802700" y="376803"/>
                </a:lnTo>
                <a:lnTo>
                  <a:pt x="813194" y="397589"/>
                </a:lnTo>
                <a:lnTo>
                  <a:pt x="887826" y="397589"/>
                </a:lnTo>
                <a:lnTo>
                  <a:pt x="848005" y="319118"/>
                </a:lnTo>
                <a:lnTo>
                  <a:pt x="823661" y="271601"/>
                </a:lnTo>
                <a:lnTo>
                  <a:pt x="800458" y="227209"/>
                </a:lnTo>
                <a:lnTo>
                  <a:pt x="778843" y="187257"/>
                </a:lnTo>
                <a:lnTo>
                  <a:pt x="770724" y="173072"/>
                </a:lnTo>
                <a:close/>
              </a:path>
              <a:path w="3140709" h="398145">
                <a:moveTo>
                  <a:pt x="131451" y="177225"/>
                </a:moveTo>
                <a:lnTo>
                  <a:pt x="88587" y="199220"/>
                </a:lnTo>
                <a:lnTo>
                  <a:pt x="62555" y="233380"/>
                </a:lnTo>
                <a:lnTo>
                  <a:pt x="37669" y="284783"/>
                </a:lnTo>
                <a:lnTo>
                  <a:pt x="10017" y="363572"/>
                </a:lnTo>
                <a:lnTo>
                  <a:pt x="0" y="397589"/>
                </a:lnTo>
                <a:lnTo>
                  <a:pt x="70257" y="397589"/>
                </a:lnTo>
                <a:lnTo>
                  <a:pt x="80568" y="364259"/>
                </a:lnTo>
                <a:lnTo>
                  <a:pt x="93698" y="326520"/>
                </a:lnTo>
                <a:lnTo>
                  <a:pt x="121661" y="265758"/>
                </a:lnTo>
                <a:lnTo>
                  <a:pt x="137043" y="245705"/>
                </a:lnTo>
                <a:lnTo>
                  <a:pt x="138443" y="242937"/>
                </a:lnTo>
                <a:lnTo>
                  <a:pt x="141236" y="242245"/>
                </a:lnTo>
                <a:lnTo>
                  <a:pt x="147533" y="241553"/>
                </a:lnTo>
                <a:lnTo>
                  <a:pt x="245459" y="241553"/>
                </a:lnTo>
                <a:lnTo>
                  <a:pt x="227931" y="222209"/>
                </a:lnTo>
                <a:lnTo>
                  <a:pt x="202336" y="200290"/>
                </a:lnTo>
                <a:lnTo>
                  <a:pt x="177332" y="185443"/>
                </a:lnTo>
                <a:lnTo>
                  <a:pt x="153507" y="177733"/>
                </a:lnTo>
                <a:lnTo>
                  <a:pt x="131451" y="177225"/>
                </a:lnTo>
                <a:close/>
              </a:path>
              <a:path w="3140709" h="398145">
                <a:moveTo>
                  <a:pt x="245459" y="241553"/>
                </a:moveTo>
                <a:lnTo>
                  <a:pt x="147533" y="241553"/>
                </a:lnTo>
                <a:lnTo>
                  <a:pt x="153825" y="245705"/>
                </a:lnTo>
                <a:lnTo>
                  <a:pt x="160816" y="251236"/>
                </a:lnTo>
                <a:lnTo>
                  <a:pt x="192570" y="280602"/>
                </a:lnTo>
                <a:lnTo>
                  <a:pt x="228511" y="326161"/>
                </a:lnTo>
                <a:lnTo>
                  <a:pt x="253796" y="363360"/>
                </a:lnTo>
                <a:lnTo>
                  <a:pt x="275146" y="397589"/>
                </a:lnTo>
                <a:lnTo>
                  <a:pt x="352030" y="397589"/>
                </a:lnTo>
                <a:lnTo>
                  <a:pt x="333975" y="367014"/>
                </a:lnTo>
                <a:lnTo>
                  <a:pt x="307250" y="324545"/>
                </a:lnTo>
                <a:lnTo>
                  <a:pt x="280415" y="285367"/>
                </a:lnTo>
                <a:lnTo>
                  <a:pt x="253849" y="250811"/>
                </a:lnTo>
                <a:lnTo>
                  <a:pt x="245459" y="241553"/>
                </a:lnTo>
                <a:close/>
              </a:path>
              <a:path w="3140709" h="398145">
                <a:moveTo>
                  <a:pt x="2971072" y="76340"/>
                </a:moveTo>
                <a:lnTo>
                  <a:pt x="2933513" y="92291"/>
                </a:lnTo>
                <a:lnTo>
                  <a:pt x="2881731" y="142836"/>
                </a:lnTo>
                <a:lnTo>
                  <a:pt x="2856615" y="178609"/>
                </a:lnTo>
                <a:lnTo>
                  <a:pt x="2832288" y="220704"/>
                </a:lnTo>
                <a:lnTo>
                  <a:pt x="2808674" y="267692"/>
                </a:lnTo>
                <a:lnTo>
                  <a:pt x="2785896" y="318115"/>
                </a:lnTo>
                <a:lnTo>
                  <a:pt x="2764078" y="370514"/>
                </a:lnTo>
                <a:lnTo>
                  <a:pt x="2753468" y="397589"/>
                </a:lnTo>
                <a:lnTo>
                  <a:pt x="2825461" y="397589"/>
                </a:lnTo>
                <a:lnTo>
                  <a:pt x="2834099" y="375907"/>
                </a:lnTo>
                <a:lnTo>
                  <a:pt x="2855952" y="324696"/>
                </a:lnTo>
                <a:lnTo>
                  <a:pt x="2878656" y="276188"/>
                </a:lnTo>
                <a:lnTo>
                  <a:pt x="2902097" y="231875"/>
                </a:lnTo>
                <a:lnTo>
                  <a:pt x="2923562" y="197292"/>
                </a:lnTo>
                <a:lnTo>
                  <a:pt x="2952943" y="161578"/>
                </a:lnTo>
                <a:lnTo>
                  <a:pt x="2973410" y="145447"/>
                </a:lnTo>
                <a:lnTo>
                  <a:pt x="3055336" y="145447"/>
                </a:lnTo>
                <a:lnTo>
                  <a:pt x="3050898" y="136827"/>
                </a:lnTo>
                <a:lnTo>
                  <a:pt x="3021424" y="97029"/>
                </a:lnTo>
                <a:lnTo>
                  <a:pt x="2982915" y="76470"/>
                </a:lnTo>
                <a:lnTo>
                  <a:pt x="2971072" y="76340"/>
                </a:lnTo>
                <a:close/>
              </a:path>
              <a:path w="3140709" h="398145">
                <a:moveTo>
                  <a:pt x="3055336" y="145447"/>
                </a:moveTo>
                <a:lnTo>
                  <a:pt x="2973410" y="145447"/>
                </a:lnTo>
                <a:lnTo>
                  <a:pt x="2979480" y="153667"/>
                </a:lnTo>
                <a:lnTo>
                  <a:pt x="2987375" y="165056"/>
                </a:lnTo>
                <a:lnTo>
                  <a:pt x="3024275" y="242391"/>
                </a:lnTo>
                <a:lnTo>
                  <a:pt x="3043490" y="298304"/>
                </a:lnTo>
                <a:lnTo>
                  <a:pt x="3060175" y="355216"/>
                </a:lnTo>
                <a:lnTo>
                  <a:pt x="3070777" y="397589"/>
                </a:lnTo>
                <a:lnTo>
                  <a:pt x="3140137" y="397589"/>
                </a:lnTo>
                <a:lnTo>
                  <a:pt x="3120380" y="319523"/>
                </a:lnTo>
                <a:lnTo>
                  <a:pt x="3103607" y="264560"/>
                </a:lnTo>
                <a:lnTo>
                  <a:pt x="3084888" y="211483"/>
                </a:lnTo>
                <a:lnTo>
                  <a:pt x="3064957" y="164133"/>
                </a:lnTo>
                <a:lnTo>
                  <a:pt x="3055336" y="1454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838043" y="9025888"/>
            <a:ext cx="3319779" cy="1261110"/>
          </a:xfrm>
          <a:custGeom>
            <a:avLst/>
            <a:gdLst/>
            <a:ahLst/>
            <a:cxnLst/>
            <a:rect l="l" t="t" r="r" b="b"/>
            <a:pathLst>
              <a:path w="3319780" h="1261109">
                <a:moveTo>
                  <a:pt x="345511" y="998219"/>
                </a:moveTo>
                <a:lnTo>
                  <a:pt x="294825" y="1004569"/>
                </a:lnTo>
                <a:lnTo>
                  <a:pt x="228081" y="1032509"/>
                </a:lnTo>
                <a:lnTo>
                  <a:pt x="142548" y="1093469"/>
                </a:lnTo>
                <a:lnTo>
                  <a:pt x="108257" y="1123949"/>
                </a:lnTo>
                <a:lnTo>
                  <a:pt x="72792" y="1164589"/>
                </a:lnTo>
                <a:lnTo>
                  <a:pt x="59345" y="1179829"/>
                </a:lnTo>
                <a:lnTo>
                  <a:pt x="26533" y="1223009"/>
                </a:lnTo>
                <a:lnTo>
                  <a:pt x="7618" y="1250949"/>
                </a:lnTo>
                <a:lnTo>
                  <a:pt x="0" y="1261109"/>
                </a:lnTo>
                <a:lnTo>
                  <a:pt x="120383" y="1261109"/>
                </a:lnTo>
                <a:lnTo>
                  <a:pt x="129429" y="1249679"/>
                </a:lnTo>
                <a:lnTo>
                  <a:pt x="143511" y="1234439"/>
                </a:lnTo>
                <a:lnTo>
                  <a:pt x="152471" y="1225549"/>
                </a:lnTo>
                <a:lnTo>
                  <a:pt x="161702" y="1216659"/>
                </a:lnTo>
                <a:lnTo>
                  <a:pt x="170752" y="1207769"/>
                </a:lnTo>
                <a:lnTo>
                  <a:pt x="179170" y="1198879"/>
                </a:lnTo>
                <a:lnTo>
                  <a:pt x="195040" y="1181099"/>
                </a:lnTo>
                <a:lnTo>
                  <a:pt x="212176" y="1164589"/>
                </a:lnTo>
                <a:lnTo>
                  <a:pt x="266508" y="1126489"/>
                </a:lnTo>
                <a:lnTo>
                  <a:pt x="302649" y="1108709"/>
                </a:lnTo>
                <a:lnTo>
                  <a:pt x="339423" y="1098549"/>
                </a:lnTo>
                <a:lnTo>
                  <a:pt x="510452" y="1098549"/>
                </a:lnTo>
                <a:lnTo>
                  <a:pt x="508770" y="1096009"/>
                </a:lnTo>
                <a:lnTo>
                  <a:pt x="499126" y="1082039"/>
                </a:lnTo>
                <a:lnTo>
                  <a:pt x="495269" y="1075689"/>
                </a:lnTo>
                <a:lnTo>
                  <a:pt x="489347" y="1064259"/>
                </a:lnTo>
                <a:lnTo>
                  <a:pt x="481888" y="1054099"/>
                </a:lnTo>
                <a:lnTo>
                  <a:pt x="453331" y="1028699"/>
                </a:lnTo>
                <a:lnTo>
                  <a:pt x="408545" y="1002029"/>
                </a:lnTo>
                <a:lnTo>
                  <a:pt x="400837" y="1002029"/>
                </a:lnTo>
                <a:lnTo>
                  <a:pt x="391290" y="1000759"/>
                </a:lnTo>
                <a:lnTo>
                  <a:pt x="371833" y="1000759"/>
                </a:lnTo>
                <a:lnTo>
                  <a:pt x="362285" y="999489"/>
                </a:lnTo>
                <a:lnTo>
                  <a:pt x="345511" y="998219"/>
                </a:lnTo>
                <a:close/>
              </a:path>
              <a:path w="3319780" h="1261109">
                <a:moveTo>
                  <a:pt x="510452" y="1098549"/>
                </a:moveTo>
                <a:lnTo>
                  <a:pt x="357223" y="1098549"/>
                </a:lnTo>
                <a:lnTo>
                  <a:pt x="374663" y="1101089"/>
                </a:lnTo>
                <a:lnTo>
                  <a:pt x="391202" y="1107439"/>
                </a:lnTo>
                <a:lnTo>
                  <a:pt x="396015" y="1109979"/>
                </a:lnTo>
                <a:lnTo>
                  <a:pt x="402766" y="1118869"/>
                </a:lnTo>
                <a:lnTo>
                  <a:pt x="406616" y="1121409"/>
                </a:lnTo>
                <a:lnTo>
                  <a:pt x="412402" y="1129029"/>
                </a:lnTo>
                <a:lnTo>
                  <a:pt x="422038" y="1140459"/>
                </a:lnTo>
                <a:lnTo>
                  <a:pt x="425896" y="1146809"/>
                </a:lnTo>
                <a:lnTo>
                  <a:pt x="441415" y="1182369"/>
                </a:lnTo>
                <a:lnTo>
                  <a:pt x="454669" y="1217929"/>
                </a:lnTo>
                <a:lnTo>
                  <a:pt x="465576" y="1256029"/>
                </a:lnTo>
                <a:lnTo>
                  <a:pt x="467014" y="1261109"/>
                </a:lnTo>
                <a:lnTo>
                  <a:pt x="613213" y="1261109"/>
                </a:lnTo>
                <a:lnTo>
                  <a:pt x="614533" y="1258569"/>
                </a:lnTo>
                <a:lnTo>
                  <a:pt x="623032" y="1236979"/>
                </a:lnTo>
                <a:lnTo>
                  <a:pt x="631169" y="1215389"/>
                </a:lnTo>
                <a:lnTo>
                  <a:pt x="637121" y="1201419"/>
                </a:lnTo>
                <a:lnTo>
                  <a:pt x="643345" y="1187449"/>
                </a:lnTo>
                <a:lnTo>
                  <a:pt x="651757" y="1168399"/>
                </a:lnTo>
                <a:lnTo>
                  <a:pt x="542524" y="1168399"/>
                </a:lnTo>
                <a:lnTo>
                  <a:pt x="539631" y="1163319"/>
                </a:lnTo>
                <a:lnTo>
                  <a:pt x="537702" y="1160779"/>
                </a:lnTo>
                <a:lnTo>
                  <a:pt x="536738" y="1158239"/>
                </a:lnTo>
                <a:lnTo>
                  <a:pt x="530741" y="1141729"/>
                </a:lnTo>
                <a:lnTo>
                  <a:pt x="524924" y="1126489"/>
                </a:lnTo>
                <a:lnTo>
                  <a:pt x="518022" y="1109979"/>
                </a:lnTo>
                <a:lnTo>
                  <a:pt x="510452" y="1098549"/>
                </a:lnTo>
                <a:close/>
              </a:path>
              <a:path w="3319780" h="1261109">
                <a:moveTo>
                  <a:pt x="1830014" y="100330"/>
                </a:moveTo>
                <a:lnTo>
                  <a:pt x="1614217" y="100329"/>
                </a:lnTo>
                <a:lnTo>
                  <a:pt x="1636759" y="102870"/>
                </a:lnTo>
                <a:lnTo>
                  <a:pt x="1647714" y="105410"/>
                </a:lnTo>
                <a:lnTo>
                  <a:pt x="1687344" y="111760"/>
                </a:lnTo>
                <a:lnTo>
                  <a:pt x="1737702" y="138430"/>
                </a:lnTo>
                <a:lnTo>
                  <a:pt x="1775356" y="185420"/>
                </a:lnTo>
                <a:lnTo>
                  <a:pt x="1802417" y="238760"/>
                </a:lnTo>
                <a:lnTo>
                  <a:pt x="1832011" y="337820"/>
                </a:lnTo>
                <a:lnTo>
                  <a:pt x="1836727" y="353060"/>
                </a:lnTo>
                <a:lnTo>
                  <a:pt x="1847441" y="400050"/>
                </a:lnTo>
                <a:lnTo>
                  <a:pt x="1855277" y="463550"/>
                </a:lnTo>
                <a:lnTo>
                  <a:pt x="1860943" y="527050"/>
                </a:lnTo>
                <a:lnTo>
                  <a:pt x="1863595" y="585469"/>
                </a:lnTo>
                <a:lnTo>
                  <a:pt x="1864801" y="642619"/>
                </a:lnTo>
                <a:lnTo>
                  <a:pt x="1865871" y="669289"/>
                </a:lnTo>
                <a:lnTo>
                  <a:pt x="1865922" y="674369"/>
                </a:lnTo>
                <a:lnTo>
                  <a:pt x="1866034" y="698499"/>
                </a:lnTo>
                <a:lnTo>
                  <a:pt x="1865479" y="721359"/>
                </a:lnTo>
                <a:lnTo>
                  <a:pt x="1863836" y="746759"/>
                </a:lnTo>
                <a:lnTo>
                  <a:pt x="1863113" y="765809"/>
                </a:lnTo>
                <a:lnTo>
                  <a:pt x="1863836" y="783589"/>
                </a:lnTo>
                <a:lnTo>
                  <a:pt x="1863836" y="801369"/>
                </a:lnTo>
                <a:lnTo>
                  <a:pt x="1860943" y="817879"/>
                </a:lnTo>
                <a:lnTo>
                  <a:pt x="1859014" y="826769"/>
                </a:lnTo>
                <a:lnTo>
                  <a:pt x="1858050" y="834389"/>
                </a:lnTo>
                <a:lnTo>
                  <a:pt x="1858050" y="842009"/>
                </a:lnTo>
                <a:lnTo>
                  <a:pt x="1857477" y="849629"/>
                </a:lnTo>
                <a:lnTo>
                  <a:pt x="1856694" y="864869"/>
                </a:lnTo>
                <a:lnTo>
                  <a:pt x="1849732" y="928369"/>
                </a:lnTo>
                <a:lnTo>
                  <a:pt x="1842620" y="986789"/>
                </a:lnTo>
                <a:lnTo>
                  <a:pt x="1840435" y="1000759"/>
                </a:lnTo>
                <a:lnTo>
                  <a:pt x="1838159" y="1015999"/>
                </a:lnTo>
                <a:lnTo>
                  <a:pt x="1835703" y="1031239"/>
                </a:lnTo>
                <a:lnTo>
                  <a:pt x="1829344" y="1065529"/>
                </a:lnTo>
                <a:lnTo>
                  <a:pt x="1825622" y="1085849"/>
                </a:lnTo>
                <a:lnTo>
                  <a:pt x="1821719" y="1106169"/>
                </a:lnTo>
                <a:lnTo>
                  <a:pt x="1817545" y="1126489"/>
                </a:lnTo>
                <a:lnTo>
                  <a:pt x="1813655" y="1146809"/>
                </a:lnTo>
                <a:lnTo>
                  <a:pt x="1806628" y="1186179"/>
                </a:lnTo>
                <a:lnTo>
                  <a:pt x="1795218" y="1234439"/>
                </a:lnTo>
                <a:lnTo>
                  <a:pt x="1787790" y="1261109"/>
                </a:lnTo>
                <a:lnTo>
                  <a:pt x="1885304" y="1261109"/>
                </a:lnTo>
                <a:lnTo>
                  <a:pt x="1888504" y="1248409"/>
                </a:lnTo>
                <a:lnTo>
                  <a:pt x="1894577" y="1220469"/>
                </a:lnTo>
                <a:lnTo>
                  <a:pt x="1900469" y="1192529"/>
                </a:lnTo>
                <a:lnTo>
                  <a:pt x="1906270" y="1164589"/>
                </a:lnTo>
                <a:lnTo>
                  <a:pt x="1913428" y="1130299"/>
                </a:lnTo>
                <a:lnTo>
                  <a:pt x="1920134" y="1097279"/>
                </a:lnTo>
                <a:lnTo>
                  <a:pt x="1925935" y="1062989"/>
                </a:lnTo>
                <a:lnTo>
                  <a:pt x="1930380" y="1029969"/>
                </a:lnTo>
                <a:lnTo>
                  <a:pt x="1933543" y="1003299"/>
                </a:lnTo>
                <a:lnTo>
                  <a:pt x="1937181" y="976629"/>
                </a:lnTo>
                <a:lnTo>
                  <a:pt x="1944766" y="923289"/>
                </a:lnTo>
                <a:lnTo>
                  <a:pt x="1952722" y="858519"/>
                </a:lnTo>
                <a:lnTo>
                  <a:pt x="1956339" y="795019"/>
                </a:lnTo>
                <a:lnTo>
                  <a:pt x="1956459" y="763269"/>
                </a:lnTo>
                <a:lnTo>
                  <a:pt x="1956746" y="746759"/>
                </a:lnTo>
                <a:lnTo>
                  <a:pt x="1957303" y="730250"/>
                </a:lnTo>
                <a:lnTo>
                  <a:pt x="1957604" y="718820"/>
                </a:lnTo>
                <a:lnTo>
                  <a:pt x="1958931" y="694690"/>
                </a:lnTo>
                <a:lnTo>
                  <a:pt x="1959232" y="683260"/>
                </a:lnTo>
                <a:lnTo>
                  <a:pt x="1958358" y="661670"/>
                </a:lnTo>
                <a:lnTo>
                  <a:pt x="1956248" y="621030"/>
                </a:lnTo>
                <a:lnTo>
                  <a:pt x="1955374" y="599440"/>
                </a:lnTo>
                <a:lnTo>
                  <a:pt x="1953928" y="556260"/>
                </a:lnTo>
                <a:lnTo>
                  <a:pt x="1951034" y="511810"/>
                </a:lnTo>
                <a:lnTo>
                  <a:pt x="1946695" y="468630"/>
                </a:lnTo>
                <a:lnTo>
                  <a:pt x="1940908" y="425450"/>
                </a:lnTo>
                <a:lnTo>
                  <a:pt x="1929375" y="351790"/>
                </a:lnTo>
                <a:lnTo>
                  <a:pt x="1912056" y="280670"/>
                </a:lnTo>
                <a:lnTo>
                  <a:pt x="1898434" y="237490"/>
                </a:lnTo>
                <a:lnTo>
                  <a:pt x="1881195" y="194310"/>
                </a:lnTo>
                <a:lnTo>
                  <a:pt x="1875409" y="186690"/>
                </a:lnTo>
                <a:lnTo>
                  <a:pt x="1876373" y="182880"/>
                </a:lnTo>
                <a:lnTo>
                  <a:pt x="1877338" y="173990"/>
                </a:lnTo>
                <a:lnTo>
                  <a:pt x="1870587" y="167640"/>
                </a:lnTo>
                <a:lnTo>
                  <a:pt x="1866729" y="161290"/>
                </a:lnTo>
                <a:lnTo>
                  <a:pt x="1864801" y="154940"/>
                </a:lnTo>
                <a:lnTo>
                  <a:pt x="1859979" y="151130"/>
                </a:lnTo>
                <a:lnTo>
                  <a:pt x="1858050" y="146050"/>
                </a:lnTo>
                <a:lnTo>
                  <a:pt x="1847201" y="125730"/>
                </a:lnTo>
                <a:lnTo>
                  <a:pt x="1834914" y="106680"/>
                </a:lnTo>
                <a:lnTo>
                  <a:pt x="1830014" y="100330"/>
                </a:lnTo>
                <a:close/>
              </a:path>
              <a:path w="3319780" h="1261109">
                <a:moveTo>
                  <a:pt x="1580462" y="0"/>
                </a:moveTo>
                <a:lnTo>
                  <a:pt x="1576605" y="0"/>
                </a:lnTo>
                <a:lnTo>
                  <a:pt x="1574676" y="1269"/>
                </a:lnTo>
                <a:lnTo>
                  <a:pt x="1515556" y="11429"/>
                </a:lnTo>
                <a:lnTo>
                  <a:pt x="1457099" y="26669"/>
                </a:lnTo>
                <a:lnTo>
                  <a:pt x="1394122" y="52069"/>
                </a:lnTo>
                <a:lnTo>
                  <a:pt x="1334700" y="82549"/>
                </a:lnTo>
                <a:lnTo>
                  <a:pt x="1280125" y="116839"/>
                </a:lnTo>
                <a:lnTo>
                  <a:pt x="1262451" y="129539"/>
                </a:lnTo>
                <a:lnTo>
                  <a:pt x="1249763" y="137159"/>
                </a:lnTo>
                <a:lnTo>
                  <a:pt x="1236894" y="146049"/>
                </a:lnTo>
                <a:lnTo>
                  <a:pt x="1224749" y="154939"/>
                </a:lnTo>
                <a:lnTo>
                  <a:pt x="1214231" y="166369"/>
                </a:lnTo>
                <a:lnTo>
                  <a:pt x="1210254" y="171449"/>
                </a:lnTo>
                <a:lnTo>
                  <a:pt x="1205561" y="175259"/>
                </a:lnTo>
                <a:lnTo>
                  <a:pt x="1200160" y="179069"/>
                </a:lnTo>
                <a:lnTo>
                  <a:pt x="1194058" y="182879"/>
                </a:lnTo>
                <a:lnTo>
                  <a:pt x="1184882" y="186689"/>
                </a:lnTo>
                <a:lnTo>
                  <a:pt x="1177061" y="193039"/>
                </a:lnTo>
                <a:lnTo>
                  <a:pt x="1169783" y="200659"/>
                </a:lnTo>
                <a:lnTo>
                  <a:pt x="1162233" y="207009"/>
                </a:lnTo>
                <a:lnTo>
                  <a:pt x="1152001" y="214629"/>
                </a:lnTo>
                <a:lnTo>
                  <a:pt x="1142583" y="223519"/>
                </a:lnTo>
                <a:lnTo>
                  <a:pt x="1133346" y="232409"/>
                </a:lnTo>
                <a:lnTo>
                  <a:pt x="1123657" y="241299"/>
                </a:lnTo>
                <a:lnTo>
                  <a:pt x="1116258" y="247649"/>
                </a:lnTo>
                <a:lnTo>
                  <a:pt x="1109312" y="253999"/>
                </a:lnTo>
                <a:lnTo>
                  <a:pt x="1103992" y="261619"/>
                </a:lnTo>
                <a:lnTo>
                  <a:pt x="1101476" y="270509"/>
                </a:lnTo>
                <a:lnTo>
                  <a:pt x="1095689" y="273049"/>
                </a:lnTo>
                <a:lnTo>
                  <a:pt x="1086045" y="278129"/>
                </a:lnTo>
                <a:lnTo>
                  <a:pt x="1067135" y="295909"/>
                </a:lnTo>
                <a:lnTo>
                  <a:pt x="1050192" y="313689"/>
                </a:lnTo>
                <a:lnTo>
                  <a:pt x="1034318" y="334009"/>
                </a:lnTo>
                <a:lnTo>
                  <a:pt x="1018618" y="353059"/>
                </a:lnTo>
                <a:lnTo>
                  <a:pt x="980915" y="394969"/>
                </a:lnTo>
                <a:lnTo>
                  <a:pt x="947533" y="436879"/>
                </a:lnTo>
                <a:lnTo>
                  <a:pt x="922544" y="473709"/>
                </a:lnTo>
                <a:lnTo>
                  <a:pt x="917556" y="481329"/>
                </a:lnTo>
                <a:lnTo>
                  <a:pt x="912026" y="488949"/>
                </a:lnTo>
                <a:lnTo>
                  <a:pt x="905863" y="496569"/>
                </a:lnTo>
                <a:lnTo>
                  <a:pt x="894561" y="507999"/>
                </a:lnTo>
                <a:lnTo>
                  <a:pt x="885610" y="521969"/>
                </a:lnTo>
                <a:lnTo>
                  <a:pt x="877383" y="534669"/>
                </a:lnTo>
                <a:lnTo>
                  <a:pt x="868251" y="547369"/>
                </a:lnTo>
                <a:lnTo>
                  <a:pt x="861184" y="556259"/>
                </a:lnTo>
                <a:lnTo>
                  <a:pt x="854388" y="566419"/>
                </a:lnTo>
                <a:lnTo>
                  <a:pt x="847773" y="575309"/>
                </a:lnTo>
                <a:lnTo>
                  <a:pt x="841248" y="585469"/>
                </a:lnTo>
                <a:lnTo>
                  <a:pt x="827220" y="604519"/>
                </a:lnTo>
                <a:lnTo>
                  <a:pt x="814074" y="624839"/>
                </a:lnTo>
                <a:lnTo>
                  <a:pt x="801997" y="645159"/>
                </a:lnTo>
                <a:lnTo>
                  <a:pt x="791179" y="666749"/>
                </a:lnTo>
                <a:lnTo>
                  <a:pt x="788090" y="674369"/>
                </a:lnTo>
                <a:lnTo>
                  <a:pt x="784549" y="681989"/>
                </a:lnTo>
                <a:lnTo>
                  <a:pt x="780465" y="688339"/>
                </a:lnTo>
                <a:lnTo>
                  <a:pt x="775749" y="694689"/>
                </a:lnTo>
                <a:lnTo>
                  <a:pt x="765984" y="707389"/>
                </a:lnTo>
                <a:lnTo>
                  <a:pt x="756943" y="721359"/>
                </a:lnTo>
                <a:lnTo>
                  <a:pt x="748625" y="735329"/>
                </a:lnTo>
                <a:lnTo>
                  <a:pt x="741030" y="750569"/>
                </a:lnTo>
                <a:lnTo>
                  <a:pt x="733255" y="763269"/>
                </a:lnTo>
                <a:lnTo>
                  <a:pt x="725841" y="777239"/>
                </a:lnTo>
                <a:lnTo>
                  <a:pt x="718789" y="791209"/>
                </a:lnTo>
                <a:lnTo>
                  <a:pt x="712098" y="805179"/>
                </a:lnTo>
                <a:lnTo>
                  <a:pt x="704249" y="820419"/>
                </a:lnTo>
                <a:lnTo>
                  <a:pt x="695292" y="835659"/>
                </a:lnTo>
                <a:lnTo>
                  <a:pt x="687766" y="852169"/>
                </a:lnTo>
                <a:lnTo>
                  <a:pt x="684211" y="869949"/>
                </a:lnTo>
                <a:lnTo>
                  <a:pt x="684211" y="871219"/>
                </a:lnTo>
                <a:lnTo>
                  <a:pt x="683247" y="871219"/>
                </a:lnTo>
                <a:lnTo>
                  <a:pt x="675577" y="877569"/>
                </a:lnTo>
                <a:lnTo>
                  <a:pt x="670348" y="886459"/>
                </a:lnTo>
                <a:lnTo>
                  <a:pt x="666023" y="895349"/>
                </a:lnTo>
                <a:lnTo>
                  <a:pt x="661065" y="904239"/>
                </a:lnTo>
                <a:lnTo>
                  <a:pt x="654887" y="915669"/>
                </a:lnTo>
                <a:lnTo>
                  <a:pt x="649252" y="925829"/>
                </a:lnTo>
                <a:lnTo>
                  <a:pt x="643977" y="937259"/>
                </a:lnTo>
                <a:lnTo>
                  <a:pt x="638884" y="948689"/>
                </a:lnTo>
                <a:lnTo>
                  <a:pt x="634138" y="960119"/>
                </a:lnTo>
                <a:lnTo>
                  <a:pt x="629843" y="970279"/>
                </a:lnTo>
                <a:lnTo>
                  <a:pt x="625729" y="981709"/>
                </a:lnTo>
                <a:lnTo>
                  <a:pt x="621525" y="993139"/>
                </a:lnTo>
                <a:lnTo>
                  <a:pt x="615377" y="996949"/>
                </a:lnTo>
                <a:lnTo>
                  <a:pt x="612845" y="1002029"/>
                </a:lnTo>
                <a:lnTo>
                  <a:pt x="611760" y="1007109"/>
                </a:lnTo>
                <a:lnTo>
                  <a:pt x="609952" y="1013459"/>
                </a:lnTo>
                <a:lnTo>
                  <a:pt x="605130" y="1019809"/>
                </a:lnTo>
                <a:lnTo>
                  <a:pt x="601273" y="1027429"/>
                </a:lnTo>
                <a:lnTo>
                  <a:pt x="598379" y="1035049"/>
                </a:lnTo>
                <a:lnTo>
                  <a:pt x="595893" y="1042669"/>
                </a:lnTo>
                <a:lnTo>
                  <a:pt x="593678" y="1051559"/>
                </a:lnTo>
                <a:lnTo>
                  <a:pt x="590920" y="1057909"/>
                </a:lnTo>
                <a:lnTo>
                  <a:pt x="586806" y="1064259"/>
                </a:lnTo>
                <a:lnTo>
                  <a:pt x="578068" y="1076959"/>
                </a:lnTo>
                <a:lnTo>
                  <a:pt x="573014" y="1090929"/>
                </a:lnTo>
                <a:lnTo>
                  <a:pt x="568848" y="1106169"/>
                </a:lnTo>
                <a:lnTo>
                  <a:pt x="562777" y="1120139"/>
                </a:lnTo>
                <a:lnTo>
                  <a:pt x="557171" y="1131569"/>
                </a:lnTo>
                <a:lnTo>
                  <a:pt x="551927" y="1144269"/>
                </a:lnTo>
                <a:lnTo>
                  <a:pt x="547045" y="1155699"/>
                </a:lnTo>
                <a:lnTo>
                  <a:pt x="542524" y="1168399"/>
                </a:lnTo>
                <a:lnTo>
                  <a:pt x="651757" y="1168399"/>
                </a:lnTo>
                <a:lnTo>
                  <a:pt x="656244" y="1158239"/>
                </a:lnTo>
                <a:lnTo>
                  <a:pt x="653350" y="1155699"/>
                </a:lnTo>
                <a:lnTo>
                  <a:pt x="658172" y="1148079"/>
                </a:lnTo>
                <a:lnTo>
                  <a:pt x="665888" y="1134109"/>
                </a:lnTo>
                <a:lnTo>
                  <a:pt x="671358" y="1123949"/>
                </a:lnTo>
                <a:lnTo>
                  <a:pt x="676375" y="1113789"/>
                </a:lnTo>
                <a:lnTo>
                  <a:pt x="681213" y="1103629"/>
                </a:lnTo>
                <a:lnTo>
                  <a:pt x="686140" y="1093469"/>
                </a:lnTo>
                <a:lnTo>
                  <a:pt x="689033" y="1085849"/>
                </a:lnTo>
                <a:lnTo>
                  <a:pt x="692891" y="1079499"/>
                </a:lnTo>
                <a:lnTo>
                  <a:pt x="695784" y="1073149"/>
                </a:lnTo>
                <a:lnTo>
                  <a:pt x="731387" y="993139"/>
                </a:lnTo>
                <a:lnTo>
                  <a:pt x="748264" y="958849"/>
                </a:lnTo>
                <a:lnTo>
                  <a:pt x="756612" y="941069"/>
                </a:lnTo>
                <a:lnTo>
                  <a:pt x="765141" y="924559"/>
                </a:lnTo>
                <a:lnTo>
                  <a:pt x="770490" y="915669"/>
                </a:lnTo>
                <a:lnTo>
                  <a:pt x="776111" y="906779"/>
                </a:lnTo>
                <a:lnTo>
                  <a:pt x="781550" y="897889"/>
                </a:lnTo>
                <a:lnTo>
                  <a:pt x="786357" y="888999"/>
                </a:lnTo>
                <a:lnTo>
                  <a:pt x="796092" y="868679"/>
                </a:lnTo>
                <a:lnTo>
                  <a:pt x="806369" y="848359"/>
                </a:lnTo>
                <a:lnTo>
                  <a:pt x="817007" y="829309"/>
                </a:lnTo>
                <a:lnTo>
                  <a:pt x="827827" y="810259"/>
                </a:lnTo>
                <a:lnTo>
                  <a:pt x="838328" y="791209"/>
                </a:lnTo>
                <a:lnTo>
                  <a:pt x="858669" y="753109"/>
                </a:lnTo>
                <a:lnTo>
                  <a:pt x="869216" y="734059"/>
                </a:lnTo>
                <a:lnTo>
                  <a:pt x="875002" y="721359"/>
                </a:lnTo>
                <a:lnTo>
                  <a:pt x="878860" y="715009"/>
                </a:lnTo>
                <a:lnTo>
                  <a:pt x="890553" y="698499"/>
                </a:lnTo>
                <a:lnTo>
                  <a:pt x="902246" y="683259"/>
                </a:lnTo>
                <a:lnTo>
                  <a:pt x="913578" y="666749"/>
                </a:lnTo>
                <a:lnTo>
                  <a:pt x="931011" y="638809"/>
                </a:lnTo>
                <a:lnTo>
                  <a:pt x="938281" y="628649"/>
                </a:lnTo>
                <a:lnTo>
                  <a:pt x="945716" y="617219"/>
                </a:lnTo>
                <a:lnTo>
                  <a:pt x="953038" y="607059"/>
                </a:lnTo>
                <a:lnTo>
                  <a:pt x="962863" y="593089"/>
                </a:lnTo>
                <a:lnTo>
                  <a:pt x="981790" y="562609"/>
                </a:lnTo>
                <a:lnTo>
                  <a:pt x="991614" y="547369"/>
                </a:lnTo>
                <a:lnTo>
                  <a:pt x="996994" y="539749"/>
                </a:lnTo>
                <a:lnTo>
                  <a:pt x="1002826" y="533399"/>
                </a:lnTo>
                <a:lnTo>
                  <a:pt x="1008838" y="527049"/>
                </a:lnTo>
                <a:lnTo>
                  <a:pt x="1014760" y="519429"/>
                </a:lnTo>
                <a:lnTo>
                  <a:pt x="1023997" y="507999"/>
                </a:lnTo>
                <a:lnTo>
                  <a:pt x="1032963" y="495299"/>
                </a:lnTo>
                <a:lnTo>
                  <a:pt x="1041748" y="483869"/>
                </a:lnTo>
                <a:lnTo>
                  <a:pt x="1050443" y="472439"/>
                </a:lnTo>
                <a:lnTo>
                  <a:pt x="1058835" y="462279"/>
                </a:lnTo>
                <a:lnTo>
                  <a:pt x="1066948" y="450849"/>
                </a:lnTo>
                <a:lnTo>
                  <a:pt x="1075227" y="440689"/>
                </a:lnTo>
                <a:lnTo>
                  <a:pt x="1084117" y="430529"/>
                </a:lnTo>
                <a:lnTo>
                  <a:pt x="1103525" y="410209"/>
                </a:lnTo>
                <a:lnTo>
                  <a:pt x="1111919" y="398779"/>
                </a:lnTo>
                <a:lnTo>
                  <a:pt x="1117871" y="386079"/>
                </a:lnTo>
                <a:lnTo>
                  <a:pt x="1118835" y="383539"/>
                </a:lnTo>
                <a:lnTo>
                  <a:pt x="1122693" y="382269"/>
                </a:lnTo>
                <a:lnTo>
                  <a:pt x="1124622" y="380999"/>
                </a:lnTo>
                <a:lnTo>
                  <a:pt x="1131372" y="374649"/>
                </a:lnTo>
                <a:lnTo>
                  <a:pt x="1138123" y="370839"/>
                </a:lnTo>
                <a:lnTo>
                  <a:pt x="1143910" y="364489"/>
                </a:lnTo>
                <a:lnTo>
                  <a:pt x="1148430" y="358139"/>
                </a:lnTo>
                <a:lnTo>
                  <a:pt x="1153312" y="351789"/>
                </a:lnTo>
                <a:lnTo>
                  <a:pt x="1158556" y="346709"/>
                </a:lnTo>
                <a:lnTo>
                  <a:pt x="1164162" y="341629"/>
                </a:lnTo>
                <a:lnTo>
                  <a:pt x="1181931" y="325119"/>
                </a:lnTo>
                <a:lnTo>
                  <a:pt x="1198599" y="307339"/>
                </a:lnTo>
                <a:lnTo>
                  <a:pt x="1215629" y="290829"/>
                </a:lnTo>
                <a:lnTo>
                  <a:pt x="1234483" y="275589"/>
                </a:lnTo>
                <a:lnTo>
                  <a:pt x="1254735" y="261619"/>
                </a:lnTo>
                <a:lnTo>
                  <a:pt x="1264877" y="252729"/>
                </a:lnTo>
                <a:lnTo>
                  <a:pt x="1275108" y="245109"/>
                </a:lnTo>
                <a:lnTo>
                  <a:pt x="1285521" y="236219"/>
                </a:lnTo>
                <a:lnTo>
                  <a:pt x="1296205" y="228599"/>
                </a:lnTo>
                <a:lnTo>
                  <a:pt x="1304883" y="223519"/>
                </a:lnTo>
                <a:lnTo>
                  <a:pt x="1322210" y="212089"/>
                </a:lnTo>
                <a:lnTo>
                  <a:pt x="1330843" y="207009"/>
                </a:lnTo>
                <a:lnTo>
                  <a:pt x="1331807" y="205739"/>
                </a:lnTo>
                <a:lnTo>
                  <a:pt x="1333736" y="204469"/>
                </a:lnTo>
                <a:lnTo>
                  <a:pt x="1344179" y="194309"/>
                </a:lnTo>
                <a:lnTo>
                  <a:pt x="1354832" y="186689"/>
                </a:lnTo>
                <a:lnTo>
                  <a:pt x="1366029" y="180339"/>
                </a:lnTo>
                <a:lnTo>
                  <a:pt x="1377134" y="175259"/>
                </a:lnTo>
                <a:lnTo>
                  <a:pt x="1395713" y="162559"/>
                </a:lnTo>
                <a:lnTo>
                  <a:pt x="1415098" y="152399"/>
                </a:lnTo>
                <a:lnTo>
                  <a:pt x="1435010" y="142239"/>
                </a:lnTo>
                <a:lnTo>
                  <a:pt x="1455170" y="134619"/>
                </a:lnTo>
                <a:lnTo>
                  <a:pt x="1472138" y="126999"/>
                </a:lnTo>
                <a:lnTo>
                  <a:pt x="1525572" y="109219"/>
                </a:lnTo>
                <a:lnTo>
                  <a:pt x="1569533" y="101599"/>
                </a:lnTo>
                <a:lnTo>
                  <a:pt x="1591822" y="100329"/>
                </a:lnTo>
                <a:lnTo>
                  <a:pt x="1830014" y="100330"/>
                </a:lnTo>
                <a:lnTo>
                  <a:pt x="1821195" y="88900"/>
                </a:lnTo>
                <a:lnTo>
                  <a:pt x="1787819" y="55880"/>
                </a:lnTo>
                <a:lnTo>
                  <a:pt x="1746651" y="30480"/>
                </a:lnTo>
                <a:lnTo>
                  <a:pt x="1688924" y="10160"/>
                </a:lnTo>
                <a:lnTo>
                  <a:pt x="1653024" y="5080"/>
                </a:lnTo>
                <a:lnTo>
                  <a:pt x="1580462" y="0"/>
                </a:lnTo>
                <a:close/>
              </a:path>
              <a:path w="3319780" h="1261109">
                <a:moveTo>
                  <a:pt x="3060351" y="972581"/>
                </a:moveTo>
                <a:lnTo>
                  <a:pt x="3041573" y="972581"/>
                </a:lnTo>
                <a:lnTo>
                  <a:pt x="3022795" y="974028"/>
                </a:lnTo>
                <a:lnTo>
                  <a:pt x="3004002" y="976921"/>
                </a:lnTo>
                <a:lnTo>
                  <a:pt x="2914473" y="989219"/>
                </a:lnTo>
                <a:lnTo>
                  <a:pt x="2869942" y="996453"/>
                </a:lnTo>
                <a:lnTo>
                  <a:pt x="2825668" y="1005858"/>
                </a:lnTo>
                <a:lnTo>
                  <a:pt x="2690732" y="1036723"/>
                </a:lnTo>
                <a:lnTo>
                  <a:pt x="2619204" y="1054492"/>
                </a:lnTo>
                <a:lnTo>
                  <a:pt x="2567127" y="1070252"/>
                </a:lnTo>
                <a:lnTo>
                  <a:pt x="2557724" y="1073295"/>
                </a:lnTo>
                <a:lnTo>
                  <a:pt x="2504912" y="1088080"/>
                </a:lnTo>
                <a:lnTo>
                  <a:pt x="2457037" y="1104010"/>
                </a:lnTo>
                <a:lnTo>
                  <a:pt x="2365969" y="1137919"/>
                </a:lnTo>
                <a:lnTo>
                  <a:pt x="2322581" y="1156005"/>
                </a:lnTo>
                <a:lnTo>
                  <a:pt x="2279253" y="1175537"/>
                </a:lnTo>
                <a:lnTo>
                  <a:pt x="2207646" y="1210859"/>
                </a:lnTo>
                <a:lnTo>
                  <a:pt x="2183777" y="1222719"/>
                </a:lnTo>
                <a:lnTo>
                  <a:pt x="2143353" y="1241045"/>
                </a:lnTo>
                <a:lnTo>
                  <a:pt x="2121940" y="1253750"/>
                </a:lnTo>
                <a:lnTo>
                  <a:pt x="2107983" y="1261109"/>
                </a:lnTo>
                <a:lnTo>
                  <a:pt x="2330861" y="1261109"/>
                </a:lnTo>
                <a:lnTo>
                  <a:pt x="2332215" y="1260336"/>
                </a:lnTo>
                <a:lnTo>
                  <a:pt x="2339930" y="1257442"/>
                </a:lnTo>
                <a:lnTo>
                  <a:pt x="2383328" y="1240080"/>
                </a:lnTo>
                <a:lnTo>
                  <a:pt x="2392731" y="1236614"/>
                </a:lnTo>
                <a:lnTo>
                  <a:pt x="2411537" y="1230043"/>
                </a:lnTo>
                <a:lnTo>
                  <a:pt x="2420940" y="1226577"/>
                </a:lnTo>
                <a:lnTo>
                  <a:pt x="2430854" y="1223487"/>
                </a:lnTo>
                <a:lnTo>
                  <a:pt x="2440519" y="1219946"/>
                </a:lnTo>
                <a:lnTo>
                  <a:pt x="2450019" y="1215861"/>
                </a:lnTo>
                <a:lnTo>
                  <a:pt x="2470451" y="1205613"/>
                </a:lnTo>
                <a:lnTo>
                  <a:pt x="2481737" y="1202343"/>
                </a:lnTo>
                <a:lnTo>
                  <a:pt x="2493205" y="1199615"/>
                </a:lnTo>
                <a:lnTo>
                  <a:pt x="2504763" y="1195712"/>
                </a:lnTo>
                <a:lnTo>
                  <a:pt x="2516636" y="1191418"/>
                </a:lnTo>
                <a:lnTo>
                  <a:pt x="2528863" y="1188126"/>
                </a:lnTo>
                <a:lnTo>
                  <a:pt x="2541075" y="1185030"/>
                </a:lnTo>
                <a:lnTo>
                  <a:pt x="2552902" y="1181324"/>
                </a:lnTo>
                <a:lnTo>
                  <a:pt x="2574059" y="1173728"/>
                </a:lnTo>
                <a:lnTo>
                  <a:pt x="2595577" y="1166856"/>
                </a:lnTo>
                <a:lnTo>
                  <a:pt x="2617457" y="1160707"/>
                </a:lnTo>
                <a:lnTo>
                  <a:pt x="2639699" y="1155281"/>
                </a:lnTo>
                <a:lnTo>
                  <a:pt x="2646781" y="1153669"/>
                </a:lnTo>
                <a:lnTo>
                  <a:pt x="2653682" y="1151785"/>
                </a:lnTo>
                <a:lnTo>
                  <a:pt x="2667666" y="1147565"/>
                </a:lnTo>
                <a:lnTo>
                  <a:pt x="2709055" y="1135990"/>
                </a:lnTo>
                <a:lnTo>
                  <a:pt x="2717177" y="1134122"/>
                </a:lnTo>
                <a:lnTo>
                  <a:pt x="2734145" y="1131107"/>
                </a:lnTo>
                <a:lnTo>
                  <a:pt x="2742809" y="1129239"/>
                </a:lnTo>
                <a:lnTo>
                  <a:pt x="2820846" y="1110912"/>
                </a:lnTo>
                <a:lnTo>
                  <a:pt x="2864244" y="1103045"/>
                </a:lnTo>
                <a:lnTo>
                  <a:pt x="2878710" y="1101267"/>
                </a:lnTo>
                <a:lnTo>
                  <a:pt x="2897217" y="1098072"/>
                </a:lnTo>
                <a:lnTo>
                  <a:pt x="2915437" y="1093792"/>
                </a:lnTo>
                <a:lnTo>
                  <a:pt x="2933839" y="1089873"/>
                </a:lnTo>
                <a:lnTo>
                  <a:pt x="2952888" y="1087763"/>
                </a:lnTo>
                <a:lnTo>
                  <a:pt x="2978926" y="1086090"/>
                </a:lnTo>
                <a:lnTo>
                  <a:pt x="3004956" y="1083061"/>
                </a:lnTo>
                <a:lnTo>
                  <a:pt x="3030971" y="1079489"/>
                </a:lnTo>
                <a:lnTo>
                  <a:pt x="3056963" y="1076189"/>
                </a:lnTo>
                <a:lnTo>
                  <a:pt x="3064920" y="1075074"/>
                </a:lnTo>
                <a:lnTo>
                  <a:pt x="3072876" y="1074501"/>
                </a:lnTo>
                <a:lnTo>
                  <a:pt x="3080832" y="1074290"/>
                </a:lnTo>
                <a:lnTo>
                  <a:pt x="3291613" y="1074260"/>
                </a:lnTo>
                <a:lnTo>
                  <a:pt x="3283236" y="1057662"/>
                </a:lnTo>
                <a:lnTo>
                  <a:pt x="3271601" y="1039272"/>
                </a:lnTo>
                <a:lnTo>
                  <a:pt x="3256514" y="1023219"/>
                </a:lnTo>
                <a:lnTo>
                  <a:pt x="3251331" y="1018291"/>
                </a:lnTo>
                <a:lnTo>
                  <a:pt x="3246870" y="1012730"/>
                </a:lnTo>
                <a:lnTo>
                  <a:pt x="3212137" y="990757"/>
                </a:lnTo>
                <a:lnTo>
                  <a:pt x="3172380" y="978006"/>
                </a:lnTo>
                <a:lnTo>
                  <a:pt x="3094334" y="975264"/>
                </a:lnTo>
                <a:lnTo>
                  <a:pt x="3060351" y="972581"/>
                </a:lnTo>
                <a:close/>
              </a:path>
              <a:path w="3319780" h="1261109">
                <a:moveTo>
                  <a:pt x="3291613" y="1074260"/>
                </a:moveTo>
                <a:lnTo>
                  <a:pt x="3088789" y="1074260"/>
                </a:lnTo>
                <a:lnTo>
                  <a:pt x="3106719" y="1076867"/>
                </a:lnTo>
                <a:lnTo>
                  <a:pt x="3124462" y="1079926"/>
                </a:lnTo>
                <a:lnTo>
                  <a:pt x="3142189" y="1082805"/>
                </a:lnTo>
                <a:lnTo>
                  <a:pt x="3160074" y="1084870"/>
                </a:lnTo>
                <a:lnTo>
                  <a:pt x="3173362" y="1088080"/>
                </a:lnTo>
                <a:lnTo>
                  <a:pt x="3201544" y="1115735"/>
                </a:lnTo>
                <a:lnTo>
                  <a:pt x="3216733" y="1155753"/>
                </a:lnTo>
                <a:lnTo>
                  <a:pt x="3221626" y="1195712"/>
                </a:lnTo>
                <a:lnTo>
                  <a:pt x="3221752" y="1202343"/>
                </a:lnTo>
                <a:lnTo>
                  <a:pt x="3221650" y="1210859"/>
                </a:lnTo>
                <a:lnTo>
                  <a:pt x="3221570" y="1215861"/>
                </a:lnTo>
                <a:lnTo>
                  <a:pt x="3220952" y="1231400"/>
                </a:lnTo>
                <a:lnTo>
                  <a:pt x="3219752" y="1247797"/>
                </a:lnTo>
                <a:lnTo>
                  <a:pt x="3218280" y="1261109"/>
                </a:lnTo>
                <a:lnTo>
                  <a:pt x="3316596" y="1261109"/>
                </a:lnTo>
                <a:lnTo>
                  <a:pt x="3318160" y="1247706"/>
                </a:lnTo>
                <a:lnTo>
                  <a:pt x="3319338" y="1219946"/>
                </a:lnTo>
                <a:lnTo>
                  <a:pt x="3319241" y="1210859"/>
                </a:lnTo>
                <a:lnTo>
                  <a:pt x="3318759" y="1189121"/>
                </a:lnTo>
                <a:lnTo>
                  <a:pt x="3316122" y="1160106"/>
                </a:lnTo>
                <a:lnTo>
                  <a:pt x="3311398" y="1131107"/>
                </a:lnTo>
                <a:lnTo>
                  <a:pt x="3310320" y="1121944"/>
                </a:lnTo>
                <a:lnTo>
                  <a:pt x="3308512" y="1113083"/>
                </a:lnTo>
                <a:lnTo>
                  <a:pt x="3305980" y="1104582"/>
                </a:lnTo>
                <a:lnTo>
                  <a:pt x="3302725" y="1096444"/>
                </a:lnTo>
                <a:lnTo>
                  <a:pt x="3291613" y="1074260"/>
                </a:lnTo>
                <a:close/>
              </a:path>
              <a:path w="3319780" h="1261109">
                <a:moveTo>
                  <a:pt x="3124713" y="974842"/>
                </a:moveTo>
                <a:lnTo>
                  <a:pt x="3109523" y="975233"/>
                </a:lnTo>
                <a:lnTo>
                  <a:pt x="3094334" y="975264"/>
                </a:lnTo>
                <a:lnTo>
                  <a:pt x="3145930" y="975264"/>
                </a:lnTo>
                <a:lnTo>
                  <a:pt x="3139902" y="974992"/>
                </a:lnTo>
                <a:lnTo>
                  <a:pt x="3124713" y="9748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129876" cy="15268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055541" y="826"/>
            <a:ext cx="3616325" cy="787400"/>
          </a:xfrm>
          <a:custGeom>
            <a:avLst/>
            <a:gdLst/>
            <a:ahLst/>
            <a:cxnLst/>
            <a:rect l="l" t="t" r="r" b="b"/>
            <a:pathLst>
              <a:path w="3616325" h="787400">
                <a:moveTo>
                  <a:pt x="33237" y="0"/>
                </a:moveTo>
                <a:lnTo>
                  <a:pt x="0" y="0"/>
                </a:lnTo>
                <a:lnTo>
                  <a:pt x="15997" y="22860"/>
                </a:lnTo>
                <a:lnTo>
                  <a:pt x="45459" y="62230"/>
                </a:lnTo>
                <a:lnTo>
                  <a:pt x="76230" y="101600"/>
                </a:lnTo>
                <a:lnTo>
                  <a:pt x="108254" y="138430"/>
                </a:lnTo>
                <a:lnTo>
                  <a:pt x="141471" y="175260"/>
                </a:lnTo>
                <a:lnTo>
                  <a:pt x="175824" y="210820"/>
                </a:lnTo>
                <a:lnTo>
                  <a:pt x="211253" y="245110"/>
                </a:lnTo>
                <a:lnTo>
                  <a:pt x="247700" y="279400"/>
                </a:lnTo>
                <a:lnTo>
                  <a:pt x="285108" y="311150"/>
                </a:lnTo>
                <a:lnTo>
                  <a:pt x="323418" y="342900"/>
                </a:lnTo>
                <a:lnTo>
                  <a:pt x="362571" y="373380"/>
                </a:lnTo>
                <a:lnTo>
                  <a:pt x="402509" y="402590"/>
                </a:lnTo>
                <a:lnTo>
                  <a:pt x="443174" y="430530"/>
                </a:lnTo>
                <a:lnTo>
                  <a:pt x="526451" y="483870"/>
                </a:lnTo>
                <a:lnTo>
                  <a:pt x="615414" y="534670"/>
                </a:lnTo>
                <a:lnTo>
                  <a:pt x="706534" y="580390"/>
                </a:lnTo>
                <a:lnTo>
                  <a:pt x="752852" y="601980"/>
                </a:lnTo>
                <a:lnTo>
                  <a:pt x="894580" y="659130"/>
                </a:lnTo>
                <a:lnTo>
                  <a:pt x="942678" y="675640"/>
                </a:lnTo>
                <a:lnTo>
                  <a:pt x="991170" y="690880"/>
                </a:lnTo>
                <a:lnTo>
                  <a:pt x="1089251" y="718820"/>
                </a:lnTo>
                <a:lnTo>
                  <a:pt x="1188654" y="741680"/>
                </a:lnTo>
                <a:lnTo>
                  <a:pt x="1238799" y="751840"/>
                </a:lnTo>
                <a:lnTo>
                  <a:pt x="1339874" y="767080"/>
                </a:lnTo>
                <a:lnTo>
                  <a:pt x="1390219" y="773430"/>
                </a:lnTo>
                <a:lnTo>
                  <a:pt x="1440639" y="778510"/>
                </a:lnTo>
                <a:lnTo>
                  <a:pt x="1491117" y="782320"/>
                </a:lnTo>
                <a:lnTo>
                  <a:pt x="1592185" y="787400"/>
                </a:lnTo>
                <a:lnTo>
                  <a:pt x="1693289" y="787400"/>
                </a:lnTo>
                <a:lnTo>
                  <a:pt x="1794299" y="784860"/>
                </a:lnTo>
                <a:lnTo>
                  <a:pt x="1895083" y="777240"/>
                </a:lnTo>
                <a:lnTo>
                  <a:pt x="2035540" y="759460"/>
                </a:lnTo>
                <a:lnTo>
                  <a:pt x="1659179" y="759460"/>
                </a:lnTo>
                <a:lnTo>
                  <a:pt x="1557815" y="756920"/>
                </a:lnTo>
                <a:lnTo>
                  <a:pt x="1507162" y="754380"/>
                </a:lnTo>
                <a:lnTo>
                  <a:pt x="1456549" y="750570"/>
                </a:lnTo>
                <a:lnTo>
                  <a:pt x="1355515" y="740410"/>
                </a:lnTo>
                <a:lnTo>
                  <a:pt x="1255697" y="725170"/>
                </a:lnTo>
                <a:lnTo>
                  <a:pt x="1206527" y="716280"/>
                </a:lnTo>
                <a:lnTo>
                  <a:pt x="1157638" y="706120"/>
                </a:lnTo>
                <a:lnTo>
                  <a:pt x="1109049" y="694690"/>
                </a:lnTo>
                <a:lnTo>
                  <a:pt x="1060780" y="681990"/>
                </a:lnTo>
                <a:lnTo>
                  <a:pt x="1012851" y="668020"/>
                </a:lnTo>
                <a:lnTo>
                  <a:pt x="965283" y="652780"/>
                </a:lnTo>
                <a:lnTo>
                  <a:pt x="871308" y="619760"/>
                </a:lnTo>
                <a:lnTo>
                  <a:pt x="779016" y="581660"/>
                </a:lnTo>
                <a:lnTo>
                  <a:pt x="733550" y="561340"/>
                </a:lnTo>
                <a:lnTo>
                  <a:pt x="688565" y="539750"/>
                </a:lnTo>
                <a:lnTo>
                  <a:pt x="600117" y="494030"/>
                </a:lnTo>
                <a:lnTo>
                  <a:pt x="513831" y="443230"/>
                </a:lnTo>
                <a:lnTo>
                  <a:pt x="470329" y="415290"/>
                </a:lnTo>
                <a:lnTo>
                  <a:pt x="427549" y="386080"/>
                </a:lnTo>
                <a:lnTo>
                  <a:pt x="385561" y="355600"/>
                </a:lnTo>
                <a:lnTo>
                  <a:pt x="344435" y="323850"/>
                </a:lnTo>
                <a:lnTo>
                  <a:pt x="304240" y="290830"/>
                </a:lnTo>
                <a:lnTo>
                  <a:pt x="265045" y="257810"/>
                </a:lnTo>
                <a:lnTo>
                  <a:pt x="226920" y="222250"/>
                </a:lnTo>
                <a:lnTo>
                  <a:pt x="189934" y="185420"/>
                </a:lnTo>
                <a:lnTo>
                  <a:pt x="154158" y="148590"/>
                </a:lnTo>
                <a:lnTo>
                  <a:pt x="119659" y="110490"/>
                </a:lnTo>
                <a:lnTo>
                  <a:pt x="86508" y="69850"/>
                </a:lnTo>
                <a:lnTo>
                  <a:pt x="54774" y="29210"/>
                </a:lnTo>
                <a:lnTo>
                  <a:pt x="33237" y="0"/>
                </a:lnTo>
                <a:close/>
              </a:path>
              <a:path w="3616325" h="787400">
                <a:moveTo>
                  <a:pt x="2287326" y="706120"/>
                </a:moveTo>
                <a:lnTo>
                  <a:pt x="2162732" y="706120"/>
                </a:lnTo>
                <a:lnTo>
                  <a:pt x="2112900" y="716280"/>
                </a:lnTo>
                <a:lnTo>
                  <a:pt x="2062906" y="725170"/>
                </a:lnTo>
                <a:lnTo>
                  <a:pt x="1962503" y="740410"/>
                </a:lnTo>
                <a:lnTo>
                  <a:pt x="1861657" y="750570"/>
                </a:lnTo>
                <a:lnTo>
                  <a:pt x="1811111" y="754380"/>
                </a:lnTo>
                <a:lnTo>
                  <a:pt x="1760504" y="756920"/>
                </a:lnTo>
                <a:lnTo>
                  <a:pt x="1659179" y="759460"/>
                </a:lnTo>
                <a:lnTo>
                  <a:pt x="2035540" y="759460"/>
                </a:lnTo>
                <a:lnTo>
                  <a:pt x="2045547" y="758190"/>
                </a:lnTo>
                <a:lnTo>
                  <a:pt x="2095446" y="749300"/>
                </a:lnTo>
                <a:lnTo>
                  <a:pt x="2194762" y="728980"/>
                </a:lnTo>
                <a:lnTo>
                  <a:pt x="2244146" y="717550"/>
                </a:lnTo>
                <a:lnTo>
                  <a:pt x="2287326" y="706120"/>
                </a:lnTo>
                <a:close/>
              </a:path>
              <a:path w="3616325" h="787400">
                <a:moveTo>
                  <a:pt x="507628" y="0"/>
                </a:moveTo>
                <a:lnTo>
                  <a:pt x="468331" y="0"/>
                </a:lnTo>
                <a:lnTo>
                  <a:pt x="474331" y="7620"/>
                </a:lnTo>
                <a:lnTo>
                  <a:pt x="505372" y="45720"/>
                </a:lnTo>
                <a:lnTo>
                  <a:pt x="537355" y="82550"/>
                </a:lnTo>
                <a:lnTo>
                  <a:pt x="570260" y="118110"/>
                </a:lnTo>
                <a:lnTo>
                  <a:pt x="604069" y="153670"/>
                </a:lnTo>
                <a:lnTo>
                  <a:pt x="638762" y="187960"/>
                </a:lnTo>
                <a:lnTo>
                  <a:pt x="674319" y="220980"/>
                </a:lnTo>
                <a:lnTo>
                  <a:pt x="710720" y="254000"/>
                </a:lnTo>
                <a:lnTo>
                  <a:pt x="747946" y="284480"/>
                </a:lnTo>
                <a:lnTo>
                  <a:pt x="785978" y="314960"/>
                </a:lnTo>
                <a:lnTo>
                  <a:pt x="824794" y="345440"/>
                </a:lnTo>
                <a:lnTo>
                  <a:pt x="864378" y="373380"/>
                </a:lnTo>
                <a:lnTo>
                  <a:pt x="904707" y="401320"/>
                </a:lnTo>
                <a:lnTo>
                  <a:pt x="945763" y="426720"/>
                </a:lnTo>
                <a:lnTo>
                  <a:pt x="987527" y="452120"/>
                </a:lnTo>
                <a:lnTo>
                  <a:pt x="1073097" y="500380"/>
                </a:lnTo>
                <a:lnTo>
                  <a:pt x="1116865" y="521970"/>
                </a:lnTo>
                <a:lnTo>
                  <a:pt x="1206267" y="562610"/>
                </a:lnTo>
                <a:lnTo>
                  <a:pt x="1251863" y="581660"/>
                </a:lnTo>
                <a:lnTo>
                  <a:pt x="1298028" y="599440"/>
                </a:lnTo>
                <a:lnTo>
                  <a:pt x="1391991" y="629920"/>
                </a:lnTo>
                <a:lnTo>
                  <a:pt x="1439749" y="643890"/>
                </a:lnTo>
                <a:lnTo>
                  <a:pt x="1487998" y="656590"/>
                </a:lnTo>
                <a:lnTo>
                  <a:pt x="1536720" y="668020"/>
                </a:lnTo>
                <a:lnTo>
                  <a:pt x="1588223" y="678180"/>
                </a:lnTo>
                <a:lnTo>
                  <a:pt x="1639931" y="687070"/>
                </a:lnTo>
                <a:lnTo>
                  <a:pt x="1691819" y="694690"/>
                </a:lnTo>
                <a:lnTo>
                  <a:pt x="1743861" y="701040"/>
                </a:lnTo>
                <a:lnTo>
                  <a:pt x="1796033" y="706120"/>
                </a:lnTo>
                <a:lnTo>
                  <a:pt x="1848309" y="709930"/>
                </a:lnTo>
                <a:lnTo>
                  <a:pt x="1900663" y="712470"/>
                </a:lnTo>
                <a:lnTo>
                  <a:pt x="1953071" y="713740"/>
                </a:lnTo>
                <a:lnTo>
                  <a:pt x="2005507" y="713740"/>
                </a:lnTo>
                <a:lnTo>
                  <a:pt x="2057946" y="712470"/>
                </a:lnTo>
                <a:lnTo>
                  <a:pt x="2110363" y="709930"/>
                </a:lnTo>
                <a:lnTo>
                  <a:pt x="2162732" y="706120"/>
                </a:lnTo>
                <a:lnTo>
                  <a:pt x="2287326" y="706120"/>
                </a:lnTo>
                <a:lnTo>
                  <a:pt x="2330302" y="694690"/>
                </a:lnTo>
                <a:lnTo>
                  <a:pt x="2368809" y="683260"/>
                </a:lnTo>
                <a:lnTo>
                  <a:pt x="1954164" y="683260"/>
                </a:lnTo>
                <a:lnTo>
                  <a:pt x="1902608" y="681990"/>
                </a:lnTo>
                <a:lnTo>
                  <a:pt x="1851090" y="679450"/>
                </a:lnTo>
                <a:lnTo>
                  <a:pt x="1799634" y="675640"/>
                </a:lnTo>
                <a:lnTo>
                  <a:pt x="1748265" y="670560"/>
                </a:lnTo>
                <a:lnTo>
                  <a:pt x="1697005" y="664210"/>
                </a:lnTo>
                <a:lnTo>
                  <a:pt x="1645879" y="656590"/>
                </a:lnTo>
                <a:lnTo>
                  <a:pt x="1594911" y="647700"/>
                </a:lnTo>
                <a:lnTo>
                  <a:pt x="1544124" y="637540"/>
                </a:lnTo>
                <a:lnTo>
                  <a:pt x="1493542" y="626110"/>
                </a:lnTo>
                <a:lnTo>
                  <a:pt x="1444810" y="613410"/>
                </a:lnTo>
                <a:lnTo>
                  <a:pt x="1396600" y="599440"/>
                </a:lnTo>
                <a:lnTo>
                  <a:pt x="1348932" y="584200"/>
                </a:lnTo>
                <a:lnTo>
                  <a:pt x="1301827" y="567690"/>
                </a:lnTo>
                <a:lnTo>
                  <a:pt x="1255305" y="549910"/>
                </a:lnTo>
                <a:lnTo>
                  <a:pt x="1209386" y="530860"/>
                </a:lnTo>
                <a:lnTo>
                  <a:pt x="1164091" y="510540"/>
                </a:lnTo>
                <a:lnTo>
                  <a:pt x="1119440" y="488950"/>
                </a:lnTo>
                <a:lnTo>
                  <a:pt x="1032149" y="443230"/>
                </a:lnTo>
                <a:lnTo>
                  <a:pt x="989551" y="417830"/>
                </a:lnTo>
                <a:lnTo>
                  <a:pt x="947677" y="392430"/>
                </a:lnTo>
                <a:lnTo>
                  <a:pt x="906548" y="364490"/>
                </a:lnTo>
                <a:lnTo>
                  <a:pt x="866185" y="336550"/>
                </a:lnTo>
                <a:lnTo>
                  <a:pt x="826608" y="307340"/>
                </a:lnTo>
                <a:lnTo>
                  <a:pt x="787836" y="278130"/>
                </a:lnTo>
                <a:lnTo>
                  <a:pt x="749891" y="246380"/>
                </a:lnTo>
                <a:lnTo>
                  <a:pt x="712792" y="214630"/>
                </a:lnTo>
                <a:lnTo>
                  <a:pt x="676560" y="181610"/>
                </a:lnTo>
                <a:lnTo>
                  <a:pt x="641215" y="147320"/>
                </a:lnTo>
                <a:lnTo>
                  <a:pt x="606777" y="111760"/>
                </a:lnTo>
                <a:lnTo>
                  <a:pt x="573267" y="76200"/>
                </a:lnTo>
                <a:lnTo>
                  <a:pt x="540705" y="39370"/>
                </a:lnTo>
                <a:lnTo>
                  <a:pt x="509111" y="1270"/>
                </a:lnTo>
                <a:lnTo>
                  <a:pt x="507628" y="0"/>
                </a:lnTo>
                <a:close/>
              </a:path>
              <a:path w="3616325" h="787400">
                <a:moveTo>
                  <a:pt x="3420126" y="0"/>
                </a:moveTo>
                <a:lnTo>
                  <a:pt x="3380557" y="0"/>
                </a:lnTo>
                <a:lnTo>
                  <a:pt x="3349809" y="35560"/>
                </a:lnTo>
                <a:lnTo>
                  <a:pt x="3315162" y="73660"/>
                </a:lnTo>
                <a:lnTo>
                  <a:pt x="3279487" y="111760"/>
                </a:lnTo>
                <a:lnTo>
                  <a:pt x="3242802" y="148590"/>
                </a:lnTo>
                <a:lnTo>
                  <a:pt x="3205128" y="184150"/>
                </a:lnTo>
                <a:lnTo>
                  <a:pt x="3166484" y="218440"/>
                </a:lnTo>
                <a:lnTo>
                  <a:pt x="3126890" y="251460"/>
                </a:lnTo>
                <a:lnTo>
                  <a:pt x="3086365" y="284480"/>
                </a:lnTo>
                <a:lnTo>
                  <a:pt x="3044928" y="314960"/>
                </a:lnTo>
                <a:lnTo>
                  <a:pt x="3002600" y="345440"/>
                </a:lnTo>
                <a:lnTo>
                  <a:pt x="2918191" y="401320"/>
                </a:lnTo>
                <a:lnTo>
                  <a:pt x="2875107" y="427990"/>
                </a:lnTo>
                <a:lnTo>
                  <a:pt x="2831458" y="453390"/>
                </a:lnTo>
                <a:lnTo>
                  <a:pt x="2742536" y="501650"/>
                </a:lnTo>
                <a:lnTo>
                  <a:pt x="2697295" y="524510"/>
                </a:lnTo>
                <a:lnTo>
                  <a:pt x="2651557" y="546100"/>
                </a:lnTo>
                <a:lnTo>
                  <a:pt x="2605337" y="566420"/>
                </a:lnTo>
                <a:lnTo>
                  <a:pt x="2558654" y="585470"/>
                </a:lnTo>
                <a:lnTo>
                  <a:pt x="2463962" y="621030"/>
                </a:lnTo>
                <a:lnTo>
                  <a:pt x="2415986" y="637540"/>
                </a:lnTo>
                <a:lnTo>
                  <a:pt x="2365153" y="647700"/>
                </a:lnTo>
                <a:lnTo>
                  <a:pt x="2314143" y="656590"/>
                </a:lnTo>
                <a:lnTo>
                  <a:pt x="2262983" y="664210"/>
                </a:lnTo>
                <a:lnTo>
                  <a:pt x="2211694" y="670560"/>
                </a:lnTo>
                <a:lnTo>
                  <a:pt x="2160301" y="675640"/>
                </a:lnTo>
                <a:lnTo>
                  <a:pt x="2108828" y="679450"/>
                </a:lnTo>
                <a:lnTo>
                  <a:pt x="2057298" y="681990"/>
                </a:lnTo>
                <a:lnTo>
                  <a:pt x="2005736" y="683260"/>
                </a:lnTo>
                <a:lnTo>
                  <a:pt x="2368809" y="683260"/>
                </a:lnTo>
                <a:lnTo>
                  <a:pt x="2415696" y="669290"/>
                </a:lnTo>
                <a:lnTo>
                  <a:pt x="2434425" y="665480"/>
                </a:lnTo>
                <a:lnTo>
                  <a:pt x="2453113" y="660400"/>
                </a:lnTo>
                <a:lnTo>
                  <a:pt x="2539954" y="640080"/>
                </a:lnTo>
                <a:lnTo>
                  <a:pt x="2637980" y="612140"/>
                </a:lnTo>
                <a:lnTo>
                  <a:pt x="2686438" y="596900"/>
                </a:lnTo>
                <a:lnTo>
                  <a:pt x="2768544" y="566420"/>
                </a:lnTo>
                <a:lnTo>
                  <a:pt x="2677382" y="566420"/>
                </a:lnTo>
                <a:lnTo>
                  <a:pt x="2766410" y="523240"/>
                </a:lnTo>
                <a:lnTo>
                  <a:pt x="2810142" y="500380"/>
                </a:lnTo>
                <a:lnTo>
                  <a:pt x="2853332" y="476250"/>
                </a:lnTo>
                <a:lnTo>
                  <a:pt x="2895964" y="450850"/>
                </a:lnTo>
                <a:lnTo>
                  <a:pt x="2979494" y="397510"/>
                </a:lnTo>
                <a:lnTo>
                  <a:pt x="3020361" y="369570"/>
                </a:lnTo>
                <a:lnTo>
                  <a:pt x="3100584" y="311150"/>
                </a:lnTo>
                <a:lnTo>
                  <a:pt x="3139721" y="279400"/>
                </a:lnTo>
                <a:lnTo>
                  <a:pt x="3178002" y="247650"/>
                </a:lnTo>
                <a:lnTo>
                  <a:pt x="3215411" y="214630"/>
                </a:lnTo>
                <a:lnTo>
                  <a:pt x="3251931" y="181610"/>
                </a:lnTo>
                <a:lnTo>
                  <a:pt x="3287547" y="146050"/>
                </a:lnTo>
                <a:lnTo>
                  <a:pt x="3322242" y="110490"/>
                </a:lnTo>
                <a:lnTo>
                  <a:pt x="3356000" y="74930"/>
                </a:lnTo>
                <a:lnTo>
                  <a:pt x="3388805" y="36830"/>
                </a:lnTo>
                <a:lnTo>
                  <a:pt x="3420126" y="0"/>
                </a:lnTo>
                <a:close/>
              </a:path>
              <a:path w="3616325" h="787400">
                <a:moveTo>
                  <a:pt x="3615787" y="0"/>
                </a:moveTo>
                <a:lnTo>
                  <a:pt x="3574381" y="0"/>
                </a:lnTo>
                <a:lnTo>
                  <a:pt x="3526553" y="49530"/>
                </a:lnTo>
                <a:lnTo>
                  <a:pt x="3490078" y="85090"/>
                </a:lnTo>
                <a:lnTo>
                  <a:pt x="3452688" y="119380"/>
                </a:lnTo>
                <a:lnTo>
                  <a:pt x="3414447" y="152400"/>
                </a:lnTo>
                <a:lnTo>
                  <a:pt x="3375418" y="185420"/>
                </a:lnTo>
                <a:lnTo>
                  <a:pt x="3335665" y="215900"/>
                </a:lnTo>
                <a:lnTo>
                  <a:pt x="3295252" y="246380"/>
                </a:lnTo>
                <a:lnTo>
                  <a:pt x="3254605" y="275590"/>
                </a:lnTo>
                <a:lnTo>
                  <a:pt x="3171529" y="331470"/>
                </a:lnTo>
                <a:lnTo>
                  <a:pt x="3129132" y="358140"/>
                </a:lnTo>
                <a:lnTo>
                  <a:pt x="3086183" y="382270"/>
                </a:lnTo>
                <a:lnTo>
                  <a:pt x="3042698" y="407670"/>
                </a:lnTo>
                <a:lnTo>
                  <a:pt x="2954182" y="453390"/>
                </a:lnTo>
                <a:lnTo>
                  <a:pt x="2909182" y="474980"/>
                </a:lnTo>
                <a:lnTo>
                  <a:pt x="2863707" y="495300"/>
                </a:lnTo>
                <a:lnTo>
                  <a:pt x="2771399" y="533400"/>
                </a:lnTo>
                <a:lnTo>
                  <a:pt x="2677382" y="566420"/>
                </a:lnTo>
                <a:lnTo>
                  <a:pt x="2768544" y="566420"/>
                </a:lnTo>
                <a:lnTo>
                  <a:pt x="2829389" y="543560"/>
                </a:lnTo>
                <a:lnTo>
                  <a:pt x="2922499" y="502920"/>
                </a:lnTo>
                <a:lnTo>
                  <a:pt x="3058534" y="434340"/>
                </a:lnTo>
                <a:lnTo>
                  <a:pt x="3146603" y="383540"/>
                </a:lnTo>
                <a:lnTo>
                  <a:pt x="3189800" y="355600"/>
                </a:lnTo>
                <a:lnTo>
                  <a:pt x="3232416" y="328930"/>
                </a:lnTo>
                <a:lnTo>
                  <a:pt x="3274433" y="299720"/>
                </a:lnTo>
                <a:lnTo>
                  <a:pt x="3315835" y="269240"/>
                </a:lnTo>
                <a:lnTo>
                  <a:pt x="3356603" y="238760"/>
                </a:lnTo>
                <a:lnTo>
                  <a:pt x="3394939" y="208280"/>
                </a:lnTo>
                <a:lnTo>
                  <a:pt x="3432582" y="177800"/>
                </a:lnTo>
                <a:lnTo>
                  <a:pt x="3469484" y="144780"/>
                </a:lnTo>
                <a:lnTo>
                  <a:pt x="3505592" y="111760"/>
                </a:lnTo>
                <a:lnTo>
                  <a:pt x="3540858" y="78740"/>
                </a:lnTo>
                <a:lnTo>
                  <a:pt x="3575230" y="43180"/>
                </a:lnTo>
                <a:lnTo>
                  <a:pt x="3615787" y="0"/>
                </a:lnTo>
                <a:close/>
              </a:path>
              <a:path w="3616325" h="787400">
                <a:moveTo>
                  <a:pt x="754164" y="0"/>
                </a:moveTo>
                <a:lnTo>
                  <a:pt x="705862" y="0"/>
                </a:lnTo>
                <a:lnTo>
                  <a:pt x="747798" y="35560"/>
                </a:lnTo>
                <a:lnTo>
                  <a:pt x="787603" y="67310"/>
                </a:lnTo>
                <a:lnTo>
                  <a:pt x="828276" y="97790"/>
                </a:lnTo>
                <a:lnTo>
                  <a:pt x="869792" y="127000"/>
                </a:lnTo>
                <a:lnTo>
                  <a:pt x="912124" y="154940"/>
                </a:lnTo>
                <a:lnTo>
                  <a:pt x="955248" y="182880"/>
                </a:lnTo>
                <a:lnTo>
                  <a:pt x="999135" y="208280"/>
                </a:lnTo>
                <a:lnTo>
                  <a:pt x="1089102" y="256540"/>
                </a:lnTo>
                <a:lnTo>
                  <a:pt x="1135128" y="278130"/>
                </a:lnTo>
                <a:lnTo>
                  <a:pt x="1181815" y="298450"/>
                </a:lnTo>
                <a:lnTo>
                  <a:pt x="1277069" y="336550"/>
                </a:lnTo>
                <a:lnTo>
                  <a:pt x="1371614" y="367030"/>
                </a:lnTo>
                <a:lnTo>
                  <a:pt x="1467657" y="392430"/>
                </a:lnTo>
                <a:lnTo>
                  <a:pt x="1516153" y="402590"/>
                </a:lnTo>
                <a:lnTo>
                  <a:pt x="1564919" y="411480"/>
                </a:lnTo>
                <a:lnTo>
                  <a:pt x="1663120" y="426720"/>
                </a:lnTo>
                <a:lnTo>
                  <a:pt x="1712485" y="431800"/>
                </a:lnTo>
                <a:lnTo>
                  <a:pt x="1761981" y="435610"/>
                </a:lnTo>
                <a:lnTo>
                  <a:pt x="1811571" y="438150"/>
                </a:lnTo>
                <a:lnTo>
                  <a:pt x="1861221" y="439420"/>
                </a:lnTo>
                <a:lnTo>
                  <a:pt x="1910895" y="439420"/>
                </a:lnTo>
                <a:lnTo>
                  <a:pt x="1960560" y="438150"/>
                </a:lnTo>
                <a:lnTo>
                  <a:pt x="2059720" y="433070"/>
                </a:lnTo>
                <a:lnTo>
                  <a:pt x="2109145" y="427990"/>
                </a:lnTo>
                <a:lnTo>
                  <a:pt x="2207509" y="415290"/>
                </a:lnTo>
                <a:lnTo>
                  <a:pt x="2251042" y="407670"/>
                </a:lnTo>
                <a:lnTo>
                  <a:pt x="1866412" y="407670"/>
                </a:lnTo>
                <a:lnTo>
                  <a:pt x="1814910" y="406400"/>
                </a:lnTo>
                <a:lnTo>
                  <a:pt x="1763472" y="403860"/>
                </a:lnTo>
                <a:lnTo>
                  <a:pt x="1712141" y="400050"/>
                </a:lnTo>
                <a:lnTo>
                  <a:pt x="1609958" y="387350"/>
                </a:lnTo>
                <a:lnTo>
                  <a:pt x="1559189" y="378460"/>
                </a:lnTo>
                <a:lnTo>
                  <a:pt x="1508690" y="368300"/>
                </a:lnTo>
                <a:lnTo>
                  <a:pt x="1458500" y="356870"/>
                </a:lnTo>
                <a:lnTo>
                  <a:pt x="1408661" y="344170"/>
                </a:lnTo>
                <a:lnTo>
                  <a:pt x="1359214" y="330200"/>
                </a:lnTo>
                <a:lnTo>
                  <a:pt x="1261658" y="297180"/>
                </a:lnTo>
                <a:lnTo>
                  <a:pt x="1168787" y="259080"/>
                </a:lnTo>
                <a:lnTo>
                  <a:pt x="1078486" y="215900"/>
                </a:lnTo>
                <a:lnTo>
                  <a:pt x="990957" y="167640"/>
                </a:lnTo>
                <a:lnTo>
                  <a:pt x="948295" y="140970"/>
                </a:lnTo>
                <a:lnTo>
                  <a:pt x="906402" y="114300"/>
                </a:lnTo>
                <a:lnTo>
                  <a:pt x="865302" y="86360"/>
                </a:lnTo>
                <a:lnTo>
                  <a:pt x="825021" y="55880"/>
                </a:lnTo>
                <a:lnTo>
                  <a:pt x="785585" y="25400"/>
                </a:lnTo>
                <a:lnTo>
                  <a:pt x="754164" y="0"/>
                </a:lnTo>
                <a:close/>
              </a:path>
              <a:path w="3616325" h="787400">
                <a:moveTo>
                  <a:pt x="3202848" y="0"/>
                </a:moveTo>
                <a:lnTo>
                  <a:pt x="3146934" y="0"/>
                </a:lnTo>
                <a:lnTo>
                  <a:pt x="3105707" y="27940"/>
                </a:lnTo>
                <a:lnTo>
                  <a:pt x="3063660" y="55880"/>
                </a:lnTo>
                <a:lnTo>
                  <a:pt x="3020847" y="82550"/>
                </a:lnTo>
                <a:lnTo>
                  <a:pt x="2977491" y="107950"/>
                </a:lnTo>
                <a:lnTo>
                  <a:pt x="2889222" y="156210"/>
                </a:lnTo>
                <a:lnTo>
                  <a:pt x="2844343" y="179070"/>
                </a:lnTo>
                <a:lnTo>
                  <a:pt x="2798993" y="200660"/>
                </a:lnTo>
                <a:lnTo>
                  <a:pt x="2706946" y="241300"/>
                </a:lnTo>
                <a:lnTo>
                  <a:pt x="2660284" y="260350"/>
                </a:lnTo>
                <a:lnTo>
                  <a:pt x="2613222" y="276860"/>
                </a:lnTo>
                <a:lnTo>
                  <a:pt x="2565775" y="294640"/>
                </a:lnTo>
                <a:lnTo>
                  <a:pt x="2517963" y="309880"/>
                </a:lnTo>
                <a:lnTo>
                  <a:pt x="2421310" y="337820"/>
                </a:lnTo>
                <a:lnTo>
                  <a:pt x="2323405" y="360680"/>
                </a:lnTo>
                <a:lnTo>
                  <a:pt x="2274027" y="370840"/>
                </a:lnTo>
                <a:lnTo>
                  <a:pt x="2224388" y="379730"/>
                </a:lnTo>
                <a:lnTo>
                  <a:pt x="2123472" y="394970"/>
                </a:lnTo>
                <a:lnTo>
                  <a:pt x="2072257" y="400050"/>
                </a:lnTo>
                <a:lnTo>
                  <a:pt x="2020902" y="403860"/>
                </a:lnTo>
                <a:lnTo>
                  <a:pt x="1969450" y="406400"/>
                </a:lnTo>
                <a:lnTo>
                  <a:pt x="1917939" y="407670"/>
                </a:lnTo>
                <a:lnTo>
                  <a:pt x="2251042" y="407670"/>
                </a:lnTo>
                <a:lnTo>
                  <a:pt x="2359061" y="386080"/>
                </a:lnTo>
                <a:lnTo>
                  <a:pt x="2458623" y="360680"/>
                </a:lnTo>
                <a:lnTo>
                  <a:pt x="2507907" y="346710"/>
                </a:lnTo>
                <a:lnTo>
                  <a:pt x="2556837" y="331470"/>
                </a:lnTo>
                <a:lnTo>
                  <a:pt x="2605394" y="314960"/>
                </a:lnTo>
                <a:lnTo>
                  <a:pt x="2653560" y="297180"/>
                </a:lnTo>
                <a:lnTo>
                  <a:pt x="2748647" y="259080"/>
                </a:lnTo>
                <a:lnTo>
                  <a:pt x="2841954" y="215900"/>
                </a:lnTo>
                <a:lnTo>
                  <a:pt x="2933335" y="170180"/>
                </a:lnTo>
                <a:lnTo>
                  <a:pt x="3022647" y="119380"/>
                </a:lnTo>
                <a:lnTo>
                  <a:pt x="3151255" y="36830"/>
                </a:lnTo>
                <a:lnTo>
                  <a:pt x="320284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12543" y="361"/>
            <a:ext cx="3264535" cy="797560"/>
          </a:xfrm>
          <a:custGeom>
            <a:avLst/>
            <a:gdLst/>
            <a:ahLst/>
            <a:cxnLst/>
            <a:rect l="l" t="t" r="r" b="b"/>
            <a:pathLst>
              <a:path w="3264534" h="797560">
                <a:moveTo>
                  <a:pt x="1787103" y="246380"/>
                </a:moveTo>
                <a:lnTo>
                  <a:pt x="1740278" y="246380"/>
                </a:lnTo>
                <a:lnTo>
                  <a:pt x="1741886" y="269240"/>
                </a:lnTo>
                <a:lnTo>
                  <a:pt x="1742644" y="276860"/>
                </a:lnTo>
                <a:lnTo>
                  <a:pt x="1751653" y="327660"/>
                </a:lnTo>
                <a:lnTo>
                  <a:pt x="1764279" y="377190"/>
                </a:lnTo>
                <a:lnTo>
                  <a:pt x="1780441" y="426720"/>
                </a:lnTo>
                <a:lnTo>
                  <a:pt x="1800058" y="473710"/>
                </a:lnTo>
                <a:lnTo>
                  <a:pt x="1823048" y="520700"/>
                </a:lnTo>
                <a:lnTo>
                  <a:pt x="1849333" y="565150"/>
                </a:lnTo>
                <a:lnTo>
                  <a:pt x="1878829" y="607060"/>
                </a:lnTo>
                <a:lnTo>
                  <a:pt x="1911457" y="647700"/>
                </a:lnTo>
                <a:lnTo>
                  <a:pt x="1931203" y="669290"/>
                </a:lnTo>
                <a:lnTo>
                  <a:pt x="1951688" y="692150"/>
                </a:lnTo>
                <a:lnTo>
                  <a:pt x="1972913" y="712470"/>
                </a:lnTo>
                <a:lnTo>
                  <a:pt x="2005749" y="742950"/>
                </a:lnTo>
                <a:lnTo>
                  <a:pt x="2016768" y="753110"/>
                </a:lnTo>
                <a:lnTo>
                  <a:pt x="2027935" y="762000"/>
                </a:lnTo>
                <a:lnTo>
                  <a:pt x="2039250" y="772160"/>
                </a:lnTo>
                <a:lnTo>
                  <a:pt x="2049271" y="779780"/>
                </a:lnTo>
                <a:lnTo>
                  <a:pt x="2059957" y="788670"/>
                </a:lnTo>
                <a:lnTo>
                  <a:pt x="2071531" y="796290"/>
                </a:lnTo>
                <a:lnTo>
                  <a:pt x="2112708" y="795020"/>
                </a:lnTo>
                <a:lnTo>
                  <a:pt x="2169105" y="783590"/>
                </a:lnTo>
                <a:lnTo>
                  <a:pt x="2224293" y="768350"/>
                </a:lnTo>
                <a:lnTo>
                  <a:pt x="2251671" y="762000"/>
                </a:lnTo>
                <a:lnTo>
                  <a:pt x="2278939" y="754380"/>
                </a:lnTo>
                <a:lnTo>
                  <a:pt x="2290570" y="750570"/>
                </a:lnTo>
                <a:lnTo>
                  <a:pt x="2086975" y="750570"/>
                </a:lnTo>
                <a:lnTo>
                  <a:pt x="2046446" y="717550"/>
                </a:lnTo>
                <a:lnTo>
                  <a:pt x="2007493" y="680720"/>
                </a:lnTo>
                <a:lnTo>
                  <a:pt x="1970491" y="643890"/>
                </a:lnTo>
                <a:lnTo>
                  <a:pt x="1935813" y="604520"/>
                </a:lnTo>
                <a:lnTo>
                  <a:pt x="1903835" y="562610"/>
                </a:lnTo>
                <a:lnTo>
                  <a:pt x="1874930" y="518160"/>
                </a:lnTo>
                <a:lnTo>
                  <a:pt x="1849474" y="472440"/>
                </a:lnTo>
                <a:lnTo>
                  <a:pt x="1827840" y="424180"/>
                </a:lnTo>
                <a:lnTo>
                  <a:pt x="1809690" y="370840"/>
                </a:lnTo>
                <a:lnTo>
                  <a:pt x="1796384" y="316230"/>
                </a:lnTo>
                <a:lnTo>
                  <a:pt x="1787960" y="260350"/>
                </a:lnTo>
                <a:lnTo>
                  <a:pt x="1787103" y="246380"/>
                </a:lnTo>
                <a:close/>
              </a:path>
              <a:path w="3264534" h="797560">
                <a:moveTo>
                  <a:pt x="3264353" y="0"/>
                </a:moveTo>
                <a:lnTo>
                  <a:pt x="3209292" y="0"/>
                </a:lnTo>
                <a:lnTo>
                  <a:pt x="3188636" y="30480"/>
                </a:lnTo>
                <a:lnTo>
                  <a:pt x="3159349" y="69850"/>
                </a:lnTo>
                <a:lnTo>
                  <a:pt x="3129181" y="109220"/>
                </a:lnTo>
                <a:lnTo>
                  <a:pt x="3098122" y="148590"/>
                </a:lnTo>
                <a:lnTo>
                  <a:pt x="3066162" y="185420"/>
                </a:lnTo>
                <a:lnTo>
                  <a:pt x="3033292" y="222250"/>
                </a:lnTo>
                <a:lnTo>
                  <a:pt x="2999502" y="259080"/>
                </a:lnTo>
                <a:lnTo>
                  <a:pt x="2964782" y="294640"/>
                </a:lnTo>
                <a:lnTo>
                  <a:pt x="2929122" y="328930"/>
                </a:lnTo>
                <a:lnTo>
                  <a:pt x="2892514" y="361950"/>
                </a:lnTo>
                <a:lnTo>
                  <a:pt x="2854946" y="393700"/>
                </a:lnTo>
                <a:lnTo>
                  <a:pt x="2816410" y="425450"/>
                </a:lnTo>
                <a:lnTo>
                  <a:pt x="2776895" y="455930"/>
                </a:lnTo>
                <a:lnTo>
                  <a:pt x="2736392" y="485140"/>
                </a:lnTo>
                <a:lnTo>
                  <a:pt x="2694238" y="513080"/>
                </a:lnTo>
                <a:lnTo>
                  <a:pt x="2651301" y="539750"/>
                </a:lnTo>
                <a:lnTo>
                  <a:pt x="2607615" y="565150"/>
                </a:lnTo>
                <a:lnTo>
                  <a:pt x="2563212" y="589280"/>
                </a:lnTo>
                <a:lnTo>
                  <a:pt x="2518125" y="612140"/>
                </a:lnTo>
                <a:lnTo>
                  <a:pt x="2426031" y="652780"/>
                </a:lnTo>
                <a:lnTo>
                  <a:pt x="2331594" y="688340"/>
                </a:lnTo>
                <a:lnTo>
                  <a:pt x="2283580" y="703580"/>
                </a:lnTo>
                <a:lnTo>
                  <a:pt x="2235077" y="717550"/>
                </a:lnTo>
                <a:lnTo>
                  <a:pt x="2186121" y="730250"/>
                </a:lnTo>
                <a:lnTo>
                  <a:pt x="2136743" y="741680"/>
                </a:lnTo>
                <a:lnTo>
                  <a:pt x="2086975" y="750570"/>
                </a:lnTo>
                <a:lnTo>
                  <a:pt x="2290570" y="750570"/>
                </a:lnTo>
                <a:lnTo>
                  <a:pt x="2352183" y="730250"/>
                </a:lnTo>
                <a:lnTo>
                  <a:pt x="2442883" y="697230"/>
                </a:lnTo>
                <a:lnTo>
                  <a:pt x="2487422" y="678180"/>
                </a:lnTo>
                <a:lnTo>
                  <a:pt x="2531382" y="657860"/>
                </a:lnTo>
                <a:lnTo>
                  <a:pt x="2574737" y="636270"/>
                </a:lnTo>
                <a:lnTo>
                  <a:pt x="2617459" y="613410"/>
                </a:lnTo>
                <a:lnTo>
                  <a:pt x="2659521" y="589280"/>
                </a:lnTo>
                <a:lnTo>
                  <a:pt x="2700894" y="563880"/>
                </a:lnTo>
                <a:lnTo>
                  <a:pt x="2743300" y="535940"/>
                </a:lnTo>
                <a:lnTo>
                  <a:pt x="2784765" y="506730"/>
                </a:lnTo>
                <a:lnTo>
                  <a:pt x="2825292" y="476250"/>
                </a:lnTo>
                <a:lnTo>
                  <a:pt x="2864883" y="445770"/>
                </a:lnTo>
                <a:lnTo>
                  <a:pt x="2903538" y="412750"/>
                </a:lnTo>
                <a:lnTo>
                  <a:pt x="2941261" y="379730"/>
                </a:lnTo>
                <a:lnTo>
                  <a:pt x="2978051" y="345440"/>
                </a:lnTo>
                <a:lnTo>
                  <a:pt x="3013912" y="309880"/>
                </a:lnTo>
                <a:lnTo>
                  <a:pt x="3048845" y="273050"/>
                </a:lnTo>
                <a:lnTo>
                  <a:pt x="3082851" y="236220"/>
                </a:lnTo>
                <a:lnTo>
                  <a:pt x="3115932" y="198120"/>
                </a:lnTo>
                <a:lnTo>
                  <a:pt x="3148090" y="158750"/>
                </a:lnTo>
                <a:lnTo>
                  <a:pt x="3179326" y="119380"/>
                </a:lnTo>
                <a:lnTo>
                  <a:pt x="3209643" y="78740"/>
                </a:lnTo>
                <a:lnTo>
                  <a:pt x="3239042" y="36830"/>
                </a:lnTo>
                <a:lnTo>
                  <a:pt x="3264353" y="0"/>
                </a:lnTo>
                <a:close/>
              </a:path>
              <a:path w="3264534" h="797560">
                <a:moveTo>
                  <a:pt x="684992" y="323850"/>
                </a:moveTo>
                <a:lnTo>
                  <a:pt x="635066" y="323850"/>
                </a:lnTo>
                <a:lnTo>
                  <a:pt x="653790" y="368300"/>
                </a:lnTo>
                <a:lnTo>
                  <a:pt x="674912" y="411480"/>
                </a:lnTo>
                <a:lnTo>
                  <a:pt x="698661" y="452120"/>
                </a:lnTo>
                <a:lnTo>
                  <a:pt x="725268" y="491490"/>
                </a:lnTo>
                <a:lnTo>
                  <a:pt x="754962" y="528320"/>
                </a:lnTo>
                <a:lnTo>
                  <a:pt x="787971" y="561340"/>
                </a:lnTo>
                <a:lnTo>
                  <a:pt x="824526" y="589280"/>
                </a:lnTo>
                <a:lnTo>
                  <a:pt x="864857" y="614680"/>
                </a:lnTo>
                <a:lnTo>
                  <a:pt x="910602" y="633730"/>
                </a:lnTo>
                <a:lnTo>
                  <a:pt x="957629" y="646430"/>
                </a:lnTo>
                <a:lnTo>
                  <a:pt x="1005521" y="652780"/>
                </a:lnTo>
                <a:lnTo>
                  <a:pt x="1053859" y="652780"/>
                </a:lnTo>
                <a:lnTo>
                  <a:pt x="1102225" y="647700"/>
                </a:lnTo>
                <a:lnTo>
                  <a:pt x="1150200" y="637540"/>
                </a:lnTo>
                <a:lnTo>
                  <a:pt x="1197366" y="623570"/>
                </a:lnTo>
                <a:lnTo>
                  <a:pt x="1236743" y="608330"/>
                </a:lnTo>
                <a:lnTo>
                  <a:pt x="1020062" y="608330"/>
                </a:lnTo>
                <a:lnTo>
                  <a:pt x="966577" y="601980"/>
                </a:lnTo>
                <a:lnTo>
                  <a:pt x="916545" y="586740"/>
                </a:lnTo>
                <a:lnTo>
                  <a:pt x="870243" y="563880"/>
                </a:lnTo>
                <a:lnTo>
                  <a:pt x="827946" y="533400"/>
                </a:lnTo>
                <a:lnTo>
                  <a:pt x="789930" y="496570"/>
                </a:lnTo>
                <a:lnTo>
                  <a:pt x="756469" y="454660"/>
                </a:lnTo>
                <a:lnTo>
                  <a:pt x="734025" y="420370"/>
                </a:lnTo>
                <a:lnTo>
                  <a:pt x="713608" y="384810"/>
                </a:lnTo>
                <a:lnTo>
                  <a:pt x="695266" y="347980"/>
                </a:lnTo>
                <a:lnTo>
                  <a:pt x="684992" y="323850"/>
                </a:lnTo>
                <a:close/>
              </a:path>
              <a:path w="3264534" h="797560">
                <a:moveTo>
                  <a:pt x="1806722" y="0"/>
                </a:moveTo>
                <a:lnTo>
                  <a:pt x="1759489" y="0"/>
                </a:lnTo>
                <a:lnTo>
                  <a:pt x="1745409" y="80010"/>
                </a:lnTo>
                <a:lnTo>
                  <a:pt x="1740149" y="132080"/>
                </a:lnTo>
                <a:lnTo>
                  <a:pt x="1737714" y="185420"/>
                </a:lnTo>
                <a:lnTo>
                  <a:pt x="1730115" y="191770"/>
                </a:lnTo>
                <a:lnTo>
                  <a:pt x="1671067" y="250190"/>
                </a:lnTo>
                <a:lnTo>
                  <a:pt x="1633707" y="285750"/>
                </a:lnTo>
                <a:lnTo>
                  <a:pt x="1595481" y="318770"/>
                </a:lnTo>
                <a:lnTo>
                  <a:pt x="1556407" y="351790"/>
                </a:lnTo>
                <a:lnTo>
                  <a:pt x="1516505" y="383540"/>
                </a:lnTo>
                <a:lnTo>
                  <a:pt x="1475796" y="415290"/>
                </a:lnTo>
                <a:lnTo>
                  <a:pt x="1434297" y="444500"/>
                </a:lnTo>
                <a:lnTo>
                  <a:pt x="1392029" y="473710"/>
                </a:lnTo>
                <a:lnTo>
                  <a:pt x="1349011" y="501650"/>
                </a:lnTo>
                <a:lnTo>
                  <a:pt x="1305961" y="525780"/>
                </a:lnTo>
                <a:lnTo>
                  <a:pt x="1261287" y="548640"/>
                </a:lnTo>
                <a:lnTo>
                  <a:pt x="1215174" y="568960"/>
                </a:lnTo>
                <a:lnTo>
                  <a:pt x="1167808" y="586740"/>
                </a:lnTo>
                <a:lnTo>
                  <a:pt x="1119377" y="599440"/>
                </a:lnTo>
                <a:lnTo>
                  <a:pt x="1070066" y="607060"/>
                </a:lnTo>
                <a:lnTo>
                  <a:pt x="1020062" y="608330"/>
                </a:lnTo>
                <a:lnTo>
                  <a:pt x="1236743" y="608330"/>
                </a:lnTo>
                <a:lnTo>
                  <a:pt x="1290288" y="585470"/>
                </a:lnTo>
                <a:lnTo>
                  <a:pt x="1336130" y="561340"/>
                </a:lnTo>
                <a:lnTo>
                  <a:pt x="1380874" y="535940"/>
                </a:lnTo>
                <a:lnTo>
                  <a:pt x="1424563" y="508000"/>
                </a:lnTo>
                <a:lnTo>
                  <a:pt x="1467239" y="478790"/>
                </a:lnTo>
                <a:lnTo>
                  <a:pt x="1508944" y="448310"/>
                </a:lnTo>
                <a:lnTo>
                  <a:pt x="1549722" y="416560"/>
                </a:lnTo>
                <a:lnTo>
                  <a:pt x="1589615" y="383540"/>
                </a:lnTo>
                <a:lnTo>
                  <a:pt x="1628665" y="349250"/>
                </a:lnTo>
                <a:lnTo>
                  <a:pt x="1703818" y="281940"/>
                </a:lnTo>
                <a:lnTo>
                  <a:pt x="1740278" y="246380"/>
                </a:lnTo>
                <a:lnTo>
                  <a:pt x="1787103" y="246380"/>
                </a:lnTo>
                <a:lnTo>
                  <a:pt x="1784453" y="203200"/>
                </a:lnTo>
                <a:lnTo>
                  <a:pt x="1819641" y="167640"/>
                </a:lnTo>
                <a:lnTo>
                  <a:pt x="1850633" y="135890"/>
                </a:lnTo>
                <a:lnTo>
                  <a:pt x="1785834" y="135890"/>
                </a:lnTo>
                <a:lnTo>
                  <a:pt x="1788379" y="105410"/>
                </a:lnTo>
                <a:lnTo>
                  <a:pt x="1792144" y="74930"/>
                </a:lnTo>
                <a:lnTo>
                  <a:pt x="1797093" y="44450"/>
                </a:lnTo>
                <a:lnTo>
                  <a:pt x="1803188" y="13970"/>
                </a:lnTo>
                <a:lnTo>
                  <a:pt x="1806722" y="0"/>
                </a:lnTo>
                <a:close/>
              </a:path>
              <a:path w="3264534" h="797560">
                <a:moveTo>
                  <a:pt x="49686" y="0"/>
                </a:moveTo>
                <a:lnTo>
                  <a:pt x="0" y="0"/>
                </a:lnTo>
                <a:lnTo>
                  <a:pt x="13212" y="34290"/>
                </a:lnTo>
                <a:lnTo>
                  <a:pt x="33293" y="78740"/>
                </a:lnTo>
                <a:lnTo>
                  <a:pt x="56343" y="120650"/>
                </a:lnTo>
                <a:lnTo>
                  <a:pt x="82540" y="160020"/>
                </a:lnTo>
                <a:lnTo>
                  <a:pt x="112062" y="196850"/>
                </a:lnTo>
                <a:lnTo>
                  <a:pt x="145088" y="231140"/>
                </a:lnTo>
                <a:lnTo>
                  <a:pt x="181796" y="262890"/>
                </a:lnTo>
                <a:lnTo>
                  <a:pt x="223031" y="290830"/>
                </a:lnTo>
                <a:lnTo>
                  <a:pt x="265789" y="313690"/>
                </a:lnTo>
                <a:lnTo>
                  <a:pt x="309841" y="330200"/>
                </a:lnTo>
                <a:lnTo>
                  <a:pt x="354955" y="342900"/>
                </a:lnTo>
                <a:lnTo>
                  <a:pt x="400902" y="349250"/>
                </a:lnTo>
                <a:lnTo>
                  <a:pt x="447452" y="351790"/>
                </a:lnTo>
                <a:lnTo>
                  <a:pt x="494373" y="350520"/>
                </a:lnTo>
                <a:lnTo>
                  <a:pt x="541436" y="345440"/>
                </a:lnTo>
                <a:lnTo>
                  <a:pt x="588410" y="336550"/>
                </a:lnTo>
                <a:lnTo>
                  <a:pt x="635066" y="323850"/>
                </a:lnTo>
                <a:lnTo>
                  <a:pt x="684992" y="323850"/>
                </a:lnTo>
                <a:lnTo>
                  <a:pt x="679044" y="309880"/>
                </a:lnTo>
                <a:lnTo>
                  <a:pt x="682558" y="308610"/>
                </a:lnTo>
                <a:lnTo>
                  <a:pt x="474674" y="308610"/>
                </a:lnTo>
                <a:lnTo>
                  <a:pt x="421133" y="307340"/>
                </a:lnTo>
                <a:lnTo>
                  <a:pt x="368464" y="299720"/>
                </a:lnTo>
                <a:lnTo>
                  <a:pt x="317330" y="285750"/>
                </a:lnTo>
                <a:lnTo>
                  <a:pt x="268395" y="265430"/>
                </a:lnTo>
                <a:lnTo>
                  <a:pt x="222323" y="237490"/>
                </a:lnTo>
                <a:lnTo>
                  <a:pt x="186568" y="208280"/>
                </a:lnTo>
                <a:lnTo>
                  <a:pt x="153852" y="175260"/>
                </a:lnTo>
                <a:lnTo>
                  <a:pt x="124353" y="139700"/>
                </a:lnTo>
                <a:lnTo>
                  <a:pt x="98249" y="101600"/>
                </a:lnTo>
                <a:lnTo>
                  <a:pt x="75719" y="60960"/>
                </a:lnTo>
                <a:lnTo>
                  <a:pt x="56941" y="19050"/>
                </a:lnTo>
                <a:lnTo>
                  <a:pt x="49686" y="0"/>
                </a:lnTo>
                <a:close/>
              </a:path>
              <a:path w="3264534" h="797560">
                <a:moveTo>
                  <a:pt x="596289" y="0"/>
                </a:moveTo>
                <a:lnTo>
                  <a:pt x="551163" y="0"/>
                </a:lnTo>
                <a:lnTo>
                  <a:pt x="552554" y="13970"/>
                </a:lnTo>
                <a:lnTo>
                  <a:pt x="560414" y="64770"/>
                </a:lnTo>
                <a:lnTo>
                  <a:pt x="570629" y="116840"/>
                </a:lnTo>
                <a:lnTo>
                  <a:pt x="583185" y="166370"/>
                </a:lnTo>
                <a:lnTo>
                  <a:pt x="598069" y="217170"/>
                </a:lnTo>
                <a:lnTo>
                  <a:pt x="614002" y="266700"/>
                </a:lnTo>
                <a:lnTo>
                  <a:pt x="619841" y="283210"/>
                </a:lnTo>
                <a:lnTo>
                  <a:pt x="584150" y="293370"/>
                </a:lnTo>
                <a:lnTo>
                  <a:pt x="547990" y="299720"/>
                </a:lnTo>
                <a:lnTo>
                  <a:pt x="511464" y="304800"/>
                </a:lnTo>
                <a:lnTo>
                  <a:pt x="474674" y="308610"/>
                </a:lnTo>
                <a:lnTo>
                  <a:pt x="682558" y="308610"/>
                </a:lnTo>
                <a:lnTo>
                  <a:pt x="728233" y="292100"/>
                </a:lnTo>
                <a:lnTo>
                  <a:pt x="776472" y="270510"/>
                </a:lnTo>
                <a:lnTo>
                  <a:pt x="779094" y="269240"/>
                </a:lnTo>
                <a:lnTo>
                  <a:pt x="663662" y="269240"/>
                </a:lnTo>
                <a:lnTo>
                  <a:pt x="661985" y="265430"/>
                </a:lnTo>
                <a:lnTo>
                  <a:pt x="660073" y="260350"/>
                </a:lnTo>
                <a:lnTo>
                  <a:pt x="658455" y="255270"/>
                </a:lnTo>
                <a:lnTo>
                  <a:pt x="640833" y="203200"/>
                </a:lnTo>
                <a:lnTo>
                  <a:pt x="625584" y="149860"/>
                </a:lnTo>
                <a:lnTo>
                  <a:pt x="612728" y="96520"/>
                </a:lnTo>
                <a:lnTo>
                  <a:pt x="602288" y="41910"/>
                </a:lnTo>
                <a:lnTo>
                  <a:pt x="596289" y="0"/>
                </a:lnTo>
                <a:close/>
              </a:path>
              <a:path w="3264534" h="797560">
                <a:moveTo>
                  <a:pt x="1175139" y="0"/>
                </a:moveTo>
                <a:lnTo>
                  <a:pt x="1109231" y="0"/>
                </a:lnTo>
                <a:lnTo>
                  <a:pt x="1098749" y="8890"/>
                </a:lnTo>
                <a:lnTo>
                  <a:pt x="1059211" y="41910"/>
                </a:lnTo>
                <a:lnTo>
                  <a:pt x="1018709" y="73660"/>
                </a:lnTo>
                <a:lnTo>
                  <a:pt x="977272" y="102870"/>
                </a:lnTo>
                <a:lnTo>
                  <a:pt x="934924" y="132080"/>
                </a:lnTo>
                <a:lnTo>
                  <a:pt x="891695" y="158750"/>
                </a:lnTo>
                <a:lnTo>
                  <a:pt x="847610" y="184150"/>
                </a:lnTo>
                <a:lnTo>
                  <a:pt x="802696" y="209550"/>
                </a:lnTo>
                <a:lnTo>
                  <a:pt x="734288" y="242570"/>
                </a:lnTo>
                <a:lnTo>
                  <a:pt x="663662" y="269240"/>
                </a:lnTo>
                <a:lnTo>
                  <a:pt x="779094" y="269240"/>
                </a:lnTo>
                <a:lnTo>
                  <a:pt x="823682" y="247650"/>
                </a:lnTo>
                <a:lnTo>
                  <a:pt x="869787" y="222250"/>
                </a:lnTo>
                <a:lnTo>
                  <a:pt x="913846" y="196850"/>
                </a:lnTo>
                <a:lnTo>
                  <a:pt x="957118" y="168910"/>
                </a:lnTo>
                <a:lnTo>
                  <a:pt x="999582" y="139700"/>
                </a:lnTo>
                <a:lnTo>
                  <a:pt x="1041216" y="109220"/>
                </a:lnTo>
                <a:lnTo>
                  <a:pt x="1082001" y="78740"/>
                </a:lnTo>
                <a:lnTo>
                  <a:pt x="1121917" y="45720"/>
                </a:lnTo>
                <a:lnTo>
                  <a:pt x="1160942" y="12700"/>
                </a:lnTo>
                <a:lnTo>
                  <a:pt x="1175139" y="0"/>
                </a:lnTo>
                <a:close/>
              </a:path>
              <a:path w="3264534" h="797560">
                <a:moveTo>
                  <a:pt x="1973737" y="0"/>
                </a:moveTo>
                <a:lnTo>
                  <a:pt x="1912673" y="0"/>
                </a:lnTo>
                <a:lnTo>
                  <a:pt x="1891357" y="24130"/>
                </a:lnTo>
                <a:lnTo>
                  <a:pt x="1856632" y="62230"/>
                </a:lnTo>
                <a:lnTo>
                  <a:pt x="1821464" y="99060"/>
                </a:lnTo>
                <a:lnTo>
                  <a:pt x="1785834" y="135890"/>
                </a:lnTo>
                <a:lnTo>
                  <a:pt x="1850633" y="135890"/>
                </a:lnTo>
                <a:lnTo>
                  <a:pt x="1854353" y="132080"/>
                </a:lnTo>
                <a:lnTo>
                  <a:pt x="1888610" y="95250"/>
                </a:lnTo>
                <a:lnTo>
                  <a:pt x="1922434" y="58420"/>
                </a:lnTo>
                <a:lnTo>
                  <a:pt x="197373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0827" y="74221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80726" y="48288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4031" y="631983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70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88710" y="394131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7303" y="78107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64822" y="7926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69531" y="382536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4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4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47941" y="336117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5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5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94864" y="637786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43877" y="343661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89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79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08040" y="736409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5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5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5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5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47953" y="319304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80912" y="215440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65959" y="308279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27279" y="4605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09298" y="78049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31344" y="35613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1861" y="570492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44134" y="507255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19258" y="631403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46458" y="501452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7941" y="304799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4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4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24621" y="29609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16180" y="726544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8363" y="2539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26746" y="144118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5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37772" y="12407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80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80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80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25579" y="13948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80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05958" y="35623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74931" y="728293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4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4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4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4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4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4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39241" y="352363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91101" y="3329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63573" y="62966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18158" y="33495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03848" y="520020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16072" y="7797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07122" y="3303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14883" y="53800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68406" y="785717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87136" y="731773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14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14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99424" y="785138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89228" y="60007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87139" y="7439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66477" y="629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99429" y="705662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95445" y="37034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49052" y="38136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561929" y="105242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30466" y="31756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25239" y="38136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59018" y="11685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739" y="0"/>
                </a:moveTo>
                <a:lnTo>
                  <a:pt x="0" y="0"/>
                </a:lnTo>
                <a:lnTo>
                  <a:pt x="1168" y="584"/>
                </a:lnTo>
                <a:lnTo>
                  <a:pt x="1739" y="0"/>
                </a:lnTo>
                <a:close/>
              </a:path>
              <a:path w="6985" h="6985">
                <a:moveTo>
                  <a:pt x="6388" y="6388"/>
                </a:moveTo>
                <a:lnTo>
                  <a:pt x="3479" y="6388"/>
                </a:lnTo>
                <a:lnTo>
                  <a:pt x="5803" y="6959"/>
                </a:lnTo>
                <a:lnTo>
                  <a:pt x="6388" y="638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94934" y="212546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52537" y="383107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02439" y="222403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10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03601" y="45388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16280" y="53452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47880" y="382536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20345" y="53568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35546" y="35874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98831" y="96544"/>
            <a:ext cx="10795" cy="20320"/>
          </a:xfrm>
          <a:custGeom>
            <a:avLst/>
            <a:gdLst/>
            <a:ahLst/>
            <a:cxnLst/>
            <a:rect l="l" t="t" r="r" b="b"/>
            <a:pathLst>
              <a:path w="10795" h="20319">
                <a:moveTo>
                  <a:pt x="1752" y="2895"/>
                </a:moveTo>
                <a:lnTo>
                  <a:pt x="1168" y="1155"/>
                </a:lnTo>
                <a:lnTo>
                  <a:pt x="0" y="0"/>
                </a:lnTo>
                <a:lnTo>
                  <a:pt x="1168" y="4635"/>
                </a:lnTo>
                <a:lnTo>
                  <a:pt x="1752" y="2895"/>
                </a:lnTo>
                <a:close/>
              </a:path>
              <a:path w="10795" h="20319">
                <a:moveTo>
                  <a:pt x="10464" y="13931"/>
                </a:moveTo>
                <a:lnTo>
                  <a:pt x="8140" y="16827"/>
                </a:lnTo>
                <a:lnTo>
                  <a:pt x="5816" y="20307"/>
                </a:lnTo>
                <a:lnTo>
                  <a:pt x="6388" y="19723"/>
                </a:lnTo>
                <a:lnTo>
                  <a:pt x="6972" y="19723"/>
                </a:lnTo>
                <a:lnTo>
                  <a:pt x="8140" y="19151"/>
                </a:lnTo>
                <a:lnTo>
                  <a:pt x="10464" y="1393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73447" y="65785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87962" y="164388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11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646729" y="25748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89129" y="15219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674028" y="67526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5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16959" y="21079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46569" y="3387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81566" y="463166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73768" y="950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88734" y="283329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70864" y="2516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69369" y="46258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88635" y="40747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13129" y="33553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91551" y="263020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692614" y="20267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53697" y="385431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4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4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88400" y="50899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06739" y="33206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86805" y="199773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4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157752" y="38252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11876" y="358164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60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60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60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60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60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68800" y="89575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74015" y="387749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69703" y="79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33605" y="14237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94356" y="656349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61947" y="15683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80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70197" y="195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70767" y="-356"/>
            <a:ext cx="2393315" cy="807085"/>
          </a:xfrm>
          <a:custGeom>
            <a:avLst/>
            <a:gdLst/>
            <a:ahLst/>
            <a:cxnLst/>
            <a:rect l="l" t="t" r="r" b="b"/>
            <a:pathLst>
              <a:path w="2393315" h="807085">
                <a:moveTo>
                  <a:pt x="3721" y="508"/>
                </a:moveTo>
                <a:lnTo>
                  <a:pt x="0" y="508"/>
                </a:lnTo>
                <a:lnTo>
                  <a:pt x="0" y="1778"/>
                </a:lnTo>
                <a:lnTo>
                  <a:pt x="3721" y="508"/>
                </a:lnTo>
                <a:close/>
              </a:path>
              <a:path w="2393315" h="807085">
                <a:moveTo>
                  <a:pt x="21488" y="29718"/>
                </a:moveTo>
                <a:lnTo>
                  <a:pt x="20332" y="29718"/>
                </a:lnTo>
                <a:lnTo>
                  <a:pt x="20256" y="29883"/>
                </a:lnTo>
                <a:lnTo>
                  <a:pt x="21488" y="29718"/>
                </a:lnTo>
                <a:close/>
              </a:path>
              <a:path w="2393315" h="807085">
                <a:moveTo>
                  <a:pt x="70688" y="140208"/>
                </a:moveTo>
                <a:lnTo>
                  <a:pt x="65036" y="140208"/>
                </a:lnTo>
                <a:lnTo>
                  <a:pt x="68135" y="141478"/>
                </a:lnTo>
                <a:lnTo>
                  <a:pt x="70688" y="140208"/>
                </a:lnTo>
                <a:close/>
              </a:path>
              <a:path w="2393315" h="807085">
                <a:moveTo>
                  <a:pt x="75361" y="137617"/>
                </a:moveTo>
                <a:lnTo>
                  <a:pt x="73240" y="138938"/>
                </a:lnTo>
                <a:lnTo>
                  <a:pt x="70688" y="140208"/>
                </a:lnTo>
                <a:lnTo>
                  <a:pt x="72593" y="140208"/>
                </a:lnTo>
                <a:lnTo>
                  <a:pt x="75361" y="137617"/>
                </a:lnTo>
                <a:close/>
              </a:path>
              <a:path w="2393315" h="807085">
                <a:moveTo>
                  <a:pt x="105486" y="155333"/>
                </a:moveTo>
                <a:lnTo>
                  <a:pt x="103365" y="156718"/>
                </a:lnTo>
                <a:lnTo>
                  <a:pt x="104533" y="156718"/>
                </a:lnTo>
                <a:lnTo>
                  <a:pt x="105486" y="155333"/>
                </a:lnTo>
                <a:close/>
              </a:path>
              <a:path w="2393315" h="807085">
                <a:moveTo>
                  <a:pt x="165112" y="254939"/>
                </a:moveTo>
                <a:lnTo>
                  <a:pt x="163182" y="257048"/>
                </a:lnTo>
                <a:lnTo>
                  <a:pt x="160858" y="257048"/>
                </a:lnTo>
                <a:lnTo>
                  <a:pt x="160274" y="263398"/>
                </a:lnTo>
                <a:lnTo>
                  <a:pt x="165112" y="254939"/>
                </a:lnTo>
                <a:close/>
              </a:path>
              <a:path w="2393315" h="807085">
                <a:moveTo>
                  <a:pt x="166662" y="253238"/>
                </a:moveTo>
                <a:lnTo>
                  <a:pt x="166598" y="253098"/>
                </a:lnTo>
                <a:lnTo>
                  <a:pt x="166090" y="253238"/>
                </a:lnTo>
                <a:lnTo>
                  <a:pt x="165112" y="254939"/>
                </a:lnTo>
                <a:lnTo>
                  <a:pt x="166662" y="253238"/>
                </a:lnTo>
                <a:close/>
              </a:path>
              <a:path w="2393315" h="807085">
                <a:moveTo>
                  <a:pt x="231127" y="6858"/>
                </a:moveTo>
                <a:lnTo>
                  <a:pt x="218935" y="5588"/>
                </a:lnTo>
                <a:lnTo>
                  <a:pt x="220548" y="508"/>
                </a:lnTo>
                <a:lnTo>
                  <a:pt x="14947" y="508"/>
                </a:lnTo>
                <a:lnTo>
                  <a:pt x="8813" y="1778"/>
                </a:lnTo>
                <a:lnTo>
                  <a:pt x="11112" y="4318"/>
                </a:lnTo>
                <a:lnTo>
                  <a:pt x="13944" y="5588"/>
                </a:lnTo>
                <a:lnTo>
                  <a:pt x="4648" y="6858"/>
                </a:lnTo>
                <a:lnTo>
                  <a:pt x="9880" y="6858"/>
                </a:lnTo>
                <a:lnTo>
                  <a:pt x="9880" y="8128"/>
                </a:lnTo>
                <a:lnTo>
                  <a:pt x="4064" y="8128"/>
                </a:lnTo>
                <a:lnTo>
                  <a:pt x="1168" y="9398"/>
                </a:lnTo>
                <a:lnTo>
                  <a:pt x="0" y="10668"/>
                </a:lnTo>
                <a:lnTo>
                  <a:pt x="2908" y="11938"/>
                </a:lnTo>
                <a:lnTo>
                  <a:pt x="26720" y="11938"/>
                </a:lnTo>
                <a:lnTo>
                  <a:pt x="11036" y="13208"/>
                </a:lnTo>
                <a:lnTo>
                  <a:pt x="9423" y="14478"/>
                </a:lnTo>
                <a:lnTo>
                  <a:pt x="6388" y="15748"/>
                </a:lnTo>
                <a:lnTo>
                  <a:pt x="5981" y="17018"/>
                </a:lnTo>
                <a:lnTo>
                  <a:pt x="9880" y="17018"/>
                </a:lnTo>
                <a:lnTo>
                  <a:pt x="225831" y="17018"/>
                </a:lnTo>
                <a:lnTo>
                  <a:pt x="225894" y="14478"/>
                </a:lnTo>
                <a:lnTo>
                  <a:pt x="229958" y="14478"/>
                </a:lnTo>
                <a:lnTo>
                  <a:pt x="231127" y="6858"/>
                </a:lnTo>
                <a:close/>
              </a:path>
              <a:path w="2393315" h="807085">
                <a:moveTo>
                  <a:pt x="233438" y="0"/>
                </a:moveTo>
                <a:lnTo>
                  <a:pt x="225323" y="2895"/>
                </a:lnTo>
                <a:lnTo>
                  <a:pt x="229387" y="4648"/>
                </a:lnTo>
                <a:lnTo>
                  <a:pt x="233438" y="0"/>
                </a:lnTo>
                <a:close/>
              </a:path>
              <a:path w="2393315" h="807085">
                <a:moveTo>
                  <a:pt x="236931" y="14478"/>
                </a:moveTo>
                <a:lnTo>
                  <a:pt x="234391" y="13208"/>
                </a:lnTo>
                <a:lnTo>
                  <a:pt x="229666" y="15748"/>
                </a:lnTo>
                <a:lnTo>
                  <a:pt x="225831" y="17018"/>
                </a:lnTo>
                <a:lnTo>
                  <a:pt x="229958" y="17018"/>
                </a:lnTo>
                <a:lnTo>
                  <a:pt x="231127" y="15748"/>
                </a:lnTo>
                <a:lnTo>
                  <a:pt x="236931" y="14478"/>
                </a:lnTo>
                <a:close/>
              </a:path>
              <a:path w="2393315" h="807085">
                <a:moveTo>
                  <a:pt x="276415" y="67818"/>
                </a:moveTo>
                <a:lnTo>
                  <a:pt x="275844" y="66548"/>
                </a:lnTo>
                <a:lnTo>
                  <a:pt x="275310" y="67322"/>
                </a:lnTo>
                <a:lnTo>
                  <a:pt x="276415" y="67818"/>
                </a:lnTo>
                <a:close/>
              </a:path>
              <a:path w="2393315" h="807085">
                <a:moveTo>
                  <a:pt x="310172" y="361035"/>
                </a:moveTo>
                <a:lnTo>
                  <a:pt x="305447" y="364998"/>
                </a:lnTo>
                <a:lnTo>
                  <a:pt x="308356" y="364998"/>
                </a:lnTo>
                <a:lnTo>
                  <a:pt x="310172" y="361035"/>
                </a:lnTo>
                <a:close/>
              </a:path>
              <a:path w="2393315" h="807085">
                <a:moveTo>
                  <a:pt x="310680" y="364998"/>
                </a:moveTo>
                <a:lnTo>
                  <a:pt x="308356" y="364998"/>
                </a:lnTo>
                <a:lnTo>
                  <a:pt x="305447" y="371348"/>
                </a:lnTo>
                <a:lnTo>
                  <a:pt x="310680" y="364998"/>
                </a:lnTo>
                <a:close/>
              </a:path>
              <a:path w="2393315" h="807085">
                <a:moveTo>
                  <a:pt x="365264" y="142748"/>
                </a:moveTo>
                <a:lnTo>
                  <a:pt x="364680" y="144018"/>
                </a:lnTo>
                <a:lnTo>
                  <a:pt x="364680" y="145288"/>
                </a:lnTo>
                <a:lnTo>
                  <a:pt x="365264" y="142748"/>
                </a:lnTo>
                <a:close/>
              </a:path>
              <a:path w="2393315" h="807085">
                <a:moveTo>
                  <a:pt x="380365" y="154660"/>
                </a:moveTo>
                <a:lnTo>
                  <a:pt x="377812" y="151168"/>
                </a:lnTo>
                <a:lnTo>
                  <a:pt x="379044" y="152565"/>
                </a:lnTo>
                <a:lnTo>
                  <a:pt x="378625" y="151638"/>
                </a:lnTo>
                <a:lnTo>
                  <a:pt x="376301" y="149098"/>
                </a:lnTo>
                <a:lnTo>
                  <a:pt x="371652" y="142748"/>
                </a:lnTo>
                <a:lnTo>
                  <a:pt x="375145" y="147828"/>
                </a:lnTo>
                <a:lnTo>
                  <a:pt x="373976" y="146558"/>
                </a:lnTo>
                <a:lnTo>
                  <a:pt x="375742" y="148704"/>
                </a:lnTo>
                <a:lnTo>
                  <a:pt x="380365" y="155448"/>
                </a:lnTo>
                <a:lnTo>
                  <a:pt x="380365" y="154660"/>
                </a:lnTo>
                <a:close/>
              </a:path>
              <a:path w="2393315" h="807085">
                <a:moveTo>
                  <a:pt x="382689" y="72898"/>
                </a:moveTo>
                <a:lnTo>
                  <a:pt x="380822" y="70446"/>
                </a:lnTo>
                <a:lnTo>
                  <a:pt x="375145" y="71628"/>
                </a:lnTo>
                <a:lnTo>
                  <a:pt x="382689" y="72898"/>
                </a:lnTo>
                <a:close/>
              </a:path>
              <a:path w="2393315" h="807085">
                <a:moveTo>
                  <a:pt x="383057" y="69989"/>
                </a:moveTo>
                <a:lnTo>
                  <a:pt x="379780" y="69088"/>
                </a:lnTo>
                <a:lnTo>
                  <a:pt x="380822" y="70446"/>
                </a:lnTo>
                <a:lnTo>
                  <a:pt x="383057" y="69989"/>
                </a:lnTo>
                <a:close/>
              </a:path>
              <a:path w="2393315" h="807085">
                <a:moveTo>
                  <a:pt x="387921" y="75438"/>
                </a:moveTo>
                <a:lnTo>
                  <a:pt x="375145" y="74168"/>
                </a:lnTo>
                <a:lnTo>
                  <a:pt x="371068" y="72898"/>
                </a:lnTo>
                <a:lnTo>
                  <a:pt x="374167" y="75438"/>
                </a:lnTo>
                <a:lnTo>
                  <a:pt x="387921" y="75438"/>
                </a:lnTo>
                <a:close/>
              </a:path>
              <a:path w="2393315" h="807085">
                <a:moveTo>
                  <a:pt x="390321" y="399135"/>
                </a:moveTo>
                <a:lnTo>
                  <a:pt x="389661" y="399288"/>
                </a:lnTo>
                <a:lnTo>
                  <a:pt x="390245" y="399288"/>
                </a:lnTo>
                <a:lnTo>
                  <a:pt x="390321" y="399135"/>
                </a:lnTo>
                <a:close/>
              </a:path>
              <a:path w="2393315" h="807085">
                <a:moveTo>
                  <a:pt x="472719" y="428980"/>
                </a:moveTo>
                <a:lnTo>
                  <a:pt x="470979" y="432308"/>
                </a:lnTo>
                <a:lnTo>
                  <a:pt x="470395" y="434848"/>
                </a:lnTo>
                <a:lnTo>
                  <a:pt x="472719" y="429768"/>
                </a:lnTo>
                <a:lnTo>
                  <a:pt x="472719" y="428980"/>
                </a:lnTo>
                <a:close/>
              </a:path>
              <a:path w="2393315" h="807085">
                <a:moveTo>
                  <a:pt x="474459" y="425640"/>
                </a:moveTo>
                <a:lnTo>
                  <a:pt x="473875" y="426593"/>
                </a:lnTo>
                <a:lnTo>
                  <a:pt x="472833" y="428498"/>
                </a:lnTo>
                <a:lnTo>
                  <a:pt x="472719" y="428980"/>
                </a:lnTo>
                <a:lnTo>
                  <a:pt x="474459" y="425640"/>
                </a:lnTo>
                <a:close/>
              </a:path>
              <a:path w="2393315" h="807085">
                <a:moveTo>
                  <a:pt x="578383" y="77978"/>
                </a:moveTo>
                <a:lnTo>
                  <a:pt x="576922" y="76708"/>
                </a:lnTo>
                <a:lnTo>
                  <a:pt x="573824" y="77355"/>
                </a:lnTo>
                <a:lnTo>
                  <a:pt x="578383" y="77978"/>
                </a:lnTo>
                <a:close/>
              </a:path>
              <a:path w="2393315" h="807085">
                <a:moveTo>
                  <a:pt x="583018" y="75438"/>
                </a:moveTo>
                <a:lnTo>
                  <a:pt x="575475" y="75438"/>
                </a:lnTo>
                <a:lnTo>
                  <a:pt x="576922" y="76708"/>
                </a:lnTo>
                <a:lnTo>
                  <a:pt x="583018" y="75438"/>
                </a:lnTo>
                <a:close/>
              </a:path>
              <a:path w="2393315" h="807085">
                <a:moveTo>
                  <a:pt x="588886" y="119761"/>
                </a:moveTo>
                <a:lnTo>
                  <a:pt x="583996" y="121158"/>
                </a:lnTo>
                <a:lnTo>
                  <a:pt x="584187" y="121158"/>
                </a:lnTo>
                <a:lnTo>
                  <a:pt x="588835" y="119888"/>
                </a:lnTo>
                <a:lnTo>
                  <a:pt x="588886" y="119761"/>
                </a:lnTo>
                <a:close/>
              </a:path>
              <a:path w="2393315" h="807085">
                <a:moveTo>
                  <a:pt x="592899" y="118618"/>
                </a:moveTo>
                <a:lnTo>
                  <a:pt x="589419" y="118618"/>
                </a:lnTo>
                <a:lnTo>
                  <a:pt x="588886" y="119761"/>
                </a:lnTo>
                <a:lnTo>
                  <a:pt x="592899" y="118618"/>
                </a:lnTo>
                <a:close/>
              </a:path>
              <a:path w="2393315" h="807085">
                <a:moveTo>
                  <a:pt x="596493" y="66548"/>
                </a:moveTo>
                <a:lnTo>
                  <a:pt x="591731" y="65278"/>
                </a:lnTo>
                <a:lnTo>
                  <a:pt x="595223" y="65278"/>
                </a:lnTo>
                <a:lnTo>
                  <a:pt x="594639" y="58928"/>
                </a:lnTo>
                <a:lnTo>
                  <a:pt x="590575" y="56388"/>
                </a:lnTo>
                <a:lnTo>
                  <a:pt x="589699" y="52578"/>
                </a:lnTo>
                <a:lnTo>
                  <a:pt x="589419" y="51308"/>
                </a:lnTo>
                <a:lnTo>
                  <a:pt x="578954" y="52578"/>
                </a:lnTo>
                <a:lnTo>
                  <a:pt x="581279" y="50038"/>
                </a:lnTo>
                <a:lnTo>
                  <a:pt x="572566" y="48768"/>
                </a:lnTo>
                <a:lnTo>
                  <a:pt x="574509" y="46228"/>
                </a:lnTo>
                <a:lnTo>
                  <a:pt x="575475" y="44958"/>
                </a:lnTo>
                <a:lnTo>
                  <a:pt x="583603" y="41148"/>
                </a:lnTo>
                <a:lnTo>
                  <a:pt x="582447" y="36068"/>
                </a:lnTo>
                <a:lnTo>
                  <a:pt x="579831" y="34798"/>
                </a:lnTo>
                <a:lnTo>
                  <a:pt x="577215" y="33528"/>
                </a:lnTo>
                <a:lnTo>
                  <a:pt x="576961" y="33693"/>
                </a:lnTo>
                <a:lnTo>
                  <a:pt x="576630" y="32258"/>
                </a:lnTo>
                <a:lnTo>
                  <a:pt x="576059" y="29718"/>
                </a:lnTo>
                <a:lnTo>
                  <a:pt x="583018" y="32258"/>
                </a:lnTo>
                <a:lnTo>
                  <a:pt x="581279" y="27178"/>
                </a:lnTo>
                <a:lnTo>
                  <a:pt x="580707" y="25908"/>
                </a:lnTo>
                <a:lnTo>
                  <a:pt x="575284" y="20828"/>
                </a:lnTo>
                <a:lnTo>
                  <a:pt x="575183" y="34798"/>
                </a:lnTo>
                <a:lnTo>
                  <a:pt x="573151" y="36068"/>
                </a:lnTo>
                <a:lnTo>
                  <a:pt x="567347" y="34798"/>
                </a:lnTo>
                <a:lnTo>
                  <a:pt x="575183" y="34798"/>
                </a:lnTo>
                <a:lnTo>
                  <a:pt x="575183" y="20739"/>
                </a:lnTo>
                <a:lnTo>
                  <a:pt x="572566" y="18288"/>
                </a:lnTo>
                <a:lnTo>
                  <a:pt x="568502" y="19558"/>
                </a:lnTo>
                <a:lnTo>
                  <a:pt x="566762" y="20828"/>
                </a:lnTo>
                <a:lnTo>
                  <a:pt x="563854" y="19558"/>
                </a:lnTo>
                <a:lnTo>
                  <a:pt x="562114" y="18288"/>
                </a:lnTo>
                <a:lnTo>
                  <a:pt x="567918" y="17018"/>
                </a:lnTo>
                <a:lnTo>
                  <a:pt x="573735" y="17018"/>
                </a:lnTo>
                <a:lnTo>
                  <a:pt x="566178" y="14478"/>
                </a:lnTo>
                <a:lnTo>
                  <a:pt x="573151" y="9398"/>
                </a:lnTo>
                <a:lnTo>
                  <a:pt x="575284" y="8128"/>
                </a:lnTo>
                <a:lnTo>
                  <a:pt x="579539" y="5588"/>
                </a:lnTo>
                <a:lnTo>
                  <a:pt x="585660" y="508"/>
                </a:lnTo>
                <a:lnTo>
                  <a:pt x="381571" y="508"/>
                </a:lnTo>
                <a:lnTo>
                  <a:pt x="382104" y="1778"/>
                </a:lnTo>
                <a:lnTo>
                  <a:pt x="370497" y="1778"/>
                </a:lnTo>
                <a:lnTo>
                  <a:pt x="382689" y="5588"/>
                </a:lnTo>
                <a:lnTo>
                  <a:pt x="368757" y="8128"/>
                </a:lnTo>
                <a:lnTo>
                  <a:pt x="371652" y="10668"/>
                </a:lnTo>
                <a:lnTo>
                  <a:pt x="372237" y="9398"/>
                </a:lnTo>
                <a:lnTo>
                  <a:pt x="376885" y="8128"/>
                </a:lnTo>
                <a:lnTo>
                  <a:pt x="380365" y="8128"/>
                </a:lnTo>
                <a:lnTo>
                  <a:pt x="381215" y="11938"/>
                </a:lnTo>
                <a:lnTo>
                  <a:pt x="377532" y="15748"/>
                </a:lnTo>
                <a:lnTo>
                  <a:pt x="371792" y="18288"/>
                </a:lnTo>
                <a:lnTo>
                  <a:pt x="366433" y="19558"/>
                </a:lnTo>
                <a:lnTo>
                  <a:pt x="376301" y="29718"/>
                </a:lnTo>
                <a:lnTo>
                  <a:pt x="372821" y="29718"/>
                </a:lnTo>
                <a:lnTo>
                  <a:pt x="371068" y="28448"/>
                </a:lnTo>
                <a:lnTo>
                  <a:pt x="368757" y="28448"/>
                </a:lnTo>
                <a:lnTo>
                  <a:pt x="369519" y="29718"/>
                </a:lnTo>
                <a:lnTo>
                  <a:pt x="365696" y="29718"/>
                </a:lnTo>
                <a:lnTo>
                  <a:pt x="362546" y="30988"/>
                </a:lnTo>
                <a:lnTo>
                  <a:pt x="365264" y="33528"/>
                </a:lnTo>
                <a:lnTo>
                  <a:pt x="368173" y="32258"/>
                </a:lnTo>
                <a:lnTo>
                  <a:pt x="372237" y="33528"/>
                </a:lnTo>
                <a:lnTo>
                  <a:pt x="374561" y="33528"/>
                </a:lnTo>
                <a:lnTo>
                  <a:pt x="367588" y="36068"/>
                </a:lnTo>
                <a:lnTo>
                  <a:pt x="367588" y="42418"/>
                </a:lnTo>
                <a:lnTo>
                  <a:pt x="371068" y="46228"/>
                </a:lnTo>
                <a:lnTo>
                  <a:pt x="362940" y="44958"/>
                </a:lnTo>
                <a:lnTo>
                  <a:pt x="362940" y="51308"/>
                </a:lnTo>
                <a:lnTo>
                  <a:pt x="364680" y="57658"/>
                </a:lnTo>
                <a:lnTo>
                  <a:pt x="366864" y="64008"/>
                </a:lnTo>
                <a:lnTo>
                  <a:pt x="368173" y="70358"/>
                </a:lnTo>
                <a:lnTo>
                  <a:pt x="371652" y="67818"/>
                </a:lnTo>
                <a:lnTo>
                  <a:pt x="385597" y="67818"/>
                </a:lnTo>
                <a:lnTo>
                  <a:pt x="387337" y="69088"/>
                </a:lnTo>
                <a:lnTo>
                  <a:pt x="383057" y="69989"/>
                </a:lnTo>
                <a:lnTo>
                  <a:pt x="389077" y="71628"/>
                </a:lnTo>
                <a:lnTo>
                  <a:pt x="387921" y="75438"/>
                </a:lnTo>
                <a:lnTo>
                  <a:pt x="569671" y="75438"/>
                </a:lnTo>
                <a:lnTo>
                  <a:pt x="570242" y="74168"/>
                </a:lnTo>
                <a:lnTo>
                  <a:pt x="583018" y="74168"/>
                </a:lnTo>
                <a:lnTo>
                  <a:pt x="587095" y="75438"/>
                </a:lnTo>
                <a:lnTo>
                  <a:pt x="584771" y="74168"/>
                </a:lnTo>
                <a:lnTo>
                  <a:pt x="582447" y="72898"/>
                </a:lnTo>
                <a:lnTo>
                  <a:pt x="585927" y="71628"/>
                </a:lnTo>
                <a:lnTo>
                  <a:pt x="588251" y="72898"/>
                </a:lnTo>
                <a:lnTo>
                  <a:pt x="592899" y="71628"/>
                </a:lnTo>
                <a:lnTo>
                  <a:pt x="591413" y="70358"/>
                </a:lnTo>
                <a:lnTo>
                  <a:pt x="594499" y="69088"/>
                </a:lnTo>
                <a:lnTo>
                  <a:pt x="595490" y="67818"/>
                </a:lnTo>
                <a:lnTo>
                  <a:pt x="596493" y="66548"/>
                </a:lnTo>
                <a:close/>
              </a:path>
              <a:path w="2393315" h="807085">
                <a:moveTo>
                  <a:pt x="612063" y="188468"/>
                </a:moveTo>
                <a:lnTo>
                  <a:pt x="601611" y="193548"/>
                </a:lnTo>
                <a:lnTo>
                  <a:pt x="606259" y="192278"/>
                </a:lnTo>
                <a:lnTo>
                  <a:pt x="608584" y="192278"/>
                </a:lnTo>
                <a:lnTo>
                  <a:pt x="612063" y="188468"/>
                </a:lnTo>
                <a:close/>
              </a:path>
              <a:path w="2393315" h="807085">
                <a:moveTo>
                  <a:pt x="616026" y="232918"/>
                </a:moveTo>
                <a:lnTo>
                  <a:pt x="612495" y="234188"/>
                </a:lnTo>
                <a:lnTo>
                  <a:pt x="612063" y="234188"/>
                </a:lnTo>
                <a:lnTo>
                  <a:pt x="612063" y="236728"/>
                </a:lnTo>
                <a:lnTo>
                  <a:pt x="613232" y="236728"/>
                </a:lnTo>
                <a:lnTo>
                  <a:pt x="616026" y="232918"/>
                </a:lnTo>
                <a:close/>
              </a:path>
              <a:path w="2393315" h="807085">
                <a:moveTo>
                  <a:pt x="646531" y="278638"/>
                </a:moveTo>
                <a:lnTo>
                  <a:pt x="644588" y="278638"/>
                </a:lnTo>
                <a:lnTo>
                  <a:pt x="639940" y="282448"/>
                </a:lnTo>
                <a:lnTo>
                  <a:pt x="640549" y="282562"/>
                </a:lnTo>
                <a:lnTo>
                  <a:pt x="646531" y="278638"/>
                </a:lnTo>
                <a:close/>
              </a:path>
              <a:path w="2393315" h="807085">
                <a:moveTo>
                  <a:pt x="649820" y="610108"/>
                </a:moveTo>
                <a:lnTo>
                  <a:pt x="648652" y="610108"/>
                </a:lnTo>
                <a:lnTo>
                  <a:pt x="645172" y="612648"/>
                </a:lnTo>
                <a:lnTo>
                  <a:pt x="649820" y="610108"/>
                </a:lnTo>
                <a:close/>
              </a:path>
              <a:path w="2393315" h="807085">
                <a:moveTo>
                  <a:pt x="650684" y="609638"/>
                </a:moveTo>
                <a:lnTo>
                  <a:pt x="649820" y="610108"/>
                </a:lnTo>
                <a:lnTo>
                  <a:pt x="650405" y="610108"/>
                </a:lnTo>
                <a:lnTo>
                  <a:pt x="650684" y="609638"/>
                </a:lnTo>
                <a:close/>
              </a:path>
              <a:path w="2393315" h="807085">
                <a:moveTo>
                  <a:pt x="651560" y="278638"/>
                </a:moveTo>
                <a:lnTo>
                  <a:pt x="650405" y="276098"/>
                </a:lnTo>
                <a:lnTo>
                  <a:pt x="646531" y="278638"/>
                </a:lnTo>
                <a:lnTo>
                  <a:pt x="651560" y="278638"/>
                </a:lnTo>
                <a:close/>
              </a:path>
              <a:path w="2393315" h="807085">
                <a:moveTo>
                  <a:pt x="655447" y="337947"/>
                </a:moveTo>
                <a:lnTo>
                  <a:pt x="650976" y="340868"/>
                </a:lnTo>
                <a:lnTo>
                  <a:pt x="653986" y="339928"/>
                </a:lnTo>
                <a:lnTo>
                  <a:pt x="655447" y="337947"/>
                </a:lnTo>
                <a:close/>
              </a:path>
              <a:path w="2393315" h="807085">
                <a:moveTo>
                  <a:pt x="661441" y="330708"/>
                </a:moveTo>
                <a:lnTo>
                  <a:pt x="659117" y="330708"/>
                </a:lnTo>
                <a:lnTo>
                  <a:pt x="656793" y="331724"/>
                </a:lnTo>
                <a:lnTo>
                  <a:pt x="661441" y="330708"/>
                </a:lnTo>
                <a:close/>
              </a:path>
              <a:path w="2393315" h="807085">
                <a:moveTo>
                  <a:pt x="664286" y="394030"/>
                </a:moveTo>
                <a:lnTo>
                  <a:pt x="662622" y="393522"/>
                </a:lnTo>
                <a:lnTo>
                  <a:pt x="661682" y="396074"/>
                </a:lnTo>
                <a:lnTo>
                  <a:pt x="662838" y="395414"/>
                </a:lnTo>
                <a:lnTo>
                  <a:pt x="664286" y="394030"/>
                </a:lnTo>
                <a:close/>
              </a:path>
              <a:path w="2393315" h="807085">
                <a:moveTo>
                  <a:pt x="665505" y="330708"/>
                </a:moveTo>
                <a:lnTo>
                  <a:pt x="657948" y="334518"/>
                </a:lnTo>
                <a:lnTo>
                  <a:pt x="655447" y="337947"/>
                </a:lnTo>
                <a:lnTo>
                  <a:pt x="656793" y="337058"/>
                </a:lnTo>
                <a:lnTo>
                  <a:pt x="663181" y="335788"/>
                </a:lnTo>
                <a:lnTo>
                  <a:pt x="665505" y="330708"/>
                </a:lnTo>
                <a:close/>
              </a:path>
              <a:path w="2393315" h="807085">
                <a:moveTo>
                  <a:pt x="665797" y="380238"/>
                </a:moveTo>
                <a:lnTo>
                  <a:pt x="665505" y="380238"/>
                </a:lnTo>
                <a:lnTo>
                  <a:pt x="660857" y="384048"/>
                </a:lnTo>
                <a:lnTo>
                  <a:pt x="661212" y="384149"/>
                </a:lnTo>
                <a:lnTo>
                  <a:pt x="661441" y="384048"/>
                </a:lnTo>
                <a:lnTo>
                  <a:pt x="665797" y="380238"/>
                </a:lnTo>
                <a:close/>
              </a:path>
              <a:path w="2393315" h="807085">
                <a:moveTo>
                  <a:pt x="667575" y="376834"/>
                </a:moveTo>
                <a:lnTo>
                  <a:pt x="663752" y="375158"/>
                </a:lnTo>
                <a:lnTo>
                  <a:pt x="655040" y="380238"/>
                </a:lnTo>
                <a:lnTo>
                  <a:pt x="653884" y="382778"/>
                </a:lnTo>
                <a:lnTo>
                  <a:pt x="660857" y="377698"/>
                </a:lnTo>
                <a:lnTo>
                  <a:pt x="662012" y="377698"/>
                </a:lnTo>
                <a:lnTo>
                  <a:pt x="667575" y="376834"/>
                </a:lnTo>
                <a:close/>
              </a:path>
              <a:path w="2393315" h="807085">
                <a:moveTo>
                  <a:pt x="670153" y="376428"/>
                </a:moveTo>
                <a:lnTo>
                  <a:pt x="667575" y="376834"/>
                </a:lnTo>
                <a:lnTo>
                  <a:pt x="668985" y="377444"/>
                </a:lnTo>
                <a:lnTo>
                  <a:pt x="670153" y="376428"/>
                </a:lnTo>
                <a:close/>
              </a:path>
              <a:path w="2393315" h="807085">
                <a:moveTo>
                  <a:pt x="673633" y="378968"/>
                </a:moveTo>
                <a:lnTo>
                  <a:pt x="669569" y="377698"/>
                </a:lnTo>
                <a:lnTo>
                  <a:pt x="668985" y="377444"/>
                </a:lnTo>
                <a:lnTo>
                  <a:pt x="665797" y="380238"/>
                </a:lnTo>
                <a:lnTo>
                  <a:pt x="669569" y="380238"/>
                </a:lnTo>
                <a:lnTo>
                  <a:pt x="673633" y="378968"/>
                </a:lnTo>
                <a:close/>
              </a:path>
              <a:path w="2393315" h="807085">
                <a:moveTo>
                  <a:pt x="677113" y="384048"/>
                </a:moveTo>
                <a:lnTo>
                  <a:pt x="672465" y="384048"/>
                </a:lnTo>
                <a:lnTo>
                  <a:pt x="665505" y="385318"/>
                </a:lnTo>
                <a:lnTo>
                  <a:pt x="661212" y="384149"/>
                </a:lnTo>
                <a:lnTo>
                  <a:pt x="658533" y="385318"/>
                </a:lnTo>
                <a:lnTo>
                  <a:pt x="655624" y="385318"/>
                </a:lnTo>
                <a:lnTo>
                  <a:pt x="650049" y="391668"/>
                </a:lnTo>
                <a:lnTo>
                  <a:pt x="653745" y="394208"/>
                </a:lnTo>
                <a:lnTo>
                  <a:pt x="660692" y="392938"/>
                </a:lnTo>
                <a:lnTo>
                  <a:pt x="662622" y="393522"/>
                </a:lnTo>
                <a:lnTo>
                  <a:pt x="662825" y="392938"/>
                </a:lnTo>
                <a:lnTo>
                  <a:pt x="663752" y="390398"/>
                </a:lnTo>
                <a:lnTo>
                  <a:pt x="667245" y="389128"/>
                </a:lnTo>
                <a:lnTo>
                  <a:pt x="673049" y="385318"/>
                </a:lnTo>
                <a:lnTo>
                  <a:pt x="677113" y="384048"/>
                </a:lnTo>
                <a:close/>
              </a:path>
              <a:path w="2393315" h="807085">
                <a:moveTo>
                  <a:pt x="681761" y="23368"/>
                </a:moveTo>
                <a:lnTo>
                  <a:pt x="681177" y="23368"/>
                </a:lnTo>
                <a:lnTo>
                  <a:pt x="680808" y="23164"/>
                </a:lnTo>
                <a:lnTo>
                  <a:pt x="679437" y="23368"/>
                </a:lnTo>
                <a:lnTo>
                  <a:pt x="677697" y="23368"/>
                </a:lnTo>
                <a:lnTo>
                  <a:pt x="676541" y="22098"/>
                </a:lnTo>
                <a:lnTo>
                  <a:pt x="677113" y="23368"/>
                </a:lnTo>
                <a:lnTo>
                  <a:pt x="674217" y="24638"/>
                </a:lnTo>
                <a:lnTo>
                  <a:pt x="681761" y="23368"/>
                </a:lnTo>
                <a:close/>
              </a:path>
              <a:path w="2393315" h="807085">
                <a:moveTo>
                  <a:pt x="685253" y="36068"/>
                </a:moveTo>
                <a:lnTo>
                  <a:pt x="683501" y="34798"/>
                </a:lnTo>
                <a:lnTo>
                  <a:pt x="678865" y="36068"/>
                </a:lnTo>
                <a:lnTo>
                  <a:pt x="685253" y="36068"/>
                </a:lnTo>
                <a:close/>
              </a:path>
              <a:path w="2393315" h="807085">
                <a:moveTo>
                  <a:pt x="705573" y="414147"/>
                </a:moveTo>
                <a:lnTo>
                  <a:pt x="702094" y="417068"/>
                </a:lnTo>
                <a:lnTo>
                  <a:pt x="703541" y="417068"/>
                </a:lnTo>
                <a:lnTo>
                  <a:pt x="705573" y="415798"/>
                </a:lnTo>
                <a:lnTo>
                  <a:pt x="705573" y="414147"/>
                </a:lnTo>
                <a:close/>
              </a:path>
              <a:path w="2393315" h="807085">
                <a:moveTo>
                  <a:pt x="709637" y="410718"/>
                </a:moveTo>
                <a:lnTo>
                  <a:pt x="705573" y="410718"/>
                </a:lnTo>
                <a:lnTo>
                  <a:pt x="705573" y="414147"/>
                </a:lnTo>
                <a:lnTo>
                  <a:pt x="709637" y="410718"/>
                </a:lnTo>
                <a:close/>
              </a:path>
              <a:path w="2393315" h="807085">
                <a:moveTo>
                  <a:pt x="709637" y="75438"/>
                </a:moveTo>
                <a:lnTo>
                  <a:pt x="700925" y="75438"/>
                </a:lnTo>
                <a:lnTo>
                  <a:pt x="699770" y="76708"/>
                </a:lnTo>
                <a:lnTo>
                  <a:pt x="709637" y="75438"/>
                </a:lnTo>
                <a:close/>
              </a:path>
              <a:path w="2393315" h="807085">
                <a:moveTo>
                  <a:pt x="713841" y="182613"/>
                </a:moveTo>
                <a:lnTo>
                  <a:pt x="708482" y="183388"/>
                </a:lnTo>
                <a:lnTo>
                  <a:pt x="711962" y="184658"/>
                </a:lnTo>
                <a:lnTo>
                  <a:pt x="713841" y="182613"/>
                </a:lnTo>
                <a:close/>
              </a:path>
              <a:path w="2393315" h="807085">
                <a:moveTo>
                  <a:pt x="716026" y="452628"/>
                </a:moveTo>
                <a:lnTo>
                  <a:pt x="713854" y="455231"/>
                </a:lnTo>
                <a:lnTo>
                  <a:pt x="715708" y="454367"/>
                </a:lnTo>
                <a:lnTo>
                  <a:pt x="716026" y="452628"/>
                </a:lnTo>
                <a:close/>
              </a:path>
              <a:path w="2393315" h="807085">
                <a:moveTo>
                  <a:pt x="717194" y="182118"/>
                </a:moveTo>
                <a:lnTo>
                  <a:pt x="714286" y="182118"/>
                </a:lnTo>
                <a:lnTo>
                  <a:pt x="713841" y="182613"/>
                </a:lnTo>
                <a:lnTo>
                  <a:pt x="717194" y="182118"/>
                </a:lnTo>
                <a:close/>
              </a:path>
              <a:path w="2393315" h="807085">
                <a:moveTo>
                  <a:pt x="720674" y="452628"/>
                </a:moveTo>
                <a:lnTo>
                  <a:pt x="716724" y="453898"/>
                </a:lnTo>
                <a:lnTo>
                  <a:pt x="715708" y="454367"/>
                </a:lnTo>
                <a:lnTo>
                  <a:pt x="714870" y="458978"/>
                </a:lnTo>
                <a:lnTo>
                  <a:pt x="720674" y="452628"/>
                </a:lnTo>
                <a:close/>
              </a:path>
              <a:path w="2393315" h="807085">
                <a:moveTo>
                  <a:pt x="722998" y="245618"/>
                </a:moveTo>
                <a:lnTo>
                  <a:pt x="721258" y="241808"/>
                </a:lnTo>
                <a:lnTo>
                  <a:pt x="714286" y="246888"/>
                </a:lnTo>
                <a:lnTo>
                  <a:pt x="721842" y="245618"/>
                </a:lnTo>
                <a:lnTo>
                  <a:pt x="722998" y="245618"/>
                </a:lnTo>
                <a:close/>
              </a:path>
              <a:path w="2393315" h="807085">
                <a:moveTo>
                  <a:pt x="724166" y="145288"/>
                </a:moveTo>
                <a:lnTo>
                  <a:pt x="723074" y="145605"/>
                </a:lnTo>
                <a:lnTo>
                  <a:pt x="720674" y="146558"/>
                </a:lnTo>
                <a:lnTo>
                  <a:pt x="724166" y="145288"/>
                </a:lnTo>
                <a:close/>
              </a:path>
              <a:path w="2393315" h="807085">
                <a:moveTo>
                  <a:pt x="727062" y="276733"/>
                </a:moveTo>
                <a:lnTo>
                  <a:pt x="726490" y="276733"/>
                </a:lnTo>
                <a:lnTo>
                  <a:pt x="725906" y="277304"/>
                </a:lnTo>
                <a:lnTo>
                  <a:pt x="726490" y="277304"/>
                </a:lnTo>
                <a:lnTo>
                  <a:pt x="727062" y="276733"/>
                </a:lnTo>
                <a:close/>
              </a:path>
              <a:path w="2393315" h="807085">
                <a:moveTo>
                  <a:pt x="727951" y="156641"/>
                </a:moveTo>
                <a:lnTo>
                  <a:pt x="727646" y="156718"/>
                </a:lnTo>
                <a:lnTo>
                  <a:pt x="727951" y="156641"/>
                </a:lnTo>
                <a:close/>
              </a:path>
              <a:path w="2393315" h="807085">
                <a:moveTo>
                  <a:pt x="728789" y="212598"/>
                </a:moveTo>
                <a:lnTo>
                  <a:pt x="727684" y="211785"/>
                </a:lnTo>
                <a:lnTo>
                  <a:pt x="725322" y="212598"/>
                </a:lnTo>
                <a:lnTo>
                  <a:pt x="728789" y="212598"/>
                </a:lnTo>
                <a:close/>
              </a:path>
              <a:path w="2393315" h="807085">
                <a:moveTo>
                  <a:pt x="731024" y="252590"/>
                </a:moveTo>
                <a:lnTo>
                  <a:pt x="729386" y="253238"/>
                </a:lnTo>
                <a:lnTo>
                  <a:pt x="721842" y="251968"/>
                </a:lnTo>
                <a:lnTo>
                  <a:pt x="719518" y="257048"/>
                </a:lnTo>
                <a:lnTo>
                  <a:pt x="727646" y="257048"/>
                </a:lnTo>
                <a:lnTo>
                  <a:pt x="730529" y="253238"/>
                </a:lnTo>
                <a:lnTo>
                  <a:pt x="731024" y="252590"/>
                </a:lnTo>
                <a:close/>
              </a:path>
              <a:path w="2393315" h="807085">
                <a:moveTo>
                  <a:pt x="732828" y="154178"/>
                </a:moveTo>
                <a:lnTo>
                  <a:pt x="724738" y="155448"/>
                </a:lnTo>
                <a:lnTo>
                  <a:pt x="727862" y="156616"/>
                </a:lnTo>
                <a:lnTo>
                  <a:pt x="732828" y="154178"/>
                </a:lnTo>
                <a:close/>
              </a:path>
              <a:path w="2393315" h="807085">
                <a:moveTo>
                  <a:pt x="734326" y="209486"/>
                </a:moveTo>
                <a:lnTo>
                  <a:pt x="731659" y="210058"/>
                </a:lnTo>
                <a:lnTo>
                  <a:pt x="723582" y="210058"/>
                </a:lnTo>
                <a:lnTo>
                  <a:pt x="727062" y="211328"/>
                </a:lnTo>
                <a:lnTo>
                  <a:pt x="727684" y="211785"/>
                </a:lnTo>
                <a:lnTo>
                  <a:pt x="734326" y="209486"/>
                </a:lnTo>
                <a:close/>
              </a:path>
              <a:path w="2393315" h="807085">
                <a:moveTo>
                  <a:pt x="735736" y="250698"/>
                </a:moveTo>
                <a:lnTo>
                  <a:pt x="732447" y="250698"/>
                </a:lnTo>
                <a:lnTo>
                  <a:pt x="731024" y="252590"/>
                </a:lnTo>
                <a:lnTo>
                  <a:pt x="735736" y="250698"/>
                </a:lnTo>
                <a:close/>
              </a:path>
              <a:path w="2393315" h="807085">
                <a:moveTo>
                  <a:pt x="737476" y="208788"/>
                </a:moveTo>
                <a:lnTo>
                  <a:pt x="736892" y="208584"/>
                </a:lnTo>
                <a:lnTo>
                  <a:pt x="734326" y="209486"/>
                </a:lnTo>
                <a:lnTo>
                  <a:pt x="737476" y="208788"/>
                </a:lnTo>
                <a:close/>
              </a:path>
              <a:path w="2393315" h="807085">
                <a:moveTo>
                  <a:pt x="742124" y="201168"/>
                </a:moveTo>
                <a:lnTo>
                  <a:pt x="740181" y="201777"/>
                </a:lnTo>
                <a:lnTo>
                  <a:pt x="740994" y="202095"/>
                </a:lnTo>
                <a:lnTo>
                  <a:pt x="742124" y="201168"/>
                </a:lnTo>
                <a:close/>
              </a:path>
              <a:path w="2393315" h="807085">
                <a:moveTo>
                  <a:pt x="742696" y="210058"/>
                </a:moveTo>
                <a:lnTo>
                  <a:pt x="740371" y="210058"/>
                </a:lnTo>
                <a:lnTo>
                  <a:pt x="734568" y="212598"/>
                </a:lnTo>
                <a:lnTo>
                  <a:pt x="728789" y="212598"/>
                </a:lnTo>
                <a:lnTo>
                  <a:pt x="730504" y="213868"/>
                </a:lnTo>
                <a:lnTo>
                  <a:pt x="740371" y="211328"/>
                </a:lnTo>
                <a:lnTo>
                  <a:pt x="742696" y="210058"/>
                </a:lnTo>
                <a:close/>
              </a:path>
              <a:path w="2393315" h="807085">
                <a:moveTo>
                  <a:pt x="743635" y="340385"/>
                </a:moveTo>
                <a:lnTo>
                  <a:pt x="738632" y="339598"/>
                </a:lnTo>
                <a:lnTo>
                  <a:pt x="741578" y="340868"/>
                </a:lnTo>
                <a:lnTo>
                  <a:pt x="743635" y="340385"/>
                </a:lnTo>
                <a:close/>
              </a:path>
              <a:path w="2393315" h="807085">
                <a:moveTo>
                  <a:pt x="750201" y="337654"/>
                </a:moveTo>
                <a:lnTo>
                  <a:pt x="746912" y="339598"/>
                </a:lnTo>
                <a:lnTo>
                  <a:pt x="743635" y="340385"/>
                </a:lnTo>
                <a:lnTo>
                  <a:pt x="746772" y="340868"/>
                </a:lnTo>
                <a:lnTo>
                  <a:pt x="750201" y="337654"/>
                </a:lnTo>
                <a:close/>
              </a:path>
              <a:path w="2393315" h="807085">
                <a:moveTo>
                  <a:pt x="750557" y="204978"/>
                </a:moveTo>
                <a:lnTo>
                  <a:pt x="748068" y="203708"/>
                </a:lnTo>
                <a:lnTo>
                  <a:pt x="741883" y="202438"/>
                </a:lnTo>
                <a:lnTo>
                  <a:pt x="740994" y="202095"/>
                </a:lnTo>
                <a:lnTo>
                  <a:pt x="737476" y="204978"/>
                </a:lnTo>
                <a:lnTo>
                  <a:pt x="733412" y="204978"/>
                </a:lnTo>
                <a:lnTo>
                  <a:pt x="727062" y="207518"/>
                </a:lnTo>
                <a:lnTo>
                  <a:pt x="733983" y="207518"/>
                </a:lnTo>
                <a:lnTo>
                  <a:pt x="736892" y="208584"/>
                </a:lnTo>
                <a:lnTo>
                  <a:pt x="739800" y="207518"/>
                </a:lnTo>
                <a:lnTo>
                  <a:pt x="742696" y="208788"/>
                </a:lnTo>
                <a:lnTo>
                  <a:pt x="750557" y="204978"/>
                </a:lnTo>
                <a:close/>
              </a:path>
              <a:path w="2393315" h="807085">
                <a:moveTo>
                  <a:pt x="752182" y="201168"/>
                </a:moveTo>
                <a:lnTo>
                  <a:pt x="751408" y="198628"/>
                </a:lnTo>
                <a:lnTo>
                  <a:pt x="746620" y="199580"/>
                </a:lnTo>
                <a:lnTo>
                  <a:pt x="745604" y="199898"/>
                </a:lnTo>
                <a:lnTo>
                  <a:pt x="743280" y="201168"/>
                </a:lnTo>
                <a:lnTo>
                  <a:pt x="752182" y="201168"/>
                </a:lnTo>
                <a:close/>
              </a:path>
              <a:path w="2393315" h="807085">
                <a:moveTo>
                  <a:pt x="761987" y="677506"/>
                </a:moveTo>
                <a:lnTo>
                  <a:pt x="760704" y="679958"/>
                </a:lnTo>
                <a:lnTo>
                  <a:pt x="761987" y="677506"/>
                </a:lnTo>
                <a:close/>
              </a:path>
              <a:path w="2393315" h="807085">
                <a:moveTo>
                  <a:pt x="776884" y="357568"/>
                </a:moveTo>
                <a:lnTo>
                  <a:pt x="775233" y="358648"/>
                </a:lnTo>
                <a:lnTo>
                  <a:pt x="776389" y="358648"/>
                </a:lnTo>
                <a:lnTo>
                  <a:pt x="776884" y="357568"/>
                </a:lnTo>
                <a:close/>
              </a:path>
              <a:path w="2393315" h="807085">
                <a:moveTo>
                  <a:pt x="777163" y="357378"/>
                </a:moveTo>
                <a:lnTo>
                  <a:pt x="776973" y="357378"/>
                </a:lnTo>
                <a:lnTo>
                  <a:pt x="776884" y="357568"/>
                </a:lnTo>
                <a:lnTo>
                  <a:pt x="777163" y="357378"/>
                </a:lnTo>
                <a:close/>
              </a:path>
              <a:path w="2393315" h="807085">
                <a:moveTo>
                  <a:pt x="778129" y="357378"/>
                </a:moveTo>
                <a:lnTo>
                  <a:pt x="777354" y="357251"/>
                </a:lnTo>
                <a:lnTo>
                  <a:pt x="777163" y="357378"/>
                </a:lnTo>
                <a:lnTo>
                  <a:pt x="778129" y="357378"/>
                </a:lnTo>
                <a:close/>
              </a:path>
              <a:path w="2393315" h="807085">
                <a:moveTo>
                  <a:pt x="825296" y="463042"/>
                </a:moveTo>
                <a:lnTo>
                  <a:pt x="822858" y="465328"/>
                </a:lnTo>
                <a:lnTo>
                  <a:pt x="820534" y="465328"/>
                </a:lnTo>
                <a:lnTo>
                  <a:pt x="819365" y="471678"/>
                </a:lnTo>
                <a:lnTo>
                  <a:pt x="825296" y="463042"/>
                </a:lnTo>
                <a:close/>
              </a:path>
              <a:path w="2393315" h="807085">
                <a:moveTo>
                  <a:pt x="848639" y="700887"/>
                </a:moveTo>
                <a:lnTo>
                  <a:pt x="847826" y="696468"/>
                </a:lnTo>
                <a:lnTo>
                  <a:pt x="844346" y="704088"/>
                </a:lnTo>
                <a:lnTo>
                  <a:pt x="847890" y="701548"/>
                </a:lnTo>
                <a:lnTo>
                  <a:pt x="848639" y="700887"/>
                </a:lnTo>
                <a:close/>
              </a:path>
              <a:path w="2393315" h="807085">
                <a:moveTo>
                  <a:pt x="849858" y="699808"/>
                </a:moveTo>
                <a:lnTo>
                  <a:pt x="848639" y="700887"/>
                </a:lnTo>
                <a:lnTo>
                  <a:pt x="848995" y="702818"/>
                </a:lnTo>
                <a:lnTo>
                  <a:pt x="849858" y="699808"/>
                </a:lnTo>
                <a:close/>
              </a:path>
              <a:path w="2393315" h="807085">
                <a:moveTo>
                  <a:pt x="880351" y="737108"/>
                </a:moveTo>
                <a:lnTo>
                  <a:pt x="878420" y="733729"/>
                </a:lnTo>
                <a:lnTo>
                  <a:pt x="876287" y="738378"/>
                </a:lnTo>
                <a:lnTo>
                  <a:pt x="880351" y="737108"/>
                </a:lnTo>
                <a:close/>
              </a:path>
              <a:path w="2393315" h="807085">
                <a:moveTo>
                  <a:pt x="880351" y="729488"/>
                </a:moveTo>
                <a:lnTo>
                  <a:pt x="877912" y="731012"/>
                </a:lnTo>
                <a:lnTo>
                  <a:pt x="877455" y="732028"/>
                </a:lnTo>
                <a:lnTo>
                  <a:pt x="878420" y="733729"/>
                </a:lnTo>
                <a:lnTo>
                  <a:pt x="880351" y="729488"/>
                </a:lnTo>
                <a:close/>
              </a:path>
              <a:path w="2393315" h="807085">
                <a:moveTo>
                  <a:pt x="893813" y="545338"/>
                </a:moveTo>
                <a:lnTo>
                  <a:pt x="893584" y="545490"/>
                </a:lnTo>
                <a:lnTo>
                  <a:pt x="893813" y="545338"/>
                </a:lnTo>
                <a:close/>
              </a:path>
              <a:path w="2393315" h="807085">
                <a:moveTo>
                  <a:pt x="928090" y="727710"/>
                </a:moveTo>
                <a:lnTo>
                  <a:pt x="927404" y="725678"/>
                </a:lnTo>
                <a:lnTo>
                  <a:pt x="926833" y="728446"/>
                </a:lnTo>
                <a:lnTo>
                  <a:pt x="928090" y="727710"/>
                </a:lnTo>
                <a:close/>
              </a:path>
              <a:path w="2393315" h="807085">
                <a:moveTo>
                  <a:pt x="933551" y="741222"/>
                </a:moveTo>
                <a:lnTo>
                  <a:pt x="930884" y="742188"/>
                </a:lnTo>
                <a:lnTo>
                  <a:pt x="928560" y="747268"/>
                </a:lnTo>
                <a:lnTo>
                  <a:pt x="932624" y="744728"/>
                </a:lnTo>
                <a:lnTo>
                  <a:pt x="933030" y="744651"/>
                </a:lnTo>
                <a:lnTo>
                  <a:pt x="933551" y="741222"/>
                </a:lnTo>
                <a:close/>
              </a:path>
              <a:path w="2393315" h="807085">
                <a:moveTo>
                  <a:pt x="935126" y="744232"/>
                </a:moveTo>
                <a:lnTo>
                  <a:pt x="933030" y="744651"/>
                </a:lnTo>
                <a:lnTo>
                  <a:pt x="932624" y="747268"/>
                </a:lnTo>
                <a:lnTo>
                  <a:pt x="935126" y="744232"/>
                </a:lnTo>
                <a:close/>
              </a:path>
              <a:path w="2393315" h="807085">
                <a:moveTo>
                  <a:pt x="935532" y="733298"/>
                </a:moveTo>
                <a:lnTo>
                  <a:pt x="935050" y="733602"/>
                </a:lnTo>
                <a:lnTo>
                  <a:pt x="934377" y="735838"/>
                </a:lnTo>
                <a:lnTo>
                  <a:pt x="933551" y="741222"/>
                </a:lnTo>
                <a:lnTo>
                  <a:pt x="934377" y="740918"/>
                </a:lnTo>
                <a:lnTo>
                  <a:pt x="935532" y="733298"/>
                </a:lnTo>
                <a:close/>
              </a:path>
              <a:path w="2393315" h="807085">
                <a:moveTo>
                  <a:pt x="938441" y="730758"/>
                </a:moveTo>
                <a:lnTo>
                  <a:pt x="938390" y="721868"/>
                </a:lnTo>
                <a:lnTo>
                  <a:pt x="934593" y="723138"/>
                </a:lnTo>
                <a:lnTo>
                  <a:pt x="929373" y="726948"/>
                </a:lnTo>
                <a:lnTo>
                  <a:pt x="928090" y="727710"/>
                </a:lnTo>
                <a:lnTo>
                  <a:pt x="929144" y="730758"/>
                </a:lnTo>
                <a:lnTo>
                  <a:pt x="927404" y="734568"/>
                </a:lnTo>
                <a:lnTo>
                  <a:pt x="925080" y="740918"/>
                </a:lnTo>
                <a:lnTo>
                  <a:pt x="922756" y="744728"/>
                </a:lnTo>
                <a:lnTo>
                  <a:pt x="926820" y="742188"/>
                </a:lnTo>
                <a:lnTo>
                  <a:pt x="931468" y="735838"/>
                </a:lnTo>
                <a:lnTo>
                  <a:pt x="935050" y="733602"/>
                </a:lnTo>
                <a:lnTo>
                  <a:pt x="935532" y="732028"/>
                </a:lnTo>
                <a:lnTo>
                  <a:pt x="938441" y="730758"/>
                </a:lnTo>
                <a:close/>
              </a:path>
              <a:path w="2393315" h="807085">
                <a:moveTo>
                  <a:pt x="942505" y="733298"/>
                </a:moveTo>
                <a:lnTo>
                  <a:pt x="941336" y="730758"/>
                </a:lnTo>
                <a:lnTo>
                  <a:pt x="941235" y="733602"/>
                </a:lnTo>
                <a:lnTo>
                  <a:pt x="939012" y="739648"/>
                </a:lnTo>
                <a:lnTo>
                  <a:pt x="937856" y="740918"/>
                </a:lnTo>
                <a:lnTo>
                  <a:pt x="935126" y="744232"/>
                </a:lnTo>
                <a:lnTo>
                  <a:pt x="939012" y="743458"/>
                </a:lnTo>
                <a:lnTo>
                  <a:pt x="942505" y="733298"/>
                </a:lnTo>
                <a:close/>
              </a:path>
              <a:path w="2393315" h="807085">
                <a:moveTo>
                  <a:pt x="977442" y="149098"/>
                </a:moveTo>
                <a:lnTo>
                  <a:pt x="976718" y="149098"/>
                </a:lnTo>
                <a:lnTo>
                  <a:pt x="976147" y="150368"/>
                </a:lnTo>
                <a:lnTo>
                  <a:pt x="977442" y="149098"/>
                </a:lnTo>
                <a:close/>
              </a:path>
              <a:path w="2393315" h="807085">
                <a:moveTo>
                  <a:pt x="978230" y="148336"/>
                </a:moveTo>
                <a:lnTo>
                  <a:pt x="977442" y="149098"/>
                </a:lnTo>
                <a:lnTo>
                  <a:pt x="977887" y="149098"/>
                </a:lnTo>
                <a:lnTo>
                  <a:pt x="978230" y="148336"/>
                </a:lnTo>
                <a:close/>
              </a:path>
              <a:path w="2393315" h="807085">
                <a:moveTo>
                  <a:pt x="981341" y="764133"/>
                </a:moveTo>
                <a:lnTo>
                  <a:pt x="981036" y="764374"/>
                </a:lnTo>
                <a:lnTo>
                  <a:pt x="980363" y="765543"/>
                </a:lnTo>
                <a:lnTo>
                  <a:pt x="981024" y="767549"/>
                </a:lnTo>
                <a:lnTo>
                  <a:pt x="981341" y="764133"/>
                </a:lnTo>
                <a:close/>
              </a:path>
              <a:path w="2393315" h="807085">
                <a:moveTo>
                  <a:pt x="983107" y="773938"/>
                </a:moveTo>
                <a:lnTo>
                  <a:pt x="981024" y="767549"/>
                </a:lnTo>
                <a:lnTo>
                  <a:pt x="980782" y="770128"/>
                </a:lnTo>
                <a:lnTo>
                  <a:pt x="976147" y="776478"/>
                </a:lnTo>
                <a:lnTo>
                  <a:pt x="979043" y="780288"/>
                </a:lnTo>
                <a:lnTo>
                  <a:pt x="983107" y="773938"/>
                </a:lnTo>
                <a:close/>
              </a:path>
              <a:path w="2393315" h="807085">
                <a:moveTo>
                  <a:pt x="1047572" y="789178"/>
                </a:moveTo>
                <a:lnTo>
                  <a:pt x="1047000" y="789178"/>
                </a:lnTo>
                <a:lnTo>
                  <a:pt x="1045260" y="800608"/>
                </a:lnTo>
                <a:lnTo>
                  <a:pt x="1046645" y="791718"/>
                </a:lnTo>
                <a:lnTo>
                  <a:pt x="1047572" y="789178"/>
                </a:lnTo>
                <a:close/>
              </a:path>
              <a:path w="2393315" h="807085">
                <a:moveTo>
                  <a:pt x="1067333" y="282448"/>
                </a:moveTo>
                <a:lnTo>
                  <a:pt x="1064425" y="286258"/>
                </a:lnTo>
                <a:lnTo>
                  <a:pt x="1062101" y="286258"/>
                </a:lnTo>
                <a:lnTo>
                  <a:pt x="1062685" y="293878"/>
                </a:lnTo>
                <a:lnTo>
                  <a:pt x="1067333" y="282448"/>
                </a:lnTo>
                <a:close/>
              </a:path>
              <a:path w="2393315" h="807085">
                <a:moveTo>
                  <a:pt x="1070229" y="806958"/>
                </a:moveTo>
                <a:lnTo>
                  <a:pt x="1069759" y="801192"/>
                </a:lnTo>
                <a:lnTo>
                  <a:pt x="1065009" y="806958"/>
                </a:lnTo>
                <a:lnTo>
                  <a:pt x="1070229" y="806958"/>
                </a:lnTo>
                <a:close/>
              </a:path>
              <a:path w="2393315" h="807085">
                <a:moveTo>
                  <a:pt x="1070229" y="800608"/>
                </a:moveTo>
                <a:lnTo>
                  <a:pt x="1069479" y="797852"/>
                </a:lnTo>
                <a:lnTo>
                  <a:pt x="1069759" y="801192"/>
                </a:lnTo>
                <a:lnTo>
                  <a:pt x="1070229" y="800608"/>
                </a:lnTo>
                <a:close/>
              </a:path>
              <a:path w="2393315" h="807085">
                <a:moveTo>
                  <a:pt x="1117282" y="410718"/>
                </a:moveTo>
                <a:lnTo>
                  <a:pt x="1115542" y="409448"/>
                </a:lnTo>
                <a:lnTo>
                  <a:pt x="1116114" y="404368"/>
                </a:lnTo>
                <a:lnTo>
                  <a:pt x="1110310" y="410718"/>
                </a:lnTo>
                <a:lnTo>
                  <a:pt x="1113218" y="410718"/>
                </a:lnTo>
                <a:lnTo>
                  <a:pt x="1117282" y="410718"/>
                </a:lnTo>
                <a:close/>
              </a:path>
              <a:path w="2393315" h="807085">
                <a:moveTo>
                  <a:pt x="1225270" y="803148"/>
                </a:moveTo>
                <a:lnTo>
                  <a:pt x="1221193" y="792988"/>
                </a:lnTo>
                <a:lnTo>
                  <a:pt x="1221778" y="796798"/>
                </a:lnTo>
                <a:lnTo>
                  <a:pt x="1221193" y="799338"/>
                </a:lnTo>
                <a:lnTo>
                  <a:pt x="1225270" y="803148"/>
                </a:lnTo>
                <a:close/>
              </a:path>
              <a:path w="2393315" h="807085">
                <a:moveTo>
                  <a:pt x="1235722" y="464058"/>
                </a:moveTo>
                <a:lnTo>
                  <a:pt x="1234554" y="465328"/>
                </a:lnTo>
                <a:lnTo>
                  <a:pt x="1235138" y="465328"/>
                </a:lnTo>
                <a:lnTo>
                  <a:pt x="1235722" y="464058"/>
                </a:lnTo>
                <a:close/>
              </a:path>
              <a:path w="2393315" h="807085">
                <a:moveTo>
                  <a:pt x="1246759" y="466598"/>
                </a:moveTo>
                <a:lnTo>
                  <a:pt x="1245006" y="464058"/>
                </a:lnTo>
                <a:lnTo>
                  <a:pt x="1242161" y="464058"/>
                </a:lnTo>
                <a:lnTo>
                  <a:pt x="1239634" y="466598"/>
                </a:lnTo>
                <a:lnTo>
                  <a:pt x="1237335" y="470408"/>
                </a:lnTo>
                <a:lnTo>
                  <a:pt x="1235138" y="466598"/>
                </a:lnTo>
                <a:lnTo>
                  <a:pt x="1234554" y="465328"/>
                </a:lnTo>
                <a:lnTo>
                  <a:pt x="1233398" y="466598"/>
                </a:lnTo>
                <a:lnTo>
                  <a:pt x="1226426" y="464058"/>
                </a:lnTo>
                <a:lnTo>
                  <a:pt x="1228915" y="471678"/>
                </a:lnTo>
                <a:lnTo>
                  <a:pt x="1246289" y="471678"/>
                </a:lnTo>
                <a:lnTo>
                  <a:pt x="1246403" y="470408"/>
                </a:lnTo>
                <a:lnTo>
                  <a:pt x="1246759" y="466598"/>
                </a:lnTo>
                <a:close/>
              </a:path>
              <a:path w="2393315" h="807085">
                <a:moveTo>
                  <a:pt x="1253718" y="11938"/>
                </a:moveTo>
                <a:lnTo>
                  <a:pt x="1253147" y="10668"/>
                </a:lnTo>
                <a:lnTo>
                  <a:pt x="1252486" y="11036"/>
                </a:lnTo>
                <a:lnTo>
                  <a:pt x="1253718" y="11938"/>
                </a:lnTo>
                <a:close/>
              </a:path>
              <a:path w="2393315" h="807085">
                <a:moveTo>
                  <a:pt x="1259535" y="464058"/>
                </a:moveTo>
                <a:lnTo>
                  <a:pt x="1257490" y="462788"/>
                </a:lnTo>
                <a:lnTo>
                  <a:pt x="1255445" y="461518"/>
                </a:lnTo>
                <a:lnTo>
                  <a:pt x="1251623" y="462788"/>
                </a:lnTo>
                <a:lnTo>
                  <a:pt x="1248994" y="467868"/>
                </a:lnTo>
                <a:lnTo>
                  <a:pt x="1248613" y="471678"/>
                </a:lnTo>
                <a:lnTo>
                  <a:pt x="1258366" y="471678"/>
                </a:lnTo>
                <a:lnTo>
                  <a:pt x="1258658" y="469823"/>
                </a:lnTo>
                <a:lnTo>
                  <a:pt x="1254302" y="469138"/>
                </a:lnTo>
                <a:lnTo>
                  <a:pt x="1254302" y="462788"/>
                </a:lnTo>
                <a:lnTo>
                  <a:pt x="1258824" y="467029"/>
                </a:lnTo>
                <a:lnTo>
                  <a:pt x="1258366" y="464058"/>
                </a:lnTo>
                <a:lnTo>
                  <a:pt x="1259535" y="464058"/>
                </a:lnTo>
                <a:close/>
              </a:path>
              <a:path w="2393315" h="807085">
                <a:moveTo>
                  <a:pt x="1260551" y="468642"/>
                </a:moveTo>
                <a:lnTo>
                  <a:pt x="1258824" y="467029"/>
                </a:lnTo>
                <a:lnTo>
                  <a:pt x="1258836" y="468642"/>
                </a:lnTo>
                <a:lnTo>
                  <a:pt x="1258658" y="469823"/>
                </a:lnTo>
                <a:lnTo>
                  <a:pt x="1259598" y="469976"/>
                </a:lnTo>
                <a:lnTo>
                  <a:pt x="1260551" y="468642"/>
                </a:lnTo>
                <a:close/>
              </a:path>
              <a:path w="2393315" h="807085">
                <a:moveTo>
                  <a:pt x="1268831" y="34798"/>
                </a:moveTo>
                <a:lnTo>
                  <a:pt x="1268247" y="34798"/>
                </a:lnTo>
                <a:lnTo>
                  <a:pt x="1268514" y="34963"/>
                </a:lnTo>
                <a:lnTo>
                  <a:pt x="1268831" y="34798"/>
                </a:lnTo>
                <a:close/>
              </a:path>
              <a:path w="2393315" h="807085">
                <a:moveTo>
                  <a:pt x="1273467" y="29718"/>
                </a:moveTo>
                <a:lnTo>
                  <a:pt x="1266507" y="33528"/>
                </a:lnTo>
                <a:lnTo>
                  <a:pt x="1268831" y="34798"/>
                </a:lnTo>
                <a:lnTo>
                  <a:pt x="1272895" y="34798"/>
                </a:lnTo>
                <a:lnTo>
                  <a:pt x="1271727" y="33528"/>
                </a:lnTo>
                <a:lnTo>
                  <a:pt x="1273467" y="29718"/>
                </a:lnTo>
                <a:close/>
              </a:path>
              <a:path w="2393315" h="807085">
                <a:moveTo>
                  <a:pt x="1296123" y="408419"/>
                </a:moveTo>
                <a:lnTo>
                  <a:pt x="1292644" y="413258"/>
                </a:lnTo>
                <a:lnTo>
                  <a:pt x="1296123" y="412623"/>
                </a:lnTo>
                <a:lnTo>
                  <a:pt x="1296123" y="408419"/>
                </a:lnTo>
                <a:close/>
              </a:path>
              <a:path w="2393315" h="807085">
                <a:moveTo>
                  <a:pt x="1299603" y="411988"/>
                </a:moveTo>
                <a:lnTo>
                  <a:pt x="1296123" y="412623"/>
                </a:lnTo>
                <a:lnTo>
                  <a:pt x="1296123" y="418338"/>
                </a:lnTo>
                <a:lnTo>
                  <a:pt x="1299603" y="411988"/>
                </a:lnTo>
                <a:close/>
              </a:path>
              <a:path w="2393315" h="807085">
                <a:moveTo>
                  <a:pt x="1376273" y="146558"/>
                </a:moveTo>
                <a:lnTo>
                  <a:pt x="1375702" y="147828"/>
                </a:lnTo>
                <a:lnTo>
                  <a:pt x="1375651" y="148196"/>
                </a:lnTo>
                <a:lnTo>
                  <a:pt x="1376273" y="146558"/>
                </a:lnTo>
                <a:close/>
              </a:path>
              <a:path w="2393315" h="807085">
                <a:moveTo>
                  <a:pt x="1380109" y="158216"/>
                </a:moveTo>
                <a:lnTo>
                  <a:pt x="1379181" y="154178"/>
                </a:lnTo>
                <a:lnTo>
                  <a:pt x="1380032" y="157988"/>
                </a:lnTo>
                <a:lnTo>
                  <a:pt x="1380109" y="158216"/>
                </a:lnTo>
                <a:close/>
              </a:path>
              <a:path w="2393315" h="807085">
                <a:moveTo>
                  <a:pt x="1382090" y="152908"/>
                </a:moveTo>
                <a:lnTo>
                  <a:pt x="1381506" y="152908"/>
                </a:lnTo>
                <a:lnTo>
                  <a:pt x="1382090" y="153733"/>
                </a:lnTo>
                <a:lnTo>
                  <a:pt x="1382090" y="152908"/>
                </a:lnTo>
                <a:close/>
              </a:path>
              <a:path w="2393315" h="807085">
                <a:moveTo>
                  <a:pt x="1400962" y="759333"/>
                </a:moveTo>
                <a:lnTo>
                  <a:pt x="1399590" y="755472"/>
                </a:lnTo>
                <a:lnTo>
                  <a:pt x="1398930" y="761238"/>
                </a:lnTo>
                <a:lnTo>
                  <a:pt x="1400962" y="759333"/>
                </a:lnTo>
                <a:close/>
              </a:path>
              <a:path w="2393315" h="807085">
                <a:moveTo>
                  <a:pt x="1402994" y="757428"/>
                </a:moveTo>
                <a:lnTo>
                  <a:pt x="1400962" y="759333"/>
                </a:lnTo>
                <a:lnTo>
                  <a:pt x="1402994" y="765048"/>
                </a:lnTo>
                <a:lnTo>
                  <a:pt x="1402994" y="757428"/>
                </a:lnTo>
                <a:close/>
              </a:path>
              <a:path w="2393315" h="807085">
                <a:moveTo>
                  <a:pt x="1408798" y="64008"/>
                </a:moveTo>
                <a:lnTo>
                  <a:pt x="1407833" y="62738"/>
                </a:lnTo>
                <a:lnTo>
                  <a:pt x="1401254" y="62738"/>
                </a:lnTo>
                <a:lnTo>
                  <a:pt x="1408798" y="64008"/>
                </a:lnTo>
                <a:close/>
              </a:path>
              <a:path w="2393315" h="807085">
                <a:moveTo>
                  <a:pt x="1412100" y="62738"/>
                </a:moveTo>
                <a:lnTo>
                  <a:pt x="1405902" y="60198"/>
                </a:lnTo>
                <a:lnTo>
                  <a:pt x="1407833" y="62738"/>
                </a:lnTo>
                <a:lnTo>
                  <a:pt x="1412100" y="62738"/>
                </a:lnTo>
                <a:close/>
              </a:path>
              <a:path w="2393315" h="807085">
                <a:moveTo>
                  <a:pt x="1591716" y="712978"/>
                </a:moveTo>
                <a:lnTo>
                  <a:pt x="1589392" y="707898"/>
                </a:lnTo>
                <a:lnTo>
                  <a:pt x="1587068" y="707898"/>
                </a:lnTo>
                <a:lnTo>
                  <a:pt x="1589392" y="712978"/>
                </a:lnTo>
                <a:lnTo>
                  <a:pt x="1591716" y="712978"/>
                </a:lnTo>
                <a:close/>
              </a:path>
              <a:path w="2393315" h="807085">
                <a:moveTo>
                  <a:pt x="1607413" y="55118"/>
                </a:moveTo>
                <a:lnTo>
                  <a:pt x="1606816" y="53848"/>
                </a:lnTo>
                <a:lnTo>
                  <a:pt x="1607388" y="55118"/>
                </a:lnTo>
                <a:close/>
              </a:path>
              <a:path w="2393315" h="807085">
                <a:moveTo>
                  <a:pt x="1609140" y="48768"/>
                </a:moveTo>
                <a:lnTo>
                  <a:pt x="1608226" y="48412"/>
                </a:lnTo>
                <a:lnTo>
                  <a:pt x="1608556" y="48768"/>
                </a:lnTo>
                <a:lnTo>
                  <a:pt x="1609140" y="48768"/>
                </a:lnTo>
                <a:close/>
              </a:path>
              <a:path w="2393315" h="807085">
                <a:moveTo>
                  <a:pt x="1684870" y="398272"/>
                </a:moveTo>
                <a:lnTo>
                  <a:pt x="1683486" y="396748"/>
                </a:lnTo>
                <a:lnTo>
                  <a:pt x="1682902" y="396748"/>
                </a:lnTo>
                <a:lnTo>
                  <a:pt x="1684870" y="398272"/>
                </a:lnTo>
                <a:close/>
              </a:path>
              <a:path w="2393315" h="807085">
                <a:moveTo>
                  <a:pt x="1692770" y="404368"/>
                </a:moveTo>
                <a:lnTo>
                  <a:pt x="1684870" y="398272"/>
                </a:lnTo>
                <a:lnTo>
                  <a:pt x="1686966" y="400558"/>
                </a:lnTo>
                <a:lnTo>
                  <a:pt x="1686623" y="402031"/>
                </a:lnTo>
                <a:lnTo>
                  <a:pt x="1685226" y="401459"/>
                </a:lnTo>
                <a:lnTo>
                  <a:pt x="1690446" y="408990"/>
                </a:lnTo>
                <a:lnTo>
                  <a:pt x="1690992" y="404025"/>
                </a:lnTo>
                <a:lnTo>
                  <a:pt x="1692770" y="404368"/>
                </a:lnTo>
                <a:close/>
              </a:path>
              <a:path w="2393315" h="807085">
                <a:moveTo>
                  <a:pt x="1726996" y="379996"/>
                </a:moveTo>
                <a:lnTo>
                  <a:pt x="1726412" y="377672"/>
                </a:lnTo>
                <a:lnTo>
                  <a:pt x="1725256" y="375932"/>
                </a:lnTo>
                <a:lnTo>
                  <a:pt x="1725256" y="374192"/>
                </a:lnTo>
                <a:lnTo>
                  <a:pt x="1723504" y="374764"/>
                </a:lnTo>
                <a:lnTo>
                  <a:pt x="1722348" y="375932"/>
                </a:lnTo>
                <a:lnTo>
                  <a:pt x="1726996" y="379996"/>
                </a:lnTo>
                <a:close/>
              </a:path>
              <a:path w="2393315" h="807085">
                <a:moveTo>
                  <a:pt x="1844319" y="542798"/>
                </a:moveTo>
                <a:lnTo>
                  <a:pt x="1843735" y="544068"/>
                </a:lnTo>
                <a:lnTo>
                  <a:pt x="1844319" y="542798"/>
                </a:lnTo>
                <a:close/>
              </a:path>
              <a:path w="2393315" h="807085">
                <a:moveTo>
                  <a:pt x="2003412" y="394208"/>
                </a:moveTo>
                <a:lnTo>
                  <a:pt x="2003361" y="390398"/>
                </a:lnTo>
                <a:lnTo>
                  <a:pt x="2003171" y="389851"/>
                </a:lnTo>
                <a:lnTo>
                  <a:pt x="1998192" y="387858"/>
                </a:lnTo>
                <a:lnTo>
                  <a:pt x="2003412" y="394208"/>
                </a:lnTo>
                <a:close/>
              </a:path>
              <a:path w="2393315" h="807085">
                <a:moveTo>
                  <a:pt x="2004580" y="390398"/>
                </a:moveTo>
                <a:lnTo>
                  <a:pt x="2002751" y="388556"/>
                </a:lnTo>
                <a:lnTo>
                  <a:pt x="2003171" y="389851"/>
                </a:lnTo>
                <a:lnTo>
                  <a:pt x="2004580" y="390398"/>
                </a:lnTo>
                <a:close/>
              </a:path>
              <a:path w="2393315" h="807085">
                <a:moveTo>
                  <a:pt x="2047227" y="377266"/>
                </a:moveTo>
                <a:lnTo>
                  <a:pt x="2044649" y="373888"/>
                </a:lnTo>
                <a:lnTo>
                  <a:pt x="2045233" y="377698"/>
                </a:lnTo>
                <a:lnTo>
                  <a:pt x="2047227" y="377266"/>
                </a:lnTo>
                <a:close/>
              </a:path>
              <a:path w="2393315" h="807085">
                <a:moveTo>
                  <a:pt x="2051037" y="376428"/>
                </a:moveTo>
                <a:lnTo>
                  <a:pt x="2047227" y="377266"/>
                </a:lnTo>
                <a:lnTo>
                  <a:pt x="2050465" y="381508"/>
                </a:lnTo>
                <a:lnTo>
                  <a:pt x="2051037" y="376428"/>
                </a:lnTo>
                <a:close/>
              </a:path>
              <a:path w="2393315" h="807085">
                <a:moveTo>
                  <a:pt x="2066798" y="329361"/>
                </a:moveTo>
                <a:lnTo>
                  <a:pt x="2063826" y="328168"/>
                </a:lnTo>
                <a:lnTo>
                  <a:pt x="2066467" y="330708"/>
                </a:lnTo>
                <a:lnTo>
                  <a:pt x="2066798" y="329361"/>
                </a:lnTo>
                <a:close/>
              </a:path>
              <a:path w="2393315" h="807085">
                <a:moveTo>
                  <a:pt x="2084463" y="332397"/>
                </a:moveTo>
                <a:lnTo>
                  <a:pt x="2077758" y="326898"/>
                </a:lnTo>
                <a:lnTo>
                  <a:pt x="2076310" y="325628"/>
                </a:lnTo>
                <a:lnTo>
                  <a:pt x="2074862" y="324358"/>
                </a:lnTo>
                <a:lnTo>
                  <a:pt x="2074862" y="320548"/>
                </a:lnTo>
                <a:lnTo>
                  <a:pt x="2067039" y="316738"/>
                </a:lnTo>
                <a:lnTo>
                  <a:pt x="2065921" y="320548"/>
                </a:lnTo>
                <a:lnTo>
                  <a:pt x="2067102" y="328168"/>
                </a:lnTo>
                <a:lnTo>
                  <a:pt x="2066798" y="329361"/>
                </a:lnTo>
                <a:lnTo>
                  <a:pt x="2070214" y="330708"/>
                </a:lnTo>
                <a:lnTo>
                  <a:pt x="2072538" y="333248"/>
                </a:lnTo>
                <a:lnTo>
                  <a:pt x="2076602" y="338328"/>
                </a:lnTo>
                <a:lnTo>
                  <a:pt x="2078342" y="342138"/>
                </a:lnTo>
                <a:lnTo>
                  <a:pt x="2078342" y="337058"/>
                </a:lnTo>
                <a:lnTo>
                  <a:pt x="2075434" y="330708"/>
                </a:lnTo>
                <a:lnTo>
                  <a:pt x="2076018" y="325628"/>
                </a:lnTo>
                <a:lnTo>
                  <a:pt x="2081237" y="330708"/>
                </a:lnTo>
                <a:lnTo>
                  <a:pt x="2081250" y="334518"/>
                </a:lnTo>
                <a:lnTo>
                  <a:pt x="2083574" y="338328"/>
                </a:lnTo>
                <a:lnTo>
                  <a:pt x="2084146" y="333248"/>
                </a:lnTo>
                <a:lnTo>
                  <a:pt x="2084463" y="332397"/>
                </a:lnTo>
                <a:close/>
              </a:path>
              <a:path w="2393315" h="807085">
                <a:moveTo>
                  <a:pt x="2086470" y="326898"/>
                </a:moveTo>
                <a:lnTo>
                  <a:pt x="2080082" y="319278"/>
                </a:lnTo>
                <a:lnTo>
                  <a:pt x="2077173" y="318008"/>
                </a:lnTo>
                <a:lnTo>
                  <a:pt x="2078926" y="319278"/>
                </a:lnTo>
                <a:lnTo>
                  <a:pt x="2082990" y="324358"/>
                </a:lnTo>
                <a:lnTo>
                  <a:pt x="2083574" y="325628"/>
                </a:lnTo>
                <a:lnTo>
                  <a:pt x="2085314" y="330073"/>
                </a:lnTo>
                <a:lnTo>
                  <a:pt x="2086470" y="326898"/>
                </a:lnTo>
                <a:close/>
              </a:path>
              <a:path w="2393315" h="807085">
                <a:moveTo>
                  <a:pt x="2087054" y="334518"/>
                </a:moveTo>
                <a:lnTo>
                  <a:pt x="2085314" y="330073"/>
                </a:lnTo>
                <a:lnTo>
                  <a:pt x="2084463" y="332397"/>
                </a:lnTo>
                <a:lnTo>
                  <a:pt x="2087054" y="334518"/>
                </a:lnTo>
                <a:close/>
              </a:path>
              <a:path w="2393315" h="807085">
                <a:moveTo>
                  <a:pt x="2092286" y="97028"/>
                </a:moveTo>
                <a:lnTo>
                  <a:pt x="2090458" y="96304"/>
                </a:lnTo>
                <a:lnTo>
                  <a:pt x="2090864" y="96748"/>
                </a:lnTo>
                <a:lnTo>
                  <a:pt x="2092286" y="97028"/>
                </a:lnTo>
                <a:close/>
              </a:path>
              <a:path w="2393315" h="807085">
                <a:moveTo>
                  <a:pt x="2094407" y="82638"/>
                </a:moveTo>
                <a:lnTo>
                  <a:pt x="2091702" y="84328"/>
                </a:lnTo>
                <a:lnTo>
                  <a:pt x="2094026" y="86868"/>
                </a:lnTo>
                <a:lnTo>
                  <a:pt x="2094407" y="82638"/>
                </a:lnTo>
                <a:close/>
              </a:path>
              <a:path w="2393315" h="807085">
                <a:moveTo>
                  <a:pt x="2095766" y="81788"/>
                </a:moveTo>
                <a:lnTo>
                  <a:pt x="2094534" y="81292"/>
                </a:lnTo>
                <a:lnTo>
                  <a:pt x="2094407" y="82638"/>
                </a:lnTo>
                <a:lnTo>
                  <a:pt x="2095766" y="81788"/>
                </a:lnTo>
                <a:close/>
              </a:path>
              <a:path w="2393315" h="807085">
                <a:moveTo>
                  <a:pt x="2125967" y="312928"/>
                </a:moveTo>
                <a:lnTo>
                  <a:pt x="2125675" y="312775"/>
                </a:lnTo>
                <a:lnTo>
                  <a:pt x="2125865" y="313080"/>
                </a:lnTo>
                <a:lnTo>
                  <a:pt x="2125967" y="312928"/>
                </a:lnTo>
                <a:close/>
              </a:path>
              <a:path w="2393315" h="807085">
                <a:moveTo>
                  <a:pt x="2127135" y="302348"/>
                </a:moveTo>
                <a:lnTo>
                  <a:pt x="2124024" y="299339"/>
                </a:lnTo>
                <a:lnTo>
                  <a:pt x="2124062" y="299758"/>
                </a:lnTo>
                <a:lnTo>
                  <a:pt x="2125129" y="301764"/>
                </a:lnTo>
                <a:lnTo>
                  <a:pt x="2127135" y="302348"/>
                </a:lnTo>
                <a:close/>
              </a:path>
              <a:path w="2393315" h="807085">
                <a:moveTo>
                  <a:pt x="2130615" y="320548"/>
                </a:moveTo>
                <a:lnTo>
                  <a:pt x="2126551" y="314198"/>
                </a:lnTo>
                <a:lnTo>
                  <a:pt x="2125865" y="313080"/>
                </a:lnTo>
                <a:lnTo>
                  <a:pt x="2123059" y="316738"/>
                </a:lnTo>
                <a:lnTo>
                  <a:pt x="2130615" y="320548"/>
                </a:lnTo>
                <a:close/>
              </a:path>
              <a:path w="2393315" h="807085">
                <a:moveTo>
                  <a:pt x="2137003" y="310388"/>
                </a:moveTo>
                <a:lnTo>
                  <a:pt x="2132939" y="304038"/>
                </a:lnTo>
                <a:lnTo>
                  <a:pt x="2127135" y="302348"/>
                </a:lnTo>
                <a:lnTo>
                  <a:pt x="2128875" y="304038"/>
                </a:lnTo>
                <a:lnTo>
                  <a:pt x="2131771" y="310388"/>
                </a:lnTo>
                <a:lnTo>
                  <a:pt x="2137003" y="310388"/>
                </a:lnTo>
                <a:close/>
              </a:path>
              <a:path w="2393315" h="807085">
                <a:moveTo>
                  <a:pt x="2169528" y="268478"/>
                </a:moveTo>
                <a:lnTo>
                  <a:pt x="2169414" y="268312"/>
                </a:lnTo>
                <a:lnTo>
                  <a:pt x="2168944" y="268478"/>
                </a:lnTo>
                <a:lnTo>
                  <a:pt x="2169528" y="268478"/>
                </a:lnTo>
                <a:close/>
              </a:path>
              <a:path w="2393315" h="807085">
                <a:moveTo>
                  <a:pt x="2202599" y="252044"/>
                </a:moveTo>
                <a:lnTo>
                  <a:pt x="2202002" y="249428"/>
                </a:lnTo>
                <a:lnTo>
                  <a:pt x="2198370" y="247840"/>
                </a:lnTo>
                <a:lnTo>
                  <a:pt x="2200046" y="249428"/>
                </a:lnTo>
                <a:lnTo>
                  <a:pt x="2202599" y="252044"/>
                </a:lnTo>
                <a:close/>
              </a:path>
              <a:path w="2393315" h="807085">
                <a:moveTo>
                  <a:pt x="2203780" y="253238"/>
                </a:moveTo>
                <a:lnTo>
                  <a:pt x="2202599" y="252044"/>
                </a:lnTo>
                <a:lnTo>
                  <a:pt x="2203754" y="257048"/>
                </a:lnTo>
                <a:lnTo>
                  <a:pt x="2203780" y="253238"/>
                </a:lnTo>
                <a:close/>
              </a:path>
              <a:path w="2393315" h="807085">
                <a:moveTo>
                  <a:pt x="2207818" y="215138"/>
                </a:moveTo>
                <a:lnTo>
                  <a:pt x="2207234" y="213868"/>
                </a:lnTo>
                <a:lnTo>
                  <a:pt x="2204910" y="212598"/>
                </a:lnTo>
                <a:lnTo>
                  <a:pt x="2207818" y="215138"/>
                </a:lnTo>
                <a:close/>
              </a:path>
              <a:path w="2393315" h="807085">
                <a:moveTo>
                  <a:pt x="2291524" y="130213"/>
                </a:moveTo>
                <a:lnTo>
                  <a:pt x="2291448" y="130048"/>
                </a:lnTo>
                <a:lnTo>
                  <a:pt x="2287384" y="128778"/>
                </a:lnTo>
                <a:lnTo>
                  <a:pt x="2291524" y="130213"/>
                </a:lnTo>
                <a:close/>
              </a:path>
              <a:path w="2393315" h="807085">
                <a:moveTo>
                  <a:pt x="2298420" y="132588"/>
                </a:moveTo>
                <a:lnTo>
                  <a:pt x="2291524" y="130213"/>
                </a:lnTo>
                <a:lnTo>
                  <a:pt x="2292616" y="132588"/>
                </a:lnTo>
                <a:lnTo>
                  <a:pt x="2298420" y="132588"/>
                </a:lnTo>
                <a:close/>
              </a:path>
              <a:path w="2393315" h="807085">
                <a:moveTo>
                  <a:pt x="2393188" y="508"/>
                </a:moveTo>
                <a:lnTo>
                  <a:pt x="2261247" y="508"/>
                </a:lnTo>
                <a:lnTo>
                  <a:pt x="2261247" y="142748"/>
                </a:lnTo>
                <a:lnTo>
                  <a:pt x="2260092" y="144018"/>
                </a:lnTo>
                <a:lnTo>
                  <a:pt x="2259507" y="145288"/>
                </a:lnTo>
                <a:lnTo>
                  <a:pt x="2256015" y="143002"/>
                </a:lnTo>
                <a:lnTo>
                  <a:pt x="2256015" y="151638"/>
                </a:lnTo>
                <a:lnTo>
                  <a:pt x="2255443" y="152908"/>
                </a:lnTo>
                <a:lnTo>
                  <a:pt x="2255443" y="151638"/>
                </a:lnTo>
                <a:lnTo>
                  <a:pt x="2256015" y="151638"/>
                </a:lnTo>
                <a:lnTo>
                  <a:pt x="2256015" y="143002"/>
                </a:lnTo>
                <a:lnTo>
                  <a:pt x="2253704" y="141478"/>
                </a:lnTo>
                <a:lnTo>
                  <a:pt x="2254275" y="140208"/>
                </a:lnTo>
                <a:lnTo>
                  <a:pt x="2256028" y="142748"/>
                </a:lnTo>
                <a:lnTo>
                  <a:pt x="2261247" y="142748"/>
                </a:lnTo>
                <a:lnTo>
                  <a:pt x="2261247" y="508"/>
                </a:lnTo>
                <a:lnTo>
                  <a:pt x="2160270" y="508"/>
                </a:lnTo>
                <a:lnTo>
                  <a:pt x="2160816" y="8128"/>
                </a:lnTo>
                <a:lnTo>
                  <a:pt x="2155012" y="9398"/>
                </a:lnTo>
                <a:lnTo>
                  <a:pt x="2151519" y="6858"/>
                </a:lnTo>
                <a:lnTo>
                  <a:pt x="2152104" y="5588"/>
                </a:lnTo>
                <a:lnTo>
                  <a:pt x="2154428" y="1778"/>
                </a:lnTo>
                <a:lnTo>
                  <a:pt x="2154605" y="508"/>
                </a:lnTo>
                <a:lnTo>
                  <a:pt x="2145360" y="508"/>
                </a:lnTo>
                <a:lnTo>
                  <a:pt x="2145360" y="32258"/>
                </a:lnTo>
                <a:lnTo>
                  <a:pt x="2140991" y="33528"/>
                </a:lnTo>
                <a:lnTo>
                  <a:pt x="2138172" y="32956"/>
                </a:lnTo>
                <a:lnTo>
                  <a:pt x="2138172" y="253238"/>
                </a:lnTo>
                <a:lnTo>
                  <a:pt x="2134679" y="258318"/>
                </a:lnTo>
                <a:lnTo>
                  <a:pt x="2130615" y="258318"/>
                </a:lnTo>
                <a:lnTo>
                  <a:pt x="2131199" y="257048"/>
                </a:lnTo>
                <a:lnTo>
                  <a:pt x="2128291" y="257048"/>
                </a:lnTo>
                <a:lnTo>
                  <a:pt x="2128101" y="255778"/>
                </a:lnTo>
                <a:lnTo>
                  <a:pt x="2127707" y="253238"/>
                </a:lnTo>
                <a:lnTo>
                  <a:pt x="2138172" y="253238"/>
                </a:lnTo>
                <a:lnTo>
                  <a:pt x="2138172" y="32956"/>
                </a:lnTo>
                <a:lnTo>
                  <a:pt x="2137587" y="32842"/>
                </a:lnTo>
                <a:lnTo>
                  <a:pt x="2137587" y="155448"/>
                </a:lnTo>
                <a:lnTo>
                  <a:pt x="2137003" y="160528"/>
                </a:lnTo>
                <a:lnTo>
                  <a:pt x="2127135" y="159258"/>
                </a:lnTo>
                <a:lnTo>
                  <a:pt x="2124811" y="156718"/>
                </a:lnTo>
                <a:lnTo>
                  <a:pt x="2124659" y="161798"/>
                </a:lnTo>
                <a:lnTo>
                  <a:pt x="2123211" y="166878"/>
                </a:lnTo>
                <a:lnTo>
                  <a:pt x="2124151" y="173228"/>
                </a:lnTo>
                <a:lnTo>
                  <a:pt x="2131199" y="177038"/>
                </a:lnTo>
                <a:lnTo>
                  <a:pt x="2119122" y="175768"/>
                </a:lnTo>
                <a:lnTo>
                  <a:pt x="2117928" y="169418"/>
                </a:lnTo>
                <a:lnTo>
                  <a:pt x="2117445" y="166878"/>
                </a:lnTo>
                <a:lnTo>
                  <a:pt x="2116963" y="164338"/>
                </a:lnTo>
                <a:lnTo>
                  <a:pt x="2117788" y="163068"/>
                </a:lnTo>
                <a:lnTo>
                  <a:pt x="2123516" y="154178"/>
                </a:lnTo>
                <a:lnTo>
                  <a:pt x="2137587" y="155448"/>
                </a:lnTo>
                <a:lnTo>
                  <a:pt x="2137587" y="32842"/>
                </a:lnTo>
                <a:lnTo>
                  <a:pt x="2134781" y="32258"/>
                </a:lnTo>
                <a:lnTo>
                  <a:pt x="2133523" y="36068"/>
                </a:lnTo>
                <a:lnTo>
                  <a:pt x="2132939" y="34798"/>
                </a:lnTo>
                <a:lnTo>
                  <a:pt x="2130145" y="32258"/>
                </a:lnTo>
                <a:lnTo>
                  <a:pt x="2125967" y="28448"/>
                </a:lnTo>
                <a:lnTo>
                  <a:pt x="2127135" y="29718"/>
                </a:lnTo>
                <a:lnTo>
                  <a:pt x="2125967" y="29718"/>
                </a:lnTo>
                <a:lnTo>
                  <a:pt x="2124811" y="32258"/>
                </a:lnTo>
                <a:lnTo>
                  <a:pt x="2124811" y="29718"/>
                </a:lnTo>
                <a:lnTo>
                  <a:pt x="2124227" y="29718"/>
                </a:lnTo>
                <a:lnTo>
                  <a:pt x="2123643" y="28448"/>
                </a:lnTo>
                <a:lnTo>
                  <a:pt x="2123059" y="27813"/>
                </a:lnTo>
                <a:lnTo>
                  <a:pt x="2123059" y="43688"/>
                </a:lnTo>
                <a:lnTo>
                  <a:pt x="2123059" y="48768"/>
                </a:lnTo>
                <a:lnTo>
                  <a:pt x="2122487" y="48272"/>
                </a:lnTo>
                <a:lnTo>
                  <a:pt x="2122487" y="50038"/>
                </a:lnTo>
                <a:lnTo>
                  <a:pt x="2122487" y="53848"/>
                </a:lnTo>
                <a:lnTo>
                  <a:pt x="2121319" y="52578"/>
                </a:lnTo>
                <a:lnTo>
                  <a:pt x="2120163" y="51308"/>
                </a:lnTo>
                <a:lnTo>
                  <a:pt x="2121319" y="50038"/>
                </a:lnTo>
                <a:lnTo>
                  <a:pt x="2122487" y="50038"/>
                </a:lnTo>
                <a:lnTo>
                  <a:pt x="2122487" y="48272"/>
                </a:lnTo>
                <a:lnTo>
                  <a:pt x="2120163" y="46228"/>
                </a:lnTo>
                <a:lnTo>
                  <a:pt x="2117839" y="44958"/>
                </a:lnTo>
                <a:lnTo>
                  <a:pt x="2117839" y="46228"/>
                </a:lnTo>
                <a:lnTo>
                  <a:pt x="2117839" y="48768"/>
                </a:lnTo>
                <a:lnTo>
                  <a:pt x="2117255" y="48768"/>
                </a:lnTo>
                <a:lnTo>
                  <a:pt x="2114931" y="50038"/>
                </a:lnTo>
                <a:lnTo>
                  <a:pt x="2111451" y="48768"/>
                </a:lnTo>
                <a:lnTo>
                  <a:pt x="2110867" y="48260"/>
                </a:lnTo>
                <a:lnTo>
                  <a:pt x="2110867" y="53848"/>
                </a:lnTo>
                <a:lnTo>
                  <a:pt x="2109711" y="55118"/>
                </a:lnTo>
                <a:lnTo>
                  <a:pt x="2109711" y="89408"/>
                </a:lnTo>
                <a:lnTo>
                  <a:pt x="2097506" y="93218"/>
                </a:lnTo>
                <a:lnTo>
                  <a:pt x="2097506" y="105918"/>
                </a:lnTo>
                <a:lnTo>
                  <a:pt x="2095766" y="107188"/>
                </a:lnTo>
                <a:lnTo>
                  <a:pt x="2095766" y="105918"/>
                </a:lnTo>
                <a:lnTo>
                  <a:pt x="2095182" y="104648"/>
                </a:lnTo>
                <a:lnTo>
                  <a:pt x="2094598" y="104648"/>
                </a:lnTo>
                <a:lnTo>
                  <a:pt x="2094598" y="126238"/>
                </a:lnTo>
                <a:lnTo>
                  <a:pt x="2092286" y="133858"/>
                </a:lnTo>
                <a:lnTo>
                  <a:pt x="2091702" y="141478"/>
                </a:lnTo>
                <a:lnTo>
                  <a:pt x="2081822" y="140208"/>
                </a:lnTo>
                <a:lnTo>
                  <a:pt x="2080272" y="138938"/>
                </a:lnTo>
                <a:lnTo>
                  <a:pt x="2077173" y="136398"/>
                </a:lnTo>
                <a:lnTo>
                  <a:pt x="2082406" y="128778"/>
                </a:lnTo>
                <a:lnTo>
                  <a:pt x="2084146" y="123698"/>
                </a:lnTo>
                <a:lnTo>
                  <a:pt x="2089962" y="122428"/>
                </a:lnTo>
                <a:lnTo>
                  <a:pt x="2089378" y="127508"/>
                </a:lnTo>
                <a:lnTo>
                  <a:pt x="2094598" y="126238"/>
                </a:lnTo>
                <a:lnTo>
                  <a:pt x="2094598" y="104648"/>
                </a:lnTo>
                <a:lnTo>
                  <a:pt x="2094598" y="102108"/>
                </a:lnTo>
                <a:lnTo>
                  <a:pt x="2093442" y="99568"/>
                </a:lnTo>
                <a:lnTo>
                  <a:pt x="2092286" y="98298"/>
                </a:lnTo>
                <a:lnTo>
                  <a:pt x="2091118" y="97028"/>
                </a:lnTo>
                <a:lnTo>
                  <a:pt x="2090864" y="96748"/>
                </a:lnTo>
                <a:lnTo>
                  <a:pt x="2087308" y="96050"/>
                </a:lnTo>
                <a:lnTo>
                  <a:pt x="2086686" y="95377"/>
                </a:lnTo>
                <a:lnTo>
                  <a:pt x="2086686" y="95923"/>
                </a:lnTo>
                <a:lnTo>
                  <a:pt x="2085886" y="95758"/>
                </a:lnTo>
                <a:lnTo>
                  <a:pt x="2078926" y="93218"/>
                </a:lnTo>
                <a:lnTo>
                  <a:pt x="2074862" y="90678"/>
                </a:lnTo>
                <a:lnTo>
                  <a:pt x="2076018" y="88138"/>
                </a:lnTo>
                <a:lnTo>
                  <a:pt x="2069045" y="83058"/>
                </a:lnTo>
                <a:lnTo>
                  <a:pt x="2077758" y="85598"/>
                </a:lnTo>
                <a:lnTo>
                  <a:pt x="2077173" y="86868"/>
                </a:lnTo>
                <a:lnTo>
                  <a:pt x="2081822" y="89408"/>
                </a:lnTo>
                <a:lnTo>
                  <a:pt x="2079498" y="86868"/>
                </a:lnTo>
                <a:lnTo>
                  <a:pt x="2081822" y="86868"/>
                </a:lnTo>
                <a:lnTo>
                  <a:pt x="2082406" y="88138"/>
                </a:lnTo>
                <a:lnTo>
                  <a:pt x="2081822" y="89408"/>
                </a:lnTo>
                <a:lnTo>
                  <a:pt x="2081250" y="91948"/>
                </a:lnTo>
                <a:lnTo>
                  <a:pt x="2086686" y="95923"/>
                </a:lnTo>
                <a:lnTo>
                  <a:pt x="2086686" y="95377"/>
                </a:lnTo>
                <a:lnTo>
                  <a:pt x="2085886" y="94488"/>
                </a:lnTo>
                <a:lnTo>
                  <a:pt x="2090458" y="96304"/>
                </a:lnTo>
                <a:lnTo>
                  <a:pt x="2089962" y="95758"/>
                </a:lnTo>
                <a:lnTo>
                  <a:pt x="2091118" y="95758"/>
                </a:lnTo>
                <a:lnTo>
                  <a:pt x="2092286" y="97028"/>
                </a:lnTo>
                <a:lnTo>
                  <a:pt x="2093442" y="97028"/>
                </a:lnTo>
                <a:lnTo>
                  <a:pt x="2096350" y="102108"/>
                </a:lnTo>
                <a:lnTo>
                  <a:pt x="2097506" y="105918"/>
                </a:lnTo>
                <a:lnTo>
                  <a:pt x="2097506" y="93218"/>
                </a:lnTo>
                <a:lnTo>
                  <a:pt x="2094026" y="88138"/>
                </a:lnTo>
                <a:lnTo>
                  <a:pt x="2094026" y="86868"/>
                </a:lnTo>
                <a:lnTo>
                  <a:pt x="2089962" y="86868"/>
                </a:lnTo>
                <a:lnTo>
                  <a:pt x="2087054" y="85598"/>
                </a:lnTo>
                <a:lnTo>
                  <a:pt x="2085886" y="83058"/>
                </a:lnTo>
                <a:lnTo>
                  <a:pt x="2083574" y="77978"/>
                </a:lnTo>
                <a:lnTo>
                  <a:pt x="2086470" y="77978"/>
                </a:lnTo>
                <a:lnTo>
                  <a:pt x="2094534" y="81292"/>
                </a:lnTo>
                <a:lnTo>
                  <a:pt x="2094598" y="80518"/>
                </a:lnTo>
                <a:lnTo>
                  <a:pt x="2104478" y="80518"/>
                </a:lnTo>
                <a:lnTo>
                  <a:pt x="2107958" y="83058"/>
                </a:lnTo>
                <a:lnTo>
                  <a:pt x="2109711" y="89408"/>
                </a:lnTo>
                <a:lnTo>
                  <a:pt x="2109711" y="55118"/>
                </a:lnTo>
                <a:lnTo>
                  <a:pt x="2109266" y="55600"/>
                </a:lnTo>
                <a:lnTo>
                  <a:pt x="2109266" y="77978"/>
                </a:lnTo>
                <a:lnTo>
                  <a:pt x="2108835" y="80518"/>
                </a:lnTo>
                <a:lnTo>
                  <a:pt x="2106218" y="77978"/>
                </a:lnTo>
                <a:lnTo>
                  <a:pt x="2108174" y="75438"/>
                </a:lnTo>
                <a:lnTo>
                  <a:pt x="2109266" y="77978"/>
                </a:lnTo>
                <a:lnTo>
                  <a:pt x="2109266" y="55600"/>
                </a:lnTo>
                <a:lnTo>
                  <a:pt x="2108543" y="56388"/>
                </a:lnTo>
                <a:lnTo>
                  <a:pt x="2106803" y="56388"/>
                </a:lnTo>
                <a:lnTo>
                  <a:pt x="2104478" y="55118"/>
                </a:lnTo>
                <a:lnTo>
                  <a:pt x="2103310" y="52578"/>
                </a:lnTo>
                <a:lnTo>
                  <a:pt x="2107958" y="52578"/>
                </a:lnTo>
                <a:lnTo>
                  <a:pt x="2110867" y="53848"/>
                </a:lnTo>
                <a:lnTo>
                  <a:pt x="2110867" y="48260"/>
                </a:lnTo>
                <a:lnTo>
                  <a:pt x="2108543" y="46228"/>
                </a:lnTo>
                <a:lnTo>
                  <a:pt x="2114931" y="43688"/>
                </a:lnTo>
                <a:lnTo>
                  <a:pt x="2117839" y="46228"/>
                </a:lnTo>
                <a:lnTo>
                  <a:pt x="2117839" y="44958"/>
                </a:lnTo>
                <a:lnTo>
                  <a:pt x="2115515" y="43688"/>
                </a:lnTo>
                <a:lnTo>
                  <a:pt x="2113191" y="42418"/>
                </a:lnTo>
                <a:lnTo>
                  <a:pt x="2114346" y="41148"/>
                </a:lnTo>
                <a:lnTo>
                  <a:pt x="2123059" y="43688"/>
                </a:lnTo>
                <a:lnTo>
                  <a:pt x="2123059" y="27813"/>
                </a:lnTo>
                <a:lnTo>
                  <a:pt x="2122487" y="27178"/>
                </a:lnTo>
                <a:lnTo>
                  <a:pt x="2122487" y="25908"/>
                </a:lnTo>
                <a:lnTo>
                  <a:pt x="2120735" y="22098"/>
                </a:lnTo>
                <a:lnTo>
                  <a:pt x="2124227" y="24638"/>
                </a:lnTo>
                <a:lnTo>
                  <a:pt x="2127135" y="27178"/>
                </a:lnTo>
                <a:lnTo>
                  <a:pt x="2131199" y="28448"/>
                </a:lnTo>
                <a:lnTo>
                  <a:pt x="2130031" y="27178"/>
                </a:lnTo>
                <a:lnTo>
                  <a:pt x="2130031" y="24638"/>
                </a:lnTo>
                <a:lnTo>
                  <a:pt x="2136419" y="24638"/>
                </a:lnTo>
                <a:lnTo>
                  <a:pt x="2138743" y="25908"/>
                </a:lnTo>
                <a:lnTo>
                  <a:pt x="2140483" y="25908"/>
                </a:lnTo>
                <a:lnTo>
                  <a:pt x="2139327" y="27178"/>
                </a:lnTo>
                <a:lnTo>
                  <a:pt x="2141067" y="27178"/>
                </a:lnTo>
                <a:lnTo>
                  <a:pt x="2145360" y="32258"/>
                </a:lnTo>
                <a:lnTo>
                  <a:pt x="2145360" y="508"/>
                </a:lnTo>
                <a:lnTo>
                  <a:pt x="2143391" y="508"/>
                </a:lnTo>
                <a:lnTo>
                  <a:pt x="2143391" y="13208"/>
                </a:lnTo>
                <a:lnTo>
                  <a:pt x="2143391" y="17018"/>
                </a:lnTo>
                <a:lnTo>
                  <a:pt x="2142807" y="15748"/>
                </a:lnTo>
                <a:lnTo>
                  <a:pt x="2142807" y="19558"/>
                </a:lnTo>
                <a:lnTo>
                  <a:pt x="2142807" y="20828"/>
                </a:lnTo>
                <a:lnTo>
                  <a:pt x="2142236" y="22098"/>
                </a:lnTo>
                <a:lnTo>
                  <a:pt x="2141651" y="22098"/>
                </a:lnTo>
                <a:lnTo>
                  <a:pt x="2141651" y="19558"/>
                </a:lnTo>
                <a:lnTo>
                  <a:pt x="2141067" y="18288"/>
                </a:lnTo>
                <a:lnTo>
                  <a:pt x="2141651" y="18288"/>
                </a:lnTo>
                <a:lnTo>
                  <a:pt x="2142807" y="19558"/>
                </a:lnTo>
                <a:lnTo>
                  <a:pt x="2142807" y="15748"/>
                </a:lnTo>
                <a:lnTo>
                  <a:pt x="2141651" y="14478"/>
                </a:lnTo>
                <a:lnTo>
                  <a:pt x="2141651" y="13208"/>
                </a:lnTo>
                <a:lnTo>
                  <a:pt x="2142236" y="11938"/>
                </a:lnTo>
                <a:lnTo>
                  <a:pt x="2142807" y="11938"/>
                </a:lnTo>
                <a:lnTo>
                  <a:pt x="2143391" y="13208"/>
                </a:lnTo>
                <a:lnTo>
                  <a:pt x="2143391" y="508"/>
                </a:lnTo>
                <a:lnTo>
                  <a:pt x="2118995" y="508"/>
                </a:lnTo>
                <a:lnTo>
                  <a:pt x="2118995" y="15748"/>
                </a:lnTo>
                <a:lnTo>
                  <a:pt x="2118423" y="15748"/>
                </a:lnTo>
                <a:lnTo>
                  <a:pt x="2118423" y="17018"/>
                </a:lnTo>
                <a:lnTo>
                  <a:pt x="2117839" y="17018"/>
                </a:lnTo>
                <a:lnTo>
                  <a:pt x="2114931" y="15748"/>
                </a:lnTo>
                <a:lnTo>
                  <a:pt x="2113191" y="14478"/>
                </a:lnTo>
                <a:lnTo>
                  <a:pt x="2111451" y="13208"/>
                </a:lnTo>
                <a:lnTo>
                  <a:pt x="2112022" y="11938"/>
                </a:lnTo>
                <a:lnTo>
                  <a:pt x="2113775" y="14478"/>
                </a:lnTo>
                <a:lnTo>
                  <a:pt x="2116099" y="14478"/>
                </a:lnTo>
                <a:lnTo>
                  <a:pt x="2118995" y="15748"/>
                </a:lnTo>
                <a:lnTo>
                  <a:pt x="2118995" y="508"/>
                </a:lnTo>
                <a:lnTo>
                  <a:pt x="2088210" y="508"/>
                </a:lnTo>
                <a:lnTo>
                  <a:pt x="2088210" y="58928"/>
                </a:lnTo>
                <a:lnTo>
                  <a:pt x="2088210" y="62738"/>
                </a:lnTo>
                <a:lnTo>
                  <a:pt x="2084146" y="62738"/>
                </a:lnTo>
                <a:lnTo>
                  <a:pt x="2084146" y="58928"/>
                </a:lnTo>
                <a:lnTo>
                  <a:pt x="2088210" y="58928"/>
                </a:lnTo>
                <a:lnTo>
                  <a:pt x="2088210" y="508"/>
                </a:lnTo>
                <a:lnTo>
                  <a:pt x="2057438" y="508"/>
                </a:lnTo>
                <a:lnTo>
                  <a:pt x="2057438" y="112268"/>
                </a:lnTo>
                <a:lnTo>
                  <a:pt x="2051926" y="117348"/>
                </a:lnTo>
                <a:lnTo>
                  <a:pt x="2046909" y="124968"/>
                </a:lnTo>
                <a:lnTo>
                  <a:pt x="2046566" y="132588"/>
                </a:lnTo>
                <a:lnTo>
                  <a:pt x="2055114" y="136398"/>
                </a:lnTo>
                <a:lnTo>
                  <a:pt x="2044077" y="138760"/>
                </a:lnTo>
                <a:lnTo>
                  <a:pt x="2044077" y="351028"/>
                </a:lnTo>
                <a:lnTo>
                  <a:pt x="2037105" y="345948"/>
                </a:lnTo>
                <a:lnTo>
                  <a:pt x="2038261" y="344678"/>
                </a:lnTo>
                <a:lnTo>
                  <a:pt x="2038845" y="344678"/>
                </a:lnTo>
                <a:lnTo>
                  <a:pt x="2040013" y="343408"/>
                </a:lnTo>
                <a:lnTo>
                  <a:pt x="2041753" y="345948"/>
                </a:lnTo>
                <a:lnTo>
                  <a:pt x="2044077" y="351028"/>
                </a:lnTo>
                <a:lnTo>
                  <a:pt x="2044077" y="138760"/>
                </a:lnTo>
                <a:lnTo>
                  <a:pt x="2043214" y="138938"/>
                </a:lnTo>
                <a:lnTo>
                  <a:pt x="2040013" y="131318"/>
                </a:lnTo>
                <a:lnTo>
                  <a:pt x="2039480" y="130048"/>
                </a:lnTo>
                <a:lnTo>
                  <a:pt x="2038413" y="127508"/>
                </a:lnTo>
                <a:lnTo>
                  <a:pt x="2038781" y="126238"/>
                </a:lnTo>
                <a:lnTo>
                  <a:pt x="2039531" y="123698"/>
                </a:lnTo>
                <a:lnTo>
                  <a:pt x="2041029" y="118618"/>
                </a:lnTo>
                <a:lnTo>
                  <a:pt x="2041410" y="117348"/>
                </a:lnTo>
                <a:lnTo>
                  <a:pt x="2041779" y="116078"/>
                </a:lnTo>
                <a:lnTo>
                  <a:pt x="2042160" y="114808"/>
                </a:lnTo>
                <a:lnTo>
                  <a:pt x="2042528" y="113538"/>
                </a:lnTo>
                <a:lnTo>
                  <a:pt x="2057438" y="112268"/>
                </a:lnTo>
                <a:lnTo>
                  <a:pt x="2057438" y="508"/>
                </a:lnTo>
                <a:lnTo>
                  <a:pt x="2012708" y="508"/>
                </a:lnTo>
                <a:lnTo>
                  <a:pt x="2012708" y="271018"/>
                </a:lnTo>
                <a:lnTo>
                  <a:pt x="2010968" y="277368"/>
                </a:lnTo>
                <a:lnTo>
                  <a:pt x="2006612" y="271018"/>
                </a:lnTo>
                <a:lnTo>
                  <a:pt x="2005736" y="269748"/>
                </a:lnTo>
                <a:lnTo>
                  <a:pt x="2002256" y="271018"/>
                </a:lnTo>
                <a:lnTo>
                  <a:pt x="2003704" y="264668"/>
                </a:lnTo>
                <a:lnTo>
                  <a:pt x="2003996" y="263398"/>
                </a:lnTo>
                <a:lnTo>
                  <a:pt x="2009228" y="268478"/>
                </a:lnTo>
                <a:lnTo>
                  <a:pt x="2012708" y="271018"/>
                </a:lnTo>
                <a:lnTo>
                  <a:pt x="2012708" y="508"/>
                </a:lnTo>
                <a:lnTo>
                  <a:pt x="1979460" y="508"/>
                </a:lnTo>
                <a:lnTo>
                  <a:pt x="1979460" y="61468"/>
                </a:lnTo>
                <a:lnTo>
                  <a:pt x="1977771" y="65278"/>
                </a:lnTo>
                <a:lnTo>
                  <a:pt x="1973211" y="65278"/>
                </a:lnTo>
                <a:lnTo>
                  <a:pt x="1973211" y="411988"/>
                </a:lnTo>
                <a:lnTo>
                  <a:pt x="1973211" y="414528"/>
                </a:lnTo>
                <a:lnTo>
                  <a:pt x="1971471" y="413258"/>
                </a:lnTo>
                <a:lnTo>
                  <a:pt x="1969147" y="411988"/>
                </a:lnTo>
                <a:lnTo>
                  <a:pt x="1967407" y="408178"/>
                </a:lnTo>
                <a:lnTo>
                  <a:pt x="1967992" y="408178"/>
                </a:lnTo>
                <a:lnTo>
                  <a:pt x="1969147" y="406908"/>
                </a:lnTo>
                <a:lnTo>
                  <a:pt x="1969731" y="405638"/>
                </a:lnTo>
                <a:lnTo>
                  <a:pt x="1972056" y="409448"/>
                </a:lnTo>
                <a:lnTo>
                  <a:pt x="1973211" y="411988"/>
                </a:lnTo>
                <a:lnTo>
                  <a:pt x="1973211" y="65278"/>
                </a:lnTo>
                <a:lnTo>
                  <a:pt x="1972056" y="65278"/>
                </a:lnTo>
                <a:lnTo>
                  <a:pt x="1972056" y="57658"/>
                </a:lnTo>
                <a:lnTo>
                  <a:pt x="1977440" y="57658"/>
                </a:lnTo>
                <a:lnTo>
                  <a:pt x="1979460" y="61468"/>
                </a:lnTo>
                <a:lnTo>
                  <a:pt x="1979460" y="508"/>
                </a:lnTo>
                <a:lnTo>
                  <a:pt x="1970303" y="508"/>
                </a:lnTo>
                <a:lnTo>
                  <a:pt x="1970303" y="83058"/>
                </a:lnTo>
                <a:lnTo>
                  <a:pt x="1969147" y="85598"/>
                </a:lnTo>
                <a:lnTo>
                  <a:pt x="1967407" y="88138"/>
                </a:lnTo>
                <a:lnTo>
                  <a:pt x="1957527" y="84328"/>
                </a:lnTo>
                <a:lnTo>
                  <a:pt x="1959851" y="89408"/>
                </a:lnTo>
                <a:lnTo>
                  <a:pt x="1953463" y="91948"/>
                </a:lnTo>
                <a:lnTo>
                  <a:pt x="1954631" y="94488"/>
                </a:lnTo>
                <a:lnTo>
                  <a:pt x="1958111" y="94488"/>
                </a:lnTo>
                <a:lnTo>
                  <a:pt x="1957527" y="98298"/>
                </a:lnTo>
                <a:lnTo>
                  <a:pt x="1948243" y="95758"/>
                </a:lnTo>
                <a:lnTo>
                  <a:pt x="1945919" y="104648"/>
                </a:lnTo>
                <a:lnTo>
                  <a:pt x="1941322" y="100838"/>
                </a:lnTo>
                <a:lnTo>
                  <a:pt x="1941817" y="98298"/>
                </a:lnTo>
                <a:lnTo>
                  <a:pt x="1942566" y="94488"/>
                </a:lnTo>
                <a:lnTo>
                  <a:pt x="1942807" y="93218"/>
                </a:lnTo>
                <a:lnTo>
                  <a:pt x="1943061" y="91948"/>
                </a:lnTo>
                <a:lnTo>
                  <a:pt x="1941893" y="93218"/>
                </a:lnTo>
                <a:lnTo>
                  <a:pt x="1941652" y="89408"/>
                </a:lnTo>
                <a:lnTo>
                  <a:pt x="1941563" y="88138"/>
                </a:lnTo>
                <a:lnTo>
                  <a:pt x="1941487" y="86868"/>
                </a:lnTo>
                <a:lnTo>
                  <a:pt x="1941322" y="84328"/>
                </a:lnTo>
                <a:lnTo>
                  <a:pt x="1949335" y="83058"/>
                </a:lnTo>
                <a:lnTo>
                  <a:pt x="1962340" y="80518"/>
                </a:lnTo>
                <a:lnTo>
                  <a:pt x="1969731" y="77978"/>
                </a:lnTo>
                <a:lnTo>
                  <a:pt x="1970303" y="83058"/>
                </a:lnTo>
                <a:lnTo>
                  <a:pt x="1970303" y="508"/>
                </a:lnTo>
                <a:lnTo>
                  <a:pt x="1926437" y="508"/>
                </a:lnTo>
                <a:lnTo>
                  <a:pt x="1926437" y="11938"/>
                </a:lnTo>
                <a:lnTo>
                  <a:pt x="1925916" y="14478"/>
                </a:lnTo>
                <a:lnTo>
                  <a:pt x="1922729" y="11938"/>
                </a:lnTo>
                <a:lnTo>
                  <a:pt x="1922729" y="320548"/>
                </a:lnTo>
                <a:lnTo>
                  <a:pt x="1921154" y="326898"/>
                </a:lnTo>
                <a:lnTo>
                  <a:pt x="1917941" y="333248"/>
                </a:lnTo>
                <a:lnTo>
                  <a:pt x="1914067" y="338328"/>
                </a:lnTo>
                <a:lnTo>
                  <a:pt x="1910537" y="343408"/>
                </a:lnTo>
                <a:lnTo>
                  <a:pt x="1911692" y="349758"/>
                </a:lnTo>
                <a:lnTo>
                  <a:pt x="1917496" y="353568"/>
                </a:lnTo>
                <a:lnTo>
                  <a:pt x="1922729" y="357378"/>
                </a:lnTo>
                <a:lnTo>
                  <a:pt x="1916341" y="355803"/>
                </a:lnTo>
                <a:lnTo>
                  <a:pt x="1916341" y="452628"/>
                </a:lnTo>
                <a:lnTo>
                  <a:pt x="1914017" y="457708"/>
                </a:lnTo>
                <a:lnTo>
                  <a:pt x="1914601" y="462788"/>
                </a:lnTo>
                <a:lnTo>
                  <a:pt x="1903564" y="464058"/>
                </a:lnTo>
                <a:lnTo>
                  <a:pt x="1906003" y="460248"/>
                </a:lnTo>
                <a:lnTo>
                  <a:pt x="1907628" y="457708"/>
                </a:lnTo>
                <a:lnTo>
                  <a:pt x="1908213" y="450088"/>
                </a:lnTo>
                <a:lnTo>
                  <a:pt x="1911692" y="450088"/>
                </a:lnTo>
                <a:lnTo>
                  <a:pt x="1912277" y="452628"/>
                </a:lnTo>
                <a:lnTo>
                  <a:pt x="1916341" y="452628"/>
                </a:lnTo>
                <a:lnTo>
                  <a:pt x="1916341" y="355803"/>
                </a:lnTo>
                <a:lnTo>
                  <a:pt x="1907298" y="353568"/>
                </a:lnTo>
                <a:lnTo>
                  <a:pt x="1902917" y="340868"/>
                </a:lnTo>
                <a:lnTo>
                  <a:pt x="1902472" y="339598"/>
                </a:lnTo>
                <a:lnTo>
                  <a:pt x="1905127" y="331978"/>
                </a:lnTo>
                <a:lnTo>
                  <a:pt x="1907781" y="324358"/>
                </a:lnTo>
                <a:lnTo>
                  <a:pt x="1922729" y="320548"/>
                </a:lnTo>
                <a:lnTo>
                  <a:pt x="1922729" y="11938"/>
                </a:lnTo>
                <a:lnTo>
                  <a:pt x="1925104" y="10668"/>
                </a:lnTo>
                <a:lnTo>
                  <a:pt x="1926437" y="11938"/>
                </a:lnTo>
                <a:lnTo>
                  <a:pt x="1926437" y="508"/>
                </a:lnTo>
                <a:lnTo>
                  <a:pt x="1802206" y="508"/>
                </a:lnTo>
                <a:lnTo>
                  <a:pt x="1802206" y="18288"/>
                </a:lnTo>
                <a:lnTo>
                  <a:pt x="1798942" y="20828"/>
                </a:lnTo>
                <a:lnTo>
                  <a:pt x="1795894" y="16598"/>
                </a:lnTo>
                <a:lnTo>
                  <a:pt x="1795894" y="180848"/>
                </a:lnTo>
                <a:lnTo>
                  <a:pt x="1795487" y="183388"/>
                </a:lnTo>
                <a:lnTo>
                  <a:pt x="1792630" y="182118"/>
                </a:lnTo>
                <a:lnTo>
                  <a:pt x="1794675" y="179578"/>
                </a:lnTo>
                <a:lnTo>
                  <a:pt x="1795894" y="180848"/>
                </a:lnTo>
                <a:lnTo>
                  <a:pt x="1795894" y="16598"/>
                </a:lnTo>
                <a:lnTo>
                  <a:pt x="1795284" y="15748"/>
                </a:lnTo>
                <a:lnTo>
                  <a:pt x="1794370" y="14478"/>
                </a:lnTo>
                <a:lnTo>
                  <a:pt x="1801558" y="13208"/>
                </a:lnTo>
                <a:lnTo>
                  <a:pt x="1802206" y="18288"/>
                </a:lnTo>
                <a:lnTo>
                  <a:pt x="1802206" y="508"/>
                </a:lnTo>
                <a:lnTo>
                  <a:pt x="1784794" y="508"/>
                </a:lnTo>
                <a:lnTo>
                  <a:pt x="1779270" y="1778"/>
                </a:lnTo>
                <a:lnTo>
                  <a:pt x="1786242" y="4318"/>
                </a:lnTo>
                <a:lnTo>
                  <a:pt x="1785073" y="5588"/>
                </a:lnTo>
                <a:lnTo>
                  <a:pt x="1772297" y="6858"/>
                </a:lnTo>
                <a:lnTo>
                  <a:pt x="1772145" y="4318"/>
                </a:lnTo>
                <a:lnTo>
                  <a:pt x="1771992" y="1778"/>
                </a:lnTo>
                <a:lnTo>
                  <a:pt x="1771916" y="508"/>
                </a:lnTo>
                <a:lnTo>
                  <a:pt x="1767255" y="508"/>
                </a:lnTo>
                <a:lnTo>
                  <a:pt x="1767255" y="105918"/>
                </a:lnTo>
                <a:lnTo>
                  <a:pt x="1766849" y="108458"/>
                </a:lnTo>
                <a:lnTo>
                  <a:pt x="1764817" y="108458"/>
                </a:lnTo>
                <a:lnTo>
                  <a:pt x="1763585" y="103378"/>
                </a:lnTo>
                <a:lnTo>
                  <a:pt x="1767255" y="105918"/>
                </a:lnTo>
                <a:lnTo>
                  <a:pt x="1767255" y="508"/>
                </a:lnTo>
                <a:lnTo>
                  <a:pt x="1750809" y="508"/>
                </a:lnTo>
                <a:lnTo>
                  <a:pt x="1750809" y="340868"/>
                </a:lnTo>
                <a:lnTo>
                  <a:pt x="1750809" y="345948"/>
                </a:lnTo>
                <a:lnTo>
                  <a:pt x="1750225" y="349758"/>
                </a:lnTo>
                <a:lnTo>
                  <a:pt x="1745005" y="351028"/>
                </a:lnTo>
                <a:lnTo>
                  <a:pt x="1745005" y="377698"/>
                </a:lnTo>
                <a:lnTo>
                  <a:pt x="1738033" y="380238"/>
                </a:lnTo>
                <a:lnTo>
                  <a:pt x="1738033" y="378968"/>
                </a:lnTo>
                <a:lnTo>
                  <a:pt x="1734540" y="384048"/>
                </a:lnTo>
                <a:lnTo>
                  <a:pt x="1726996" y="380238"/>
                </a:lnTo>
                <a:lnTo>
                  <a:pt x="1730476" y="390398"/>
                </a:lnTo>
                <a:lnTo>
                  <a:pt x="1725828" y="390398"/>
                </a:lnTo>
                <a:lnTo>
                  <a:pt x="1721764" y="387858"/>
                </a:lnTo>
                <a:lnTo>
                  <a:pt x="1717852" y="382879"/>
                </a:lnTo>
                <a:lnTo>
                  <a:pt x="1717852" y="448818"/>
                </a:lnTo>
                <a:lnTo>
                  <a:pt x="1717789" y="450088"/>
                </a:lnTo>
                <a:lnTo>
                  <a:pt x="1713052" y="450088"/>
                </a:lnTo>
                <a:lnTo>
                  <a:pt x="1715503" y="447548"/>
                </a:lnTo>
                <a:lnTo>
                  <a:pt x="1717852" y="448818"/>
                </a:lnTo>
                <a:lnTo>
                  <a:pt x="1717852" y="382879"/>
                </a:lnTo>
                <a:lnTo>
                  <a:pt x="1714792" y="378968"/>
                </a:lnTo>
                <a:lnTo>
                  <a:pt x="1711896" y="377698"/>
                </a:lnTo>
                <a:lnTo>
                  <a:pt x="1714131" y="384048"/>
                </a:lnTo>
                <a:lnTo>
                  <a:pt x="1712836" y="387858"/>
                </a:lnTo>
                <a:lnTo>
                  <a:pt x="1711642" y="392938"/>
                </a:lnTo>
                <a:lnTo>
                  <a:pt x="1714220" y="399288"/>
                </a:lnTo>
                <a:lnTo>
                  <a:pt x="1713344" y="398018"/>
                </a:lnTo>
                <a:lnTo>
                  <a:pt x="1712468" y="396748"/>
                </a:lnTo>
                <a:lnTo>
                  <a:pt x="1707248" y="391668"/>
                </a:lnTo>
                <a:lnTo>
                  <a:pt x="1706079" y="390398"/>
                </a:lnTo>
                <a:lnTo>
                  <a:pt x="1711896" y="398018"/>
                </a:lnTo>
                <a:lnTo>
                  <a:pt x="1706664" y="398018"/>
                </a:lnTo>
                <a:lnTo>
                  <a:pt x="1702600" y="392938"/>
                </a:lnTo>
                <a:lnTo>
                  <a:pt x="1702269" y="396748"/>
                </a:lnTo>
                <a:lnTo>
                  <a:pt x="1706321" y="400558"/>
                </a:lnTo>
                <a:lnTo>
                  <a:pt x="1709381" y="403098"/>
                </a:lnTo>
                <a:lnTo>
                  <a:pt x="1706079" y="404368"/>
                </a:lnTo>
                <a:lnTo>
                  <a:pt x="1706079" y="403098"/>
                </a:lnTo>
                <a:lnTo>
                  <a:pt x="1704924" y="403098"/>
                </a:lnTo>
                <a:lnTo>
                  <a:pt x="1704340" y="400558"/>
                </a:lnTo>
                <a:lnTo>
                  <a:pt x="1696262" y="404368"/>
                </a:lnTo>
                <a:lnTo>
                  <a:pt x="1698002" y="415798"/>
                </a:lnTo>
                <a:lnTo>
                  <a:pt x="1689874" y="418338"/>
                </a:lnTo>
                <a:lnTo>
                  <a:pt x="1685188" y="413258"/>
                </a:lnTo>
                <a:lnTo>
                  <a:pt x="1685074" y="410718"/>
                </a:lnTo>
                <a:lnTo>
                  <a:pt x="1685620" y="408178"/>
                </a:lnTo>
                <a:lnTo>
                  <a:pt x="1682902" y="404368"/>
                </a:lnTo>
                <a:lnTo>
                  <a:pt x="1682419" y="398018"/>
                </a:lnTo>
                <a:lnTo>
                  <a:pt x="1682318" y="396748"/>
                </a:lnTo>
                <a:lnTo>
                  <a:pt x="1682902" y="396748"/>
                </a:lnTo>
                <a:lnTo>
                  <a:pt x="1682902" y="392938"/>
                </a:lnTo>
                <a:lnTo>
                  <a:pt x="1682902" y="391668"/>
                </a:lnTo>
                <a:lnTo>
                  <a:pt x="1685226" y="389128"/>
                </a:lnTo>
                <a:lnTo>
                  <a:pt x="1689239" y="395414"/>
                </a:lnTo>
                <a:lnTo>
                  <a:pt x="1689290" y="399288"/>
                </a:lnTo>
                <a:lnTo>
                  <a:pt x="1692363" y="389128"/>
                </a:lnTo>
                <a:lnTo>
                  <a:pt x="1696631" y="381508"/>
                </a:lnTo>
                <a:lnTo>
                  <a:pt x="1697342" y="380238"/>
                </a:lnTo>
                <a:lnTo>
                  <a:pt x="1700161" y="377698"/>
                </a:lnTo>
                <a:lnTo>
                  <a:pt x="1704378" y="373888"/>
                </a:lnTo>
                <a:lnTo>
                  <a:pt x="1713636" y="372618"/>
                </a:lnTo>
                <a:lnTo>
                  <a:pt x="1714220" y="376428"/>
                </a:lnTo>
                <a:lnTo>
                  <a:pt x="1717065" y="372618"/>
                </a:lnTo>
                <a:lnTo>
                  <a:pt x="1715668" y="364998"/>
                </a:lnTo>
                <a:lnTo>
                  <a:pt x="1714703" y="358648"/>
                </a:lnTo>
                <a:lnTo>
                  <a:pt x="1718868" y="357378"/>
                </a:lnTo>
                <a:lnTo>
                  <a:pt x="1718868" y="359918"/>
                </a:lnTo>
                <a:lnTo>
                  <a:pt x="1724088" y="358648"/>
                </a:lnTo>
                <a:lnTo>
                  <a:pt x="1725447" y="357378"/>
                </a:lnTo>
                <a:lnTo>
                  <a:pt x="1730870" y="352298"/>
                </a:lnTo>
                <a:lnTo>
                  <a:pt x="1732216" y="351028"/>
                </a:lnTo>
                <a:lnTo>
                  <a:pt x="1732800" y="352298"/>
                </a:lnTo>
                <a:lnTo>
                  <a:pt x="1729905" y="356108"/>
                </a:lnTo>
                <a:lnTo>
                  <a:pt x="1734540" y="364998"/>
                </a:lnTo>
                <a:lnTo>
                  <a:pt x="1728736" y="364998"/>
                </a:lnTo>
                <a:lnTo>
                  <a:pt x="1726412" y="358648"/>
                </a:lnTo>
                <a:lnTo>
                  <a:pt x="1722932" y="367538"/>
                </a:lnTo>
                <a:lnTo>
                  <a:pt x="1730476" y="367538"/>
                </a:lnTo>
                <a:lnTo>
                  <a:pt x="1733384" y="375158"/>
                </a:lnTo>
                <a:lnTo>
                  <a:pt x="1745005" y="377698"/>
                </a:lnTo>
                <a:lnTo>
                  <a:pt x="1745005" y="351028"/>
                </a:lnTo>
                <a:lnTo>
                  <a:pt x="1742681" y="348488"/>
                </a:lnTo>
                <a:lnTo>
                  <a:pt x="1740928" y="347218"/>
                </a:lnTo>
                <a:lnTo>
                  <a:pt x="1739773" y="345948"/>
                </a:lnTo>
                <a:lnTo>
                  <a:pt x="1743252" y="343408"/>
                </a:lnTo>
                <a:lnTo>
                  <a:pt x="1746745" y="342138"/>
                </a:lnTo>
                <a:lnTo>
                  <a:pt x="1750809" y="340868"/>
                </a:lnTo>
                <a:lnTo>
                  <a:pt x="1750809" y="508"/>
                </a:lnTo>
                <a:lnTo>
                  <a:pt x="1741512" y="508"/>
                </a:lnTo>
                <a:lnTo>
                  <a:pt x="1741512" y="18288"/>
                </a:lnTo>
                <a:lnTo>
                  <a:pt x="1741512" y="22098"/>
                </a:lnTo>
                <a:lnTo>
                  <a:pt x="1735709" y="20828"/>
                </a:lnTo>
                <a:lnTo>
                  <a:pt x="1737448" y="25908"/>
                </a:lnTo>
                <a:lnTo>
                  <a:pt x="1733969" y="27178"/>
                </a:lnTo>
                <a:lnTo>
                  <a:pt x="1733969" y="24638"/>
                </a:lnTo>
                <a:lnTo>
                  <a:pt x="1731060" y="23368"/>
                </a:lnTo>
                <a:lnTo>
                  <a:pt x="1732216" y="19558"/>
                </a:lnTo>
                <a:lnTo>
                  <a:pt x="1734540" y="17018"/>
                </a:lnTo>
                <a:lnTo>
                  <a:pt x="1739188" y="15748"/>
                </a:lnTo>
                <a:lnTo>
                  <a:pt x="1738617" y="18288"/>
                </a:lnTo>
                <a:lnTo>
                  <a:pt x="1741512" y="18288"/>
                </a:lnTo>
                <a:lnTo>
                  <a:pt x="1741512" y="508"/>
                </a:lnTo>
                <a:lnTo>
                  <a:pt x="1692770" y="508"/>
                </a:lnTo>
                <a:lnTo>
                  <a:pt x="1692770" y="218948"/>
                </a:lnTo>
                <a:lnTo>
                  <a:pt x="1692198" y="224028"/>
                </a:lnTo>
                <a:lnTo>
                  <a:pt x="1685226" y="226568"/>
                </a:lnTo>
                <a:lnTo>
                  <a:pt x="1685226" y="225298"/>
                </a:lnTo>
                <a:lnTo>
                  <a:pt x="1685226" y="221488"/>
                </a:lnTo>
                <a:lnTo>
                  <a:pt x="1685810" y="216408"/>
                </a:lnTo>
                <a:lnTo>
                  <a:pt x="1691614" y="215138"/>
                </a:lnTo>
                <a:lnTo>
                  <a:pt x="1692770" y="218948"/>
                </a:lnTo>
                <a:lnTo>
                  <a:pt x="1692770" y="508"/>
                </a:lnTo>
                <a:lnTo>
                  <a:pt x="1680578" y="508"/>
                </a:lnTo>
                <a:lnTo>
                  <a:pt x="1680578" y="408178"/>
                </a:lnTo>
                <a:lnTo>
                  <a:pt x="1678254" y="411988"/>
                </a:lnTo>
                <a:lnTo>
                  <a:pt x="1677670" y="417068"/>
                </a:lnTo>
                <a:lnTo>
                  <a:pt x="1676514" y="420878"/>
                </a:lnTo>
                <a:lnTo>
                  <a:pt x="1675345" y="427228"/>
                </a:lnTo>
                <a:lnTo>
                  <a:pt x="1674774" y="428790"/>
                </a:lnTo>
                <a:lnTo>
                  <a:pt x="1674774" y="597408"/>
                </a:lnTo>
                <a:lnTo>
                  <a:pt x="1668957" y="598678"/>
                </a:lnTo>
                <a:lnTo>
                  <a:pt x="1670126" y="605028"/>
                </a:lnTo>
                <a:lnTo>
                  <a:pt x="1664893" y="606298"/>
                </a:lnTo>
                <a:lnTo>
                  <a:pt x="1664893" y="605028"/>
                </a:lnTo>
                <a:lnTo>
                  <a:pt x="1664893" y="601218"/>
                </a:lnTo>
                <a:lnTo>
                  <a:pt x="1663738" y="597408"/>
                </a:lnTo>
                <a:lnTo>
                  <a:pt x="1666062" y="597408"/>
                </a:lnTo>
                <a:lnTo>
                  <a:pt x="1667217" y="596138"/>
                </a:lnTo>
                <a:lnTo>
                  <a:pt x="1667802" y="594868"/>
                </a:lnTo>
                <a:lnTo>
                  <a:pt x="1674774" y="597408"/>
                </a:lnTo>
                <a:lnTo>
                  <a:pt x="1674774" y="428790"/>
                </a:lnTo>
                <a:lnTo>
                  <a:pt x="1673021" y="433578"/>
                </a:lnTo>
                <a:lnTo>
                  <a:pt x="1668386" y="434848"/>
                </a:lnTo>
                <a:lnTo>
                  <a:pt x="1670697" y="434848"/>
                </a:lnTo>
                <a:lnTo>
                  <a:pt x="1673974" y="441198"/>
                </a:lnTo>
                <a:lnTo>
                  <a:pt x="1669465" y="441198"/>
                </a:lnTo>
                <a:lnTo>
                  <a:pt x="1663103" y="439928"/>
                </a:lnTo>
                <a:lnTo>
                  <a:pt x="1660829" y="443738"/>
                </a:lnTo>
                <a:lnTo>
                  <a:pt x="1660829" y="441198"/>
                </a:lnTo>
                <a:lnTo>
                  <a:pt x="1654454" y="433603"/>
                </a:lnTo>
                <a:lnTo>
                  <a:pt x="1656181" y="436118"/>
                </a:lnTo>
                <a:lnTo>
                  <a:pt x="1652079" y="438658"/>
                </a:lnTo>
                <a:lnTo>
                  <a:pt x="1649501" y="445008"/>
                </a:lnTo>
                <a:lnTo>
                  <a:pt x="1647367" y="451358"/>
                </a:lnTo>
                <a:lnTo>
                  <a:pt x="1644561" y="460248"/>
                </a:lnTo>
                <a:lnTo>
                  <a:pt x="1642249" y="455168"/>
                </a:lnTo>
                <a:lnTo>
                  <a:pt x="1638173" y="455168"/>
                </a:lnTo>
                <a:lnTo>
                  <a:pt x="1637017" y="456438"/>
                </a:lnTo>
                <a:lnTo>
                  <a:pt x="1633537" y="452577"/>
                </a:lnTo>
                <a:lnTo>
                  <a:pt x="1633537" y="471678"/>
                </a:lnTo>
                <a:lnTo>
                  <a:pt x="1626565" y="467868"/>
                </a:lnTo>
                <a:lnTo>
                  <a:pt x="1622501" y="466598"/>
                </a:lnTo>
                <a:lnTo>
                  <a:pt x="1622501" y="495808"/>
                </a:lnTo>
                <a:lnTo>
                  <a:pt x="1621917" y="497078"/>
                </a:lnTo>
                <a:lnTo>
                  <a:pt x="1619592" y="498348"/>
                </a:lnTo>
                <a:lnTo>
                  <a:pt x="1618424" y="495808"/>
                </a:lnTo>
                <a:lnTo>
                  <a:pt x="1617853" y="494538"/>
                </a:lnTo>
                <a:lnTo>
                  <a:pt x="1617268" y="491998"/>
                </a:lnTo>
                <a:lnTo>
                  <a:pt x="1619592" y="491998"/>
                </a:lnTo>
                <a:lnTo>
                  <a:pt x="1621917" y="494538"/>
                </a:lnTo>
                <a:lnTo>
                  <a:pt x="1622501" y="495808"/>
                </a:lnTo>
                <a:lnTo>
                  <a:pt x="1622501" y="466598"/>
                </a:lnTo>
                <a:lnTo>
                  <a:pt x="1619592" y="467868"/>
                </a:lnTo>
                <a:lnTo>
                  <a:pt x="1618424" y="466598"/>
                </a:lnTo>
                <a:lnTo>
                  <a:pt x="1616684" y="465328"/>
                </a:lnTo>
                <a:lnTo>
                  <a:pt x="1615528" y="464058"/>
                </a:lnTo>
                <a:lnTo>
                  <a:pt x="1614754" y="458978"/>
                </a:lnTo>
                <a:lnTo>
                  <a:pt x="1614360" y="456438"/>
                </a:lnTo>
                <a:lnTo>
                  <a:pt x="1621332" y="457708"/>
                </a:lnTo>
                <a:lnTo>
                  <a:pt x="1628305" y="460248"/>
                </a:lnTo>
                <a:lnTo>
                  <a:pt x="1630045" y="465328"/>
                </a:lnTo>
                <a:lnTo>
                  <a:pt x="1627720" y="465328"/>
                </a:lnTo>
                <a:lnTo>
                  <a:pt x="1633537" y="471678"/>
                </a:lnTo>
                <a:lnTo>
                  <a:pt x="1633537" y="452577"/>
                </a:lnTo>
                <a:lnTo>
                  <a:pt x="1632445" y="451358"/>
                </a:lnTo>
                <a:lnTo>
                  <a:pt x="1628813" y="446278"/>
                </a:lnTo>
                <a:lnTo>
                  <a:pt x="1628114" y="442468"/>
                </a:lnTo>
                <a:lnTo>
                  <a:pt x="1632369" y="441198"/>
                </a:lnTo>
                <a:lnTo>
                  <a:pt x="1642821" y="451358"/>
                </a:lnTo>
                <a:lnTo>
                  <a:pt x="1643545" y="446278"/>
                </a:lnTo>
                <a:lnTo>
                  <a:pt x="1639925" y="441198"/>
                </a:lnTo>
                <a:lnTo>
                  <a:pt x="1637601" y="436118"/>
                </a:lnTo>
                <a:lnTo>
                  <a:pt x="1610296" y="436118"/>
                </a:lnTo>
                <a:lnTo>
                  <a:pt x="1610296" y="478028"/>
                </a:lnTo>
                <a:lnTo>
                  <a:pt x="1605076" y="478028"/>
                </a:lnTo>
                <a:lnTo>
                  <a:pt x="1602168" y="479298"/>
                </a:lnTo>
                <a:lnTo>
                  <a:pt x="1609140" y="483108"/>
                </a:lnTo>
                <a:lnTo>
                  <a:pt x="1610296" y="484378"/>
                </a:lnTo>
                <a:lnTo>
                  <a:pt x="1610296" y="485648"/>
                </a:lnTo>
                <a:lnTo>
                  <a:pt x="1607972" y="488188"/>
                </a:lnTo>
                <a:lnTo>
                  <a:pt x="1604492" y="489458"/>
                </a:lnTo>
                <a:lnTo>
                  <a:pt x="1602168" y="488188"/>
                </a:lnTo>
                <a:lnTo>
                  <a:pt x="1602168" y="503428"/>
                </a:lnTo>
                <a:lnTo>
                  <a:pt x="1601584" y="508508"/>
                </a:lnTo>
                <a:lnTo>
                  <a:pt x="1599260" y="509778"/>
                </a:lnTo>
                <a:lnTo>
                  <a:pt x="1599844" y="505968"/>
                </a:lnTo>
                <a:lnTo>
                  <a:pt x="1597520" y="502158"/>
                </a:lnTo>
                <a:lnTo>
                  <a:pt x="1595196" y="499618"/>
                </a:lnTo>
                <a:lnTo>
                  <a:pt x="1596364" y="498348"/>
                </a:lnTo>
                <a:lnTo>
                  <a:pt x="1596936" y="498348"/>
                </a:lnTo>
                <a:lnTo>
                  <a:pt x="1597520" y="495808"/>
                </a:lnTo>
                <a:lnTo>
                  <a:pt x="1598104" y="497078"/>
                </a:lnTo>
                <a:lnTo>
                  <a:pt x="1600428" y="498348"/>
                </a:lnTo>
                <a:lnTo>
                  <a:pt x="1602168" y="503428"/>
                </a:lnTo>
                <a:lnTo>
                  <a:pt x="1602168" y="488188"/>
                </a:lnTo>
                <a:lnTo>
                  <a:pt x="1597520" y="485648"/>
                </a:lnTo>
                <a:lnTo>
                  <a:pt x="1598104" y="484378"/>
                </a:lnTo>
                <a:lnTo>
                  <a:pt x="1598104" y="483108"/>
                </a:lnTo>
                <a:lnTo>
                  <a:pt x="1599260" y="484378"/>
                </a:lnTo>
                <a:lnTo>
                  <a:pt x="1599361" y="483108"/>
                </a:lnTo>
                <a:lnTo>
                  <a:pt x="1599844" y="476758"/>
                </a:lnTo>
                <a:lnTo>
                  <a:pt x="1595780" y="465328"/>
                </a:lnTo>
                <a:lnTo>
                  <a:pt x="1601000" y="464058"/>
                </a:lnTo>
                <a:lnTo>
                  <a:pt x="1605153" y="469138"/>
                </a:lnTo>
                <a:lnTo>
                  <a:pt x="1605089" y="474218"/>
                </a:lnTo>
                <a:lnTo>
                  <a:pt x="1605165" y="475488"/>
                </a:lnTo>
                <a:lnTo>
                  <a:pt x="1610296" y="478028"/>
                </a:lnTo>
                <a:lnTo>
                  <a:pt x="1610296" y="436118"/>
                </a:lnTo>
                <a:lnTo>
                  <a:pt x="1519910" y="436118"/>
                </a:lnTo>
                <a:lnTo>
                  <a:pt x="1519910" y="461518"/>
                </a:lnTo>
                <a:lnTo>
                  <a:pt x="1517700" y="464058"/>
                </a:lnTo>
                <a:lnTo>
                  <a:pt x="1512722" y="460248"/>
                </a:lnTo>
                <a:lnTo>
                  <a:pt x="1518526" y="458978"/>
                </a:lnTo>
                <a:lnTo>
                  <a:pt x="1519910" y="461518"/>
                </a:lnTo>
                <a:lnTo>
                  <a:pt x="1519910" y="436118"/>
                </a:lnTo>
                <a:lnTo>
                  <a:pt x="1315872" y="436118"/>
                </a:lnTo>
                <a:lnTo>
                  <a:pt x="1311808" y="436118"/>
                </a:lnTo>
                <a:lnTo>
                  <a:pt x="1309497" y="441198"/>
                </a:lnTo>
                <a:lnTo>
                  <a:pt x="1311148" y="451358"/>
                </a:lnTo>
                <a:lnTo>
                  <a:pt x="1311402" y="460248"/>
                </a:lnTo>
                <a:lnTo>
                  <a:pt x="1304836" y="458978"/>
                </a:lnTo>
                <a:lnTo>
                  <a:pt x="1303096" y="445008"/>
                </a:lnTo>
                <a:lnTo>
                  <a:pt x="1300772" y="450088"/>
                </a:lnTo>
                <a:lnTo>
                  <a:pt x="1297292" y="453898"/>
                </a:lnTo>
                <a:lnTo>
                  <a:pt x="1293215" y="456438"/>
                </a:lnTo>
                <a:lnTo>
                  <a:pt x="1289735" y="458978"/>
                </a:lnTo>
                <a:lnTo>
                  <a:pt x="1285671" y="458978"/>
                </a:lnTo>
                <a:lnTo>
                  <a:pt x="1281023" y="460248"/>
                </a:lnTo>
                <a:lnTo>
                  <a:pt x="1272895" y="462788"/>
                </a:lnTo>
                <a:lnTo>
                  <a:pt x="1264754" y="462788"/>
                </a:lnTo>
                <a:lnTo>
                  <a:pt x="1260551" y="468642"/>
                </a:lnTo>
                <a:lnTo>
                  <a:pt x="1262430" y="470408"/>
                </a:lnTo>
                <a:lnTo>
                  <a:pt x="1259598" y="469976"/>
                </a:lnTo>
                <a:lnTo>
                  <a:pt x="1258366" y="471678"/>
                </a:lnTo>
                <a:lnTo>
                  <a:pt x="1585607" y="471678"/>
                </a:lnTo>
                <a:lnTo>
                  <a:pt x="1584744" y="470408"/>
                </a:lnTo>
                <a:lnTo>
                  <a:pt x="1581251" y="465328"/>
                </a:lnTo>
                <a:lnTo>
                  <a:pt x="1588808" y="471678"/>
                </a:lnTo>
                <a:lnTo>
                  <a:pt x="1587652" y="471678"/>
                </a:lnTo>
                <a:lnTo>
                  <a:pt x="1589963" y="474218"/>
                </a:lnTo>
                <a:lnTo>
                  <a:pt x="1591716" y="476758"/>
                </a:lnTo>
                <a:lnTo>
                  <a:pt x="1590548" y="471678"/>
                </a:lnTo>
                <a:lnTo>
                  <a:pt x="1599260" y="478028"/>
                </a:lnTo>
                <a:lnTo>
                  <a:pt x="1595196" y="478028"/>
                </a:lnTo>
                <a:lnTo>
                  <a:pt x="1595780" y="480568"/>
                </a:lnTo>
                <a:lnTo>
                  <a:pt x="1594040" y="484378"/>
                </a:lnTo>
                <a:lnTo>
                  <a:pt x="1592872" y="482854"/>
                </a:lnTo>
                <a:lnTo>
                  <a:pt x="1592872" y="513588"/>
                </a:lnTo>
                <a:lnTo>
                  <a:pt x="1589392" y="512318"/>
                </a:lnTo>
                <a:lnTo>
                  <a:pt x="1588223" y="509778"/>
                </a:lnTo>
                <a:lnTo>
                  <a:pt x="1588223" y="507238"/>
                </a:lnTo>
                <a:lnTo>
                  <a:pt x="1589392" y="505968"/>
                </a:lnTo>
                <a:lnTo>
                  <a:pt x="1590548" y="505968"/>
                </a:lnTo>
                <a:lnTo>
                  <a:pt x="1591132" y="507238"/>
                </a:lnTo>
                <a:lnTo>
                  <a:pt x="1592287" y="511048"/>
                </a:lnTo>
                <a:lnTo>
                  <a:pt x="1592872" y="513588"/>
                </a:lnTo>
                <a:lnTo>
                  <a:pt x="1592872" y="482854"/>
                </a:lnTo>
                <a:lnTo>
                  <a:pt x="1591132" y="480568"/>
                </a:lnTo>
                <a:lnTo>
                  <a:pt x="1587652" y="478028"/>
                </a:lnTo>
                <a:lnTo>
                  <a:pt x="1584744" y="475488"/>
                </a:lnTo>
                <a:lnTo>
                  <a:pt x="1585607" y="474218"/>
                </a:lnTo>
                <a:lnTo>
                  <a:pt x="1586484" y="472948"/>
                </a:lnTo>
                <a:lnTo>
                  <a:pt x="1577771" y="472948"/>
                </a:lnTo>
                <a:lnTo>
                  <a:pt x="1577771" y="516128"/>
                </a:lnTo>
                <a:lnTo>
                  <a:pt x="1577771" y="518668"/>
                </a:lnTo>
                <a:lnTo>
                  <a:pt x="1577187" y="519938"/>
                </a:lnTo>
                <a:lnTo>
                  <a:pt x="1576031" y="518668"/>
                </a:lnTo>
                <a:lnTo>
                  <a:pt x="1576616" y="516128"/>
                </a:lnTo>
                <a:lnTo>
                  <a:pt x="1577771" y="516128"/>
                </a:lnTo>
                <a:lnTo>
                  <a:pt x="1577771" y="472948"/>
                </a:lnTo>
                <a:lnTo>
                  <a:pt x="1469161" y="472948"/>
                </a:lnTo>
                <a:lnTo>
                  <a:pt x="1469161" y="700278"/>
                </a:lnTo>
                <a:lnTo>
                  <a:pt x="1467993" y="706628"/>
                </a:lnTo>
                <a:lnTo>
                  <a:pt x="1467993" y="712978"/>
                </a:lnTo>
                <a:lnTo>
                  <a:pt x="1462468" y="713994"/>
                </a:lnTo>
                <a:lnTo>
                  <a:pt x="1462468" y="743826"/>
                </a:lnTo>
                <a:lnTo>
                  <a:pt x="1459865" y="742188"/>
                </a:lnTo>
                <a:lnTo>
                  <a:pt x="1459865" y="735838"/>
                </a:lnTo>
                <a:lnTo>
                  <a:pt x="1462468" y="743826"/>
                </a:lnTo>
                <a:lnTo>
                  <a:pt x="1462468" y="713994"/>
                </a:lnTo>
                <a:lnTo>
                  <a:pt x="1461033" y="714248"/>
                </a:lnTo>
                <a:lnTo>
                  <a:pt x="1460614" y="712978"/>
                </a:lnTo>
                <a:lnTo>
                  <a:pt x="1458582" y="706628"/>
                </a:lnTo>
                <a:lnTo>
                  <a:pt x="1458175" y="705358"/>
                </a:lnTo>
                <a:lnTo>
                  <a:pt x="1461604" y="700278"/>
                </a:lnTo>
                <a:lnTo>
                  <a:pt x="1469161" y="700278"/>
                </a:lnTo>
                <a:lnTo>
                  <a:pt x="1469161" y="472948"/>
                </a:lnTo>
                <a:lnTo>
                  <a:pt x="1445399" y="472948"/>
                </a:lnTo>
                <a:lnTo>
                  <a:pt x="1445399" y="652018"/>
                </a:lnTo>
                <a:lnTo>
                  <a:pt x="1445399" y="663448"/>
                </a:lnTo>
                <a:lnTo>
                  <a:pt x="1437843" y="662178"/>
                </a:lnTo>
                <a:lnTo>
                  <a:pt x="1437843" y="659638"/>
                </a:lnTo>
                <a:lnTo>
                  <a:pt x="1437843" y="658368"/>
                </a:lnTo>
                <a:lnTo>
                  <a:pt x="1437843" y="655828"/>
                </a:lnTo>
                <a:lnTo>
                  <a:pt x="1434363" y="658368"/>
                </a:lnTo>
                <a:lnTo>
                  <a:pt x="1437843" y="653288"/>
                </a:lnTo>
                <a:lnTo>
                  <a:pt x="1445399" y="652018"/>
                </a:lnTo>
                <a:lnTo>
                  <a:pt x="1445399" y="472948"/>
                </a:lnTo>
                <a:lnTo>
                  <a:pt x="1430870" y="472948"/>
                </a:lnTo>
                <a:lnTo>
                  <a:pt x="1430870" y="522478"/>
                </a:lnTo>
                <a:lnTo>
                  <a:pt x="1428546" y="521208"/>
                </a:lnTo>
                <a:lnTo>
                  <a:pt x="1429715" y="521208"/>
                </a:lnTo>
                <a:lnTo>
                  <a:pt x="1430870" y="522478"/>
                </a:lnTo>
                <a:lnTo>
                  <a:pt x="1430870" y="472948"/>
                </a:lnTo>
                <a:lnTo>
                  <a:pt x="1335620" y="472948"/>
                </a:lnTo>
                <a:lnTo>
                  <a:pt x="1335620" y="621538"/>
                </a:lnTo>
                <a:lnTo>
                  <a:pt x="1335036" y="626618"/>
                </a:lnTo>
                <a:lnTo>
                  <a:pt x="1330388" y="626618"/>
                </a:lnTo>
                <a:lnTo>
                  <a:pt x="1326324" y="635508"/>
                </a:lnTo>
                <a:lnTo>
                  <a:pt x="1321104" y="632968"/>
                </a:lnTo>
                <a:lnTo>
                  <a:pt x="1320165" y="630428"/>
                </a:lnTo>
                <a:lnTo>
                  <a:pt x="1318780" y="626618"/>
                </a:lnTo>
                <a:lnTo>
                  <a:pt x="1324000" y="627888"/>
                </a:lnTo>
                <a:lnTo>
                  <a:pt x="1324584" y="626618"/>
                </a:lnTo>
                <a:lnTo>
                  <a:pt x="1325168" y="625348"/>
                </a:lnTo>
                <a:lnTo>
                  <a:pt x="1330388" y="626618"/>
                </a:lnTo>
                <a:lnTo>
                  <a:pt x="1328940" y="625348"/>
                </a:lnTo>
                <a:lnTo>
                  <a:pt x="1327492" y="624078"/>
                </a:lnTo>
                <a:lnTo>
                  <a:pt x="1328064" y="618998"/>
                </a:lnTo>
                <a:lnTo>
                  <a:pt x="1332712" y="618998"/>
                </a:lnTo>
                <a:lnTo>
                  <a:pt x="1335620" y="621538"/>
                </a:lnTo>
                <a:lnTo>
                  <a:pt x="1335620" y="472948"/>
                </a:lnTo>
                <a:lnTo>
                  <a:pt x="1248498" y="472948"/>
                </a:lnTo>
                <a:lnTo>
                  <a:pt x="1246174" y="472948"/>
                </a:lnTo>
                <a:lnTo>
                  <a:pt x="1229334" y="472948"/>
                </a:lnTo>
                <a:lnTo>
                  <a:pt x="1220774" y="472948"/>
                </a:lnTo>
                <a:lnTo>
                  <a:pt x="1216939" y="474218"/>
                </a:lnTo>
                <a:lnTo>
                  <a:pt x="1213116" y="471678"/>
                </a:lnTo>
                <a:lnTo>
                  <a:pt x="1211376" y="478028"/>
                </a:lnTo>
                <a:lnTo>
                  <a:pt x="1204404" y="474218"/>
                </a:lnTo>
                <a:lnTo>
                  <a:pt x="1202664" y="474218"/>
                </a:lnTo>
                <a:lnTo>
                  <a:pt x="1201496" y="483108"/>
                </a:lnTo>
                <a:lnTo>
                  <a:pt x="1201915" y="476758"/>
                </a:lnTo>
                <a:lnTo>
                  <a:pt x="1202080" y="474218"/>
                </a:lnTo>
                <a:lnTo>
                  <a:pt x="1198016" y="470408"/>
                </a:lnTo>
                <a:lnTo>
                  <a:pt x="1196276" y="472948"/>
                </a:lnTo>
                <a:lnTo>
                  <a:pt x="1194523" y="476758"/>
                </a:lnTo>
                <a:lnTo>
                  <a:pt x="1194968" y="475488"/>
                </a:lnTo>
                <a:lnTo>
                  <a:pt x="1196276" y="471678"/>
                </a:lnTo>
                <a:lnTo>
                  <a:pt x="1195108" y="471678"/>
                </a:lnTo>
                <a:lnTo>
                  <a:pt x="1198016" y="465328"/>
                </a:lnTo>
                <a:lnTo>
                  <a:pt x="1197432" y="465328"/>
                </a:lnTo>
                <a:lnTo>
                  <a:pt x="1195108" y="466598"/>
                </a:lnTo>
                <a:lnTo>
                  <a:pt x="1191628" y="474218"/>
                </a:lnTo>
                <a:lnTo>
                  <a:pt x="1191628" y="781558"/>
                </a:lnTo>
                <a:lnTo>
                  <a:pt x="1187564" y="781558"/>
                </a:lnTo>
                <a:lnTo>
                  <a:pt x="1186980" y="779018"/>
                </a:lnTo>
                <a:lnTo>
                  <a:pt x="1187564" y="773938"/>
                </a:lnTo>
                <a:lnTo>
                  <a:pt x="1188135" y="773938"/>
                </a:lnTo>
                <a:lnTo>
                  <a:pt x="1187564" y="776478"/>
                </a:lnTo>
                <a:lnTo>
                  <a:pt x="1189888" y="779018"/>
                </a:lnTo>
                <a:lnTo>
                  <a:pt x="1191628" y="781558"/>
                </a:lnTo>
                <a:lnTo>
                  <a:pt x="1191628" y="474218"/>
                </a:lnTo>
                <a:lnTo>
                  <a:pt x="1191044" y="475488"/>
                </a:lnTo>
                <a:lnTo>
                  <a:pt x="1192212" y="470408"/>
                </a:lnTo>
                <a:lnTo>
                  <a:pt x="1192784" y="467868"/>
                </a:lnTo>
                <a:lnTo>
                  <a:pt x="1191044" y="467868"/>
                </a:lnTo>
                <a:lnTo>
                  <a:pt x="1190459" y="469138"/>
                </a:lnTo>
                <a:lnTo>
                  <a:pt x="1188135" y="469138"/>
                </a:lnTo>
                <a:lnTo>
                  <a:pt x="1187564" y="470408"/>
                </a:lnTo>
                <a:lnTo>
                  <a:pt x="1178267" y="470408"/>
                </a:lnTo>
                <a:lnTo>
                  <a:pt x="1182789" y="461518"/>
                </a:lnTo>
                <a:lnTo>
                  <a:pt x="1184071" y="458978"/>
                </a:lnTo>
                <a:lnTo>
                  <a:pt x="1171879" y="457619"/>
                </a:lnTo>
                <a:lnTo>
                  <a:pt x="1171879" y="707898"/>
                </a:lnTo>
                <a:lnTo>
                  <a:pt x="1168387" y="712978"/>
                </a:lnTo>
                <a:lnTo>
                  <a:pt x="1164323" y="712978"/>
                </a:lnTo>
                <a:lnTo>
                  <a:pt x="1164907" y="711708"/>
                </a:lnTo>
                <a:lnTo>
                  <a:pt x="1163751" y="711708"/>
                </a:lnTo>
                <a:lnTo>
                  <a:pt x="1161999" y="710438"/>
                </a:lnTo>
                <a:lnTo>
                  <a:pt x="1161427" y="706628"/>
                </a:lnTo>
                <a:lnTo>
                  <a:pt x="1171879" y="707898"/>
                </a:lnTo>
                <a:lnTo>
                  <a:pt x="1171879" y="457619"/>
                </a:lnTo>
                <a:lnTo>
                  <a:pt x="1161427" y="456438"/>
                </a:lnTo>
                <a:lnTo>
                  <a:pt x="1151407" y="452628"/>
                </a:lnTo>
                <a:lnTo>
                  <a:pt x="1142250" y="448818"/>
                </a:lnTo>
                <a:lnTo>
                  <a:pt x="1149146" y="445008"/>
                </a:lnTo>
                <a:lnTo>
                  <a:pt x="1153795" y="446278"/>
                </a:lnTo>
                <a:lnTo>
                  <a:pt x="1158341" y="448818"/>
                </a:lnTo>
                <a:lnTo>
                  <a:pt x="1163269" y="445008"/>
                </a:lnTo>
                <a:lnTo>
                  <a:pt x="1164907" y="443738"/>
                </a:lnTo>
                <a:lnTo>
                  <a:pt x="1158519" y="442468"/>
                </a:lnTo>
                <a:lnTo>
                  <a:pt x="1151547" y="443738"/>
                </a:lnTo>
                <a:lnTo>
                  <a:pt x="1145159" y="442468"/>
                </a:lnTo>
                <a:lnTo>
                  <a:pt x="1138770" y="442468"/>
                </a:lnTo>
                <a:lnTo>
                  <a:pt x="1134122" y="441198"/>
                </a:lnTo>
                <a:lnTo>
                  <a:pt x="1131214" y="434848"/>
                </a:lnTo>
                <a:lnTo>
                  <a:pt x="1131023" y="433578"/>
                </a:lnTo>
                <a:lnTo>
                  <a:pt x="1130642" y="431038"/>
                </a:lnTo>
                <a:lnTo>
                  <a:pt x="1137615" y="431038"/>
                </a:lnTo>
                <a:lnTo>
                  <a:pt x="1140510" y="429768"/>
                </a:lnTo>
                <a:lnTo>
                  <a:pt x="1133538" y="428498"/>
                </a:lnTo>
                <a:lnTo>
                  <a:pt x="1130554" y="424688"/>
                </a:lnTo>
                <a:lnTo>
                  <a:pt x="1128560" y="422148"/>
                </a:lnTo>
                <a:lnTo>
                  <a:pt x="1126578" y="419608"/>
                </a:lnTo>
                <a:lnTo>
                  <a:pt x="1122502" y="415798"/>
                </a:lnTo>
                <a:lnTo>
                  <a:pt x="1119022" y="411988"/>
                </a:lnTo>
                <a:lnTo>
                  <a:pt x="1112050" y="411988"/>
                </a:lnTo>
                <a:lnTo>
                  <a:pt x="1113218" y="410718"/>
                </a:lnTo>
                <a:lnTo>
                  <a:pt x="1106805" y="415798"/>
                </a:lnTo>
                <a:lnTo>
                  <a:pt x="1090510" y="420878"/>
                </a:lnTo>
                <a:lnTo>
                  <a:pt x="1084757" y="422148"/>
                </a:lnTo>
                <a:lnTo>
                  <a:pt x="1092873" y="415798"/>
                </a:lnTo>
                <a:lnTo>
                  <a:pt x="1093901" y="410718"/>
                </a:lnTo>
                <a:lnTo>
                  <a:pt x="1096022" y="404368"/>
                </a:lnTo>
                <a:lnTo>
                  <a:pt x="1099820" y="401828"/>
                </a:lnTo>
                <a:lnTo>
                  <a:pt x="1101712" y="400558"/>
                </a:lnTo>
                <a:lnTo>
                  <a:pt x="1107401" y="396748"/>
                </a:lnTo>
                <a:lnTo>
                  <a:pt x="1105662" y="396748"/>
                </a:lnTo>
                <a:lnTo>
                  <a:pt x="1101598" y="398018"/>
                </a:lnTo>
                <a:lnTo>
                  <a:pt x="1097534" y="400558"/>
                </a:lnTo>
                <a:lnTo>
                  <a:pt x="1097534" y="398018"/>
                </a:lnTo>
                <a:lnTo>
                  <a:pt x="1099273" y="395478"/>
                </a:lnTo>
                <a:lnTo>
                  <a:pt x="1105077" y="394208"/>
                </a:lnTo>
                <a:lnTo>
                  <a:pt x="1096949" y="391668"/>
                </a:lnTo>
                <a:lnTo>
                  <a:pt x="1092301" y="398018"/>
                </a:lnTo>
                <a:lnTo>
                  <a:pt x="1089050" y="392938"/>
                </a:lnTo>
                <a:lnTo>
                  <a:pt x="1088237" y="391668"/>
                </a:lnTo>
                <a:lnTo>
                  <a:pt x="1091145" y="390398"/>
                </a:lnTo>
                <a:lnTo>
                  <a:pt x="1093470" y="390398"/>
                </a:lnTo>
                <a:lnTo>
                  <a:pt x="1096949" y="387858"/>
                </a:lnTo>
                <a:lnTo>
                  <a:pt x="1089406" y="390398"/>
                </a:lnTo>
                <a:lnTo>
                  <a:pt x="1081265" y="391668"/>
                </a:lnTo>
                <a:lnTo>
                  <a:pt x="1080109" y="384048"/>
                </a:lnTo>
                <a:lnTo>
                  <a:pt x="1081849" y="384048"/>
                </a:lnTo>
                <a:lnTo>
                  <a:pt x="1083589" y="381508"/>
                </a:lnTo>
                <a:lnTo>
                  <a:pt x="1081265" y="378968"/>
                </a:lnTo>
                <a:lnTo>
                  <a:pt x="1074877" y="377698"/>
                </a:lnTo>
                <a:lnTo>
                  <a:pt x="1069657" y="377698"/>
                </a:lnTo>
                <a:lnTo>
                  <a:pt x="1066749" y="376428"/>
                </a:lnTo>
                <a:lnTo>
                  <a:pt x="1063840" y="375158"/>
                </a:lnTo>
                <a:lnTo>
                  <a:pt x="1058621" y="373888"/>
                </a:lnTo>
                <a:lnTo>
                  <a:pt x="1058621" y="370078"/>
                </a:lnTo>
                <a:lnTo>
                  <a:pt x="1058621" y="367538"/>
                </a:lnTo>
                <a:lnTo>
                  <a:pt x="1058621" y="366268"/>
                </a:lnTo>
                <a:lnTo>
                  <a:pt x="1065530" y="362458"/>
                </a:lnTo>
                <a:lnTo>
                  <a:pt x="1066888" y="359918"/>
                </a:lnTo>
                <a:lnTo>
                  <a:pt x="1067244" y="358648"/>
                </a:lnTo>
                <a:lnTo>
                  <a:pt x="1067600" y="357378"/>
                </a:lnTo>
                <a:lnTo>
                  <a:pt x="1070076" y="354838"/>
                </a:lnTo>
                <a:lnTo>
                  <a:pt x="1072553" y="352298"/>
                </a:lnTo>
                <a:lnTo>
                  <a:pt x="1065593" y="349758"/>
                </a:lnTo>
                <a:lnTo>
                  <a:pt x="1060945" y="354838"/>
                </a:lnTo>
                <a:lnTo>
                  <a:pt x="1059002" y="352298"/>
                </a:lnTo>
                <a:lnTo>
                  <a:pt x="1058037" y="351028"/>
                </a:lnTo>
                <a:lnTo>
                  <a:pt x="1047000" y="352298"/>
                </a:lnTo>
                <a:lnTo>
                  <a:pt x="1048397" y="347218"/>
                </a:lnTo>
                <a:lnTo>
                  <a:pt x="1048740" y="345948"/>
                </a:lnTo>
                <a:lnTo>
                  <a:pt x="1055712" y="345948"/>
                </a:lnTo>
                <a:lnTo>
                  <a:pt x="1048169" y="339598"/>
                </a:lnTo>
                <a:lnTo>
                  <a:pt x="1046416" y="347218"/>
                </a:lnTo>
                <a:lnTo>
                  <a:pt x="1042352" y="346671"/>
                </a:lnTo>
                <a:lnTo>
                  <a:pt x="1042352" y="733298"/>
                </a:lnTo>
                <a:lnTo>
                  <a:pt x="1033640" y="732028"/>
                </a:lnTo>
                <a:lnTo>
                  <a:pt x="1034224" y="725678"/>
                </a:lnTo>
                <a:lnTo>
                  <a:pt x="1042352" y="733298"/>
                </a:lnTo>
                <a:lnTo>
                  <a:pt x="1042352" y="346671"/>
                </a:lnTo>
                <a:lnTo>
                  <a:pt x="1037132" y="345948"/>
                </a:lnTo>
                <a:lnTo>
                  <a:pt x="1031316" y="357378"/>
                </a:lnTo>
                <a:lnTo>
                  <a:pt x="1031316" y="354838"/>
                </a:lnTo>
                <a:lnTo>
                  <a:pt x="1031316" y="349758"/>
                </a:lnTo>
                <a:lnTo>
                  <a:pt x="1031316" y="348488"/>
                </a:lnTo>
                <a:lnTo>
                  <a:pt x="1033056" y="349758"/>
                </a:lnTo>
                <a:lnTo>
                  <a:pt x="1028420" y="344678"/>
                </a:lnTo>
                <a:lnTo>
                  <a:pt x="1034224" y="337058"/>
                </a:lnTo>
                <a:lnTo>
                  <a:pt x="1023772" y="337058"/>
                </a:lnTo>
                <a:lnTo>
                  <a:pt x="1024636" y="333248"/>
                </a:lnTo>
                <a:lnTo>
                  <a:pt x="1024928" y="331978"/>
                </a:lnTo>
                <a:lnTo>
                  <a:pt x="1028420" y="329438"/>
                </a:lnTo>
                <a:lnTo>
                  <a:pt x="1038872" y="324358"/>
                </a:lnTo>
                <a:lnTo>
                  <a:pt x="1041196" y="323088"/>
                </a:lnTo>
                <a:lnTo>
                  <a:pt x="1034732" y="323088"/>
                </a:lnTo>
                <a:lnTo>
                  <a:pt x="1030884" y="320548"/>
                </a:lnTo>
                <a:lnTo>
                  <a:pt x="1028179" y="318008"/>
                </a:lnTo>
                <a:lnTo>
                  <a:pt x="1026820" y="316738"/>
                </a:lnTo>
                <a:lnTo>
                  <a:pt x="1022604" y="316738"/>
                </a:lnTo>
                <a:lnTo>
                  <a:pt x="1026668" y="314198"/>
                </a:lnTo>
                <a:lnTo>
                  <a:pt x="1030744" y="311658"/>
                </a:lnTo>
                <a:lnTo>
                  <a:pt x="1021448" y="314198"/>
                </a:lnTo>
                <a:lnTo>
                  <a:pt x="1023188" y="310388"/>
                </a:lnTo>
                <a:lnTo>
                  <a:pt x="1024343" y="310388"/>
                </a:lnTo>
                <a:lnTo>
                  <a:pt x="1029576" y="307848"/>
                </a:lnTo>
                <a:lnTo>
                  <a:pt x="1026604" y="305308"/>
                </a:lnTo>
                <a:lnTo>
                  <a:pt x="1021956" y="307848"/>
                </a:lnTo>
                <a:lnTo>
                  <a:pt x="1018057" y="310388"/>
                </a:lnTo>
                <a:lnTo>
                  <a:pt x="1017384" y="306578"/>
                </a:lnTo>
                <a:lnTo>
                  <a:pt x="1018540" y="306578"/>
                </a:lnTo>
                <a:lnTo>
                  <a:pt x="1019708" y="305308"/>
                </a:lnTo>
                <a:lnTo>
                  <a:pt x="1021448" y="306578"/>
                </a:lnTo>
                <a:lnTo>
                  <a:pt x="1020978" y="305308"/>
                </a:lnTo>
                <a:lnTo>
                  <a:pt x="1019136" y="300228"/>
                </a:lnTo>
                <a:lnTo>
                  <a:pt x="1014691" y="295148"/>
                </a:lnTo>
                <a:lnTo>
                  <a:pt x="1010577" y="290068"/>
                </a:lnTo>
                <a:lnTo>
                  <a:pt x="1009243" y="283718"/>
                </a:lnTo>
                <a:lnTo>
                  <a:pt x="1015288" y="281178"/>
                </a:lnTo>
                <a:lnTo>
                  <a:pt x="1017955" y="282448"/>
                </a:lnTo>
                <a:lnTo>
                  <a:pt x="1020191" y="283718"/>
                </a:lnTo>
                <a:lnTo>
                  <a:pt x="1024928" y="281178"/>
                </a:lnTo>
                <a:lnTo>
                  <a:pt x="1021448" y="277368"/>
                </a:lnTo>
                <a:lnTo>
                  <a:pt x="1015060" y="273558"/>
                </a:lnTo>
                <a:lnTo>
                  <a:pt x="1007503" y="267779"/>
                </a:lnTo>
                <a:lnTo>
                  <a:pt x="1007503" y="573278"/>
                </a:lnTo>
                <a:lnTo>
                  <a:pt x="1007503" y="577088"/>
                </a:lnTo>
                <a:lnTo>
                  <a:pt x="1003439" y="577088"/>
                </a:lnTo>
                <a:lnTo>
                  <a:pt x="1003439" y="575818"/>
                </a:lnTo>
                <a:lnTo>
                  <a:pt x="1003439" y="573278"/>
                </a:lnTo>
                <a:lnTo>
                  <a:pt x="1007503" y="573278"/>
                </a:lnTo>
                <a:lnTo>
                  <a:pt x="1007503" y="267779"/>
                </a:lnTo>
                <a:lnTo>
                  <a:pt x="1003439" y="264668"/>
                </a:lnTo>
                <a:lnTo>
                  <a:pt x="998791" y="260858"/>
                </a:lnTo>
                <a:lnTo>
                  <a:pt x="998207" y="254508"/>
                </a:lnTo>
                <a:lnTo>
                  <a:pt x="997635" y="257048"/>
                </a:lnTo>
                <a:lnTo>
                  <a:pt x="990282" y="258318"/>
                </a:lnTo>
                <a:lnTo>
                  <a:pt x="991971" y="253238"/>
                </a:lnTo>
                <a:lnTo>
                  <a:pt x="993902" y="249428"/>
                </a:lnTo>
                <a:lnTo>
                  <a:pt x="995184" y="246888"/>
                </a:lnTo>
                <a:lnTo>
                  <a:pt x="992403" y="243078"/>
                </a:lnTo>
                <a:lnTo>
                  <a:pt x="994143" y="244348"/>
                </a:lnTo>
                <a:lnTo>
                  <a:pt x="998791" y="243078"/>
                </a:lnTo>
                <a:lnTo>
                  <a:pt x="1003439" y="241808"/>
                </a:lnTo>
                <a:lnTo>
                  <a:pt x="1001115" y="241808"/>
                </a:lnTo>
                <a:lnTo>
                  <a:pt x="1000226" y="239268"/>
                </a:lnTo>
                <a:lnTo>
                  <a:pt x="999324" y="236728"/>
                </a:lnTo>
                <a:lnTo>
                  <a:pt x="996988" y="234188"/>
                </a:lnTo>
                <a:lnTo>
                  <a:pt x="994651" y="231648"/>
                </a:lnTo>
                <a:lnTo>
                  <a:pt x="988136" y="226568"/>
                </a:lnTo>
                <a:lnTo>
                  <a:pt x="980782" y="220218"/>
                </a:lnTo>
                <a:lnTo>
                  <a:pt x="986015" y="218948"/>
                </a:lnTo>
                <a:lnTo>
                  <a:pt x="988923" y="213868"/>
                </a:lnTo>
                <a:lnTo>
                  <a:pt x="984275" y="207518"/>
                </a:lnTo>
                <a:lnTo>
                  <a:pt x="984732" y="202438"/>
                </a:lnTo>
                <a:lnTo>
                  <a:pt x="984859" y="201168"/>
                </a:lnTo>
                <a:lnTo>
                  <a:pt x="979627" y="202438"/>
                </a:lnTo>
                <a:lnTo>
                  <a:pt x="979627" y="198628"/>
                </a:lnTo>
                <a:lnTo>
                  <a:pt x="972705" y="202438"/>
                </a:lnTo>
                <a:lnTo>
                  <a:pt x="975372" y="198628"/>
                </a:lnTo>
                <a:lnTo>
                  <a:pt x="978052" y="194818"/>
                </a:lnTo>
                <a:lnTo>
                  <a:pt x="978281" y="192278"/>
                </a:lnTo>
                <a:lnTo>
                  <a:pt x="978623" y="188468"/>
                </a:lnTo>
                <a:lnTo>
                  <a:pt x="966914" y="175768"/>
                </a:lnTo>
                <a:lnTo>
                  <a:pt x="964577" y="172085"/>
                </a:lnTo>
                <a:lnTo>
                  <a:pt x="964577" y="592328"/>
                </a:lnTo>
                <a:lnTo>
                  <a:pt x="964577" y="598678"/>
                </a:lnTo>
                <a:lnTo>
                  <a:pt x="959929" y="603758"/>
                </a:lnTo>
                <a:lnTo>
                  <a:pt x="960018" y="602488"/>
                </a:lnTo>
                <a:lnTo>
                  <a:pt x="960513" y="596138"/>
                </a:lnTo>
                <a:lnTo>
                  <a:pt x="954112" y="596138"/>
                </a:lnTo>
                <a:lnTo>
                  <a:pt x="954697" y="592328"/>
                </a:lnTo>
                <a:lnTo>
                  <a:pt x="964577" y="592328"/>
                </a:lnTo>
                <a:lnTo>
                  <a:pt x="964577" y="172085"/>
                </a:lnTo>
                <a:lnTo>
                  <a:pt x="963701" y="170688"/>
                </a:lnTo>
                <a:lnTo>
                  <a:pt x="963536" y="165608"/>
                </a:lnTo>
                <a:lnTo>
                  <a:pt x="965047" y="163068"/>
                </a:lnTo>
                <a:lnTo>
                  <a:pt x="965796" y="161798"/>
                </a:lnTo>
                <a:lnTo>
                  <a:pt x="967308" y="159258"/>
                </a:lnTo>
                <a:lnTo>
                  <a:pt x="968057" y="157988"/>
                </a:lnTo>
                <a:lnTo>
                  <a:pt x="968057" y="159258"/>
                </a:lnTo>
                <a:lnTo>
                  <a:pt x="969797" y="160528"/>
                </a:lnTo>
                <a:lnTo>
                  <a:pt x="970381" y="160528"/>
                </a:lnTo>
                <a:lnTo>
                  <a:pt x="968641" y="163068"/>
                </a:lnTo>
                <a:lnTo>
                  <a:pt x="965149" y="166878"/>
                </a:lnTo>
                <a:lnTo>
                  <a:pt x="967981" y="171958"/>
                </a:lnTo>
                <a:lnTo>
                  <a:pt x="976223" y="177038"/>
                </a:lnTo>
                <a:lnTo>
                  <a:pt x="979043" y="182118"/>
                </a:lnTo>
                <a:lnTo>
                  <a:pt x="986015" y="179578"/>
                </a:lnTo>
                <a:lnTo>
                  <a:pt x="987183" y="175768"/>
                </a:lnTo>
                <a:lnTo>
                  <a:pt x="994143" y="171958"/>
                </a:lnTo>
                <a:lnTo>
                  <a:pt x="998969" y="178308"/>
                </a:lnTo>
                <a:lnTo>
                  <a:pt x="993495" y="187198"/>
                </a:lnTo>
                <a:lnTo>
                  <a:pt x="988352" y="194818"/>
                </a:lnTo>
                <a:lnTo>
                  <a:pt x="994143" y="197358"/>
                </a:lnTo>
                <a:lnTo>
                  <a:pt x="1001229" y="194818"/>
                </a:lnTo>
                <a:lnTo>
                  <a:pt x="1008087" y="192278"/>
                </a:lnTo>
                <a:lnTo>
                  <a:pt x="1012774" y="192278"/>
                </a:lnTo>
                <a:lnTo>
                  <a:pt x="1013320" y="197358"/>
                </a:lnTo>
                <a:lnTo>
                  <a:pt x="999959" y="203708"/>
                </a:lnTo>
                <a:lnTo>
                  <a:pt x="1004976" y="206248"/>
                </a:lnTo>
                <a:lnTo>
                  <a:pt x="1011351" y="204978"/>
                </a:lnTo>
                <a:lnTo>
                  <a:pt x="1016533" y="203708"/>
                </a:lnTo>
                <a:lnTo>
                  <a:pt x="1017955" y="210058"/>
                </a:lnTo>
                <a:lnTo>
                  <a:pt x="1012151" y="211328"/>
                </a:lnTo>
                <a:lnTo>
                  <a:pt x="1009827" y="206248"/>
                </a:lnTo>
                <a:lnTo>
                  <a:pt x="1009243" y="208788"/>
                </a:lnTo>
                <a:lnTo>
                  <a:pt x="1008545" y="213868"/>
                </a:lnTo>
                <a:lnTo>
                  <a:pt x="1012291" y="213868"/>
                </a:lnTo>
                <a:lnTo>
                  <a:pt x="1017574" y="211328"/>
                </a:lnTo>
                <a:lnTo>
                  <a:pt x="1021448" y="211328"/>
                </a:lnTo>
                <a:lnTo>
                  <a:pt x="1011567" y="220218"/>
                </a:lnTo>
                <a:lnTo>
                  <a:pt x="1018336" y="224028"/>
                </a:lnTo>
                <a:lnTo>
                  <a:pt x="1026528" y="227838"/>
                </a:lnTo>
                <a:lnTo>
                  <a:pt x="1034935" y="231648"/>
                </a:lnTo>
                <a:lnTo>
                  <a:pt x="1042352" y="236728"/>
                </a:lnTo>
                <a:lnTo>
                  <a:pt x="1038872" y="237998"/>
                </a:lnTo>
                <a:lnTo>
                  <a:pt x="1034808" y="239268"/>
                </a:lnTo>
                <a:lnTo>
                  <a:pt x="1033056" y="244348"/>
                </a:lnTo>
                <a:lnTo>
                  <a:pt x="1041819" y="250698"/>
                </a:lnTo>
                <a:lnTo>
                  <a:pt x="1047800" y="260858"/>
                </a:lnTo>
                <a:lnTo>
                  <a:pt x="1051928" y="272288"/>
                </a:lnTo>
                <a:lnTo>
                  <a:pt x="1055128" y="283718"/>
                </a:lnTo>
                <a:lnTo>
                  <a:pt x="1066749" y="281178"/>
                </a:lnTo>
                <a:lnTo>
                  <a:pt x="1067333" y="282448"/>
                </a:lnTo>
                <a:lnTo>
                  <a:pt x="1072553" y="281178"/>
                </a:lnTo>
                <a:lnTo>
                  <a:pt x="1075461" y="282448"/>
                </a:lnTo>
                <a:lnTo>
                  <a:pt x="1070813" y="288798"/>
                </a:lnTo>
                <a:lnTo>
                  <a:pt x="1066749" y="288798"/>
                </a:lnTo>
                <a:lnTo>
                  <a:pt x="1077544" y="290068"/>
                </a:lnTo>
                <a:lnTo>
                  <a:pt x="1088237" y="293878"/>
                </a:lnTo>
                <a:lnTo>
                  <a:pt x="1096314" y="300228"/>
                </a:lnTo>
                <a:lnTo>
                  <a:pt x="1099273" y="310388"/>
                </a:lnTo>
                <a:lnTo>
                  <a:pt x="1095794" y="310388"/>
                </a:lnTo>
                <a:lnTo>
                  <a:pt x="1100442" y="312928"/>
                </a:lnTo>
                <a:lnTo>
                  <a:pt x="1107694" y="310388"/>
                </a:lnTo>
                <a:lnTo>
                  <a:pt x="1114082" y="309118"/>
                </a:lnTo>
                <a:lnTo>
                  <a:pt x="1116114" y="312928"/>
                </a:lnTo>
                <a:lnTo>
                  <a:pt x="1113790" y="312928"/>
                </a:lnTo>
                <a:lnTo>
                  <a:pt x="1117765" y="318008"/>
                </a:lnTo>
                <a:lnTo>
                  <a:pt x="1122502" y="323088"/>
                </a:lnTo>
                <a:lnTo>
                  <a:pt x="1132967" y="330708"/>
                </a:lnTo>
                <a:lnTo>
                  <a:pt x="1137488" y="335788"/>
                </a:lnTo>
                <a:lnTo>
                  <a:pt x="1141234" y="340868"/>
                </a:lnTo>
                <a:lnTo>
                  <a:pt x="1143901" y="345948"/>
                </a:lnTo>
                <a:lnTo>
                  <a:pt x="1145159" y="353568"/>
                </a:lnTo>
                <a:lnTo>
                  <a:pt x="1150962" y="348488"/>
                </a:lnTo>
                <a:lnTo>
                  <a:pt x="1153287" y="352298"/>
                </a:lnTo>
                <a:lnTo>
                  <a:pt x="1156195" y="356108"/>
                </a:lnTo>
                <a:lnTo>
                  <a:pt x="1159103" y="358648"/>
                </a:lnTo>
                <a:lnTo>
                  <a:pt x="1162583" y="361188"/>
                </a:lnTo>
                <a:lnTo>
                  <a:pt x="1168971" y="352298"/>
                </a:lnTo>
                <a:lnTo>
                  <a:pt x="1170139" y="359918"/>
                </a:lnTo>
                <a:lnTo>
                  <a:pt x="1169555" y="363728"/>
                </a:lnTo>
                <a:lnTo>
                  <a:pt x="1169555" y="371348"/>
                </a:lnTo>
                <a:lnTo>
                  <a:pt x="1170711" y="376428"/>
                </a:lnTo>
                <a:lnTo>
                  <a:pt x="1175359" y="382778"/>
                </a:lnTo>
                <a:lnTo>
                  <a:pt x="1178267" y="385318"/>
                </a:lnTo>
                <a:lnTo>
                  <a:pt x="1187564" y="373888"/>
                </a:lnTo>
                <a:lnTo>
                  <a:pt x="1192784" y="373888"/>
                </a:lnTo>
                <a:lnTo>
                  <a:pt x="1187564" y="384048"/>
                </a:lnTo>
                <a:lnTo>
                  <a:pt x="1191628" y="382778"/>
                </a:lnTo>
                <a:lnTo>
                  <a:pt x="1195108" y="378968"/>
                </a:lnTo>
                <a:lnTo>
                  <a:pt x="1199172" y="377698"/>
                </a:lnTo>
                <a:lnTo>
                  <a:pt x="1195692" y="391668"/>
                </a:lnTo>
                <a:lnTo>
                  <a:pt x="1200924" y="390398"/>
                </a:lnTo>
                <a:lnTo>
                  <a:pt x="1199756" y="389128"/>
                </a:lnTo>
                <a:lnTo>
                  <a:pt x="1199756" y="384048"/>
                </a:lnTo>
                <a:lnTo>
                  <a:pt x="1201496" y="381508"/>
                </a:lnTo>
                <a:lnTo>
                  <a:pt x="1206804" y="382778"/>
                </a:lnTo>
                <a:lnTo>
                  <a:pt x="1210360" y="389128"/>
                </a:lnTo>
                <a:lnTo>
                  <a:pt x="1211719" y="394563"/>
                </a:lnTo>
                <a:lnTo>
                  <a:pt x="1211834" y="396748"/>
                </a:lnTo>
                <a:lnTo>
                  <a:pt x="1211376" y="401828"/>
                </a:lnTo>
                <a:lnTo>
                  <a:pt x="1217714" y="400558"/>
                </a:lnTo>
                <a:lnTo>
                  <a:pt x="1224686" y="399288"/>
                </a:lnTo>
                <a:lnTo>
                  <a:pt x="1231074" y="398018"/>
                </a:lnTo>
                <a:lnTo>
                  <a:pt x="1229334" y="401828"/>
                </a:lnTo>
                <a:lnTo>
                  <a:pt x="1227582" y="403098"/>
                </a:lnTo>
                <a:lnTo>
                  <a:pt x="1225270" y="404368"/>
                </a:lnTo>
                <a:lnTo>
                  <a:pt x="1228217" y="404368"/>
                </a:lnTo>
                <a:lnTo>
                  <a:pt x="1227582" y="408178"/>
                </a:lnTo>
                <a:lnTo>
                  <a:pt x="1227391" y="411988"/>
                </a:lnTo>
                <a:lnTo>
                  <a:pt x="1231658" y="410718"/>
                </a:lnTo>
                <a:lnTo>
                  <a:pt x="1231658" y="406908"/>
                </a:lnTo>
                <a:lnTo>
                  <a:pt x="1234554" y="404368"/>
                </a:lnTo>
                <a:lnTo>
                  <a:pt x="1235722" y="401828"/>
                </a:lnTo>
                <a:lnTo>
                  <a:pt x="1237462" y="409448"/>
                </a:lnTo>
                <a:lnTo>
                  <a:pt x="1246759" y="413258"/>
                </a:lnTo>
                <a:lnTo>
                  <a:pt x="1254302" y="411988"/>
                </a:lnTo>
                <a:lnTo>
                  <a:pt x="1250823" y="419608"/>
                </a:lnTo>
                <a:lnTo>
                  <a:pt x="1257211" y="422148"/>
                </a:lnTo>
                <a:lnTo>
                  <a:pt x="1264183" y="423418"/>
                </a:lnTo>
                <a:lnTo>
                  <a:pt x="1279283" y="424688"/>
                </a:lnTo>
                <a:lnTo>
                  <a:pt x="1286827" y="423418"/>
                </a:lnTo>
                <a:lnTo>
                  <a:pt x="1293799" y="424688"/>
                </a:lnTo>
                <a:lnTo>
                  <a:pt x="1292644" y="423418"/>
                </a:lnTo>
                <a:lnTo>
                  <a:pt x="1289151" y="419608"/>
                </a:lnTo>
                <a:lnTo>
                  <a:pt x="1290891" y="411988"/>
                </a:lnTo>
                <a:lnTo>
                  <a:pt x="1292059" y="406908"/>
                </a:lnTo>
                <a:lnTo>
                  <a:pt x="1296123" y="405638"/>
                </a:lnTo>
                <a:lnTo>
                  <a:pt x="1296123" y="408419"/>
                </a:lnTo>
                <a:lnTo>
                  <a:pt x="1298117" y="405638"/>
                </a:lnTo>
                <a:lnTo>
                  <a:pt x="1299032" y="404368"/>
                </a:lnTo>
                <a:lnTo>
                  <a:pt x="1304251" y="405638"/>
                </a:lnTo>
                <a:lnTo>
                  <a:pt x="1301356" y="418338"/>
                </a:lnTo>
                <a:lnTo>
                  <a:pt x="1297292" y="422148"/>
                </a:lnTo>
                <a:lnTo>
                  <a:pt x="1304251" y="418338"/>
                </a:lnTo>
                <a:lnTo>
                  <a:pt x="1304251" y="422148"/>
                </a:lnTo>
                <a:lnTo>
                  <a:pt x="1302512" y="424688"/>
                </a:lnTo>
                <a:lnTo>
                  <a:pt x="1301927" y="428498"/>
                </a:lnTo>
                <a:lnTo>
                  <a:pt x="1303680" y="424688"/>
                </a:lnTo>
                <a:lnTo>
                  <a:pt x="1312418" y="433603"/>
                </a:lnTo>
                <a:lnTo>
                  <a:pt x="1315186" y="435622"/>
                </a:lnTo>
                <a:lnTo>
                  <a:pt x="1316012" y="435622"/>
                </a:lnTo>
                <a:lnTo>
                  <a:pt x="1638515" y="435622"/>
                </a:lnTo>
                <a:lnTo>
                  <a:pt x="1642249" y="433578"/>
                </a:lnTo>
                <a:lnTo>
                  <a:pt x="1645729" y="438658"/>
                </a:lnTo>
                <a:lnTo>
                  <a:pt x="1642249" y="441198"/>
                </a:lnTo>
                <a:lnTo>
                  <a:pt x="1649361" y="441198"/>
                </a:lnTo>
                <a:lnTo>
                  <a:pt x="1647621" y="437388"/>
                </a:lnTo>
                <a:lnTo>
                  <a:pt x="1643913" y="433578"/>
                </a:lnTo>
                <a:lnTo>
                  <a:pt x="1642821" y="429768"/>
                </a:lnTo>
                <a:lnTo>
                  <a:pt x="1653857" y="436118"/>
                </a:lnTo>
                <a:lnTo>
                  <a:pt x="1654441" y="433603"/>
                </a:lnTo>
                <a:lnTo>
                  <a:pt x="1655356" y="429768"/>
                </a:lnTo>
                <a:lnTo>
                  <a:pt x="1655660" y="428498"/>
                </a:lnTo>
                <a:lnTo>
                  <a:pt x="1657159" y="413258"/>
                </a:lnTo>
                <a:lnTo>
                  <a:pt x="1657286" y="411988"/>
                </a:lnTo>
                <a:lnTo>
                  <a:pt x="1658785" y="405638"/>
                </a:lnTo>
                <a:lnTo>
                  <a:pt x="1659089" y="404368"/>
                </a:lnTo>
                <a:lnTo>
                  <a:pt x="1661985" y="406908"/>
                </a:lnTo>
                <a:lnTo>
                  <a:pt x="1664309" y="410718"/>
                </a:lnTo>
                <a:lnTo>
                  <a:pt x="1668957" y="410718"/>
                </a:lnTo>
                <a:lnTo>
                  <a:pt x="1669542" y="409448"/>
                </a:lnTo>
                <a:lnTo>
                  <a:pt x="1669542" y="405638"/>
                </a:lnTo>
                <a:lnTo>
                  <a:pt x="1670126" y="405638"/>
                </a:lnTo>
                <a:lnTo>
                  <a:pt x="1670697" y="404368"/>
                </a:lnTo>
                <a:lnTo>
                  <a:pt x="1677098" y="404368"/>
                </a:lnTo>
                <a:lnTo>
                  <a:pt x="1678838" y="406908"/>
                </a:lnTo>
                <a:lnTo>
                  <a:pt x="1679994" y="406908"/>
                </a:lnTo>
                <a:lnTo>
                  <a:pt x="1680578" y="408178"/>
                </a:lnTo>
                <a:lnTo>
                  <a:pt x="1680578" y="508"/>
                </a:lnTo>
                <a:lnTo>
                  <a:pt x="1659089" y="508"/>
                </a:lnTo>
                <a:lnTo>
                  <a:pt x="1659089" y="396748"/>
                </a:lnTo>
                <a:lnTo>
                  <a:pt x="1657921" y="398018"/>
                </a:lnTo>
                <a:lnTo>
                  <a:pt x="1657350" y="398018"/>
                </a:lnTo>
                <a:lnTo>
                  <a:pt x="1655025" y="397014"/>
                </a:lnTo>
                <a:lnTo>
                  <a:pt x="1655025" y="404368"/>
                </a:lnTo>
                <a:lnTo>
                  <a:pt x="1655025" y="405638"/>
                </a:lnTo>
                <a:lnTo>
                  <a:pt x="1654441" y="405638"/>
                </a:lnTo>
                <a:lnTo>
                  <a:pt x="1654441" y="404368"/>
                </a:lnTo>
                <a:lnTo>
                  <a:pt x="1655025" y="404368"/>
                </a:lnTo>
                <a:lnTo>
                  <a:pt x="1655025" y="397014"/>
                </a:lnTo>
                <a:lnTo>
                  <a:pt x="1654441" y="396748"/>
                </a:lnTo>
                <a:lnTo>
                  <a:pt x="1652993" y="395478"/>
                </a:lnTo>
                <a:lnTo>
                  <a:pt x="1651533" y="394208"/>
                </a:lnTo>
                <a:lnTo>
                  <a:pt x="1652117" y="392938"/>
                </a:lnTo>
                <a:lnTo>
                  <a:pt x="1653857" y="395478"/>
                </a:lnTo>
                <a:lnTo>
                  <a:pt x="1656181" y="395478"/>
                </a:lnTo>
                <a:lnTo>
                  <a:pt x="1659089" y="396748"/>
                </a:lnTo>
                <a:lnTo>
                  <a:pt x="1659089" y="508"/>
                </a:lnTo>
                <a:lnTo>
                  <a:pt x="1657350" y="508"/>
                </a:lnTo>
                <a:lnTo>
                  <a:pt x="1657350" y="258318"/>
                </a:lnTo>
                <a:lnTo>
                  <a:pt x="1655597" y="257048"/>
                </a:lnTo>
                <a:lnTo>
                  <a:pt x="1655025" y="255778"/>
                </a:lnTo>
                <a:lnTo>
                  <a:pt x="1657350" y="258318"/>
                </a:lnTo>
                <a:lnTo>
                  <a:pt x="1657350" y="508"/>
                </a:lnTo>
                <a:lnTo>
                  <a:pt x="1635848" y="508"/>
                </a:lnTo>
                <a:lnTo>
                  <a:pt x="1635848" y="42418"/>
                </a:lnTo>
                <a:lnTo>
                  <a:pt x="1630654" y="41148"/>
                </a:lnTo>
                <a:lnTo>
                  <a:pt x="1627136" y="40297"/>
                </a:lnTo>
                <a:lnTo>
                  <a:pt x="1627136" y="91948"/>
                </a:lnTo>
                <a:lnTo>
                  <a:pt x="1627136" y="203708"/>
                </a:lnTo>
                <a:lnTo>
                  <a:pt x="1627136" y="207518"/>
                </a:lnTo>
                <a:lnTo>
                  <a:pt x="1625396" y="207518"/>
                </a:lnTo>
                <a:lnTo>
                  <a:pt x="1625396" y="359918"/>
                </a:lnTo>
                <a:lnTo>
                  <a:pt x="1617268" y="358648"/>
                </a:lnTo>
                <a:lnTo>
                  <a:pt x="1617268" y="352298"/>
                </a:lnTo>
                <a:lnTo>
                  <a:pt x="1625396" y="359918"/>
                </a:lnTo>
                <a:lnTo>
                  <a:pt x="1625396" y="207518"/>
                </a:lnTo>
                <a:lnTo>
                  <a:pt x="1622488" y="207518"/>
                </a:lnTo>
                <a:lnTo>
                  <a:pt x="1622132" y="203708"/>
                </a:lnTo>
                <a:lnTo>
                  <a:pt x="1624279" y="202438"/>
                </a:lnTo>
                <a:lnTo>
                  <a:pt x="1627136" y="203708"/>
                </a:lnTo>
                <a:lnTo>
                  <a:pt x="1627136" y="91948"/>
                </a:lnTo>
                <a:lnTo>
                  <a:pt x="1623072" y="94488"/>
                </a:lnTo>
                <a:lnTo>
                  <a:pt x="1622501" y="93218"/>
                </a:lnTo>
                <a:lnTo>
                  <a:pt x="1621917" y="95758"/>
                </a:lnTo>
                <a:lnTo>
                  <a:pt x="1620177" y="95758"/>
                </a:lnTo>
                <a:lnTo>
                  <a:pt x="1620177" y="103378"/>
                </a:lnTo>
                <a:lnTo>
                  <a:pt x="1619008" y="103378"/>
                </a:lnTo>
                <a:lnTo>
                  <a:pt x="1619008" y="246888"/>
                </a:lnTo>
                <a:lnTo>
                  <a:pt x="1618424" y="251968"/>
                </a:lnTo>
                <a:lnTo>
                  <a:pt x="1609140" y="250698"/>
                </a:lnTo>
                <a:lnTo>
                  <a:pt x="1610880" y="244348"/>
                </a:lnTo>
                <a:lnTo>
                  <a:pt x="1614944" y="243078"/>
                </a:lnTo>
                <a:lnTo>
                  <a:pt x="1616113" y="245618"/>
                </a:lnTo>
                <a:lnTo>
                  <a:pt x="1619008" y="246888"/>
                </a:lnTo>
                <a:lnTo>
                  <a:pt x="1619008" y="103378"/>
                </a:lnTo>
                <a:lnTo>
                  <a:pt x="1614944" y="103378"/>
                </a:lnTo>
                <a:lnTo>
                  <a:pt x="1613204" y="102108"/>
                </a:lnTo>
                <a:lnTo>
                  <a:pt x="1614360" y="100838"/>
                </a:lnTo>
                <a:lnTo>
                  <a:pt x="1614944" y="99568"/>
                </a:lnTo>
                <a:lnTo>
                  <a:pt x="1616113" y="98298"/>
                </a:lnTo>
                <a:lnTo>
                  <a:pt x="1619008" y="100838"/>
                </a:lnTo>
                <a:lnTo>
                  <a:pt x="1620177" y="103378"/>
                </a:lnTo>
                <a:lnTo>
                  <a:pt x="1620177" y="95758"/>
                </a:lnTo>
                <a:lnTo>
                  <a:pt x="1619008" y="95758"/>
                </a:lnTo>
                <a:lnTo>
                  <a:pt x="1621917" y="93218"/>
                </a:lnTo>
                <a:lnTo>
                  <a:pt x="1612036" y="89814"/>
                </a:lnTo>
                <a:lnTo>
                  <a:pt x="1612036" y="110998"/>
                </a:lnTo>
                <a:lnTo>
                  <a:pt x="1611464" y="110998"/>
                </a:lnTo>
                <a:lnTo>
                  <a:pt x="1610296" y="110363"/>
                </a:lnTo>
                <a:lnTo>
                  <a:pt x="1610296" y="116078"/>
                </a:lnTo>
                <a:lnTo>
                  <a:pt x="1609140" y="116078"/>
                </a:lnTo>
                <a:lnTo>
                  <a:pt x="1609140" y="114808"/>
                </a:lnTo>
                <a:lnTo>
                  <a:pt x="1610296" y="116078"/>
                </a:lnTo>
                <a:lnTo>
                  <a:pt x="1610296" y="110363"/>
                </a:lnTo>
                <a:lnTo>
                  <a:pt x="1609712" y="110045"/>
                </a:lnTo>
                <a:lnTo>
                  <a:pt x="1609712" y="112268"/>
                </a:lnTo>
                <a:lnTo>
                  <a:pt x="1609140" y="112268"/>
                </a:lnTo>
                <a:lnTo>
                  <a:pt x="1609140" y="110998"/>
                </a:lnTo>
                <a:lnTo>
                  <a:pt x="1609712" y="112268"/>
                </a:lnTo>
                <a:lnTo>
                  <a:pt x="1609712" y="110045"/>
                </a:lnTo>
                <a:lnTo>
                  <a:pt x="1609140" y="109728"/>
                </a:lnTo>
                <a:lnTo>
                  <a:pt x="1609712" y="109728"/>
                </a:lnTo>
                <a:lnTo>
                  <a:pt x="1612036" y="110998"/>
                </a:lnTo>
                <a:lnTo>
                  <a:pt x="1612036" y="89814"/>
                </a:lnTo>
                <a:lnTo>
                  <a:pt x="1610880" y="89408"/>
                </a:lnTo>
                <a:lnTo>
                  <a:pt x="1614360" y="89408"/>
                </a:lnTo>
                <a:lnTo>
                  <a:pt x="1620177" y="91948"/>
                </a:lnTo>
                <a:lnTo>
                  <a:pt x="1627136" y="91948"/>
                </a:lnTo>
                <a:lnTo>
                  <a:pt x="1627136" y="40297"/>
                </a:lnTo>
                <a:lnTo>
                  <a:pt x="1625460" y="39878"/>
                </a:lnTo>
                <a:lnTo>
                  <a:pt x="1621116" y="39878"/>
                </a:lnTo>
                <a:lnTo>
                  <a:pt x="1616862" y="40944"/>
                </a:lnTo>
                <a:lnTo>
                  <a:pt x="1616862" y="69088"/>
                </a:lnTo>
                <a:lnTo>
                  <a:pt x="1614360" y="72898"/>
                </a:lnTo>
                <a:lnTo>
                  <a:pt x="1612620" y="72186"/>
                </a:lnTo>
                <a:lnTo>
                  <a:pt x="1612620" y="88138"/>
                </a:lnTo>
                <a:lnTo>
                  <a:pt x="1609712" y="88138"/>
                </a:lnTo>
                <a:lnTo>
                  <a:pt x="1608556" y="86868"/>
                </a:lnTo>
                <a:lnTo>
                  <a:pt x="1612036" y="86868"/>
                </a:lnTo>
                <a:lnTo>
                  <a:pt x="1612620" y="88138"/>
                </a:lnTo>
                <a:lnTo>
                  <a:pt x="1612620" y="72186"/>
                </a:lnTo>
                <a:lnTo>
                  <a:pt x="1611261" y="71628"/>
                </a:lnTo>
                <a:lnTo>
                  <a:pt x="1605076" y="69088"/>
                </a:lnTo>
                <a:lnTo>
                  <a:pt x="1604949" y="70446"/>
                </a:lnTo>
                <a:lnTo>
                  <a:pt x="1604492" y="70789"/>
                </a:lnTo>
                <a:lnTo>
                  <a:pt x="1604492" y="124968"/>
                </a:lnTo>
                <a:lnTo>
                  <a:pt x="1603324" y="127508"/>
                </a:lnTo>
                <a:lnTo>
                  <a:pt x="1601000" y="123698"/>
                </a:lnTo>
                <a:lnTo>
                  <a:pt x="1600428" y="122872"/>
                </a:lnTo>
                <a:lnTo>
                  <a:pt x="1600428" y="150368"/>
                </a:lnTo>
                <a:lnTo>
                  <a:pt x="1594040" y="150368"/>
                </a:lnTo>
                <a:lnTo>
                  <a:pt x="1591716" y="151638"/>
                </a:lnTo>
                <a:lnTo>
                  <a:pt x="1590548" y="150368"/>
                </a:lnTo>
                <a:lnTo>
                  <a:pt x="1590548" y="149098"/>
                </a:lnTo>
                <a:lnTo>
                  <a:pt x="1593456" y="149098"/>
                </a:lnTo>
                <a:lnTo>
                  <a:pt x="1600428" y="150368"/>
                </a:lnTo>
                <a:lnTo>
                  <a:pt x="1600428" y="122872"/>
                </a:lnTo>
                <a:lnTo>
                  <a:pt x="1599260" y="121158"/>
                </a:lnTo>
                <a:lnTo>
                  <a:pt x="1598968" y="119888"/>
                </a:lnTo>
                <a:lnTo>
                  <a:pt x="1598676" y="118618"/>
                </a:lnTo>
                <a:lnTo>
                  <a:pt x="1601584" y="118618"/>
                </a:lnTo>
                <a:lnTo>
                  <a:pt x="1602625" y="119761"/>
                </a:lnTo>
                <a:lnTo>
                  <a:pt x="1602752" y="122428"/>
                </a:lnTo>
                <a:lnTo>
                  <a:pt x="1604492" y="124968"/>
                </a:lnTo>
                <a:lnTo>
                  <a:pt x="1604492" y="70789"/>
                </a:lnTo>
                <a:lnTo>
                  <a:pt x="1603324" y="71628"/>
                </a:lnTo>
                <a:lnTo>
                  <a:pt x="1603032" y="70358"/>
                </a:lnTo>
                <a:lnTo>
                  <a:pt x="1602752" y="69088"/>
                </a:lnTo>
                <a:lnTo>
                  <a:pt x="1603908" y="65278"/>
                </a:lnTo>
                <a:lnTo>
                  <a:pt x="1608556" y="62738"/>
                </a:lnTo>
                <a:lnTo>
                  <a:pt x="1612036" y="64008"/>
                </a:lnTo>
                <a:lnTo>
                  <a:pt x="1610956" y="61468"/>
                </a:lnTo>
                <a:lnTo>
                  <a:pt x="1604200" y="60198"/>
                </a:lnTo>
                <a:lnTo>
                  <a:pt x="1601254" y="58928"/>
                </a:lnTo>
                <a:lnTo>
                  <a:pt x="1598320" y="57658"/>
                </a:lnTo>
                <a:lnTo>
                  <a:pt x="1599844" y="55118"/>
                </a:lnTo>
                <a:lnTo>
                  <a:pt x="1601584" y="55118"/>
                </a:lnTo>
                <a:lnTo>
                  <a:pt x="1603324" y="52578"/>
                </a:lnTo>
                <a:lnTo>
                  <a:pt x="1603248" y="48412"/>
                </a:lnTo>
                <a:lnTo>
                  <a:pt x="1602752" y="46228"/>
                </a:lnTo>
                <a:lnTo>
                  <a:pt x="1608226" y="48412"/>
                </a:lnTo>
                <a:lnTo>
                  <a:pt x="1607388" y="47498"/>
                </a:lnTo>
                <a:lnTo>
                  <a:pt x="1603324" y="46228"/>
                </a:lnTo>
                <a:lnTo>
                  <a:pt x="1603324" y="41148"/>
                </a:lnTo>
                <a:lnTo>
                  <a:pt x="1606816" y="44958"/>
                </a:lnTo>
                <a:lnTo>
                  <a:pt x="1613204" y="46228"/>
                </a:lnTo>
                <a:lnTo>
                  <a:pt x="1612036" y="48768"/>
                </a:lnTo>
                <a:lnTo>
                  <a:pt x="1609140" y="48768"/>
                </a:lnTo>
                <a:lnTo>
                  <a:pt x="1615528" y="53848"/>
                </a:lnTo>
                <a:lnTo>
                  <a:pt x="1611464" y="55118"/>
                </a:lnTo>
                <a:lnTo>
                  <a:pt x="1607413" y="55118"/>
                </a:lnTo>
                <a:lnTo>
                  <a:pt x="1609217" y="58928"/>
                </a:lnTo>
                <a:lnTo>
                  <a:pt x="1613852" y="64008"/>
                </a:lnTo>
                <a:lnTo>
                  <a:pt x="1616862" y="69088"/>
                </a:lnTo>
                <a:lnTo>
                  <a:pt x="1616862" y="40944"/>
                </a:lnTo>
                <a:lnTo>
                  <a:pt x="1616011" y="41148"/>
                </a:lnTo>
                <a:lnTo>
                  <a:pt x="1612036" y="39966"/>
                </a:lnTo>
                <a:lnTo>
                  <a:pt x="1612036" y="42418"/>
                </a:lnTo>
                <a:lnTo>
                  <a:pt x="1607972" y="42418"/>
                </a:lnTo>
                <a:lnTo>
                  <a:pt x="1605648" y="41148"/>
                </a:lnTo>
                <a:lnTo>
                  <a:pt x="1603324" y="39878"/>
                </a:lnTo>
                <a:lnTo>
                  <a:pt x="1603324" y="38608"/>
                </a:lnTo>
                <a:lnTo>
                  <a:pt x="1605076" y="39878"/>
                </a:lnTo>
                <a:lnTo>
                  <a:pt x="1607972" y="41148"/>
                </a:lnTo>
                <a:lnTo>
                  <a:pt x="1612036" y="42418"/>
                </a:lnTo>
                <a:lnTo>
                  <a:pt x="1612036" y="39966"/>
                </a:lnTo>
                <a:lnTo>
                  <a:pt x="1607553" y="38608"/>
                </a:lnTo>
                <a:lnTo>
                  <a:pt x="1603324" y="37338"/>
                </a:lnTo>
                <a:lnTo>
                  <a:pt x="1605076" y="33528"/>
                </a:lnTo>
                <a:lnTo>
                  <a:pt x="1607388" y="30988"/>
                </a:lnTo>
                <a:lnTo>
                  <a:pt x="1607972" y="30988"/>
                </a:lnTo>
                <a:lnTo>
                  <a:pt x="1609140" y="32258"/>
                </a:lnTo>
                <a:lnTo>
                  <a:pt x="1610296" y="32258"/>
                </a:lnTo>
                <a:lnTo>
                  <a:pt x="1609432" y="30988"/>
                </a:lnTo>
                <a:lnTo>
                  <a:pt x="1608556" y="29718"/>
                </a:lnTo>
                <a:lnTo>
                  <a:pt x="1616900" y="32258"/>
                </a:lnTo>
                <a:lnTo>
                  <a:pt x="1624380" y="36068"/>
                </a:lnTo>
                <a:lnTo>
                  <a:pt x="1630768" y="39878"/>
                </a:lnTo>
                <a:lnTo>
                  <a:pt x="1635848" y="42418"/>
                </a:lnTo>
                <a:lnTo>
                  <a:pt x="1635848" y="508"/>
                </a:lnTo>
                <a:lnTo>
                  <a:pt x="1619821" y="508"/>
                </a:lnTo>
                <a:lnTo>
                  <a:pt x="1620177" y="1778"/>
                </a:lnTo>
                <a:lnTo>
                  <a:pt x="1617853" y="1778"/>
                </a:lnTo>
                <a:lnTo>
                  <a:pt x="1617853" y="8128"/>
                </a:lnTo>
                <a:lnTo>
                  <a:pt x="1617853" y="10668"/>
                </a:lnTo>
                <a:lnTo>
                  <a:pt x="1616113" y="11938"/>
                </a:lnTo>
                <a:lnTo>
                  <a:pt x="1614944" y="13208"/>
                </a:lnTo>
                <a:lnTo>
                  <a:pt x="1611464" y="11938"/>
                </a:lnTo>
                <a:lnTo>
                  <a:pt x="1613204" y="10668"/>
                </a:lnTo>
                <a:lnTo>
                  <a:pt x="1615528" y="8128"/>
                </a:lnTo>
                <a:lnTo>
                  <a:pt x="1617268" y="6858"/>
                </a:lnTo>
                <a:lnTo>
                  <a:pt x="1617853" y="8128"/>
                </a:lnTo>
                <a:lnTo>
                  <a:pt x="1617853" y="1778"/>
                </a:lnTo>
                <a:lnTo>
                  <a:pt x="1616113" y="1778"/>
                </a:lnTo>
                <a:lnTo>
                  <a:pt x="1614906" y="508"/>
                </a:lnTo>
                <a:lnTo>
                  <a:pt x="1612988" y="508"/>
                </a:lnTo>
                <a:lnTo>
                  <a:pt x="1614360" y="1778"/>
                </a:lnTo>
                <a:lnTo>
                  <a:pt x="1608556" y="1778"/>
                </a:lnTo>
                <a:lnTo>
                  <a:pt x="1608556" y="15748"/>
                </a:lnTo>
                <a:lnTo>
                  <a:pt x="1607972" y="17018"/>
                </a:lnTo>
                <a:lnTo>
                  <a:pt x="1607388" y="19558"/>
                </a:lnTo>
                <a:lnTo>
                  <a:pt x="1606232" y="18288"/>
                </a:lnTo>
                <a:lnTo>
                  <a:pt x="1603908" y="17018"/>
                </a:lnTo>
                <a:lnTo>
                  <a:pt x="1597520" y="17018"/>
                </a:lnTo>
                <a:lnTo>
                  <a:pt x="1602168" y="15748"/>
                </a:lnTo>
                <a:lnTo>
                  <a:pt x="1607972" y="13208"/>
                </a:lnTo>
                <a:lnTo>
                  <a:pt x="1608556" y="15748"/>
                </a:lnTo>
                <a:lnTo>
                  <a:pt x="1608556" y="1778"/>
                </a:lnTo>
                <a:lnTo>
                  <a:pt x="1604492" y="1778"/>
                </a:lnTo>
                <a:lnTo>
                  <a:pt x="1604276" y="508"/>
                </a:lnTo>
                <a:lnTo>
                  <a:pt x="1595780" y="508"/>
                </a:lnTo>
                <a:lnTo>
                  <a:pt x="1595780" y="109728"/>
                </a:lnTo>
                <a:lnTo>
                  <a:pt x="1595196" y="110998"/>
                </a:lnTo>
                <a:lnTo>
                  <a:pt x="1595196" y="113538"/>
                </a:lnTo>
                <a:lnTo>
                  <a:pt x="1587652" y="113538"/>
                </a:lnTo>
                <a:lnTo>
                  <a:pt x="1588223" y="112268"/>
                </a:lnTo>
                <a:lnTo>
                  <a:pt x="1590548" y="112268"/>
                </a:lnTo>
                <a:lnTo>
                  <a:pt x="1592872" y="110998"/>
                </a:lnTo>
                <a:lnTo>
                  <a:pt x="1595780" y="109728"/>
                </a:lnTo>
                <a:lnTo>
                  <a:pt x="1595780" y="508"/>
                </a:lnTo>
                <a:lnTo>
                  <a:pt x="1585899" y="508"/>
                </a:lnTo>
                <a:lnTo>
                  <a:pt x="1585899" y="179578"/>
                </a:lnTo>
                <a:lnTo>
                  <a:pt x="1585328" y="180848"/>
                </a:lnTo>
                <a:lnTo>
                  <a:pt x="1584744" y="179578"/>
                </a:lnTo>
                <a:lnTo>
                  <a:pt x="1585899" y="179578"/>
                </a:lnTo>
                <a:lnTo>
                  <a:pt x="1585899" y="508"/>
                </a:lnTo>
                <a:lnTo>
                  <a:pt x="1580095" y="508"/>
                </a:lnTo>
                <a:lnTo>
                  <a:pt x="1580095" y="180848"/>
                </a:lnTo>
                <a:lnTo>
                  <a:pt x="1579511" y="180848"/>
                </a:lnTo>
                <a:lnTo>
                  <a:pt x="1579511" y="226568"/>
                </a:lnTo>
                <a:lnTo>
                  <a:pt x="1578940" y="226568"/>
                </a:lnTo>
                <a:lnTo>
                  <a:pt x="1578356" y="225298"/>
                </a:lnTo>
                <a:lnTo>
                  <a:pt x="1578940" y="225298"/>
                </a:lnTo>
                <a:lnTo>
                  <a:pt x="1579511" y="226568"/>
                </a:lnTo>
                <a:lnTo>
                  <a:pt x="1579511" y="180848"/>
                </a:lnTo>
                <a:lnTo>
                  <a:pt x="1577771" y="180848"/>
                </a:lnTo>
                <a:lnTo>
                  <a:pt x="1577771" y="231648"/>
                </a:lnTo>
                <a:lnTo>
                  <a:pt x="1573123" y="230378"/>
                </a:lnTo>
                <a:lnTo>
                  <a:pt x="1571967" y="229108"/>
                </a:lnTo>
                <a:lnTo>
                  <a:pt x="1570799" y="226568"/>
                </a:lnTo>
                <a:lnTo>
                  <a:pt x="1572539" y="226568"/>
                </a:lnTo>
                <a:lnTo>
                  <a:pt x="1574863" y="227838"/>
                </a:lnTo>
                <a:lnTo>
                  <a:pt x="1577187" y="230378"/>
                </a:lnTo>
                <a:lnTo>
                  <a:pt x="1577771" y="231648"/>
                </a:lnTo>
                <a:lnTo>
                  <a:pt x="1577771" y="180848"/>
                </a:lnTo>
                <a:lnTo>
                  <a:pt x="1576616" y="180848"/>
                </a:lnTo>
                <a:lnTo>
                  <a:pt x="1576031" y="180530"/>
                </a:lnTo>
                <a:lnTo>
                  <a:pt x="1576031" y="180848"/>
                </a:lnTo>
                <a:lnTo>
                  <a:pt x="1574863" y="182118"/>
                </a:lnTo>
                <a:lnTo>
                  <a:pt x="1574292" y="182118"/>
                </a:lnTo>
                <a:lnTo>
                  <a:pt x="1573707" y="183388"/>
                </a:lnTo>
                <a:lnTo>
                  <a:pt x="1570799" y="183388"/>
                </a:lnTo>
                <a:lnTo>
                  <a:pt x="1571383" y="180848"/>
                </a:lnTo>
                <a:lnTo>
                  <a:pt x="1563255" y="177038"/>
                </a:lnTo>
                <a:lnTo>
                  <a:pt x="1572539" y="178308"/>
                </a:lnTo>
                <a:lnTo>
                  <a:pt x="1571967" y="179578"/>
                </a:lnTo>
                <a:lnTo>
                  <a:pt x="1574292" y="180848"/>
                </a:lnTo>
                <a:lnTo>
                  <a:pt x="1576031" y="180848"/>
                </a:lnTo>
                <a:lnTo>
                  <a:pt x="1576031" y="180530"/>
                </a:lnTo>
                <a:lnTo>
                  <a:pt x="1574292" y="179578"/>
                </a:lnTo>
                <a:lnTo>
                  <a:pt x="1578940" y="179578"/>
                </a:lnTo>
                <a:lnTo>
                  <a:pt x="1580095" y="180848"/>
                </a:lnTo>
                <a:lnTo>
                  <a:pt x="1580095" y="508"/>
                </a:lnTo>
                <a:lnTo>
                  <a:pt x="1558607" y="508"/>
                </a:lnTo>
                <a:lnTo>
                  <a:pt x="1558607" y="202438"/>
                </a:lnTo>
                <a:lnTo>
                  <a:pt x="1555115" y="201168"/>
                </a:lnTo>
                <a:lnTo>
                  <a:pt x="1551635" y="202438"/>
                </a:lnTo>
                <a:lnTo>
                  <a:pt x="1553959" y="197358"/>
                </a:lnTo>
                <a:lnTo>
                  <a:pt x="1558023" y="197358"/>
                </a:lnTo>
                <a:lnTo>
                  <a:pt x="1558607" y="202438"/>
                </a:lnTo>
                <a:lnTo>
                  <a:pt x="1558607" y="508"/>
                </a:lnTo>
                <a:lnTo>
                  <a:pt x="1531886" y="508"/>
                </a:lnTo>
                <a:lnTo>
                  <a:pt x="1531886" y="403098"/>
                </a:lnTo>
                <a:lnTo>
                  <a:pt x="1523174" y="401828"/>
                </a:lnTo>
                <a:lnTo>
                  <a:pt x="1523530" y="398018"/>
                </a:lnTo>
                <a:lnTo>
                  <a:pt x="1523758" y="395478"/>
                </a:lnTo>
                <a:lnTo>
                  <a:pt x="1531886" y="403098"/>
                </a:lnTo>
                <a:lnTo>
                  <a:pt x="1531886" y="508"/>
                </a:lnTo>
                <a:lnTo>
                  <a:pt x="1510398" y="508"/>
                </a:lnTo>
                <a:lnTo>
                  <a:pt x="1510398" y="307848"/>
                </a:lnTo>
                <a:lnTo>
                  <a:pt x="1509242" y="314198"/>
                </a:lnTo>
                <a:lnTo>
                  <a:pt x="1504594" y="316738"/>
                </a:lnTo>
                <a:lnTo>
                  <a:pt x="1508658" y="324358"/>
                </a:lnTo>
                <a:lnTo>
                  <a:pt x="1500454" y="324358"/>
                </a:lnTo>
                <a:lnTo>
                  <a:pt x="1493621" y="321818"/>
                </a:lnTo>
                <a:lnTo>
                  <a:pt x="1488643" y="315468"/>
                </a:lnTo>
                <a:lnTo>
                  <a:pt x="1486446" y="309118"/>
                </a:lnTo>
                <a:lnTo>
                  <a:pt x="1486001" y="307848"/>
                </a:lnTo>
                <a:lnTo>
                  <a:pt x="1491932" y="306578"/>
                </a:lnTo>
                <a:lnTo>
                  <a:pt x="1498638" y="305308"/>
                </a:lnTo>
                <a:lnTo>
                  <a:pt x="1505115" y="305308"/>
                </a:lnTo>
                <a:lnTo>
                  <a:pt x="1510398" y="307848"/>
                </a:lnTo>
                <a:lnTo>
                  <a:pt x="1510398" y="508"/>
                </a:lnTo>
                <a:lnTo>
                  <a:pt x="1484845" y="508"/>
                </a:lnTo>
                <a:lnTo>
                  <a:pt x="1484845" y="231648"/>
                </a:lnTo>
                <a:lnTo>
                  <a:pt x="1466875" y="226568"/>
                </a:lnTo>
                <a:lnTo>
                  <a:pt x="1460969" y="220865"/>
                </a:lnTo>
                <a:lnTo>
                  <a:pt x="1460969" y="362458"/>
                </a:lnTo>
                <a:lnTo>
                  <a:pt x="1460030" y="364998"/>
                </a:lnTo>
                <a:lnTo>
                  <a:pt x="1458175" y="362458"/>
                </a:lnTo>
                <a:lnTo>
                  <a:pt x="1460512" y="359918"/>
                </a:lnTo>
                <a:lnTo>
                  <a:pt x="1460969" y="362458"/>
                </a:lnTo>
                <a:lnTo>
                  <a:pt x="1460969" y="220865"/>
                </a:lnTo>
                <a:lnTo>
                  <a:pt x="1455039" y="215138"/>
                </a:lnTo>
                <a:lnTo>
                  <a:pt x="1451698" y="203708"/>
                </a:lnTo>
                <a:lnTo>
                  <a:pt x="1449844" y="197358"/>
                </a:lnTo>
                <a:lnTo>
                  <a:pt x="1450301" y="192278"/>
                </a:lnTo>
                <a:lnTo>
                  <a:pt x="1451787" y="175768"/>
                </a:lnTo>
                <a:lnTo>
                  <a:pt x="1458175" y="169418"/>
                </a:lnTo>
                <a:lnTo>
                  <a:pt x="1459865" y="173228"/>
                </a:lnTo>
                <a:lnTo>
                  <a:pt x="1470317" y="173228"/>
                </a:lnTo>
                <a:lnTo>
                  <a:pt x="1467104" y="185928"/>
                </a:lnTo>
                <a:lnTo>
                  <a:pt x="1468069" y="196088"/>
                </a:lnTo>
                <a:lnTo>
                  <a:pt x="1472196" y="204978"/>
                </a:lnTo>
                <a:lnTo>
                  <a:pt x="1478457" y="213868"/>
                </a:lnTo>
                <a:lnTo>
                  <a:pt x="1474381" y="213868"/>
                </a:lnTo>
                <a:lnTo>
                  <a:pt x="1471485" y="212598"/>
                </a:lnTo>
                <a:lnTo>
                  <a:pt x="1470317" y="210058"/>
                </a:lnTo>
                <a:lnTo>
                  <a:pt x="1471117" y="215138"/>
                </a:lnTo>
                <a:lnTo>
                  <a:pt x="1475841" y="220218"/>
                </a:lnTo>
                <a:lnTo>
                  <a:pt x="1481429" y="225298"/>
                </a:lnTo>
                <a:lnTo>
                  <a:pt x="1484845" y="231648"/>
                </a:lnTo>
                <a:lnTo>
                  <a:pt x="1484845" y="508"/>
                </a:lnTo>
                <a:lnTo>
                  <a:pt x="1470317" y="508"/>
                </a:lnTo>
                <a:lnTo>
                  <a:pt x="1470317" y="123698"/>
                </a:lnTo>
                <a:lnTo>
                  <a:pt x="1459306" y="149098"/>
                </a:lnTo>
                <a:lnTo>
                  <a:pt x="1446161" y="142748"/>
                </a:lnTo>
                <a:lnTo>
                  <a:pt x="1446072" y="141478"/>
                </a:lnTo>
                <a:lnTo>
                  <a:pt x="1445107" y="127508"/>
                </a:lnTo>
                <a:lnTo>
                  <a:pt x="1470317" y="123698"/>
                </a:lnTo>
                <a:lnTo>
                  <a:pt x="1470317" y="508"/>
                </a:lnTo>
                <a:lnTo>
                  <a:pt x="1406029" y="508"/>
                </a:lnTo>
                <a:lnTo>
                  <a:pt x="1409382" y="1778"/>
                </a:lnTo>
                <a:lnTo>
                  <a:pt x="1395437" y="4318"/>
                </a:lnTo>
                <a:lnTo>
                  <a:pt x="1398346" y="6858"/>
                </a:lnTo>
                <a:lnTo>
                  <a:pt x="1398930" y="5588"/>
                </a:lnTo>
                <a:lnTo>
                  <a:pt x="1403578" y="4318"/>
                </a:lnTo>
                <a:lnTo>
                  <a:pt x="1407058" y="4318"/>
                </a:lnTo>
                <a:lnTo>
                  <a:pt x="1407998" y="8128"/>
                </a:lnTo>
                <a:lnTo>
                  <a:pt x="1404518" y="11938"/>
                </a:lnTo>
                <a:lnTo>
                  <a:pt x="1398968" y="14478"/>
                </a:lnTo>
                <a:lnTo>
                  <a:pt x="1393698" y="15748"/>
                </a:lnTo>
                <a:lnTo>
                  <a:pt x="1404162" y="24638"/>
                </a:lnTo>
                <a:lnTo>
                  <a:pt x="1400670" y="24638"/>
                </a:lnTo>
                <a:lnTo>
                  <a:pt x="1398930" y="23368"/>
                </a:lnTo>
                <a:lnTo>
                  <a:pt x="1396606" y="23368"/>
                </a:lnTo>
                <a:lnTo>
                  <a:pt x="1397622" y="24638"/>
                </a:lnTo>
                <a:lnTo>
                  <a:pt x="1393850" y="25908"/>
                </a:lnTo>
                <a:lnTo>
                  <a:pt x="1390726" y="25908"/>
                </a:lnTo>
                <a:lnTo>
                  <a:pt x="1393698" y="28448"/>
                </a:lnTo>
                <a:lnTo>
                  <a:pt x="1396606" y="27178"/>
                </a:lnTo>
                <a:lnTo>
                  <a:pt x="1400670" y="28448"/>
                </a:lnTo>
                <a:lnTo>
                  <a:pt x="1402994" y="28448"/>
                </a:lnTo>
                <a:lnTo>
                  <a:pt x="1396022" y="30988"/>
                </a:lnTo>
                <a:lnTo>
                  <a:pt x="1396022" y="36068"/>
                </a:lnTo>
                <a:lnTo>
                  <a:pt x="1398930" y="39878"/>
                </a:lnTo>
                <a:lnTo>
                  <a:pt x="1390802" y="38608"/>
                </a:lnTo>
                <a:lnTo>
                  <a:pt x="1389049" y="46228"/>
                </a:lnTo>
                <a:lnTo>
                  <a:pt x="1394866" y="53848"/>
                </a:lnTo>
                <a:lnTo>
                  <a:pt x="1394282" y="61468"/>
                </a:lnTo>
                <a:lnTo>
                  <a:pt x="1397762" y="58928"/>
                </a:lnTo>
                <a:lnTo>
                  <a:pt x="1411706" y="60198"/>
                </a:lnTo>
                <a:lnTo>
                  <a:pt x="1413446" y="62738"/>
                </a:lnTo>
                <a:lnTo>
                  <a:pt x="1412100" y="62738"/>
                </a:lnTo>
                <a:lnTo>
                  <a:pt x="1415186" y="64008"/>
                </a:lnTo>
                <a:lnTo>
                  <a:pt x="1418094" y="70358"/>
                </a:lnTo>
                <a:lnTo>
                  <a:pt x="1414614" y="70002"/>
                </a:lnTo>
                <a:lnTo>
                  <a:pt x="1414614" y="119888"/>
                </a:lnTo>
                <a:lnTo>
                  <a:pt x="1406423" y="118846"/>
                </a:lnTo>
                <a:lnTo>
                  <a:pt x="1406766" y="118618"/>
                </a:lnTo>
                <a:lnTo>
                  <a:pt x="1408798" y="117348"/>
                </a:lnTo>
                <a:lnTo>
                  <a:pt x="1414614" y="119888"/>
                </a:lnTo>
                <a:lnTo>
                  <a:pt x="1414614" y="70002"/>
                </a:lnTo>
                <a:lnTo>
                  <a:pt x="1405902" y="69088"/>
                </a:lnTo>
                <a:lnTo>
                  <a:pt x="1401838" y="67818"/>
                </a:lnTo>
                <a:lnTo>
                  <a:pt x="1405902" y="70358"/>
                </a:lnTo>
                <a:lnTo>
                  <a:pt x="1400086" y="70358"/>
                </a:lnTo>
                <a:lnTo>
                  <a:pt x="1395450" y="69088"/>
                </a:lnTo>
                <a:lnTo>
                  <a:pt x="1396847" y="71628"/>
                </a:lnTo>
                <a:lnTo>
                  <a:pt x="1393558" y="72898"/>
                </a:lnTo>
                <a:lnTo>
                  <a:pt x="1391361" y="75438"/>
                </a:lnTo>
                <a:lnTo>
                  <a:pt x="1396022" y="77978"/>
                </a:lnTo>
                <a:lnTo>
                  <a:pt x="1392542" y="77978"/>
                </a:lnTo>
                <a:lnTo>
                  <a:pt x="1391958" y="85598"/>
                </a:lnTo>
                <a:lnTo>
                  <a:pt x="1396022" y="89408"/>
                </a:lnTo>
                <a:lnTo>
                  <a:pt x="1396022" y="95758"/>
                </a:lnTo>
                <a:lnTo>
                  <a:pt x="1406474" y="95758"/>
                </a:lnTo>
                <a:lnTo>
                  <a:pt x="1404162" y="98298"/>
                </a:lnTo>
                <a:lnTo>
                  <a:pt x="1412290" y="100838"/>
                </a:lnTo>
                <a:lnTo>
                  <a:pt x="1408226" y="105918"/>
                </a:lnTo>
                <a:lnTo>
                  <a:pt x="1400086" y="109728"/>
                </a:lnTo>
                <a:lnTo>
                  <a:pt x="1400086" y="114808"/>
                </a:lnTo>
                <a:lnTo>
                  <a:pt x="1404734" y="119888"/>
                </a:lnTo>
                <a:lnTo>
                  <a:pt x="1404874" y="119811"/>
                </a:lnTo>
                <a:lnTo>
                  <a:pt x="1405318" y="123698"/>
                </a:lnTo>
                <a:lnTo>
                  <a:pt x="1398930" y="119888"/>
                </a:lnTo>
                <a:lnTo>
                  <a:pt x="1399413" y="126238"/>
                </a:lnTo>
                <a:lnTo>
                  <a:pt x="1399514" y="128778"/>
                </a:lnTo>
                <a:lnTo>
                  <a:pt x="1405902" y="137668"/>
                </a:lnTo>
                <a:lnTo>
                  <a:pt x="1411706" y="137668"/>
                </a:lnTo>
                <a:lnTo>
                  <a:pt x="1415186" y="138938"/>
                </a:lnTo>
                <a:lnTo>
                  <a:pt x="1416354" y="140208"/>
                </a:lnTo>
                <a:lnTo>
                  <a:pt x="1410550" y="141478"/>
                </a:lnTo>
                <a:lnTo>
                  <a:pt x="1405902" y="140208"/>
                </a:lnTo>
                <a:lnTo>
                  <a:pt x="1404734" y="138938"/>
                </a:lnTo>
                <a:lnTo>
                  <a:pt x="1407642" y="142748"/>
                </a:lnTo>
                <a:lnTo>
                  <a:pt x="1407058" y="144018"/>
                </a:lnTo>
                <a:lnTo>
                  <a:pt x="1402410" y="149098"/>
                </a:lnTo>
                <a:lnTo>
                  <a:pt x="1398346" y="150368"/>
                </a:lnTo>
                <a:lnTo>
                  <a:pt x="1389049" y="150368"/>
                </a:lnTo>
                <a:lnTo>
                  <a:pt x="1384414" y="147828"/>
                </a:lnTo>
                <a:lnTo>
                  <a:pt x="1391373" y="154178"/>
                </a:lnTo>
                <a:lnTo>
                  <a:pt x="1394282" y="156718"/>
                </a:lnTo>
                <a:lnTo>
                  <a:pt x="1396606" y="159258"/>
                </a:lnTo>
                <a:lnTo>
                  <a:pt x="1398930" y="163068"/>
                </a:lnTo>
                <a:lnTo>
                  <a:pt x="1397762" y="163068"/>
                </a:lnTo>
                <a:lnTo>
                  <a:pt x="1396606" y="161798"/>
                </a:lnTo>
                <a:lnTo>
                  <a:pt x="1390802" y="155448"/>
                </a:lnTo>
                <a:lnTo>
                  <a:pt x="1387894" y="154178"/>
                </a:lnTo>
                <a:lnTo>
                  <a:pt x="1394282" y="160528"/>
                </a:lnTo>
                <a:lnTo>
                  <a:pt x="1393126" y="161798"/>
                </a:lnTo>
                <a:lnTo>
                  <a:pt x="1389634" y="161798"/>
                </a:lnTo>
                <a:lnTo>
                  <a:pt x="1388478" y="160528"/>
                </a:lnTo>
                <a:lnTo>
                  <a:pt x="1391373" y="166878"/>
                </a:lnTo>
                <a:lnTo>
                  <a:pt x="1389583" y="164338"/>
                </a:lnTo>
                <a:lnTo>
                  <a:pt x="1382090" y="153733"/>
                </a:lnTo>
                <a:lnTo>
                  <a:pt x="1382090" y="156718"/>
                </a:lnTo>
                <a:lnTo>
                  <a:pt x="1382661" y="157988"/>
                </a:lnTo>
                <a:lnTo>
                  <a:pt x="1382661" y="164338"/>
                </a:lnTo>
                <a:lnTo>
                  <a:pt x="1379181" y="151638"/>
                </a:lnTo>
                <a:lnTo>
                  <a:pt x="1381506" y="161798"/>
                </a:lnTo>
                <a:lnTo>
                  <a:pt x="1381963" y="164338"/>
                </a:lnTo>
                <a:lnTo>
                  <a:pt x="1381213" y="161798"/>
                </a:lnTo>
                <a:lnTo>
                  <a:pt x="1380109" y="158216"/>
                </a:lnTo>
                <a:lnTo>
                  <a:pt x="1380921" y="161798"/>
                </a:lnTo>
                <a:lnTo>
                  <a:pt x="1381506" y="163068"/>
                </a:lnTo>
                <a:lnTo>
                  <a:pt x="1382661" y="168148"/>
                </a:lnTo>
                <a:lnTo>
                  <a:pt x="1382661" y="169418"/>
                </a:lnTo>
                <a:lnTo>
                  <a:pt x="1381506" y="171958"/>
                </a:lnTo>
                <a:lnTo>
                  <a:pt x="1380337" y="171958"/>
                </a:lnTo>
                <a:lnTo>
                  <a:pt x="1379181" y="170688"/>
                </a:lnTo>
                <a:lnTo>
                  <a:pt x="1377442" y="168148"/>
                </a:lnTo>
                <a:lnTo>
                  <a:pt x="1377442" y="404368"/>
                </a:lnTo>
                <a:lnTo>
                  <a:pt x="1376857" y="405638"/>
                </a:lnTo>
                <a:lnTo>
                  <a:pt x="1376857" y="408178"/>
                </a:lnTo>
                <a:lnTo>
                  <a:pt x="1376273" y="410718"/>
                </a:lnTo>
                <a:lnTo>
                  <a:pt x="1376273" y="411988"/>
                </a:lnTo>
                <a:lnTo>
                  <a:pt x="1376273" y="415798"/>
                </a:lnTo>
                <a:lnTo>
                  <a:pt x="1376273" y="417068"/>
                </a:lnTo>
                <a:lnTo>
                  <a:pt x="1373949" y="419608"/>
                </a:lnTo>
                <a:lnTo>
                  <a:pt x="1375702" y="419608"/>
                </a:lnTo>
                <a:lnTo>
                  <a:pt x="1369872" y="424688"/>
                </a:lnTo>
                <a:lnTo>
                  <a:pt x="1320368" y="434848"/>
                </a:lnTo>
                <a:lnTo>
                  <a:pt x="1316062" y="435495"/>
                </a:lnTo>
                <a:lnTo>
                  <a:pt x="1318196" y="428498"/>
                </a:lnTo>
                <a:lnTo>
                  <a:pt x="1318196" y="432308"/>
                </a:lnTo>
                <a:lnTo>
                  <a:pt x="1325740" y="432308"/>
                </a:lnTo>
                <a:lnTo>
                  <a:pt x="1331556" y="431038"/>
                </a:lnTo>
                <a:lnTo>
                  <a:pt x="1336205" y="429768"/>
                </a:lnTo>
                <a:lnTo>
                  <a:pt x="1341424" y="428498"/>
                </a:lnTo>
                <a:lnTo>
                  <a:pt x="1346073" y="427228"/>
                </a:lnTo>
                <a:lnTo>
                  <a:pt x="1351876" y="425958"/>
                </a:lnTo>
                <a:lnTo>
                  <a:pt x="1351813" y="424688"/>
                </a:lnTo>
                <a:lnTo>
                  <a:pt x="1351445" y="418338"/>
                </a:lnTo>
                <a:lnTo>
                  <a:pt x="1351305" y="415798"/>
                </a:lnTo>
                <a:lnTo>
                  <a:pt x="1355953" y="418338"/>
                </a:lnTo>
                <a:lnTo>
                  <a:pt x="1356614" y="415798"/>
                </a:lnTo>
                <a:lnTo>
                  <a:pt x="1358277" y="409448"/>
                </a:lnTo>
                <a:lnTo>
                  <a:pt x="1361757" y="410718"/>
                </a:lnTo>
                <a:lnTo>
                  <a:pt x="1363497" y="411988"/>
                </a:lnTo>
                <a:lnTo>
                  <a:pt x="1364081" y="411988"/>
                </a:lnTo>
                <a:lnTo>
                  <a:pt x="1365237" y="414528"/>
                </a:lnTo>
                <a:lnTo>
                  <a:pt x="1366405" y="415798"/>
                </a:lnTo>
                <a:lnTo>
                  <a:pt x="1366989" y="418338"/>
                </a:lnTo>
                <a:lnTo>
                  <a:pt x="1368729" y="419608"/>
                </a:lnTo>
                <a:lnTo>
                  <a:pt x="1369301" y="419608"/>
                </a:lnTo>
                <a:lnTo>
                  <a:pt x="1371053" y="415798"/>
                </a:lnTo>
                <a:lnTo>
                  <a:pt x="1371625" y="413258"/>
                </a:lnTo>
                <a:lnTo>
                  <a:pt x="1372793" y="413258"/>
                </a:lnTo>
                <a:lnTo>
                  <a:pt x="1373378" y="414528"/>
                </a:lnTo>
                <a:lnTo>
                  <a:pt x="1376273" y="415798"/>
                </a:lnTo>
                <a:lnTo>
                  <a:pt x="1376273" y="411988"/>
                </a:lnTo>
                <a:lnTo>
                  <a:pt x="1375117" y="411988"/>
                </a:lnTo>
                <a:lnTo>
                  <a:pt x="1375702" y="410718"/>
                </a:lnTo>
                <a:lnTo>
                  <a:pt x="1375702" y="409448"/>
                </a:lnTo>
                <a:lnTo>
                  <a:pt x="1376273" y="406908"/>
                </a:lnTo>
                <a:lnTo>
                  <a:pt x="1376857" y="408178"/>
                </a:lnTo>
                <a:lnTo>
                  <a:pt x="1376857" y="405638"/>
                </a:lnTo>
                <a:lnTo>
                  <a:pt x="1376857" y="404368"/>
                </a:lnTo>
                <a:lnTo>
                  <a:pt x="1377442" y="404368"/>
                </a:lnTo>
                <a:lnTo>
                  <a:pt x="1377442" y="168148"/>
                </a:lnTo>
                <a:lnTo>
                  <a:pt x="1376273" y="163068"/>
                </a:lnTo>
                <a:lnTo>
                  <a:pt x="1375676" y="156616"/>
                </a:lnTo>
                <a:lnTo>
                  <a:pt x="1375219" y="153619"/>
                </a:lnTo>
                <a:lnTo>
                  <a:pt x="1375321" y="151168"/>
                </a:lnTo>
                <a:lnTo>
                  <a:pt x="1375651" y="148196"/>
                </a:lnTo>
                <a:lnTo>
                  <a:pt x="1373378" y="154178"/>
                </a:lnTo>
                <a:lnTo>
                  <a:pt x="1370469" y="159258"/>
                </a:lnTo>
                <a:lnTo>
                  <a:pt x="1367561" y="165608"/>
                </a:lnTo>
                <a:lnTo>
                  <a:pt x="1364081" y="170688"/>
                </a:lnTo>
                <a:lnTo>
                  <a:pt x="1365745" y="165608"/>
                </a:lnTo>
                <a:lnTo>
                  <a:pt x="1366151" y="164338"/>
                </a:lnTo>
                <a:lnTo>
                  <a:pt x="1366989" y="161798"/>
                </a:lnTo>
                <a:lnTo>
                  <a:pt x="1371625" y="155448"/>
                </a:lnTo>
                <a:lnTo>
                  <a:pt x="1373378" y="150368"/>
                </a:lnTo>
                <a:lnTo>
                  <a:pt x="1371053" y="154178"/>
                </a:lnTo>
                <a:lnTo>
                  <a:pt x="1368729" y="155448"/>
                </a:lnTo>
                <a:lnTo>
                  <a:pt x="1367561" y="155448"/>
                </a:lnTo>
                <a:lnTo>
                  <a:pt x="1366989" y="154178"/>
                </a:lnTo>
                <a:lnTo>
                  <a:pt x="1365973" y="152908"/>
                </a:lnTo>
                <a:lnTo>
                  <a:pt x="1363929" y="150368"/>
                </a:lnTo>
                <a:lnTo>
                  <a:pt x="1324584" y="150368"/>
                </a:lnTo>
                <a:lnTo>
                  <a:pt x="1324584" y="259588"/>
                </a:lnTo>
                <a:lnTo>
                  <a:pt x="1321676" y="264668"/>
                </a:lnTo>
                <a:lnTo>
                  <a:pt x="1317612" y="264668"/>
                </a:lnTo>
                <a:lnTo>
                  <a:pt x="1317612" y="263398"/>
                </a:lnTo>
                <a:lnTo>
                  <a:pt x="1315288" y="263398"/>
                </a:lnTo>
                <a:lnTo>
                  <a:pt x="1314716" y="258318"/>
                </a:lnTo>
                <a:lnTo>
                  <a:pt x="1324584" y="259588"/>
                </a:lnTo>
                <a:lnTo>
                  <a:pt x="1324584" y="150368"/>
                </a:lnTo>
                <a:lnTo>
                  <a:pt x="1311224" y="150368"/>
                </a:lnTo>
                <a:lnTo>
                  <a:pt x="1311224" y="290068"/>
                </a:lnTo>
                <a:lnTo>
                  <a:pt x="1303096" y="287528"/>
                </a:lnTo>
                <a:lnTo>
                  <a:pt x="1303680" y="281178"/>
                </a:lnTo>
                <a:lnTo>
                  <a:pt x="1311224" y="290068"/>
                </a:lnTo>
                <a:lnTo>
                  <a:pt x="1311224" y="150368"/>
                </a:lnTo>
                <a:lnTo>
                  <a:pt x="1201496" y="150368"/>
                </a:lnTo>
                <a:lnTo>
                  <a:pt x="1201496" y="339598"/>
                </a:lnTo>
                <a:lnTo>
                  <a:pt x="1192784" y="338328"/>
                </a:lnTo>
                <a:lnTo>
                  <a:pt x="1193368" y="331978"/>
                </a:lnTo>
                <a:lnTo>
                  <a:pt x="1201496" y="339598"/>
                </a:lnTo>
                <a:lnTo>
                  <a:pt x="1201496" y="150368"/>
                </a:lnTo>
                <a:lnTo>
                  <a:pt x="1058621" y="150368"/>
                </a:lnTo>
                <a:lnTo>
                  <a:pt x="1058621" y="236728"/>
                </a:lnTo>
                <a:lnTo>
                  <a:pt x="1056297" y="237998"/>
                </a:lnTo>
                <a:lnTo>
                  <a:pt x="1056881" y="241808"/>
                </a:lnTo>
                <a:lnTo>
                  <a:pt x="1055712" y="244348"/>
                </a:lnTo>
                <a:lnTo>
                  <a:pt x="1055128" y="243078"/>
                </a:lnTo>
                <a:lnTo>
                  <a:pt x="1052233" y="240538"/>
                </a:lnTo>
                <a:lnTo>
                  <a:pt x="1055128" y="236728"/>
                </a:lnTo>
                <a:lnTo>
                  <a:pt x="1058037" y="235458"/>
                </a:lnTo>
                <a:lnTo>
                  <a:pt x="1058621" y="236728"/>
                </a:lnTo>
                <a:lnTo>
                  <a:pt x="1058621" y="150368"/>
                </a:lnTo>
                <a:lnTo>
                  <a:pt x="1045845" y="150368"/>
                </a:lnTo>
                <a:lnTo>
                  <a:pt x="1045845" y="234188"/>
                </a:lnTo>
                <a:lnTo>
                  <a:pt x="1044676" y="232918"/>
                </a:lnTo>
                <a:lnTo>
                  <a:pt x="1045260" y="232918"/>
                </a:lnTo>
                <a:lnTo>
                  <a:pt x="1045845" y="234188"/>
                </a:lnTo>
                <a:lnTo>
                  <a:pt x="1045845" y="150368"/>
                </a:lnTo>
                <a:lnTo>
                  <a:pt x="987945" y="150368"/>
                </a:lnTo>
                <a:lnTo>
                  <a:pt x="985367" y="150368"/>
                </a:lnTo>
                <a:lnTo>
                  <a:pt x="979043" y="150368"/>
                </a:lnTo>
                <a:lnTo>
                  <a:pt x="986015" y="154178"/>
                </a:lnTo>
                <a:lnTo>
                  <a:pt x="998791" y="152908"/>
                </a:lnTo>
                <a:lnTo>
                  <a:pt x="998791" y="159258"/>
                </a:lnTo>
                <a:lnTo>
                  <a:pt x="993000" y="161798"/>
                </a:lnTo>
                <a:lnTo>
                  <a:pt x="989431" y="160528"/>
                </a:lnTo>
                <a:lnTo>
                  <a:pt x="986624" y="159258"/>
                </a:lnTo>
                <a:lnTo>
                  <a:pt x="983107" y="164338"/>
                </a:lnTo>
                <a:lnTo>
                  <a:pt x="983107" y="155448"/>
                </a:lnTo>
                <a:lnTo>
                  <a:pt x="974394" y="165608"/>
                </a:lnTo>
                <a:lnTo>
                  <a:pt x="976147" y="161798"/>
                </a:lnTo>
                <a:lnTo>
                  <a:pt x="973823" y="159258"/>
                </a:lnTo>
                <a:lnTo>
                  <a:pt x="972705" y="157988"/>
                </a:lnTo>
                <a:lnTo>
                  <a:pt x="971550" y="156718"/>
                </a:lnTo>
                <a:lnTo>
                  <a:pt x="973239" y="154178"/>
                </a:lnTo>
                <a:lnTo>
                  <a:pt x="974394" y="152908"/>
                </a:lnTo>
                <a:lnTo>
                  <a:pt x="971550" y="152908"/>
                </a:lnTo>
                <a:lnTo>
                  <a:pt x="969797" y="154178"/>
                </a:lnTo>
                <a:lnTo>
                  <a:pt x="969225" y="152908"/>
                </a:lnTo>
                <a:lnTo>
                  <a:pt x="967473" y="150368"/>
                </a:lnTo>
                <a:lnTo>
                  <a:pt x="959345" y="154178"/>
                </a:lnTo>
                <a:lnTo>
                  <a:pt x="962825" y="154178"/>
                </a:lnTo>
                <a:lnTo>
                  <a:pt x="961085" y="155321"/>
                </a:lnTo>
                <a:lnTo>
                  <a:pt x="961085" y="178308"/>
                </a:lnTo>
                <a:lnTo>
                  <a:pt x="958761" y="179578"/>
                </a:lnTo>
                <a:lnTo>
                  <a:pt x="955281" y="180848"/>
                </a:lnTo>
                <a:lnTo>
                  <a:pt x="952373" y="182118"/>
                </a:lnTo>
                <a:lnTo>
                  <a:pt x="951801" y="180848"/>
                </a:lnTo>
                <a:lnTo>
                  <a:pt x="951801" y="179578"/>
                </a:lnTo>
                <a:lnTo>
                  <a:pt x="951217" y="177038"/>
                </a:lnTo>
                <a:lnTo>
                  <a:pt x="958189" y="177038"/>
                </a:lnTo>
                <a:lnTo>
                  <a:pt x="961085" y="178308"/>
                </a:lnTo>
                <a:lnTo>
                  <a:pt x="961085" y="155321"/>
                </a:lnTo>
                <a:lnTo>
                  <a:pt x="957021" y="157988"/>
                </a:lnTo>
                <a:lnTo>
                  <a:pt x="950633" y="156718"/>
                </a:lnTo>
                <a:lnTo>
                  <a:pt x="945984" y="155448"/>
                </a:lnTo>
                <a:lnTo>
                  <a:pt x="945400" y="151638"/>
                </a:lnTo>
                <a:lnTo>
                  <a:pt x="952373" y="155448"/>
                </a:lnTo>
                <a:lnTo>
                  <a:pt x="957707" y="149098"/>
                </a:lnTo>
                <a:lnTo>
                  <a:pt x="958761" y="147828"/>
                </a:lnTo>
                <a:lnTo>
                  <a:pt x="960120" y="146558"/>
                </a:lnTo>
                <a:lnTo>
                  <a:pt x="962825" y="144018"/>
                </a:lnTo>
                <a:lnTo>
                  <a:pt x="960513" y="145288"/>
                </a:lnTo>
                <a:lnTo>
                  <a:pt x="957021" y="145288"/>
                </a:lnTo>
                <a:lnTo>
                  <a:pt x="954697" y="146558"/>
                </a:lnTo>
                <a:lnTo>
                  <a:pt x="955713" y="145288"/>
                </a:lnTo>
                <a:lnTo>
                  <a:pt x="956729" y="144018"/>
                </a:lnTo>
                <a:lnTo>
                  <a:pt x="957745" y="142748"/>
                </a:lnTo>
                <a:lnTo>
                  <a:pt x="952017" y="144018"/>
                </a:lnTo>
                <a:lnTo>
                  <a:pt x="945311" y="144018"/>
                </a:lnTo>
                <a:lnTo>
                  <a:pt x="945337" y="142748"/>
                </a:lnTo>
                <a:lnTo>
                  <a:pt x="945400" y="140208"/>
                </a:lnTo>
                <a:lnTo>
                  <a:pt x="950048" y="138938"/>
                </a:lnTo>
                <a:lnTo>
                  <a:pt x="947153" y="136398"/>
                </a:lnTo>
                <a:lnTo>
                  <a:pt x="941336" y="136398"/>
                </a:lnTo>
                <a:lnTo>
                  <a:pt x="940765" y="132588"/>
                </a:lnTo>
                <a:lnTo>
                  <a:pt x="947153" y="133858"/>
                </a:lnTo>
                <a:lnTo>
                  <a:pt x="952373" y="132588"/>
                </a:lnTo>
                <a:lnTo>
                  <a:pt x="957605" y="131318"/>
                </a:lnTo>
                <a:lnTo>
                  <a:pt x="958761" y="133858"/>
                </a:lnTo>
                <a:lnTo>
                  <a:pt x="956437" y="136398"/>
                </a:lnTo>
                <a:lnTo>
                  <a:pt x="954112" y="137668"/>
                </a:lnTo>
                <a:lnTo>
                  <a:pt x="960958" y="138938"/>
                </a:lnTo>
                <a:lnTo>
                  <a:pt x="965225" y="142748"/>
                </a:lnTo>
                <a:lnTo>
                  <a:pt x="970026" y="146558"/>
                </a:lnTo>
                <a:lnTo>
                  <a:pt x="978458" y="147828"/>
                </a:lnTo>
                <a:lnTo>
                  <a:pt x="978230" y="148336"/>
                </a:lnTo>
                <a:lnTo>
                  <a:pt x="981367" y="145288"/>
                </a:lnTo>
                <a:lnTo>
                  <a:pt x="987183" y="141478"/>
                </a:lnTo>
                <a:lnTo>
                  <a:pt x="991247" y="138938"/>
                </a:lnTo>
                <a:lnTo>
                  <a:pt x="992987" y="141478"/>
                </a:lnTo>
                <a:lnTo>
                  <a:pt x="998791" y="138938"/>
                </a:lnTo>
                <a:lnTo>
                  <a:pt x="1001699" y="137668"/>
                </a:lnTo>
                <a:lnTo>
                  <a:pt x="994727" y="144018"/>
                </a:lnTo>
                <a:lnTo>
                  <a:pt x="994143" y="142748"/>
                </a:lnTo>
                <a:lnTo>
                  <a:pt x="990663" y="145288"/>
                </a:lnTo>
                <a:lnTo>
                  <a:pt x="987755" y="145288"/>
                </a:lnTo>
                <a:lnTo>
                  <a:pt x="992987" y="146558"/>
                </a:lnTo>
                <a:lnTo>
                  <a:pt x="989622" y="149098"/>
                </a:lnTo>
                <a:lnTo>
                  <a:pt x="1362913" y="149098"/>
                </a:lnTo>
                <a:lnTo>
                  <a:pt x="1359433" y="145288"/>
                </a:lnTo>
                <a:lnTo>
                  <a:pt x="1350721" y="144018"/>
                </a:lnTo>
                <a:lnTo>
                  <a:pt x="1353629" y="142748"/>
                </a:lnTo>
                <a:lnTo>
                  <a:pt x="1355953" y="140208"/>
                </a:lnTo>
                <a:lnTo>
                  <a:pt x="1357109" y="141478"/>
                </a:lnTo>
                <a:lnTo>
                  <a:pt x="1357985" y="140208"/>
                </a:lnTo>
                <a:lnTo>
                  <a:pt x="1358849" y="138938"/>
                </a:lnTo>
                <a:lnTo>
                  <a:pt x="1362341" y="133858"/>
                </a:lnTo>
                <a:lnTo>
                  <a:pt x="1351305" y="135128"/>
                </a:lnTo>
                <a:lnTo>
                  <a:pt x="1346073" y="138938"/>
                </a:lnTo>
                <a:lnTo>
                  <a:pt x="1345488" y="137668"/>
                </a:lnTo>
                <a:lnTo>
                  <a:pt x="1350721" y="135128"/>
                </a:lnTo>
                <a:lnTo>
                  <a:pt x="1353045" y="131318"/>
                </a:lnTo>
                <a:lnTo>
                  <a:pt x="1352575" y="130048"/>
                </a:lnTo>
                <a:lnTo>
                  <a:pt x="1352118" y="128778"/>
                </a:lnTo>
                <a:lnTo>
                  <a:pt x="1348257" y="130048"/>
                </a:lnTo>
                <a:lnTo>
                  <a:pt x="1345044" y="130048"/>
                </a:lnTo>
                <a:lnTo>
                  <a:pt x="1346073" y="127508"/>
                </a:lnTo>
                <a:lnTo>
                  <a:pt x="1346657" y="126238"/>
                </a:lnTo>
                <a:lnTo>
                  <a:pt x="1344917" y="126238"/>
                </a:lnTo>
                <a:lnTo>
                  <a:pt x="1344917" y="119888"/>
                </a:lnTo>
                <a:lnTo>
                  <a:pt x="1338529" y="127508"/>
                </a:lnTo>
                <a:lnTo>
                  <a:pt x="1338757" y="126238"/>
                </a:lnTo>
                <a:lnTo>
                  <a:pt x="1339684" y="121158"/>
                </a:lnTo>
                <a:lnTo>
                  <a:pt x="1329817" y="122428"/>
                </a:lnTo>
                <a:lnTo>
                  <a:pt x="1330274" y="121158"/>
                </a:lnTo>
                <a:lnTo>
                  <a:pt x="1331671" y="117348"/>
                </a:lnTo>
                <a:lnTo>
                  <a:pt x="1332141" y="116078"/>
                </a:lnTo>
                <a:lnTo>
                  <a:pt x="1327505" y="117348"/>
                </a:lnTo>
                <a:lnTo>
                  <a:pt x="1326984" y="116078"/>
                </a:lnTo>
                <a:lnTo>
                  <a:pt x="1326476" y="114808"/>
                </a:lnTo>
                <a:lnTo>
                  <a:pt x="1324787" y="113538"/>
                </a:lnTo>
                <a:lnTo>
                  <a:pt x="1318196" y="116078"/>
                </a:lnTo>
                <a:lnTo>
                  <a:pt x="1324952" y="109728"/>
                </a:lnTo>
                <a:lnTo>
                  <a:pt x="1325600" y="105918"/>
                </a:lnTo>
                <a:lnTo>
                  <a:pt x="1322120" y="104648"/>
                </a:lnTo>
                <a:lnTo>
                  <a:pt x="1316456" y="104648"/>
                </a:lnTo>
                <a:lnTo>
                  <a:pt x="1321104" y="102108"/>
                </a:lnTo>
                <a:lnTo>
                  <a:pt x="1320228" y="100838"/>
                </a:lnTo>
                <a:lnTo>
                  <a:pt x="1319352" y="99568"/>
                </a:lnTo>
                <a:lnTo>
                  <a:pt x="1321485" y="98298"/>
                </a:lnTo>
                <a:lnTo>
                  <a:pt x="1325740" y="95758"/>
                </a:lnTo>
                <a:lnTo>
                  <a:pt x="1324000" y="94488"/>
                </a:lnTo>
                <a:lnTo>
                  <a:pt x="1319352" y="93218"/>
                </a:lnTo>
                <a:lnTo>
                  <a:pt x="1312392" y="98298"/>
                </a:lnTo>
                <a:lnTo>
                  <a:pt x="1313548" y="97028"/>
                </a:lnTo>
                <a:lnTo>
                  <a:pt x="1314716" y="95758"/>
                </a:lnTo>
                <a:lnTo>
                  <a:pt x="1319352" y="90678"/>
                </a:lnTo>
                <a:lnTo>
                  <a:pt x="1314132" y="90678"/>
                </a:lnTo>
                <a:lnTo>
                  <a:pt x="1309484" y="89408"/>
                </a:lnTo>
                <a:lnTo>
                  <a:pt x="1301927" y="89408"/>
                </a:lnTo>
                <a:lnTo>
                  <a:pt x="1311808" y="80518"/>
                </a:lnTo>
                <a:lnTo>
                  <a:pt x="1307236" y="79248"/>
                </a:lnTo>
                <a:lnTo>
                  <a:pt x="1302664" y="77978"/>
                </a:lnTo>
                <a:lnTo>
                  <a:pt x="1294460" y="75438"/>
                </a:lnTo>
                <a:lnTo>
                  <a:pt x="1289634" y="72898"/>
                </a:lnTo>
                <a:lnTo>
                  <a:pt x="1287221" y="71628"/>
                </a:lnTo>
                <a:lnTo>
                  <a:pt x="1281023" y="67818"/>
                </a:lnTo>
                <a:lnTo>
                  <a:pt x="1288630" y="65278"/>
                </a:lnTo>
                <a:lnTo>
                  <a:pt x="1291767" y="66548"/>
                </a:lnTo>
                <a:lnTo>
                  <a:pt x="1294904" y="69088"/>
                </a:lnTo>
                <a:lnTo>
                  <a:pt x="1302512" y="65278"/>
                </a:lnTo>
                <a:lnTo>
                  <a:pt x="1286179" y="62738"/>
                </a:lnTo>
                <a:lnTo>
                  <a:pt x="1282865" y="61468"/>
                </a:lnTo>
                <a:lnTo>
                  <a:pt x="1279563" y="60198"/>
                </a:lnTo>
                <a:lnTo>
                  <a:pt x="1276375" y="55118"/>
                </a:lnTo>
                <a:lnTo>
                  <a:pt x="1277543" y="52578"/>
                </a:lnTo>
                <a:lnTo>
                  <a:pt x="1283347" y="53848"/>
                </a:lnTo>
                <a:lnTo>
                  <a:pt x="1286256" y="52578"/>
                </a:lnTo>
                <a:lnTo>
                  <a:pt x="1280655" y="48768"/>
                </a:lnTo>
                <a:lnTo>
                  <a:pt x="1280058" y="47498"/>
                </a:lnTo>
                <a:lnTo>
                  <a:pt x="1277683" y="42418"/>
                </a:lnTo>
                <a:lnTo>
                  <a:pt x="1274483" y="38608"/>
                </a:lnTo>
                <a:lnTo>
                  <a:pt x="1268514" y="34963"/>
                </a:lnTo>
                <a:lnTo>
                  <a:pt x="1261351" y="38608"/>
                </a:lnTo>
                <a:lnTo>
                  <a:pt x="1252994" y="39878"/>
                </a:lnTo>
                <a:lnTo>
                  <a:pt x="1245298" y="41148"/>
                </a:lnTo>
                <a:lnTo>
                  <a:pt x="1239786" y="42418"/>
                </a:lnTo>
                <a:lnTo>
                  <a:pt x="1249299" y="37338"/>
                </a:lnTo>
                <a:lnTo>
                  <a:pt x="1268247" y="23368"/>
                </a:lnTo>
                <a:lnTo>
                  <a:pt x="1262430" y="23368"/>
                </a:lnTo>
                <a:lnTo>
                  <a:pt x="1258366" y="27178"/>
                </a:lnTo>
                <a:lnTo>
                  <a:pt x="1258951" y="24638"/>
                </a:lnTo>
                <a:lnTo>
                  <a:pt x="1261859" y="23368"/>
                </a:lnTo>
                <a:lnTo>
                  <a:pt x="1267663" y="22098"/>
                </a:lnTo>
                <a:lnTo>
                  <a:pt x="1261859" y="18288"/>
                </a:lnTo>
                <a:lnTo>
                  <a:pt x="1254887" y="23368"/>
                </a:lnTo>
                <a:lnTo>
                  <a:pt x="1254302" y="22098"/>
                </a:lnTo>
                <a:lnTo>
                  <a:pt x="1253147" y="19558"/>
                </a:lnTo>
                <a:lnTo>
                  <a:pt x="1254887" y="18288"/>
                </a:lnTo>
                <a:lnTo>
                  <a:pt x="1256626" y="17018"/>
                </a:lnTo>
                <a:lnTo>
                  <a:pt x="1258366" y="18288"/>
                </a:lnTo>
                <a:lnTo>
                  <a:pt x="1260398" y="17018"/>
                </a:lnTo>
                <a:lnTo>
                  <a:pt x="1262430" y="15748"/>
                </a:lnTo>
                <a:lnTo>
                  <a:pt x="1254887" y="17018"/>
                </a:lnTo>
                <a:lnTo>
                  <a:pt x="1246759" y="18288"/>
                </a:lnTo>
                <a:lnTo>
                  <a:pt x="1248498" y="13208"/>
                </a:lnTo>
                <a:lnTo>
                  <a:pt x="1252486" y="11036"/>
                </a:lnTo>
                <a:lnTo>
                  <a:pt x="1248524" y="8128"/>
                </a:lnTo>
                <a:lnTo>
                  <a:pt x="1241310" y="6858"/>
                </a:lnTo>
                <a:lnTo>
                  <a:pt x="1235506" y="4318"/>
                </a:lnTo>
                <a:lnTo>
                  <a:pt x="1235011" y="508"/>
                </a:lnTo>
                <a:lnTo>
                  <a:pt x="1207884" y="508"/>
                </a:lnTo>
                <a:lnTo>
                  <a:pt x="1207884" y="65278"/>
                </a:lnTo>
                <a:lnTo>
                  <a:pt x="1200924" y="65278"/>
                </a:lnTo>
                <a:lnTo>
                  <a:pt x="1202080" y="62738"/>
                </a:lnTo>
                <a:lnTo>
                  <a:pt x="1203236" y="61468"/>
                </a:lnTo>
                <a:lnTo>
                  <a:pt x="1207312" y="61468"/>
                </a:lnTo>
                <a:lnTo>
                  <a:pt x="1207884" y="65278"/>
                </a:lnTo>
                <a:lnTo>
                  <a:pt x="1207884" y="508"/>
                </a:lnTo>
                <a:lnTo>
                  <a:pt x="1186980" y="508"/>
                </a:lnTo>
                <a:lnTo>
                  <a:pt x="1186980" y="72898"/>
                </a:lnTo>
                <a:lnTo>
                  <a:pt x="1178852" y="71628"/>
                </a:lnTo>
                <a:lnTo>
                  <a:pt x="1178852" y="69088"/>
                </a:lnTo>
                <a:lnTo>
                  <a:pt x="1178852" y="65278"/>
                </a:lnTo>
                <a:lnTo>
                  <a:pt x="1186980" y="72898"/>
                </a:lnTo>
                <a:lnTo>
                  <a:pt x="1186980" y="508"/>
                </a:lnTo>
                <a:lnTo>
                  <a:pt x="1127150" y="508"/>
                </a:lnTo>
                <a:lnTo>
                  <a:pt x="1127150" y="62738"/>
                </a:lnTo>
                <a:lnTo>
                  <a:pt x="1123670" y="67818"/>
                </a:lnTo>
                <a:lnTo>
                  <a:pt x="1114958" y="69088"/>
                </a:lnTo>
                <a:lnTo>
                  <a:pt x="1113790" y="58928"/>
                </a:lnTo>
                <a:lnTo>
                  <a:pt x="1117282" y="55118"/>
                </a:lnTo>
                <a:lnTo>
                  <a:pt x="1121346" y="56388"/>
                </a:lnTo>
                <a:lnTo>
                  <a:pt x="1127150" y="62738"/>
                </a:lnTo>
                <a:lnTo>
                  <a:pt x="1127150" y="508"/>
                </a:lnTo>
                <a:lnTo>
                  <a:pt x="997051" y="508"/>
                </a:lnTo>
                <a:lnTo>
                  <a:pt x="997051" y="48768"/>
                </a:lnTo>
                <a:lnTo>
                  <a:pt x="995311" y="55118"/>
                </a:lnTo>
                <a:lnTo>
                  <a:pt x="990079" y="55118"/>
                </a:lnTo>
                <a:lnTo>
                  <a:pt x="988339" y="52578"/>
                </a:lnTo>
                <a:lnTo>
                  <a:pt x="988771" y="48768"/>
                </a:lnTo>
                <a:lnTo>
                  <a:pt x="988923" y="47498"/>
                </a:lnTo>
                <a:lnTo>
                  <a:pt x="991819" y="48768"/>
                </a:lnTo>
                <a:lnTo>
                  <a:pt x="997051" y="48768"/>
                </a:lnTo>
                <a:lnTo>
                  <a:pt x="997051" y="508"/>
                </a:lnTo>
                <a:lnTo>
                  <a:pt x="947153" y="508"/>
                </a:lnTo>
                <a:lnTo>
                  <a:pt x="947153" y="123698"/>
                </a:lnTo>
                <a:lnTo>
                  <a:pt x="944829" y="124968"/>
                </a:lnTo>
                <a:lnTo>
                  <a:pt x="944245" y="126238"/>
                </a:lnTo>
                <a:lnTo>
                  <a:pt x="940765" y="126238"/>
                </a:lnTo>
                <a:lnTo>
                  <a:pt x="939012" y="124968"/>
                </a:lnTo>
                <a:lnTo>
                  <a:pt x="940181" y="122428"/>
                </a:lnTo>
                <a:lnTo>
                  <a:pt x="940765" y="122428"/>
                </a:lnTo>
                <a:lnTo>
                  <a:pt x="941920" y="121158"/>
                </a:lnTo>
                <a:lnTo>
                  <a:pt x="942505" y="121158"/>
                </a:lnTo>
                <a:lnTo>
                  <a:pt x="944245" y="122428"/>
                </a:lnTo>
                <a:lnTo>
                  <a:pt x="945400" y="122428"/>
                </a:lnTo>
                <a:lnTo>
                  <a:pt x="947153" y="123698"/>
                </a:lnTo>
                <a:lnTo>
                  <a:pt x="947153" y="508"/>
                </a:lnTo>
                <a:lnTo>
                  <a:pt x="945984" y="508"/>
                </a:lnTo>
                <a:lnTo>
                  <a:pt x="945984" y="107188"/>
                </a:lnTo>
                <a:lnTo>
                  <a:pt x="945984" y="108458"/>
                </a:lnTo>
                <a:lnTo>
                  <a:pt x="944829" y="108458"/>
                </a:lnTo>
                <a:lnTo>
                  <a:pt x="944829" y="107188"/>
                </a:lnTo>
                <a:lnTo>
                  <a:pt x="945984" y="107188"/>
                </a:lnTo>
                <a:lnTo>
                  <a:pt x="945984" y="508"/>
                </a:lnTo>
                <a:lnTo>
                  <a:pt x="939596" y="508"/>
                </a:lnTo>
                <a:lnTo>
                  <a:pt x="939596" y="95758"/>
                </a:lnTo>
                <a:lnTo>
                  <a:pt x="939596" y="97028"/>
                </a:lnTo>
                <a:lnTo>
                  <a:pt x="938441" y="97028"/>
                </a:lnTo>
                <a:lnTo>
                  <a:pt x="939596" y="95758"/>
                </a:lnTo>
                <a:lnTo>
                  <a:pt x="939596" y="508"/>
                </a:lnTo>
                <a:lnTo>
                  <a:pt x="926236" y="508"/>
                </a:lnTo>
                <a:lnTo>
                  <a:pt x="926236" y="720598"/>
                </a:lnTo>
                <a:lnTo>
                  <a:pt x="919848" y="728218"/>
                </a:lnTo>
                <a:lnTo>
                  <a:pt x="919848" y="726948"/>
                </a:lnTo>
                <a:lnTo>
                  <a:pt x="921016" y="721868"/>
                </a:lnTo>
                <a:lnTo>
                  <a:pt x="922172" y="719328"/>
                </a:lnTo>
                <a:lnTo>
                  <a:pt x="925080" y="719328"/>
                </a:lnTo>
                <a:lnTo>
                  <a:pt x="926236" y="720598"/>
                </a:lnTo>
                <a:lnTo>
                  <a:pt x="926236" y="508"/>
                </a:lnTo>
                <a:lnTo>
                  <a:pt x="913460" y="508"/>
                </a:lnTo>
                <a:lnTo>
                  <a:pt x="913460" y="564388"/>
                </a:lnTo>
                <a:lnTo>
                  <a:pt x="910551" y="566928"/>
                </a:lnTo>
                <a:lnTo>
                  <a:pt x="909980" y="568198"/>
                </a:lnTo>
                <a:lnTo>
                  <a:pt x="909396" y="568198"/>
                </a:lnTo>
                <a:lnTo>
                  <a:pt x="907072" y="572008"/>
                </a:lnTo>
                <a:lnTo>
                  <a:pt x="905522" y="572858"/>
                </a:lnTo>
                <a:lnTo>
                  <a:pt x="908240" y="566928"/>
                </a:lnTo>
                <a:lnTo>
                  <a:pt x="908240" y="564388"/>
                </a:lnTo>
                <a:lnTo>
                  <a:pt x="913460" y="564388"/>
                </a:lnTo>
                <a:lnTo>
                  <a:pt x="913460" y="508"/>
                </a:lnTo>
                <a:lnTo>
                  <a:pt x="904748" y="508"/>
                </a:lnTo>
                <a:lnTo>
                  <a:pt x="904748" y="546608"/>
                </a:lnTo>
                <a:lnTo>
                  <a:pt x="903008" y="549148"/>
                </a:lnTo>
                <a:lnTo>
                  <a:pt x="903008" y="712978"/>
                </a:lnTo>
                <a:lnTo>
                  <a:pt x="901268" y="714248"/>
                </a:lnTo>
                <a:lnTo>
                  <a:pt x="900099" y="716788"/>
                </a:lnTo>
                <a:lnTo>
                  <a:pt x="897775" y="720598"/>
                </a:lnTo>
                <a:lnTo>
                  <a:pt x="899528" y="711708"/>
                </a:lnTo>
                <a:lnTo>
                  <a:pt x="901839" y="711708"/>
                </a:lnTo>
                <a:lnTo>
                  <a:pt x="903008" y="712978"/>
                </a:lnTo>
                <a:lnTo>
                  <a:pt x="903008" y="549148"/>
                </a:lnTo>
                <a:lnTo>
                  <a:pt x="901839" y="550418"/>
                </a:lnTo>
                <a:lnTo>
                  <a:pt x="899528" y="550418"/>
                </a:lnTo>
                <a:lnTo>
                  <a:pt x="900099" y="549148"/>
                </a:lnTo>
                <a:lnTo>
                  <a:pt x="901268" y="547878"/>
                </a:lnTo>
                <a:lnTo>
                  <a:pt x="903008" y="546608"/>
                </a:lnTo>
                <a:lnTo>
                  <a:pt x="904748" y="546608"/>
                </a:lnTo>
                <a:lnTo>
                  <a:pt x="904748" y="508"/>
                </a:lnTo>
                <a:lnTo>
                  <a:pt x="902423" y="508"/>
                </a:lnTo>
                <a:lnTo>
                  <a:pt x="902423" y="542798"/>
                </a:lnTo>
                <a:lnTo>
                  <a:pt x="900099" y="545338"/>
                </a:lnTo>
                <a:lnTo>
                  <a:pt x="896620" y="550418"/>
                </a:lnTo>
                <a:lnTo>
                  <a:pt x="893127" y="552958"/>
                </a:lnTo>
                <a:lnTo>
                  <a:pt x="892352" y="551688"/>
                </a:lnTo>
                <a:lnTo>
                  <a:pt x="890816" y="549148"/>
                </a:lnTo>
                <a:lnTo>
                  <a:pt x="891387" y="549148"/>
                </a:lnTo>
                <a:lnTo>
                  <a:pt x="891387" y="547878"/>
                </a:lnTo>
                <a:lnTo>
                  <a:pt x="894143" y="546608"/>
                </a:lnTo>
                <a:lnTo>
                  <a:pt x="892556" y="546608"/>
                </a:lnTo>
                <a:lnTo>
                  <a:pt x="887958" y="546608"/>
                </a:lnTo>
                <a:lnTo>
                  <a:pt x="886866" y="547014"/>
                </a:lnTo>
                <a:lnTo>
                  <a:pt x="896035" y="538988"/>
                </a:lnTo>
                <a:lnTo>
                  <a:pt x="900099" y="538988"/>
                </a:lnTo>
                <a:lnTo>
                  <a:pt x="893813" y="545338"/>
                </a:lnTo>
                <a:lnTo>
                  <a:pt x="894295" y="545338"/>
                </a:lnTo>
                <a:lnTo>
                  <a:pt x="893686" y="545465"/>
                </a:lnTo>
                <a:lnTo>
                  <a:pt x="896594" y="545490"/>
                </a:lnTo>
                <a:lnTo>
                  <a:pt x="902423" y="542798"/>
                </a:lnTo>
                <a:lnTo>
                  <a:pt x="902423" y="508"/>
                </a:lnTo>
                <a:lnTo>
                  <a:pt x="900252" y="508"/>
                </a:lnTo>
                <a:lnTo>
                  <a:pt x="900252" y="236728"/>
                </a:lnTo>
                <a:lnTo>
                  <a:pt x="899807" y="239268"/>
                </a:lnTo>
                <a:lnTo>
                  <a:pt x="897204" y="236728"/>
                </a:lnTo>
                <a:lnTo>
                  <a:pt x="899160" y="234188"/>
                </a:lnTo>
                <a:lnTo>
                  <a:pt x="900252" y="236728"/>
                </a:lnTo>
                <a:lnTo>
                  <a:pt x="900252" y="508"/>
                </a:lnTo>
                <a:lnTo>
                  <a:pt x="837958" y="508"/>
                </a:lnTo>
                <a:lnTo>
                  <a:pt x="837958" y="79248"/>
                </a:lnTo>
                <a:lnTo>
                  <a:pt x="830249" y="75438"/>
                </a:lnTo>
                <a:lnTo>
                  <a:pt x="828662" y="70700"/>
                </a:lnTo>
                <a:lnTo>
                  <a:pt x="828662" y="427228"/>
                </a:lnTo>
                <a:lnTo>
                  <a:pt x="826338" y="427228"/>
                </a:lnTo>
                <a:lnTo>
                  <a:pt x="825754" y="431038"/>
                </a:lnTo>
                <a:lnTo>
                  <a:pt x="824014" y="433578"/>
                </a:lnTo>
                <a:lnTo>
                  <a:pt x="824014" y="432308"/>
                </a:lnTo>
                <a:lnTo>
                  <a:pt x="822858" y="431038"/>
                </a:lnTo>
                <a:lnTo>
                  <a:pt x="822274" y="429768"/>
                </a:lnTo>
                <a:lnTo>
                  <a:pt x="824598" y="427228"/>
                </a:lnTo>
                <a:lnTo>
                  <a:pt x="828078" y="425958"/>
                </a:lnTo>
                <a:lnTo>
                  <a:pt x="828662" y="427228"/>
                </a:lnTo>
                <a:lnTo>
                  <a:pt x="828662" y="70700"/>
                </a:lnTo>
                <a:lnTo>
                  <a:pt x="827278" y="66548"/>
                </a:lnTo>
                <a:lnTo>
                  <a:pt x="826604" y="56388"/>
                </a:lnTo>
                <a:lnTo>
                  <a:pt x="826465" y="55118"/>
                </a:lnTo>
                <a:lnTo>
                  <a:pt x="826185" y="52578"/>
                </a:lnTo>
                <a:lnTo>
                  <a:pt x="825754" y="48768"/>
                </a:lnTo>
                <a:lnTo>
                  <a:pt x="833894" y="48768"/>
                </a:lnTo>
                <a:lnTo>
                  <a:pt x="831176" y="56388"/>
                </a:lnTo>
                <a:lnTo>
                  <a:pt x="833094" y="62738"/>
                </a:lnTo>
                <a:lnTo>
                  <a:pt x="836422" y="70358"/>
                </a:lnTo>
                <a:lnTo>
                  <a:pt x="837958" y="79248"/>
                </a:lnTo>
                <a:lnTo>
                  <a:pt x="837958" y="508"/>
                </a:lnTo>
                <a:lnTo>
                  <a:pt x="817626" y="508"/>
                </a:lnTo>
                <a:lnTo>
                  <a:pt x="817626" y="165608"/>
                </a:lnTo>
                <a:lnTo>
                  <a:pt x="817626" y="169418"/>
                </a:lnTo>
                <a:lnTo>
                  <a:pt x="811822" y="169418"/>
                </a:lnTo>
                <a:lnTo>
                  <a:pt x="810653" y="165608"/>
                </a:lnTo>
                <a:lnTo>
                  <a:pt x="813562" y="163068"/>
                </a:lnTo>
                <a:lnTo>
                  <a:pt x="815886" y="164338"/>
                </a:lnTo>
                <a:lnTo>
                  <a:pt x="817626" y="165608"/>
                </a:lnTo>
                <a:lnTo>
                  <a:pt x="817626" y="508"/>
                </a:lnTo>
                <a:lnTo>
                  <a:pt x="767092" y="508"/>
                </a:lnTo>
                <a:lnTo>
                  <a:pt x="767092" y="48768"/>
                </a:lnTo>
                <a:lnTo>
                  <a:pt x="766521" y="52578"/>
                </a:lnTo>
                <a:lnTo>
                  <a:pt x="760120" y="52578"/>
                </a:lnTo>
                <a:lnTo>
                  <a:pt x="760120" y="48768"/>
                </a:lnTo>
                <a:lnTo>
                  <a:pt x="767092" y="48768"/>
                </a:lnTo>
                <a:lnTo>
                  <a:pt x="767092" y="508"/>
                </a:lnTo>
                <a:lnTo>
                  <a:pt x="750252" y="508"/>
                </a:lnTo>
                <a:lnTo>
                  <a:pt x="750252" y="185928"/>
                </a:lnTo>
                <a:lnTo>
                  <a:pt x="750252" y="187198"/>
                </a:lnTo>
                <a:lnTo>
                  <a:pt x="747928" y="187198"/>
                </a:lnTo>
                <a:lnTo>
                  <a:pt x="745020" y="188468"/>
                </a:lnTo>
                <a:lnTo>
                  <a:pt x="740956" y="188468"/>
                </a:lnTo>
                <a:lnTo>
                  <a:pt x="749668" y="184658"/>
                </a:lnTo>
                <a:lnTo>
                  <a:pt x="749668" y="185928"/>
                </a:lnTo>
                <a:lnTo>
                  <a:pt x="750252" y="185928"/>
                </a:lnTo>
                <a:lnTo>
                  <a:pt x="750252" y="508"/>
                </a:lnTo>
                <a:lnTo>
                  <a:pt x="738632" y="508"/>
                </a:lnTo>
                <a:lnTo>
                  <a:pt x="738632" y="137668"/>
                </a:lnTo>
                <a:lnTo>
                  <a:pt x="731659" y="138938"/>
                </a:lnTo>
                <a:lnTo>
                  <a:pt x="729386" y="137668"/>
                </a:lnTo>
                <a:lnTo>
                  <a:pt x="731659" y="136398"/>
                </a:lnTo>
                <a:lnTo>
                  <a:pt x="738060" y="136398"/>
                </a:lnTo>
                <a:lnTo>
                  <a:pt x="738632" y="137668"/>
                </a:lnTo>
                <a:lnTo>
                  <a:pt x="738632" y="508"/>
                </a:lnTo>
                <a:lnTo>
                  <a:pt x="700722" y="508"/>
                </a:lnTo>
                <a:lnTo>
                  <a:pt x="700862" y="1778"/>
                </a:lnTo>
                <a:lnTo>
                  <a:pt x="704265" y="9398"/>
                </a:lnTo>
                <a:lnTo>
                  <a:pt x="711962" y="13208"/>
                </a:lnTo>
                <a:lnTo>
                  <a:pt x="700341" y="13208"/>
                </a:lnTo>
                <a:lnTo>
                  <a:pt x="697750" y="10668"/>
                </a:lnTo>
                <a:lnTo>
                  <a:pt x="691273" y="4318"/>
                </a:lnTo>
                <a:lnTo>
                  <a:pt x="690943" y="1778"/>
                </a:lnTo>
                <a:lnTo>
                  <a:pt x="690778" y="508"/>
                </a:lnTo>
                <a:lnTo>
                  <a:pt x="683234" y="508"/>
                </a:lnTo>
                <a:lnTo>
                  <a:pt x="684085" y="1778"/>
                </a:lnTo>
                <a:lnTo>
                  <a:pt x="676338" y="1778"/>
                </a:lnTo>
                <a:lnTo>
                  <a:pt x="675652" y="508"/>
                </a:lnTo>
                <a:lnTo>
                  <a:pt x="671309" y="508"/>
                </a:lnTo>
                <a:lnTo>
                  <a:pt x="677405" y="3048"/>
                </a:lnTo>
                <a:lnTo>
                  <a:pt x="682218" y="5588"/>
                </a:lnTo>
                <a:lnTo>
                  <a:pt x="682345" y="9398"/>
                </a:lnTo>
                <a:lnTo>
                  <a:pt x="680021" y="10668"/>
                </a:lnTo>
                <a:lnTo>
                  <a:pt x="674789" y="9398"/>
                </a:lnTo>
                <a:lnTo>
                  <a:pt x="671893" y="9398"/>
                </a:lnTo>
                <a:lnTo>
                  <a:pt x="675144" y="13208"/>
                </a:lnTo>
                <a:lnTo>
                  <a:pt x="675665" y="17018"/>
                </a:lnTo>
                <a:lnTo>
                  <a:pt x="676630" y="20828"/>
                </a:lnTo>
                <a:lnTo>
                  <a:pt x="680808" y="23164"/>
                </a:lnTo>
                <a:lnTo>
                  <a:pt x="687908" y="22098"/>
                </a:lnTo>
                <a:lnTo>
                  <a:pt x="696214" y="22098"/>
                </a:lnTo>
                <a:lnTo>
                  <a:pt x="703529" y="23368"/>
                </a:lnTo>
                <a:lnTo>
                  <a:pt x="709066" y="23368"/>
                </a:lnTo>
                <a:lnTo>
                  <a:pt x="698500" y="24638"/>
                </a:lnTo>
                <a:lnTo>
                  <a:pt x="694690" y="25908"/>
                </a:lnTo>
                <a:lnTo>
                  <a:pt x="689787" y="28448"/>
                </a:lnTo>
                <a:lnTo>
                  <a:pt x="675957" y="29718"/>
                </a:lnTo>
                <a:lnTo>
                  <a:pt x="686409" y="29718"/>
                </a:lnTo>
                <a:lnTo>
                  <a:pt x="685253" y="30988"/>
                </a:lnTo>
                <a:lnTo>
                  <a:pt x="675957" y="30988"/>
                </a:lnTo>
                <a:lnTo>
                  <a:pt x="680605" y="34798"/>
                </a:lnTo>
                <a:lnTo>
                  <a:pt x="688733" y="32258"/>
                </a:lnTo>
                <a:lnTo>
                  <a:pt x="688733" y="34798"/>
                </a:lnTo>
                <a:lnTo>
                  <a:pt x="685253" y="36068"/>
                </a:lnTo>
                <a:lnTo>
                  <a:pt x="693966" y="36068"/>
                </a:lnTo>
                <a:lnTo>
                  <a:pt x="691057" y="39878"/>
                </a:lnTo>
                <a:lnTo>
                  <a:pt x="685825" y="39878"/>
                </a:lnTo>
                <a:lnTo>
                  <a:pt x="689635" y="42418"/>
                </a:lnTo>
                <a:lnTo>
                  <a:pt x="695845" y="43688"/>
                </a:lnTo>
                <a:lnTo>
                  <a:pt x="700532" y="46228"/>
                </a:lnTo>
                <a:lnTo>
                  <a:pt x="699770" y="50038"/>
                </a:lnTo>
                <a:lnTo>
                  <a:pt x="691870" y="51308"/>
                </a:lnTo>
                <a:lnTo>
                  <a:pt x="689317" y="51308"/>
                </a:lnTo>
                <a:lnTo>
                  <a:pt x="687197" y="52578"/>
                </a:lnTo>
                <a:lnTo>
                  <a:pt x="680605" y="55118"/>
                </a:lnTo>
                <a:lnTo>
                  <a:pt x="685253" y="56388"/>
                </a:lnTo>
                <a:lnTo>
                  <a:pt x="691642" y="55118"/>
                </a:lnTo>
                <a:lnTo>
                  <a:pt x="691642" y="56388"/>
                </a:lnTo>
                <a:lnTo>
                  <a:pt x="702094" y="57658"/>
                </a:lnTo>
                <a:lnTo>
                  <a:pt x="698030" y="60198"/>
                </a:lnTo>
                <a:lnTo>
                  <a:pt x="692213" y="58928"/>
                </a:lnTo>
                <a:lnTo>
                  <a:pt x="695706" y="62738"/>
                </a:lnTo>
                <a:lnTo>
                  <a:pt x="700925" y="60198"/>
                </a:lnTo>
                <a:lnTo>
                  <a:pt x="708482" y="61468"/>
                </a:lnTo>
                <a:lnTo>
                  <a:pt x="718350" y="56388"/>
                </a:lnTo>
                <a:lnTo>
                  <a:pt x="714870" y="60198"/>
                </a:lnTo>
                <a:lnTo>
                  <a:pt x="713130" y="60198"/>
                </a:lnTo>
                <a:lnTo>
                  <a:pt x="714870" y="62738"/>
                </a:lnTo>
                <a:lnTo>
                  <a:pt x="706742" y="65278"/>
                </a:lnTo>
                <a:lnTo>
                  <a:pt x="716026" y="65278"/>
                </a:lnTo>
                <a:lnTo>
                  <a:pt x="713130" y="67818"/>
                </a:lnTo>
                <a:lnTo>
                  <a:pt x="708482" y="69088"/>
                </a:lnTo>
                <a:lnTo>
                  <a:pt x="697445" y="70358"/>
                </a:lnTo>
                <a:lnTo>
                  <a:pt x="694537" y="70358"/>
                </a:lnTo>
                <a:lnTo>
                  <a:pt x="700278" y="71628"/>
                </a:lnTo>
                <a:lnTo>
                  <a:pt x="702525" y="72898"/>
                </a:lnTo>
                <a:lnTo>
                  <a:pt x="705002" y="74168"/>
                </a:lnTo>
                <a:lnTo>
                  <a:pt x="711390" y="75438"/>
                </a:lnTo>
                <a:lnTo>
                  <a:pt x="709637" y="75438"/>
                </a:lnTo>
                <a:lnTo>
                  <a:pt x="706742" y="77978"/>
                </a:lnTo>
                <a:lnTo>
                  <a:pt x="705573" y="77978"/>
                </a:lnTo>
                <a:lnTo>
                  <a:pt x="699770" y="79248"/>
                </a:lnTo>
                <a:lnTo>
                  <a:pt x="707174" y="79248"/>
                </a:lnTo>
                <a:lnTo>
                  <a:pt x="711365" y="77978"/>
                </a:lnTo>
                <a:lnTo>
                  <a:pt x="710222" y="80518"/>
                </a:lnTo>
                <a:lnTo>
                  <a:pt x="706742" y="80518"/>
                </a:lnTo>
                <a:lnTo>
                  <a:pt x="703249" y="84328"/>
                </a:lnTo>
                <a:lnTo>
                  <a:pt x="713714" y="85598"/>
                </a:lnTo>
                <a:lnTo>
                  <a:pt x="709637" y="89408"/>
                </a:lnTo>
                <a:lnTo>
                  <a:pt x="703122" y="90678"/>
                </a:lnTo>
                <a:lnTo>
                  <a:pt x="701078" y="90678"/>
                </a:lnTo>
                <a:lnTo>
                  <a:pt x="699681" y="89408"/>
                </a:lnTo>
                <a:lnTo>
                  <a:pt x="695121" y="90678"/>
                </a:lnTo>
                <a:lnTo>
                  <a:pt x="694537" y="90678"/>
                </a:lnTo>
                <a:lnTo>
                  <a:pt x="698601" y="95758"/>
                </a:lnTo>
                <a:lnTo>
                  <a:pt x="712546" y="98298"/>
                </a:lnTo>
                <a:lnTo>
                  <a:pt x="710222" y="103378"/>
                </a:lnTo>
                <a:lnTo>
                  <a:pt x="711390" y="102108"/>
                </a:lnTo>
                <a:lnTo>
                  <a:pt x="718400" y="100838"/>
                </a:lnTo>
                <a:lnTo>
                  <a:pt x="715365" y="103378"/>
                </a:lnTo>
                <a:lnTo>
                  <a:pt x="710476" y="105918"/>
                </a:lnTo>
                <a:lnTo>
                  <a:pt x="711962" y="107188"/>
                </a:lnTo>
                <a:lnTo>
                  <a:pt x="710222" y="107188"/>
                </a:lnTo>
                <a:lnTo>
                  <a:pt x="700925" y="108458"/>
                </a:lnTo>
                <a:lnTo>
                  <a:pt x="703249" y="108458"/>
                </a:lnTo>
                <a:lnTo>
                  <a:pt x="702678" y="109728"/>
                </a:lnTo>
                <a:lnTo>
                  <a:pt x="705002" y="112268"/>
                </a:lnTo>
                <a:lnTo>
                  <a:pt x="704418" y="112268"/>
                </a:lnTo>
                <a:lnTo>
                  <a:pt x="707313" y="114808"/>
                </a:lnTo>
                <a:lnTo>
                  <a:pt x="711962" y="116078"/>
                </a:lnTo>
                <a:lnTo>
                  <a:pt x="716026" y="117348"/>
                </a:lnTo>
                <a:lnTo>
                  <a:pt x="710806" y="118618"/>
                </a:lnTo>
                <a:lnTo>
                  <a:pt x="706742" y="121158"/>
                </a:lnTo>
                <a:lnTo>
                  <a:pt x="709066" y="123698"/>
                </a:lnTo>
                <a:lnTo>
                  <a:pt x="707313" y="126238"/>
                </a:lnTo>
                <a:lnTo>
                  <a:pt x="712546" y="126238"/>
                </a:lnTo>
                <a:lnTo>
                  <a:pt x="711962" y="127508"/>
                </a:lnTo>
                <a:lnTo>
                  <a:pt x="718934" y="124968"/>
                </a:lnTo>
                <a:lnTo>
                  <a:pt x="709866" y="132588"/>
                </a:lnTo>
                <a:lnTo>
                  <a:pt x="714857" y="135128"/>
                </a:lnTo>
                <a:lnTo>
                  <a:pt x="720712" y="138938"/>
                </a:lnTo>
                <a:lnTo>
                  <a:pt x="714286" y="144018"/>
                </a:lnTo>
                <a:lnTo>
                  <a:pt x="709637" y="144018"/>
                </a:lnTo>
                <a:lnTo>
                  <a:pt x="715454" y="147828"/>
                </a:lnTo>
                <a:lnTo>
                  <a:pt x="723074" y="145605"/>
                </a:lnTo>
                <a:lnTo>
                  <a:pt x="727062" y="144018"/>
                </a:lnTo>
                <a:lnTo>
                  <a:pt x="732243" y="142748"/>
                </a:lnTo>
                <a:lnTo>
                  <a:pt x="736307" y="144018"/>
                </a:lnTo>
                <a:lnTo>
                  <a:pt x="736892" y="145288"/>
                </a:lnTo>
                <a:lnTo>
                  <a:pt x="731088" y="144018"/>
                </a:lnTo>
                <a:lnTo>
                  <a:pt x="722998" y="147828"/>
                </a:lnTo>
                <a:lnTo>
                  <a:pt x="718934" y="150368"/>
                </a:lnTo>
                <a:lnTo>
                  <a:pt x="721258" y="149098"/>
                </a:lnTo>
                <a:lnTo>
                  <a:pt x="727062" y="149098"/>
                </a:lnTo>
                <a:lnTo>
                  <a:pt x="723506" y="150368"/>
                </a:lnTo>
                <a:lnTo>
                  <a:pt x="729081" y="149098"/>
                </a:lnTo>
                <a:lnTo>
                  <a:pt x="735520" y="149098"/>
                </a:lnTo>
                <a:lnTo>
                  <a:pt x="734568" y="150368"/>
                </a:lnTo>
                <a:lnTo>
                  <a:pt x="729970" y="151638"/>
                </a:lnTo>
                <a:lnTo>
                  <a:pt x="738632" y="151638"/>
                </a:lnTo>
                <a:lnTo>
                  <a:pt x="737476" y="154178"/>
                </a:lnTo>
                <a:lnTo>
                  <a:pt x="727951" y="156641"/>
                </a:lnTo>
                <a:lnTo>
                  <a:pt x="728154" y="156718"/>
                </a:lnTo>
                <a:lnTo>
                  <a:pt x="737362" y="156718"/>
                </a:lnTo>
                <a:lnTo>
                  <a:pt x="734568" y="159258"/>
                </a:lnTo>
                <a:lnTo>
                  <a:pt x="731659" y="159258"/>
                </a:lnTo>
                <a:lnTo>
                  <a:pt x="731088" y="157988"/>
                </a:lnTo>
                <a:lnTo>
                  <a:pt x="728230" y="157988"/>
                </a:lnTo>
                <a:lnTo>
                  <a:pt x="717194" y="163068"/>
                </a:lnTo>
                <a:lnTo>
                  <a:pt x="720102" y="161798"/>
                </a:lnTo>
                <a:lnTo>
                  <a:pt x="713714" y="168148"/>
                </a:lnTo>
                <a:lnTo>
                  <a:pt x="716610" y="166878"/>
                </a:lnTo>
                <a:lnTo>
                  <a:pt x="728802" y="165608"/>
                </a:lnTo>
                <a:lnTo>
                  <a:pt x="731469" y="166878"/>
                </a:lnTo>
                <a:lnTo>
                  <a:pt x="732510" y="168148"/>
                </a:lnTo>
                <a:lnTo>
                  <a:pt x="739800" y="169418"/>
                </a:lnTo>
                <a:lnTo>
                  <a:pt x="731088" y="169418"/>
                </a:lnTo>
                <a:lnTo>
                  <a:pt x="727481" y="170688"/>
                </a:lnTo>
                <a:lnTo>
                  <a:pt x="724954" y="171958"/>
                </a:lnTo>
                <a:lnTo>
                  <a:pt x="719518" y="173228"/>
                </a:lnTo>
                <a:lnTo>
                  <a:pt x="713714" y="177038"/>
                </a:lnTo>
                <a:lnTo>
                  <a:pt x="710222" y="177038"/>
                </a:lnTo>
                <a:lnTo>
                  <a:pt x="713359" y="178308"/>
                </a:lnTo>
                <a:lnTo>
                  <a:pt x="712177" y="179578"/>
                </a:lnTo>
                <a:lnTo>
                  <a:pt x="711771" y="180848"/>
                </a:lnTo>
                <a:lnTo>
                  <a:pt x="717194" y="180848"/>
                </a:lnTo>
                <a:lnTo>
                  <a:pt x="713714" y="182118"/>
                </a:lnTo>
                <a:lnTo>
                  <a:pt x="714286" y="182118"/>
                </a:lnTo>
                <a:lnTo>
                  <a:pt x="718934" y="180848"/>
                </a:lnTo>
                <a:lnTo>
                  <a:pt x="722579" y="183388"/>
                </a:lnTo>
                <a:lnTo>
                  <a:pt x="719493" y="185928"/>
                </a:lnTo>
                <a:lnTo>
                  <a:pt x="717296" y="189738"/>
                </a:lnTo>
                <a:lnTo>
                  <a:pt x="723582" y="192278"/>
                </a:lnTo>
                <a:lnTo>
                  <a:pt x="730504" y="193548"/>
                </a:lnTo>
                <a:lnTo>
                  <a:pt x="741540" y="192278"/>
                </a:lnTo>
                <a:lnTo>
                  <a:pt x="748512" y="192278"/>
                </a:lnTo>
                <a:lnTo>
                  <a:pt x="748512" y="193548"/>
                </a:lnTo>
                <a:lnTo>
                  <a:pt x="743280" y="196088"/>
                </a:lnTo>
                <a:lnTo>
                  <a:pt x="736892" y="196088"/>
                </a:lnTo>
                <a:lnTo>
                  <a:pt x="732243" y="198628"/>
                </a:lnTo>
                <a:lnTo>
                  <a:pt x="733412" y="199898"/>
                </a:lnTo>
                <a:lnTo>
                  <a:pt x="738060" y="201168"/>
                </a:lnTo>
                <a:lnTo>
                  <a:pt x="735152" y="201168"/>
                </a:lnTo>
                <a:lnTo>
                  <a:pt x="732243" y="202438"/>
                </a:lnTo>
                <a:lnTo>
                  <a:pt x="728814" y="203708"/>
                </a:lnTo>
                <a:lnTo>
                  <a:pt x="729970" y="204978"/>
                </a:lnTo>
                <a:lnTo>
                  <a:pt x="740181" y="201777"/>
                </a:lnTo>
                <a:lnTo>
                  <a:pt x="738632" y="201168"/>
                </a:lnTo>
                <a:lnTo>
                  <a:pt x="746620" y="199580"/>
                </a:lnTo>
                <a:lnTo>
                  <a:pt x="749668" y="198628"/>
                </a:lnTo>
                <a:lnTo>
                  <a:pt x="751408" y="198628"/>
                </a:lnTo>
                <a:lnTo>
                  <a:pt x="753160" y="198628"/>
                </a:lnTo>
                <a:lnTo>
                  <a:pt x="753732" y="199898"/>
                </a:lnTo>
                <a:lnTo>
                  <a:pt x="753732" y="201168"/>
                </a:lnTo>
                <a:lnTo>
                  <a:pt x="752182" y="201168"/>
                </a:lnTo>
                <a:lnTo>
                  <a:pt x="753732" y="206248"/>
                </a:lnTo>
                <a:lnTo>
                  <a:pt x="755484" y="212598"/>
                </a:lnTo>
                <a:lnTo>
                  <a:pt x="757796" y="220218"/>
                </a:lnTo>
                <a:lnTo>
                  <a:pt x="745731" y="224028"/>
                </a:lnTo>
                <a:lnTo>
                  <a:pt x="734377" y="226568"/>
                </a:lnTo>
                <a:lnTo>
                  <a:pt x="724433" y="231648"/>
                </a:lnTo>
                <a:lnTo>
                  <a:pt x="716610" y="237998"/>
                </a:lnTo>
                <a:lnTo>
                  <a:pt x="728230" y="239268"/>
                </a:lnTo>
                <a:lnTo>
                  <a:pt x="722998" y="245618"/>
                </a:lnTo>
                <a:lnTo>
                  <a:pt x="726490" y="245618"/>
                </a:lnTo>
                <a:lnTo>
                  <a:pt x="722426" y="248158"/>
                </a:lnTo>
                <a:lnTo>
                  <a:pt x="719518" y="249428"/>
                </a:lnTo>
                <a:lnTo>
                  <a:pt x="718350" y="250698"/>
                </a:lnTo>
                <a:lnTo>
                  <a:pt x="732447" y="250698"/>
                </a:lnTo>
                <a:lnTo>
                  <a:pt x="733412" y="249428"/>
                </a:lnTo>
                <a:lnTo>
                  <a:pt x="739216" y="251968"/>
                </a:lnTo>
                <a:lnTo>
                  <a:pt x="732243" y="257048"/>
                </a:lnTo>
                <a:lnTo>
                  <a:pt x="725906" y="258318"/>
                </a:lnTo>
                <a:lnTo>
                  <a:pt x="733412" y="258318"/>
                </a:lnTo>
                <a:lnTo>
                  <a:pt x="729386" y="260858"/>
                </a:lnTo>
                <a:lnTo>
                  <a:pt x="729970" y="260858"/>
                </a:lnTo>
                <a:lnTo>
                  <a:pt x="728230" y="265938"/>
                </a:lnTo>
                <a:lnTo>
                  <a:pt x="737476" y="264668"/>
                </a:lnTo>
                <a:lnTo>
                  <a:pt x="734390" y="268478"/>
                </a:lnTo>
                <a:lnTo>
                  <a:pt x="734885" y="271018"/>
                </a:lnTo>
                <a:lnTo>
                  <a:pt x="734072" y="273558"/>
                </a:lnTo>
                <a:lnTo>
                  <a:pt x="727062" y="277368"/>
                </a:lnTo>
                <a:lnTo>
                  <a:pt x="740956" y="277368"/>
                </a:lnTo>
                <a:lnTo>
                  <a:pt x="742124" y="278638"/>
                </a:lnTo>
                <a:lnTo>
                  <a:pt x="733513" y="281178"/>
                </a:lnTo>
                <a:lnTo>
                  <a:pt x="732853" y="284988"/>
                </a:lnTo>
                <a:lnTo>
                  <a:pt x="732180" y="290068"/>
                </a:lnTo>
                <a:lnTo>
                  <a:pt x="723582" y="293878"/>
                </a:lnTo>
                <a:lnTo>
                  <a:pt x="733132" y="293878"/>
                </a:lnTo>
                <a:lnTo>
                  <a:pt x="737476" y="297688"/>
                </a:lnTo>
                <a:lnTo>
                  <a:pt x="740524" y="301498"/>
                </a:lnTo>
                <a:lnTo>
                  <a:pt x="746188" y="304038"/>
                </a:lnTo>
                <a:lnTo>
                  <a:pt x="742696" y="304038"/>
                </a:lnTo>
                <a:lnTo>
                  <a:pt x="742124" y="307848"/>
                </a:lnTo>
                <a:lnTo>
                  <a:pt x="738060" y="310388"/>
                </a:lnTo>
                <a:lnTo>
                  <a:pt x="735736" y="312928"/>
                </a:lnTo>
                <a:lnTo>
                  <a:pt x="744664" y="310388"/>
                </a:lnTo>
                <a:lnTo>
                  <a:pt x="764197" y="310388"/>
                </a:lnTo>
                <a:lnTo>
                  <a:pt x="756462" y="315468"/>
                </a:lnTo>
                <a:lnTo>
                  <a:pt x="743204" y="318008"/>
                </a:lnTo>
                <a:lnTo>
                  <a:pt x="735152" y="320548"/>
                </a:lnTo>
                <a:lnTo>
                  <a:pt x="742035" y="319278"/>
                </a:lnTo>
                <a:lnTo>
                  <a:pt x="751890" y="319278"/>
                </a:lnTo>
                <a:lnTo>
                  <a:pt x="757796" y="318008"/>
                </a:lnTo>
                <a:lnTo>
                  <a:pt x="754240" y="320548"/>
                </a:lnTo>
                <a:lnTo>
                  <a:pt x="752360" y="323088"/>
                </a:lnTo>
                <a:lnTo>
                  <a:pt x="749719" y="324358"/>
                </a:lnTo>
                <a:lnTo>
                  <a:pt x="743864" y="326898"/>
                </a:lnTo>
                <a:lnTo>
                  <a:pt x="752030" y="324358"/>
                </a:lnTo>
                <a:lnTo>
                  <a:pt x="753884" y="325628"/>
                </a:lnTo>
                <a:lnTo>
                  <a:pt x="754646" y="326898"/>
                </a:lnTo>
                <a:lnTo>
                  <a:pt x="759548" y="326898"/>
                </a:lnTo>
                <a:lnTo>
                  <a:pt x="752576" y="334518"/>
                </a:lnTo>
                <a:lnTo>
                  <a:pt x="743864" y="334518"/>
                </a:lnTo>
                <a:lnTo>
                  <a:pt x="750836" y="337058"/>
                </a:lnTo>
                <a:lnTo>
                  <a:pt x="750201" y="337654"/>
                </a:lnTo>
                <a:lnTo>
                  <a:pt x="753338" y="335788"/>
                </a:lnTo>
                <a:lnTo>
                  <a:pt x="759548" y="333248"/>
                </a:lnTo>
                <a:lnTo>
                  <a:pt x="760628" y="335788"/>
                </a:lnTo>
                <a:lnTo>
                  <a:pt x="756932" y="338328"/>
                </a:lnTo>
                <a:lnTo>
                  <a:pt x="751052" y="340868"/>
                </a:lnTo>
                <a:lnTo>
                  <a:pt x="745604" y="344678"/>
                </a:lnTo>
                <a:lnTo>
                  <a:pt x="750252" y="345948"/>
                </a:lnTo>
                <a:lnTo>
                  <a:pt x="763028" y="344678"/>
                </a:lnTo>
                <a:lnTo>
                  <a:pt x="763612" y="345948"/>
                </a:lnTo>
                <a:lnTo>
                  <a:pt x="761873" y="347218"/>
                </a:lnTo>
                <a:lnTo>
                  <a:pt x="761288" y="348488"/>
                </a:lnTo>
                <a:lnTo>
                  <a:pt x="758380" y="348488"/>
                </a:lnTo>
                <a:lnTo>
                  <a:pt x="764324" y="349758"/>
                </a:lnTo>
                <a:lnTo>
                  <a:pt x="767168" y="353568"/>
                </a:lnTo>
                <a:lnTo>
                  <a:pt x="770547" y="356108"/>
                </a:lnTo>
                <a:lnTo>
                  <a:pt x="777354" y="357251"/>
                </a:lnTo>
                <a:lnTo>
                  <a:pt x="781037" y="354838"/>
                </a:lnTo>
                <a:lnTo>
                  <a:pt x="787425" y="351028"/>
                </a:lnTo>
                <a:lnTo>
                  <a:pt x="792073" y="349758"/>
                </a:lnTo>
                <a:lnTo>
                  <a:pt x="793229" y="351028"/>
                </a:lnTo>
                <a:lnTo>
                  <a:pt x="801370" y="349758"/>
                </a:lnTo>
                <a:lnTo>
                  <a:pt x="793813" y="354838"/>
                </a:lnTo>
                <a:lnTo>
                  <a:pt x="793229" y="353568"/>
                </a:lnTo>
                <a:lnTo>
                  <a:pt x="787425" y="356108"/>
                </a:lnTo>
                <a:lnTo>
                  <a:pt x="792073" y="356108"/>
                </a:lnTo>
                <a:lnTo>
                  <a:pt x="786460" y="358648"/>
                </a:lnTo>
                <a:lnTo>
                  <a:pt x="784225" y="358648"/>
                </a:lnTo>
                <a:lnTo>
                  <a:pt x="782434" y="357378"/>
                </a:lnTo>
                <a:lnTo>
                  <a:pt x="778129" y="358648"/>
                </a:lnTo>
                <a:lnTo>
                  <a:pt x="783945" y="361188"/>
                </a:lnTo>
                <a:lnTo>
                  <a:pt x="795553" y="361188"/>
                </a:lnTo>
                <a:lnTo>
                  <a:pt x="793813" y="364998"/>
                </a:lnTo>
                <a:lnTo>
                  <a:pt x="787857" y="367538"/>
                </a:lnTo>
                <a:lnTo>
                  <a:pt x="784885" y="366268"/>
                </a:lnTo>
                <a:lnTo>
                  <a:pt x="782459" y="366268"/>
                </a:lnTo>
                <a:lnTo>
                  <a:pt x="778129" y="370078"/>
                </a:lnTo>
                <a:lnTo>
                  <a:pt x="778903" y="367538"/>
                </a:lnTo>
                <a:lnTo>
                  <a:pt x="780453" y="362458"/>
                </a:lnTo>
                <a:lnTo>
                  <a:pt x="773315" y="367538"/>
                </a:lnTo>
                <a:lnTo>
                  <a:pt x="772109" y="367538"/>
                </a:lnTo>
                <a:lnTo>
                  <a:pt x="770572" y="366268"/>
                </a:lnTo>
                <a:lnTo>
                  <a:pt x="762444" y="371348"/>
                </a:lnTo>
                <a:lnTo>
                  <a:pt x="762444" y="380238"/>
                </a:lnTo>
                <a:lnTo>
                  <a:pt x="771740" y="376428"/>
                </a:lnTo>
                <a:lnTo>
                  <a:pt x="771740" y="384048"/>
                </a:lnTo>
                <a:lnTo>
                  <a:pt x="778713" y="382778"/>
                </a:lnTo>
                <a:lnTo>
                  <a:pt x="781037" y="378968"/>
                </a:lnTo>
                <a:lnTo>
                  <a:pt x="788009" y="377698"/>
                </a:lnTo>
                <a:lnTo>
                  <a:pt x="790930" y="381508"/>
                </a:lnTo>
                <a:lnTo>
                  <a:pt x="783501" y="389128"/>
                </a:lnTo>
                <a:lnTo>
                  <a:pt x="776732" y="395478"/>
                </a:lnTo>
                <a:lnTo>
                  <a:pt x="781621" y="398018"/>
                </a:lnTo>
                <a:lnTo>
                  <a:pt x="788835" y="395478"/>
                </a:lnTo>
                <a:lnTo>
                  <a:pt x="795845" y="392938"/>
                </a:lnTo>
                <a:lnTo>
                  <a:pt x="800239" y="392938"/>
                </a:lnTo>
                <a:lnTo>
                  <a:pt x="799617" y="396748"/>
                </a:lnTo>
                <a:lnTo>
                  <a:pt x="786257" y="401828"/>
                </a:lnTo>
                <a:lnTo>
                  <a:pt x="790092" y="403098"/>
                </a:lnTo>
                <a:lnTo>
                  <a:pt x="796429" y="401828"/>
                </a:lnTo>
                <a:lnTo>
                  <a:pt x="801458" y="401828"/>
                </a:lnTo>
                <a:lnTo>
                  <a:pt x="801370" y="405638"/>
                </a:lnTo>
                <a:lnTo>
                  <a:pt x="795553" y="406908"/>
                </a:lnTo>
                <a:lnTo>
                  <a:pt x="794397" y="403098"/>
                </a:lnTo>
                <a:lnTo>
                  <a:pt x="792010" y="408178"/>
                </a:lnTo>
                <a:lnTo>
                  <a:pt x="795553" y="408178"/>
                </a:lnTo>
                <a:lnTo>
                  <a:pt x="800836" y="406908"/>
                </a:lnTo>
                <a:lnTo>
                  <a:pt x="804265" y="406908"/>
                </a:lnTo>
                <a:lnTo>
                  <a:pt x="793229" y="413258"/>
                </a:lnTo>
                <a:lnTo>
                  <a:pt x="798245" y="417068"/>
                </a:lnTo>
                <a:lnTo>
                  <a:pt x="804633" y="419608"/>
                </a:lnTo>
                <a:lnTo>
                  <a:pt x="811123" y="423418"/>
                </a:lnTo>
                <a:lnTo>
                  <a:pt x="816470" y="425958"/>
                </a:lnTo>
                <a:lnTo>
                  <a:pt x="812977" y="428498"/>
                </a:lnTo>
                <a:lnTo>
                  <a:pt x="808913" y="428498"/>
                </a:lnTo>
                <a:lnTo>
                  <a:pt x="806589" y="432308"/>
                </a:lnTo>
                <a:lnTo>
                  <a:pt x="812520" y="438658"/>
                </a:lnTo>
                <a:lnTo>
                  <a:pt x="815301" y="446278"/>
                </a:lnTo>
                <a:lnTo>
                  <a:pt x="815733" y="452628"/>
                </a:lnTo>
                <a:lnTo>
                  <a:pt x="815822" y="456438"/>
                </a:lnTo>
                <a:lnTo>
                  <a:pt x="815301" y="464058"/>
                </a:lnTo>
                <a:lnTo>
                  <a:pt x="826338" y="461518"/>
                </a:lnTo>
                <a:lnTo>
                  <a:pt x="825296" y="463042"/>
                </a:lnTo>
                <a:lnTo>
                  <a:pt x="826922" y="461518"/>
                </a:lnTo>
                <a:lnTo>
                  <a:pt x="830986" y="461518"/>
                </a:lnTo>
                <a:lnTo>
                  <a:pt x="832726" y="462788"/>
                </a:lnTo>
                <a:lnTo>
                  <a:pt x="827506" y="466598"/>
                </a:lnTo>
                <a:lnTo>
                  <a:pt x="824014" y="467868"/>
                </a:lnTo>
                <a:lnTo>
                  <a:pt x="833094" y="469138"/>
                </a:lnTo>
                <a:lnTo>
                  <a:pt x="841362" y="471678"/>
                </a:lnTo>
                <a:lnTo>
                  <a:pt x="846480" y="476758"/>
                </a:lnTo>
                <a:lnTo>
                  <a:pt x="846086" y="484378"/>
                </a:lnTo>
                <a:lnTo>
                  <a:pt x="842606" y="485648"/>
                </a:lnTo>
                <a:lnTo>
                  <a:pt x="845972" y="486918"/>
                </a:lnTo>
                <a:lnTo>
                  <a:pt x="852982" y="485648"/>
                </a:lnTo>
                <a:lnTo>
                  <a:pt x="859015" y="483108"/>
                </a:lnTo>
                <a:lnTo>
                  <a:pt x="859447" y="486918"/>
                </a:lnTo>
                <a:lnTo>
                  <a:pt x="857123" y="486918"/>
                </a:lnTo>
                <a:lnTo>
                  <a:pt x="858862" y="493268"/>
                </a:lnTo>
                <a:lnTo>
                  <a:pt x="863511" y="498348"/>
                </a:lnTo>
                <a:lnTo>
                  <a:pt x="867575" y="502158"/>
                </a:lnTo>
                <a:lnTo>
                  <a:pt x="871067" y="505968"/>
                </a:lnTo>
                <a:lnTo>
                  <a:pt x="873391" y="512318"/>
                </a:lnTo>
                <a:lnTo>
                  <a:pt x="869899" y="519938"/>
                </a:lnTo>
                <a:lnTo>
                  <a:pt x="876007" y="518668"/>
                </a:lnTo>
                <a:lnTo>
                  <a:pt x="878255" y="522478"/>
                </a:lnTo>
                <a:lnTo>
                  <a:pt x="881253" y="525018"/>
                </a:lnTo>
                <a:lnTo>
                  <a:pt x="889647" y="519938"/>
                </a:lnTo>
                <a:lnTo>
                  <a:pt x="887018" y="527558"/>
                </a:lnTo>
                <a:lnTo>
                  <a:pt x="884707" y="532638"/>
                </a:lnTo>
                <a:lnTo>
                  <a:pt x="883272" y="538988"/>
                </a:lnTo>
                <a:lnTo>
                  <a:pt x="883297" y="545490"/>
                </a:lnTo>
                <a:lnTo>
                  <a:pt x="884085" y="548043"/>
                </a:lnTo>
                <a:lnTo>
                  <a:pt x="881075" y="549148"/>
                </a:lnTo>
                <a:lnTo>
                  <a:pt x="874852" y="551688"/>
                </a:lnTo>
                <a:lnTo>
                  <a:pt x="870483" y="547878"/>
                </a:lnTo>
                <a:lnTo>
                  <a:pt x="872744" y="544068"/>
                </a:lnTo>
                <a:lnTo>
                  <a:pt x="874242" y="541528"/>
                </a:lnTo>
                <a:lnTo>
                  <a:pt x="874356" y="540258"/>
                </a:lnTo>
                <a:lnTo>
                  <a:pt x="874369" y="537718"/>
                </a:lnTo>
                <a:lnTo>
                  <a:pt x="874153" y="535178"/>
                </a:lnTo>
                <a:lnTo>
                  <a:pt x="876287" y="528828"/>
                </a:lnTo>
                <a:lnTo>
                  <a:pt x="871067" y="531368"/>
                </a:lnTo>
                <a:lnTo>
                  <a:pt x="869315" y="537718"/>
                </a:lnTo>
                <a:lnTo>
                  <a:pt x="866419" y="536448"/>
                </a:lnTo>
                <a:lnTo>
                  <a:pt x="858862" y="544068"/>
                </a:lnTo>
                <a:lnTo>
                  <a:pt x="857707" y="538988"/>
                </a:lnTo>
                <a:lnTo>
                  <a:pt x="862926" y="533908"/>
                </a:lnTo>
                <a:lnTo>
                  <a:pt x="855383" y="533908"/>
                </a:lnTo>
                <a:lnTo>
                  <a:pt x="856538" y="540258"/>
                </a:lnTo>
                <a:lnTo>
                  <a:pt x="850150" y="545338"/>
                </a:lnTo>
                <a:lnTo>
                  <a:pt x="848995" y="556768"/>
                </a:lnTo>
                <a:lnTo>
                  <a:pt x="846086" y="550418"/>
                </a:lnTo>
                <a:lnTo>
                  <a:pt x="847826" y="550418"/>
                </a:lnTo>
                <a:lnTo>
                  <a:pt x="842606" y="549148"/>
                </a:lnTo>
                <a:lnTo>
                  <a:pt x="843267" y="546608"/>
                </a:lnTo>
                <a:lnTo>
                  <a:pt x="844931" y="540258"/>
                </a:lnTo>
                <a:lnTo>
                  <a:pt x="841438" y="542798"/>
                </a:lnTo>
                <a:lnTo>
                  <a:pt x="837374" y="546608"/>
                </a:lnTo>
                <a:lnTo>
                  <a:pt x="836218" y="541528"/>
                </a:lnTo>
                <a:lnTo>
                  <a:pt x="836790" y="540258"/>
                </a:lnTo>
                <a:lnTo>
                  <a:pt x="837958" y="537718"/>
                </a:lnTo>
                <a:lnTo>
                  <a:pt x="844346" y="528828"/>
                </a:lnTo>
                <a:lnTo>
                  <a:pt x="844931" y="526288"/>
                </a:lnTo>
                <a:lnTo>
                  <a:pt x="840409" y="530098"/>
                </a:lnTo>
                <a:lnTo>
                  <a:pt x="832675" y="530098"/>
                </a:lnTo>
                <a:lnTo>
                  <a:pt x="830224" y="531901"/>
                </a:lnTo>
                <a:lnTo>
                  <a:pt x="833310" y="526288"/>
                </a:lnTo>
                <a:lnTo>
                  <a:pt x="833894" y="525018"/>
                </a:lnTo>
                <a:lnTo>
                  <a:pt x="828078" y="532638"/>
                </a:lnTo>
                <a:lnTo>
                  <a:pt x="828078" y="531368"/>
                </a:lnTo>
                <a:lnTo>
                  <a:pt x="828078" y="528828"/>
                </a:lnTo>
                <a:lnTo>
                  <a:pt x="828662" y="527558"/>
                </a:lnTo>
                <a:lnTo>
                  <a:pt x="831570" y="522478"/>
                </a:lnTo>
                <a:lnTo>
                  <a:pt x="828903" y="522478"/>
                </a:lnTo>
                <a:lnTo>
                  <a:pt x="826338" y="527558"/>
                </a:lnTo>
                <a:lnTo>
                  <a:pt x="824217" y="531368"/>
                </a:lnTo>
                <a:lnTo>
                  <a:pt x="822858" y="528828"/>
                </a:lnTo>
                <a:lnTo>
                  <a:pt x="824014" y="526288"/>
                </a:lnTo>
                <a:lnTo>
                  <a:pt x="825754" y="526288"/>
                </a:lnTo>
                <a:lnTo>
                  <a:pt x="822274" y="519938"/>
                </a:lnTo>
                <a:lnTo>
                  <a:pt x="819365" y="521817"/>
                </a:lnTo>
                <a:lnTo>
                  <a:pt x="819365" y="679958"/>
                </a:lnTo>
                <a:lnTo>
                  <a:pt x="817041" y="682498"/>
                </a:lnTo>
                <a:lnTo>
                  <a:pt x="815301" y="685038"/>
                </a:lnTo>
                <a:lnTo>
                  <a:pt x="812977" y="686308"/>
                </a:lnTo>
                <a:lnTo>
                  <a:pt x="815301" y="681228"/>
                </a:lnTo>
                <a:lnTo>
                  <a:pt x="816470" y="678688"/>
                </a:lnTo>
                <a:lnTo>
                  <a:pt x="818210" y="678688"/>
                </a:lnTo>
                <a:lnTo>
                  <a:pt x="819365" y="679958"/>
                </a:lnTo>
                <a:lnTo>
                  <a:pt x="819365" y="521817"/>
                </a:lnTo>
                <a:lnTo>
                  <a:pt x="812393" y="526288"/>
                </a:lnTo>
                <a:lnTo>
                  <a:pt x="810856" y="521208"/>
                </a:lnTo>
                <a:lnTo>
                  <a:pt x="810463" y="519938"/>
                </a:lnTo>
                <a:lnTo>
                  <a:pt x="810082" y="518668"/>
                </a:lnTo>
                <a:lnTo>
                  <a:pt x="813511" y="513588"/>
                </a:lnTo>
                <a:lnTo>
                  <a:pt x="815733" y="512318"/>
                </a:lnTo>
                <a:lnTo>
                  <a:pt x="817753" y="512318"/>
                </a:lnTo>
                <a:lnTo>
                  <a:pt x="819835" y="508508"/>
                </a:lnTo>
                <a:lnTo>
                  <a:pt x="820534" y="507238"/>
                </a:lnTo>
                <a:lnTo>
                  <a:pt x="816470" y="505968"/>
                </a:lnTo>
                <a:lnTo>
                  <a:pt x="810653" y="507238"/>
                </a:lnTo>
                <a:lnTo>
                  <a:pt x="800201" y="508508"/>
                </a:lnTo>
                <a:lnTo>
                  <a:pt x="794969" y="508508"/>
                </a:lnTo>
                <a:lnTo>
                  <a:pt x="792657" y="505968"/>
                </a:lnTo>
                <a:lnTo>
                  <a:pt x="793229" y="507238"/>
                </a:lnTo>
                <a:lnTo>
                  <a:pt x="788047" y="512318"/>
                </a:lnTo>
                <a:lnTo>
                  <a:pt x="787920" y="509778"/>
                </a:lnTo>
                <a:lnTo>
                  <a:pt x="787958" y="507238"/>
                </a:lnTo>
                <a:lnTo>
                  <a:pt x="788327" y="502158"/>
                </a:lnTo>
                <a:lnTo>
                  <a:pt x="785101" y="502158"/>
                </a:lnTo>
                <a:lnTo>
                  <a:pt x="786841" y="500888"/>
                </a:lnTo>
                <a:lnTo>
                  <a:pt x="792657" y="493268"/>
                </a:lnTo>
                <a:lnTo>
                  <a:pt x="790905" y="494538"/>
                </a:lnTo>
                <a:lnTo>
                  <a:pt x="790333" y="493268"/>
                </a:lnTo>
                <a:lnTo>
                  <a:pt x="788581" y="489458"/>
                </a:lnTo>
                <a:lnTo>
                  <a:pt x="779297" y="491998"/>
                </a:lnTo>
                <a:lnTo>
                  <a:pt x="768832" y="493268"/>
                </a:lnTo>
                <a:lnTo>
                  <a:pt x="771550" y="490728"/>
                </a:lnTo>
                <a:lnTo>
                  <a:pt x="772909" y="489458"/>
                </a:lnTo>
                <a:lnTo>
                  <a:pt x="772909" y="486918"/>
                </a:lnTo>
                <a:lnTo>
                  <a:pt x="772909" y="484378"/>
                </a:lnTo>
                <a:lnTo>
                  <a:pt x="767676" y="483108"/>
                </a:lnTo>
                <a:lnTo>
                  <a:pt x="767384" y="481838"/>
                </a:lnTo>
                <a:lnTo>
                  <a:pt x="766521" y="478028"/>
                </a:lnTo>
                <a:lnTo>
                  <a:pt x="762444" y="481838"/>
                </a:lnTo>
                <a:lnTo>
                  <a:pt x="761288" y="480568"/>
                </a:lnTo>
                <a:lnTo>
                  <a:pt x="757796" y="486918"/>
                </a:lnTo>
                <a:lnTo>
                  <a:pt x="760412" y="479298"/>
                </a:lnTo>
                <a:lnTo>
                  <a:pt x="762596" y="472948"/>
                </a:lnTo>
                <a:lnTo>
                  <a:pt x="763028" y="471678"/>
                </a:lnTo>
                <a:lnTo>
                  <a:pt x="749668" y="471678"/>
                </a:lnTo>
                <a:lnTo>
                  <a:pt x="743280" y="472948"/>
                </a:lnTo>
                <a:lnTo>
                  <a:pt x="741540" y="472948"/>
                </a:lnTo>
                <a:lnTo>
                  <a:pt x="741540" y="479298"/>
                </a:lnTo>
                <a:lnTo>
                  <a:pt x="740371" y="481838"/>
                </a:lnTo>
                <a:lnTo>
                  <a:pt x="735736" y="486918"/>
                </a:lnTo>
                <a:lnTo>
                  <a:pt x="735152" y="485648"/>
                </a:lnTo>
                <a:lnTo>
                  <a:pt x="733412" y="485648"/>
                </a:lnTo>
                <a:lnTo>
                  <a:pt x="735736" y="481838"/>
                </a:lnTo>
                <a:lnTo>
                  <a:pt x="741540" y="479298"/>
                </a:lnTo>
                <a:lnTo>
                  <a:pt x="741540" y="472948"/>
                </a:lnTo>
                <a:lnTo>
                  <a:pt x="735736" y="472948"/>
                </a:lnTo>
                <a:lnTo>
                  <a:pt x="740371" y="461518"/>
                </a:lnTo>
                <a:lnTo>
                  <a:pt x="741540" y="461518"/>
                </a:lnTo>
                <a:lnTo>
                  <a:pt x="745604" y="458978"/>
                </a:lnTo>
                <a:lnTo>
                  <a:pt x="744448" y="458978"/>
                </a:lnTo>
                <a:lnTo>
                  <a:pt x="738632" y="457708"/>
                </a:lnTo>
                <a:lnTo>
                  <a:pt x="735152" y="457708"/>
                </a:lnTo>
                <a:lnTo>
                  <a:pt x="729970" y="464058"/>
                </a:lnTo>
                <a:lnTo>
                  <a:pt x="732243" y="461518"/>
                </a:lnTo>
                <a:lnTo>
                  <a:pt x="729386" y="467868"/>
                </a:lnTo>
                <a:lnTo>
                  <a:pt x="725322" y="471678"/>
                </a:lnTo>
                <a:lnTo>
                  <a:pt x="720674" y="472948"/>
                </a:lnTo>
                <a:lnTo>
                  <a:pt x="719518" y="471678"/>
                </a:lnTo>
                <a:lnTo>
                  <a:pt x="725906" y="470408"/>
                </a:lnTo>
                <a:lnTo>
                  <a:pt x="727570" y="465328"/>
                </a:lnTo>
                <a:lnTo>
                  <a:pt x="728395" y="462788"/>
                </a:lnTo>
                <a:lnTo>
                  <a:pt x="728814" y="461518"/>
                </a:lnTo>
                <a:lnTo>
                  <a:pt x="731088" y="456438"/>
                </a:lnTo>
                <a:lnTo>
                  <a:pt x="729386" y="458978"/>
                </a:lnTo>
                <a:lnTo>
                  <a:pt x="727062" y="460248"/>
                </a:lnTo>
                <a:lnTo>
                  <a:pt x="725322" y="462788"/>
                </a:lnTo>
                <a:lnTo>
                  <a:pt x="726630" y="457708"/>
                </a:lnTo>
                <a:lnTo>
                  <a:pt x="722401" y="461518"/>
                </a:lnTo>
                <a:lnTo>
                  <a:pt x="717308" y="465328"/>
                </a:lnTo>
                <a:lnTo>
                  <a:pt x="716026" y="462788"/>
                </a:lnTo>
                <a:lnTo>
                  <a:pt x="719518" y="460248"/>
                </a:lnTo>
                <a:lnTo>
                  <a:pt x="716610" y="460248"/>
                </a:lnTo>
                <a:lnTo>
                  <a:pt x="710806" y="462788"/>
                </a:lnTo>
                <a:lnTo>
                  <a:pt x="709637" y="460248"/>
                </a:lnTo>
                <a:lnTo>
                  <a:pt x="712838" y="456438"/>
                </a:lnTo>
                <a:lnTo>
                  <a:pt x="713854" y="455231"/>
                </a:lnTo>
                <a:lnTo>
                  <a:pt x="711238" y="456438"/>
                </a:lnTo>
                <a:lnTo>
                  <a:pt x="707288" y="456438"/>
                </a:lnTo>
                <a:lnTo>
                  <a:pt x="707898" y="452628"/>
                </a:lnTo>
                <a:lnTo>
                  <a:pt x="710806" y="451358"/>
                </a:lnTo>
                <a:lnTo>
                  <a:pt x="712546" y="453898"/>
                </a:lnTo>
                <a:lnTo>
                  <a:pt x="715454" y="452628"/>
                </a:lnTo>
                <a:lnTo>
                  <a:pt x="716178" y="451358"/>
                </a:lnTo>
                <a:lnTo>
                  <a:pt x="718350" y="447548"/>
                </a:lnTo>
                <a:lnTo>
                  <a:pt x="720534" y="443738"/>
                </a:lnTo>
                <a:lnTo>
                  <a:pt x="721258" y="442468"/>
                </a:lnTo>
                <a:lnTo>
                  <a:pt x="718934" y="443738"/>
                </a:lnTo>
                <a:lnTo>
                  <a:pt x="718934" y="441198"/>
                </a:lnTo>
                <a:lnTo>
                  <a:pt x="719518" y="436118"/>
                </a:lnTo>
                <a:lnTo>
                  <a:pt x="718934" y="438658"/>
                </a:lnTo>
                <a:lnTo>
                  <a:pt x="718934" y="433578"/>
                </a:lnTo>
                <a:lnTo>
                  <a:pt x="717778" y="437388"/>
                </a:lnTo>
                <a:lnTo>
                  <a:pt x="706996" y="443738"/>
                </a:lnTo>
                <a:lnTo>
                  <a:pt x="703033" y="443738"/>
                </a:lnTo>
                <a:lnTo>
                  <a:pt x="701548" y="442468"/>
                </a:lnTo>
                <a:lnTo>
                  <a:pt x="700049" y="441198"/>
                </a:lnTo>
                <a:lnTo>
                  <a:pt x="692213" y="442468"/>
                </a:lnTo>
                <a:lnTo>
                  <a:pt x="700151" y="438658"/>
                </a:lnTo>
                <a:lnTo>
                  <a:pt x="702957" y="436118"/>
                </a:lnTo>
                <a:lnTo>
                  <a:pt x="704469" y="433578"/>
                </a:lnTo>
                <a:lnTo>
                  <a:pt x="708482" y="429768"/>
                </a:lnTo>
                <a:lnTo>
                  <a:pt x="710806" y="422148"/>
                </a:lnTo>
                <a:lnTo>
                  <a:pt x="713714" y="420878"/>
                </a:lnTo>
                <a:lnTo>
                  <a:pt x="710209" y="420878"/>
                </a:lnTo>
                <a:lnTo>
                  <a:pt x="710082" y="419608"/>
                </a:lnTo>
                <a:lnTo>
                  <a:pt x="709688" y="418338"/>
                </a:lnTo>
                <a:lnTo>
                  <a:pt x="709295" y="417068"/>
                </a:lnTo>
                <a:lnTo>
                  <a:pt x="703834" y="418338"/>
                </a:lnTo>
                <a:lnTo>
                  <a:pt x="706742" y="417068"/>
                </a:lnTo>
                <a:lnTo>
                  <a:pt x="703541" y="417068"/>
                </a:lnTo>
                <a:lnTo>
                  <a:pt x="701509" y="418338"/>
                </a:lnTo>
                <a:lnTo>
                  <a:pt x="695121" y="420878"/>
                </a:lnTo>
                <a:lnTo>
                  <a:pt x="695998" y="417068"/>
                </a:lnTo>
                <a:lnTo>
                  <a:pt x="696290" y="415798"/>
                </a:lnTo>
                <a:lnTo>
                  <a:pt x="696290" y="411988"/>
                </a:lnTo>
                <a:lnTo>
                  <a:pt x="696429" y="410718"/>
                </a:lnTo>
                <a:lnTo>
                  <a:pt x="696861" y="406908"/>
                </a:lnTo>
                <a:lnTo>
                  <a:pt x="696290" y="403098"/>
                </a:lnTo>
                <a:lnTo>
                  <a:pt x="687578" y="404368"/>
                </a:lnTo>
                <a:lnTo>
                  <a:pt x="678865" y="406044"/>
                </a:lnTo>
                <a:lnTo>
                  <a:pt x="678865" y="417068"/>
                </a:lnTo>
                <a:lnTo>
                  <a:pt x="673049" y="423418"/>
                </a:lnTo>
                <a:lnTo>
                  <a:pt x="672465" y="422148"/>
                </a:lnTo>
                <a:lnTo>
                  <a:pt x="671309" y="422148"/>
                </a:lnTo>
                <a:lnTo>
                  <a:pt x="670725" y="420878"/>
                </a:lnTo>
                <a:lnTo>
                  <a:pt x="675373" y="418338"/>
                </a:lnTo>
                <a:lnTo>
                  <a:pt x="678865" y="417068"/>
                </a:lnTo>
                <a:lnTo>
                  <a:pt x="678865" y="406044"/>
                </a:lnTo>
                <a:lnTo>
                  <a:pt x="674281" y="406908"/>
                </a:lnTo>
                <a:lnTo>
                  <a:pt x="667727" y="409448"/>
                </a:lnTo>
                <a:lnTo>
                  <a:pt x="661441" y="410718"/>
                </a:lnTo>
                <a:lnTo>
                  <a:pt x="660857" y="409448"/>
                </a:lnTo>
                <a:lnTo>
                  <a:pt x="660273" y="409448"/>
                </a:lnTo>
                <a:lnTo>
                  <a:pt x="664337" y="404368"/>
                </a:lnTo>
                <a:lnTo>
                  <a:pt x="670725" y="403098"/>
                </a:lnTo>
                <a:lnTo>
                  <a:pt x="673049" y="398018"/>
                </a:lnTo>
                <a:lnTo>
                  <a:pt x="670725" y="396748"/>
                </a:lnTo>
                <a:lnTo>
                  <a:pt x="665505" y="396748"/>
                </a:lnTo>
                <a:lnTo>
                  <a:pt x="665505" y="398018"/>
                </a:lnTo>
                <a:lnTo>
                  <a:pt x="660857" y="403098"/>
                </a:lnTo>
                <a:lnTo>
                  <a:pt x="657948" y="404368"/>
                </a:lnTo>
                <a:lnTo>
                  <a:pt x="655624" y="401828"/>
                </a:lnTo>
                <a:lnTo>
                  <a:pt x="658914" y="400558"/>
                </a:lnTo>
                <a:lnTo>
                  <a:pt x="665505" y="398018"/>
                </a:lnTo>
                <a:lnTo>
                  <a:pt x="665505" y="396748"/>
                </a:lnTo>
                <a:lnTo>
                  <a:pt x="668401" y="395478"/>
                </a:lnTo>
                <a:lnTo>
                  <a:pt x="670153" y="392938"/>
                </a:lnTo>
                <a:lnTo>
                  <a:pt x="673049" y="389128"/>
                </a:lnTo>
                <a:lnTo>
                  <a:pt x="670725" y="387858"/>
                </a:lnTo>
                <a:lnTo>
                  <a:pt x="664286" y="394030"/>
                </a:lnTo>
                <a:lnTo>
                  <a:pt x="664921" y="394208"/>
                </a:lnTo>
                <a:lnTo>
                  <a:pt x="662838" y="395414"/>
                </a:lnTo>
                <a:lnTo>
                  <a:pt x="661441" y="396748"/>
                </a:lnTo>
                <a:lnTo>
                  <a:pt x="661682" y="396074"/>
                </a:lnTo>
                <a:lnTo>
                  <a:pt x="653884" y="400558"/>
                </a:lnTo>
                <a:lnTo>
                  <a:pt x="652030" y="398018"/>
                </a:lnTo>
                <a:lnTo>
                  <a:pt x="648322" y="392938"/>
                </a:lnTo>
                <a:lnTo>
                  <a:pt x="645617" y="389128"/>
                </a:lnTo>
                <a:lnTo>
                  <a:pt x="642924" y="385318"/>
                </a:lnTo>
                <a:lnTo>
                  <a:pt x="637336" y="377266"/>
                </a:lnTo>
                <a:lnTo>
                  <a:pt x="634136" y="372618"/>
                </a:lnTo>
                <a:lnTo>
                  <a:pt x="632396" y="370078"/>
                </a:lnTo>
                <a:lnTo>
                  <a:pt x="642835" y="363728"/>
                </a:lnTo>
                <a:lnTo>
                  <a:pt x="652792" y="357378"/>
                </a:lnTo>
                <a:lnTo>
                  <a:pt x="661555" y="349758"/>
                </a:lnTo>
                <a:lnTo>
                  <a:pt x="664298" y="347218"/>
                </a:lnTo>
                <a:lnTo>
                  <a:pt x="665670" y="345948"/>
                </a:lnTo>
                <a:lnTo>
                  <a:pt x="668401" y="343408"/>
                </a:lnTo>
                <a:lnTo>
                  <a:pt x="657364" y="345948"/>
                </a:lnTo>
                <a:lnTo>
                  <a:pt x="658964" y="344678"/>
                </a:lnTo>
                <a:lnTo>
                  <a:pt x="662165" y="342138"/>
                </a:lnTo>
                <a:lnTo>
                  <a:pt x="663752" y="340868"/>
                </a:lnTo>
                <a:lnTo>
                  <a:pt x="665505" y="343408"/>
                </a:lnTo>
                <a:lnTo>
                  <a:pt x="667829" y="340868"/>
                </a:lnTo>
                <a:lnTo>
                  <a:pt x="671309" y="337058"/>
                </a:lnTo>
                <a:lnTo>
                  <a:pt x="664921" y="339598"/>
                </a:lnTo>
                <a:lnTo>
                  <a:pt x="660273" y="342138"/>
                </a:lnTo>
                <a:lnTo>
                  <a:pt x="662012" y="340868"/>
                </a:lnTo>
                <a:lnTo>
                  <a:pt x="663752" y="339598"/>
                </a:lnTo>
                <a:lnTo>
                  <a:pt x="666661" y="337058"/>
                </a:lnTo>
                <a:lnTo>
                  <a:pt x="667245" y="335788"/>
                </a:lnTo>
                <a:lnTo>
                  <a:pt x="653986" y="339928"/>
                </a:lnTo>
                <a:lnTo>
                  <a:pt x="653300" y="340868"/>
                </a:lnTo>
                <a:lnTo>
                  <a:pt x="650976" y="340868"/>
                </a:lnTo>
                <a:lnTo>
                  <a:pt x="647496" y="340868"/>
                </a:lnTo>
                <a:lnTo>
                  <a:pt x="653300" y="335788"/>
                </a:lnTo>
                <a:lnTo>
                  <a:pt x="656209" y="334518"/>
                </a:lnTo>
                <a:lnTo>
                  <a:pt x="659117" y="333248"/>
                </a:lnTo>
                <a:lnTo>
                  <a:pt x="652729" y="334518"/>
                </a:lnTo>
                <a:lnTo>
                  <a:pt x="656209" y="331978"/>
                </a:lnTo>
                <a:lnTo>
                  <a:pt x="656793" y="331724"/>
                </a:lnTo>
                <a:lnTo>
                  <a:pt x="655624" y="331978"/>
                </a:lnTo>
                <a:lnTo>
                  <a:pt x="657364" y="328168"/>
                </a:lnTo>
                <a:lnTo>
                  <a:pt x="648652" y="331978"/>
                </a:lnTo>
                <a:lnTo>
                  <a:pt x="651256" y="328168"/>
                </a:lnTo>
                <a:lnTo>
                  <a:pt x="650684" y="326898"/>
                </a:lnTo>
                <a:lnTo>
                  <a:pt x="651433" y="324358"/>
                </a:lnTo>
                <a:lnTo>
                  <a:pt x="657948" y="320548"/>
                </a:lnTo>
                <a:lnTo>
                  <a:pt x="654469" y="321818"/>
                </a:lnTo>
                <a:lnTo>
                  <a:pt x="645172" y="324358"/>
                </a:lnTo>
                <a:lnTo>
                  <a:pt x="644004" y="323088"/>
                </a:lnTo>
                <a:lnTo>
                  <a:pt x="646633" y="321818"/>
                </a:lnTo>
                <a:lnTo>
                  <a:pt x="651878" y="319278"/>
                </a:lnTo>
                <a:lnTo>
                  <a:pt x="653237" y="312928"/>
                </a:lnTo>
                <a:lnTo>
                  <a:pt x="657339" y="310388"/>
                </a:lnTo>
                <a:lnTo>
                  <a:pt x="661441" y="307848"/>
                </a:lnTo>
                <a:lnTo>
                  <a:pt x="652526" y="310388"/>
                </a:lnTo>
                <a:lnTo>
                  <a:pt x="648589" y="309118"/>
                </a:lnTo>
                <a:lnTo>
                  <a:pt x="645833" y="306578"/>
                </a:lnTo>
                <a:lnTo>
                  <a:pt x="640524" y="306578"/>
                </a:lnTo>
                <a:lnTo>
                  <a:pt x="641692" y="305308"/>
                </a:lnTo>
                <a:lnTo>
                  <a:pt x="644004" y="305308"/>
                </a:lnTo>
                <a:lnTo>
                  <a:pt x="644588" y="302768"/>
                </a:lnTo>
                <a:lnTo>
                  <a:pt x="648652" y="300228"/>
                </a:lnTo>
                <a:lnTo>
                  <a:pt x="651560" y="297688"/>
                </a:lnTo>
                <a:lnTo>
                  <a:pt x="642975" y="300228"/>
                </a:lnTo>
                <a:lnTo>
                  <a:pt x="636460" y="302768"/>
                </a:lnTo>
                <a:lnTo>
                  <a:pt x="630809" y="302768"/>
                </a:lnTo>
                <a:lnTo>
                  <a:pt x="624840" y="304038"/>
                </a:lnTo>
                <a:lnTo>
                  <a:pt x="632472" y="300228"/>
                </a:lnTo>
                <a:lnTo>
                  <a:pt x="638860" y="297688"/>
                </a:lnTo>
                <a:lnTo>
                  <a:pt x="645350" y="295148"/>
                </a:lnTo>
                <a:lnTo>
                  <a:pt x="653300" y="291338"/>
                </a:lnTo>
                <a:lnTo>
                  <a:pt x="646760" y="293878"/>
                </a:lnTo>
                <a:lnTo>
                  <a:pt x="641908" y="295148"/>
                </a:lnTo>
                <a:lnTo>
                  <a:pt x="637374" y="295148"/>
                </a:lnTo>
                <a:lnTo>
                  <a:pt x="631812" y="297688"/>
                </a:lnTo>
                <a:lnTo>
                  <a:pt x="637260" y="293878"/>
                </a:lnTo>
                <a:lnTo>
                  <a:pt x="639902" y="291338"/>
                </a:lnTo>
                <a:lnTo>
                  <a:pt x="645756" y="288798"/>
                </a:lnTo>
                <a:lnTo>
                  <a:pt x="637933" y="291338"/>
                </a:lnTo>
                <a:lnTo>
                  <a:pt x="636320" y="291338"/>
                </a:lnTo>
                <a:lnTo>
                  <a:pt x="635787" y="290068"/>
                </a:lnTo>
                <a:lnTo>
                  <a:pt x="631228" y="291338"/>
                </a:lnTo>
                <a:lnTo>
                  <a:pt x="638200" y="284988"/>
                </a:lnTo>
                <a:lnTo>
                  <a:pt x="646912" y="283718"/>
                </a:lnTo>
                <a:lnTo>
                  <a:pt x="640549" y="282562"/>
                </a:lnTo>
                <a:lnTo>
                  <a:pt x="638784" y="283718"/>
                </a:lnTo>
                <a:lnTo>
                  <a:pt x="631228" y="284988"/>
                </a:lnTo>
                <a:lnTo>
                  <a:pt x="630478" y="283718"/>
                </a:lnTo>
                <a:lnTo>
                  <a:pt x="634352" y="281178"/>
                </a:lnTo>
                <a:lnTo>
                  <a:pt x="640295" y="278638"/>
                </a:lnTo>
                <a:lnTo>
                  <a:pt x="645756" y="276098"/>
                </a:lnTo>
                <a:lnTo>
                  <a:pt x="641692" y="274828"/>
                </a:lnTo>
                <a:lnTo>
                  <a:pt x="628904" y="278638"/>
                </a:lnTo>
                <a:lnTo>
                  <a:pt x="628904" y="277368"/>
                </a:lnTo>
                <a:lnTo>
                  <a:pt x="631228" y="276098"/>
                </a:lnTo>
                <a:lnTo>
                  <a:pt x="631812" y="274828"/>
                </a:lnTo>
                <a:lnTo>
                  <a:pt x="628713" y="274828"/>
                </a:lnTo>
                <a:lnTo>
                  <a:pt x="626516" y="272288"/>
                </a:lnTo>
                <a:lnTo>
                  <a:pt x="625144" y="271018"/>
                </a:lnTo>
                <a:lnTo>
                  <a:pt x="623760" y="269748"/>
                </a:lnTo>
                <a:lnTo>
                  <a:pt x="616712" y="271018"/>
                </a:lnTo>
                <a:lnTo>
                  <a:pt x="619036" y="269748"/>
                </a:lnTo>
                <a:lnTo>
                  <a:pt x="619620" y="268478"/>
                </a:lnTo>
                <a:lnTo>
                  <a:pt x="606844" y="274828"/>
                </a:lnTo>
                <a:lnTo>
                  <a:pt x="602195" y="276098"/>
                </a:lnTo>
                <a:lnTo>
                  <a:pt x="601611" y="274828"/>
                </a:lnTo>
                <a:lnTo>
                  <a:pt x="592899" y="277368"/>
                </a:lnTo>
                <a:lnTo>
                  <a:pt x="601027" y="272288"/>
                </a:lnTo>
                <a:lnTo>
                  <a:pt x="601027" y="273558"/>
                </a:lnTo>
                <a:lnTo>
                  <a:pt x="604520" y="272288"/>
                </a:lnTo>
                <a:lnTo>
                  <a:pt x="607415" y="271018"/>
                </a:lnTo>
                <a:lnTo>
                  <a:pt x="603351" y="271018"/>
                </a:lnTo>
                <a:lnTo>
                  <a:pt x="609206" y="268478"/>
                </a:lnTo>
                <a:lnTo>
                  <a:pt x="611416" y="268478"/>
                </a:lnTo>
                <a:lnTo>
                  <a:pt x="613067" y="269748"/>
                </a:lnTo>
                <a:lnTo>
                  <a:pt x="617296" y="268478"/>
                </a:lnTo>
                <a:lnTo>
                  <a:pt x="612063" y="267208"/>
                </a:lnTo>
                <a:lnTo>
                  <a:pt x="601027" y="267208"/>
                </a:lnTo>
                <a:lnTo>
                  <a:pt x="603351" y="263398"/>
                </a:lnTo>
                <a:lnTo>
                  <a:pt x="609320" y="262128"/>
                </a:lnTo>
                <a:lnTo>
                  <a:pt x="611847" y="263398"/>
                </a:lnTo>
                <a:lnTo>
                  <a:pt x="614057" y="263398"/>
                </a:lnTo>
                <a:lnTo>
                  <a:pt x="616546" y="262128"/>
                </a:lnTo>
                <a:lnTo>
                  <a:pt x="619036" y="260858"/>
                </a:lnTo>
                <a:lnTo>
                  <a:pt x="615556" y="265938"/>
                </a:lnTo>
                <a:lnTo>
                  <a:pt x="623112" y="262128"/>
                </a:lnTo>
                <a:lnTo>
                  <a:pt x="625602" y="262128"/>
                </a:lnTo>
                <a:lnTo>
                  <a:pt x="627735" y="260858"/>
                </a:lnTo>
                <a:lnTo>
                  <a:pt x="634136" y="257048"/>
                </a:lnTo>
                <a:lnTo>
                  <a:pt x="634568" y="255778"/>
                </a:lnTo>
                <a:lnTo>
                  <a:pt x="635876" y="251968"/>
                </a:lnTo>
                <a:lnTo>
                  <a:pt x="626008" y="255778"/>
                </a:lnTo>
                <a:lnTo>
                  <a:pt x="628332" y="250698"/>
                </a:lnTo>
                <a:lnTo>
                  <a:pt x="621360" y="251968"/>
                </a:lnTo>
                <a:lnTo>
                  <a:pt x="618451" y="254508"/>
                </a:lnTo>
                <a:lnTo>
                  <a:pt x="611479" y="255778"/>
                </a:lnTo>
                <a:lnTo>
                  <a:pt x="609523" y="253238"/>
                </a:lnTo>
                <a:lnTo>
                  <a:pt x="611225" y="251968"/>
                </a:lnTo>
                <a:lnTo>
                  <a:pt x="618020" y="246888"/>
                </a:lnTo>
                <a:lnTo>
                  <a:pt x="623252" y="244348"/>
                </a:lnTo>
                <a:lnTo>
                  <a:pt x="625856" y="243078"/>
                </a:lnTo>
                <a:lnTo>
                  <a:pt x="621944" y="241808"/>
                </a:lnTo>
                <a:lnTo>
                  <a:pt x="607631" y="244348"/>
                </a:lnTo>
                <a:lnTo>
                  <a:pt x="603567" y="244348"/>
                </a:lnTo>
                <a:lnTo>
                  <a:pt x="605091" y="241808"/>
                </a:lnTo>
                <a:lnTo>
                  <a:pt x="619036" y="237998"/>
                </a:lnTo>
                <a:lnTo>
                  <a:pt x="615975" y="236728"/>
                </a:lnTo>
                <a:lnTo>
                  <a:pt x="609815" y="237998"/>
                </a:lnTo>
                <a:lnTo>
                  <a:pt x="605066" y="237998"/>
                </a:lnTo>
                <a:lnTo>
                  <a:pt x="606259" y="235458"/>
                </a:lnTo>
                <a:lnTo>
                  <a:pt x="612063" y="234188"/>
                </a:lnTo>
                <a:lnTo>
                  <a:pt x="603935" y="234188"/>
                </a:lnTo>
                <a:lnTo>
                  <a:pt x="616127" y="230378"/>
                </a:lnTo>
                <a:lnTo>
                  <a:pt x="612648" y="226568"/>
                </a:lnTo>
                <a:lnTo>
                  <a:pt x="607415" y="225298"/>
                </a:lnTo>
                <a:lnTo>
                  <a:pt x="602195" y="224028"/>
                </a:lnTo>
                <a:lnTo>
                  <a:pt x="600443" y="221488"/>
                </a:lnTo>
                <a:lnTo>
                  <a:pt x="599579" y="220218"/>
                </a:lnTo>
                <a:lnTo>
                  <a:pt x="598703" y="218948"/>
                </a:lnTo>
                <a:lnTo>
                  <a:pt x="602195" y="218948"/>
                </a:lnTo>
                <a:lnTo>
                  <a:pt x="606259" y="217678"/>
                </a:lnTo>
                <a:lnTo>
                  <a:pt x="609739" y="216408"/>
                </a:lnTo>
                <a:lnTo>
                  <a:pt x="608812" y="215138"/>
                </a:lnTo>
                <a:lnTo>
                  <a:pt x="606031" y="211328"/>
                </a:lnTo>
                <a:lnTo>
                  <a:pt x="606183" y="206248"/>
                </a:lnTo>
                <a:lnTo>
                  <a:pt x="608317" y="201168"/>
                </a:lnTo>
                <a:lnTo>
                  <a:pt x="608838" y="199898"/>
                </a:lnTo>
                <a:lnTo>
                  <a:pt x="611124" y="196088"/>
                </a:lnTo>
                <a:lnTo>
                  <a:pt x="611886" y="194818"/>
                </a:lnTo>
                <a:lnTo>
                  <a:pt x="612648" y="193548"/>
                </a:lnTo>
                <a:lnTo>
                  <a:pt x="601611" y="194818"/>
                </a:lnTo>
                <a:lnTo>
                  <a:pt x="601611" y="193548"/>
                </a:lnTo>
                <a:lnTo>
                  <a:pt x="596963" y="193548"/>
                </a:lnTo>
                <a:lnTo>
                  <a:pt x="595807" y="192278"/>
                </a:lnTo>
                <a:lnTo>
                  <a:pt x="602767" y="189738"/>
                </a:lnTo>
                <a:lnTo>
                  <a:pt x="606259" y="189738"/>
                </a:lnTo>
                <a:lnTo>
                  <a:pt x="598474" y="188468"/>
                </a:lnTo>
                <a:lnTo>
                  <a:pt x="596417" y="187198"/>
                </a:lnTo>
                <a:lnTo>
                  <a:pt x="594639" y="186105"/>
                </a:lnTo>
                <a:lnTo>
                  <a:pt x="594639" y="217678"/>
                </a:lnTo>
                <a:lnTo>
                  <a:pt x="591159" y="218948"/>
                </a:lnTo>
                <a:lnTo>
                  <a:pt x="587095" y="218948"/>
                </a:lnTo>
                <a:lnTo>
                  <a:pt x="589419" y="217678"/>
                </a:lnTo>
                <a:lnTo>
                  <a:pt x="591159" y="216408"/>
                </a:lnTo>
                <a:lnTo>
                  <a:pt x="594055" y="215138"/>
                </a:lnTo>
                <a:lnTo>
                  <a:pt x="594055" y="216408"/>
                </a:lnTo>
                <a:lnTo>
                  <a:pt x="594639" y="217678"/>
                </a:lnTo>
                <a:lnTo>
                  <a:pt x="594639" y="186105"/>
                </a:lnTo>
                <a:lnTo>
                  <a:pt x="592315" y="184658"/>
                </a:lnTo>
                <a:lnTo>
                  <a:pt x="590080" y="180848"/>
                </a:lnTo>
                <a:lnTo>
                  <a:pt x="594055" y="175768"/>
                </a:lnTo>
                <a:lnTo>
                  <a:pt x="597547" y="175768"/>
                </a:lnTo>
                <a:lnTo>
                  <a:pt x="595528" y="174498"/>
                </a:lnTo>
                <a:lnTo>
                  <a:pt x="588391" y="174498"/>
                </a:lnTo>
                <a:lnTo>
                  <a:pt x="582358" y="173228"/>
                </a:lnTo>
                <a:lnTo>
                  <a:pt x="583603" y="170688"/>
                </a:lnTo>
                <a:lnTo>
                  <a:pt x="585927" y="170688"/>
                </a:lnTo>
                <a:lnTo>
                  <a:pt x="585952" y="169418"/>
                </a:lnTo>
                <a:lnTo>
                  <a:pt x="586041" y="164338"/>
                </a:lnTo>
                <a:lnTo>
                  <a:pt x="585330" y="161798"/>
                </a:lnTo>
                <a:lnTo>
                  <a:pt x="584619" y="159258"/>
                </a:lnTo>
                <a:lnTo>
                  <a:pt x="584822" y="157988"/>
                </a:lnTo>
                <a:lnTo>
                  <a:pt x="585597" y="152908"/>
                </a:lnTo>
                <a:lnTo>
                  <a:pt x="592899" y="146558"/>
                </a:lnTo>
                <a:lnTo>
                  <a:pt x="586841" y="145288"/>
                </a:lnTo>
                <a:lnTo>
                  <a:pt x="587159" y="142748"/>
                </a:lnTo>
                <a:lnTo>
                  <a:pt x="586282" y="140208"/>
                </a:lnTo>
                <a:lnTo>
                  <a:pt x="576630" y="140208"/>
                </a:lnTo>
                <a:lnTo>
                  <a:pt x="586511" y="133858"/>
                </a:lnTo>
                <a:lnTo>
                  <a:pt x="590575" y="135128"/>
                </a:lnTo>
                <a:lnTo>
                  <a:pt x="595896" y="128778"/>
                </a:lnTo>
                <a:lnTo>
                  <a:pt x="596963" y="127508"/>
                </a:lnTo>
                <a:lnTo>
                  <a:pt x="597547" y="124968"/>
                </a:lnTo>
                <a:lnTo>
                  <a:pt x="583018" y="127508"/>
                </a:lnTo>
                <a:lnTo>
                  <a:pt x="580123" y="124968"/>
                </a:lnTo>
                <a:lnTo>
                  <a:pt x="591731" y="123698"/>
                </a:lnTo>
                <a:lnTo>
                  <a:pt x="579539" y="122428"/>
                </a:lnTo>
                <a:lnTo>
                  <a:pt x="583996" y="121158"/>
                </a:lnTo>
                <a:lnTo>
                  <a:pt x="581279" y="121158"/>
                </a:lnTo>
                <a:lnTo>
                  <a:pt x="580009" y="118618"/>
                </a:lnTo>
                <a:lnTo>
                  <a:pt x="583311" y="116078"/>
                </a:lnTo>
                <a:lnTo>
                  <a:pt x="588797" y="113538"/>
                </a:lnTo>
                <a:lnTo>
                  <a:pt x="594055" y="110998"/>
                </a:lnTo>
                <a:lnTo>
                  <a:pt x="583603" y="105918"/>
                </a:lnTo>
                <a:lnTo>
                  <a:pt x="587095" y="104648"/>
                </a:lnTo>
                <a:lnTo>
                  <a:pt x="588835" y="105918"/>
                </a:lnTo>
                <a:lnTo>
                  <a:pt x="591159" y="105918"/>
                </a:lnTo>
                <a:lnTo>
                  <a:pt x="590143" y="104648"/>
                </a:lnTo>
                <a:lnTo>
                  <a:pt x="593915" y="104648"/>
                </a:lnTo>
                <a:lnTo>
                  <a:pt x="597039" y="103378"/>
                </a:lnTo>
                <a:lnTo>
                  <a:pt x="594055" y="102108"/>
                </a:lnTo>
                <a:lnTo>
                  <a:pt x="591731" y="103378"/>
                </a:lnTo>
                <a:lnTo>
                  <a:pt x="584771" y="103378"/>
                </a:lnTo>
                <a:lnTo>
                  <a:pt x="591731" y="99568"/>
                </a:lnTo>
                <a:lnTo>
                  <a:pt x="591159" y="95758"/>
                </a:lnTo>
                <a:lnTo>
                  <a:pt x="587667" y="93218"/>
                </a:lnTo>
                <a:lnTo>
                  <a:pt x="595807" y="93218"/>
                </a:lnTo>
                <a:lnTo>
                  <a:pt x="596963" y="88138"/>
                </a:lnTo>
                <a:lnTo>
                  <a:pt x="590575" y="83058"/>
                </a:lnTo>
                <a:lnTo>
                  <a:pt x="590283" y="79248"/>
                </a:lnTo>
                <a:lnTo>
                  <a:pt x="589991" y="75438"/>
                </a:lnTo>
                <a:lnTo>
                  <a:pt x="586511" y="77978"/>
                </a:lnTo>
                <a:lnTo>
                  <a:pt x="572566" y="79248"/>
                </a:lnTo>
                <a:lnTo>
                  <a:pt x="570826" y="77978"/>
                </a:lnTo>
                <a:lnTo>
                  <a:pt x="573824" y="77355"/>
                </a:lnTo>
                <a:lnTo>
                  <a:pt x="569087" y="76708"/>
                </a:lnTo>
                <a:lnTo>
                  <a:pt x="375716" y="76708"/>
                </a:lnTo>
                <a:lnTo>
                  <a:pt x="372237" y="76708"/>
                </a:lnTo>
                <a:lnTo>
                  <a:pt x="365264" y="76708"/>
                </a:lnTo>
                <a:lnTo>
                  <a:pt x="366852" y="77978"/>
                </a:lnTo>
                <a:lnTo>
                  <a:pt x="363956" y="81788"/>
                </a:lnTo>
                <a:lnTo>
                  <a:pt x="362165" y="84328"/>
                </a:lnTo>
                <a:lnTo>
                  <a:pt x="367004" y="85598"/>
                </a:lnTo>
                <a:lnTo>
                  <a:pt x="363524" y="86868"/>
                </a:lnTo>
                <a:lnTo>
                  <a:pt x="364109" y="95758"/>
                </a:lnTo>
                <a:lnTo>
                  <a:pt x="368757" y="99568"/>
                </a:lnTo>
                <a:lnTo>
                  <a:pt x="369912" y="105918"/>
                </a:lnTo>
                <a:lnTo>
                  <a:pt x="380365" y="104648"/>
                </a:lnTo>
                <a:lnTo>
                  <a:pt x="378625" y="108458"/>
                </a:lnTo>
                <a:lnTo>
                  <a:pt x="387337" y="109728"/>
                </a:lnTo>
                <a:lnTo>
                  <a:pt x="384429" y="116078"/>
                </a:lnTo>
                <a:lnTo>
                  <a:pt x="376885" y="122428"/>
                </a:lnTo>
                <a:lnTo>
                  <a:pt x="378625" y="128778"/>
                </a:lnTo>
                <a:lnTo>
                  <a:pt x="384429" y="132588"/>
                </a:lnTo>
                <a:lnTo>
                  <a:pt x="387921" y="128778"/>
                </a:lnTo>
                <a:lnTo>
                  <a:pt x="394309" y="130048"/>
                </a:lnTo>
                <a:lnTo>
                  <a:pt x="385013" y="132588"/>
                </a:lnTo>
                <a:lnTo>
                  <a:pt x="386181" y="133858"/>
                </a:lnTo>
                <a:lnTo>
                  <a:pt x="380365" y="133858"/>
                </a:lnTo>
                <a:lnTo>
                  <a:pt x="382104" y="136398"/>
                </a:lnTo>
                <a:lnTo>
                  <a:pt x="385597" y="137668"/>
                </a:lnTo>
                <a:lnTo>
                  <a:pt x="390245" y="140208"/>
                </a:lnTo>
                <a:lnTo>
                  <a:pt x="394309" y="141478"/>
                </a:lnTo>
                <a:lnTo>
                  <a:pt x="396049" y="140208"/>
                </a:lnTo>
                <a:lnTo>
                  <a:pt x="399529" y="141478"/>
                </a:lnTo>
                <a:lnTo>
                  <a:pt x="401281" y="142748"/>
                </a:lnTo>
                <a:lnTo>
                  <a:pt x="395465" y="142748"/>
                </a:lnTo>
                <a:lnTo>
                  <a:pt x="390817" y="141478"/>
                </a:lnTo>
                <a:lnTo>
                  <a:pt x="389661" y="141478"/>
                </a:lnTo>
                <a:lnTo>
                  <a:pt x="393725" y="142748"/>
                </a:lnTo>
                <a:lnTo>
                  <a:pt x="393725" y="144018"/>
                </a:lnTo>
                <a:lnTo>
                  <a:pt x="392569" y="145288"/>
                </a:lnTo>
                <a:lnTo>
                  <a:pt x="387337" y="145288"/>
                </a:lnTo>
                <a:lnTo>
                  <a:pt x="384429" y="144018"/>
                </a:lnTo>
                <a:lnTo>
                  <a:pt x="379984" y="142748"/>
                </a:lnTo>
                <a:lnTo>
                  <a:pt x="377405" y="142748"/>
                </a:lnTo>
                <a:lnTo>
                  <a:pt x="382104" y="146558"/>
                </a:lnTo>
                <a:lnTo>
                  <a:pt x="390245" y="154178"/>
                </a:lnTo>
                <a:lnTo>
                  <a:pt x="394893" y="157988"/>
                </a:lnTo>
                <a:lnTo>
                  <a:pt x="394309" y="157988"/>
                </a:lnTo>
                <a:lnTo>
                  <a:pt x="391985" y="156718"/>
                </a:lnTo>
                <a:lnTo>
                  <a:pt x="386181" y="151638"/>
                </a:lnTo>
                <a:lnTo>
                  <a:pt x="379209" y="146558"/>
                </a:lnTo>
                <a:lnTo>
                  <a:pt x="389077" y="155448"/>
                </a:lnTo>
                <a:lnTo>
                  <a:pt x="388493" y="156718"/>
                </a:lnTo>
                <a:lnTo>
                  <a:pt x="386181" y="156718"/>
                </a:lnTo>
                <a:lnTo>
                  <a:pt x="390817" y="161798"/>
                </a:lnTo>
                <a:lnTo>
                  <a:pt x="390817" y="169418"/>
                </a:lnTo>
                <a:lnTo>
                  <a:pt x="390245" y="169418"/>
                </a:lnTo>
                <a:lnTo>
                  <a:pt x="390245" y="168173"/>
                </a:lnTo>
                <a:lnTo>
                  <a:pt x="390817" y="169418"/>
                </a:lnTo>
                <a:lnTo>
                  <a:pt x="390817" y="161798"/>
                </a:lnTo>
                <a:lnTo>
                  <a:pt x="379780" y="151638"/>
                </a:lnTo>
                <a:lnTo>
                  <a:pt x="374561" y="146558"/>
                </a:lnTo>
                <a:lnTo>
                  <a:pt x="376885" y="149098"/>
                </a:lnTo>
                <a:lnTo>
                  <a:pt x="378625" y="151638"/>
                </a:lnTo>
                <a:lnTo>
                  <a:pt x="379984" y="153619"/>
                </a:lnTo>
                <a:lnTo>
                  <a:pt x="379044" y="152565"/>
                </a:lnTo>
                <a:lnTo>
                  <a:pt x="379209" y="152908"/>
                </a:lnTo>
                <a:lnTo>
                  <a:pt x="380365" y="154368"/>
                </a:lnTo>
                <a:lnTo>
                  <a:pt x="380365" y="154660"/>
                </a:lnTo>
                <a:lnTo>
                  <a:pt x="380949" y="155448"/>
                </a:lnTo>
                <a:lnTo>
                  <a:pt x="384022" y="159258"/>
                </a:lnTo>
                <a:lnTo>
                  <a:pt x="383006" y="157657"/>
                </a:lnTo>
                <a:lnTo>
                  <a:pt x="387337" y="163068"/>
                </a:lnTo>
                <a:lnTo>
                  <a:pt x="389077" y="165608"/>
                </a:lnTo>
                <a:lnTo>
                  <a:pt x="390232" y="168148"/>
                </a:lnTo>
                <a:lnTo>
                  <a:pt x="389661" y="168148"/>
                </a:lnTo>
                <a:lnTo>
                  <a:pt x="387337" y="166878"/>
                </a:lnTo>
                <a:lnTo>
                  <a:pt x="384429" y="163068"/>
                </a:lnTo>
                <a:lnTo>
                  <a:pt x="380949" y="159258"/>
                </a:lnTo>
                <a:lnTo>
                  <a:pt x="376224" y="152908"/>
                </a:lnTo>
                <a:lnTo>
                  <a:pt x="371944" y="146558"/>
                </a:lnTo>
                <a:lnTo>
                  <a:pt x="368528" y="140208"/>
                </a:lnTo>
                <a:lnTo>
                  <a:pt x="366433" y="135128"/>
                </a:lnTo>
                <a:lnTo>
                  <a:pt x="367880" y="138938"/>
                </a:lnTo>
                <a:lnTo>
                  <a:pt x="370205" y="144018"/>
                </a:lnTo>
                <a:lnTo>
                  <a:pt x="375716" y="159258"/>
                </a:lnTo>
                <a:lnTo>
                  <a:pt x="378345" y="166878"/>
                </a:lnTo>
                <a:lnTo>
                  <a:pt x="379717" y="170688"/>
                </a:lnTo>
                <a:lnTo>
                  <a:pt x="379234" y="170688"/>
                </a:lnTo>
                <a:lnTo>
                  <a:pt x="377469" y="166878"/>
                </a:lnTo>
                <a:lnTo>
                  <a:pt x="376301" y="164338"/>
                </a:lnTo>
                <a:lnTo>
                  <a:pt x="374904" y="159258"/>
                </a:lnTo>
                <a:lnTo>
                  <a:pt x="374561" y="157988"/>
                </a:lnTo>
                <a:lnTo>
                  <a:pt x="374091" y="156718"/>
                </a:lnTo>
                <a:lnTo>
                  <a:pt x="369912" y="145288"/>
                </a:lnTo>
                <a:lnTo>
                  <a:pt x="373392" y="156718"/>
                </a:lnTo>
                <a:lnTo>
                  <a:pt x="371068" y="155448"/>
                </a:lnTo>
                <a:lnTo>
                  <a:pt x="369912" y="154178"/>
                </a:lnTo>
                <a:lnTo>
                  <a:pt x="368173" y="152908"/>
                </a:lnTo>
                <a:lnTo>
                  <a:pt x="367588" y="151638"/>
                </a:lnTo>
                <a:lnTo>
                  <a:pt x="367588" y="385318"/>
                </a:lnTo>
                <a:lnTo>
                  <a:pt x="364947" y="394563"/>
                </a:lnTo>
                <a:lnTo>
                  <a:pt x="364705" y="395389"/>
                </a:lnTo>
                <a:lnTo>
                  <a:pt x="364769" y="394030"/>
                </a:lnTo>
                <a:lnTo>
                  <a:pt x="363524" y="390398"/>
                </a:lnTo>
                <a:lnTo>
                  <a:pt x="367588" y="385318"/>
                </a:lnTo>
                <a:lnTo>
                  <a:pt x="367588" y="151638"/>
                </a:lnTo>
                <a:lnTo>
                  <a:pt x="366433" y="159258"/>
                </a:lnTo>
                <a:lnTo>
                  <a:pt x="366433" y="157988"/>
                </a:lnTo>
                <a:lnTo>
                  <a:pt x="366433" y="150368"/>
                </a:lnTo>
                <a:lnTo>
                  <a:pt x="367004" y="150368"/>
                </a:lnTo>
                <a:lnTo>
                  <a:pt x="366433" y="145288"/>
                </a:lnTo>
                <a:lnTo>
                  <a:pt x="366433" y="146558"/>
                </a:lnTo>
                <a:lnTo>
                  <a:pt x="365848" y="149098"/>
                </a:lnTo>
                <a:lnTo>
                  <a:pt x="365315" y="153733"/>
                </a:lnTo>
                <a:lnTo>
                  <a:pt x="364680" y="157988"/>
                </a:lnTo>
                <a:lnTo>
                  <a:pt x="364109" y="156718"/>
                </a:lnTo>
                <a:lnTo>
                  <a:pt x="364490" y="154178"/>
                </a:lnTo>
                <a:lnTo>
                  <a:pt x="364680" y="152908"/>
                </a:lnTo>
                <a:lnTo>
                  <a:pt x="365798" y="145605"/>
                </a:lnTo>
                <a:lnTo>
                  <a:pt x="365848" y="141478"/>
                </a:lnTo>
                <a:lnTo>
                  <a:pt x="365264" y="145288"/>
                </a:lnTo>
                <a:lnTo>
                  <a:pt x="364109" y="150368"/>
                </a:lnTo>
                <a:lnTo>
                  <a:pt x="362940" y="152908"/>
                </a:lnTo>
                <a:lnTo>
                  <a:pt x="364109" y="147828"/>
                </a:lnTo>
                <a:lnTo>
                  <a:pt x="364680" y="141478"/>
                </a:lnTo>
                <a:lnTo>
                  <a:pt x="361784" y="152908"/>
                </a:lnTo>
                <a:lnTo>
                  <a:pt x="361975" y="151638"/>
                </a:lnTo>
                <a:lnTo>
                  <a:pt x="362356" y="149098"/>
                </a:lnTo>
                <a:lnTo>
                  <a:pt x="360045" y="151638"/>
                </a:lnTo>
                <a:lnTo>
                  <a:pt x="358876" y="151638"/>
                </a:lnTo>
                <a:lnTo>
                  <a:pt x="360045" y="149098"/>
                </a:lnTo>
                <a:lnTo>
                  <a:pt x="357136" y="154178"/>
                </a:lnTo>
                <a:lnTo>
                  <a:pt x="357136" y="149098"/>
                </a:lnTo>
                <a:lnTo>
                  <a:pt x="351917" y="156718"/>
                </a:lnTo>
                <a:lnTo>
                  <a:pt x="355688" y="150368"/>
                </a:lnTo>
                <a:lnTo>
                  <a:pt x="357200" y="147828"/>
                </a:lnTo>
                <a:lnTo>
                  <a:pt x="358521" y="145288"/>
                </a:lnTo>
                <a:lnTo>
                  <a:pt x="356235" y="145288"/>
                </a:lnTo>
                <a:lnTo>
                  <a:pt x="350748" y="147828"/>
                </a:lnTo>
                <a:lnTo>
                  <a:pt x="353453" y="145288"/>
                </a:lnTo>
                <a:lnTo>
                  <a:pt x="354812" y="144018"/>
                </a:lnTo>
                <a:lnTo>
                  <a:pt x="352488" y="142748"/>
                </a:lnTo>
                <a:lnTo>
                  <a:pt x="358292" y="137668"/>
                </a:lnTo>
                <a:lnTo>
                  <a:pt x="355968" y="136398"/>
                </a:lnTo>
                <a:lnTo>
                  <a:pt x="351917" y="136398"/>
                </a:lnTo>
                <a:lnTo>
                  <a:pt x="346100" y="142748"/>
                </a:lnTo>
                <a:lnTo>
                  <a:pt x="350024" y="135128"/>
                </a:lnTo>
                <a:lnTo>
                  <a:pt x="351332" y="132588"/>
                </a:lnTo>
                <a:lnTo>
                  <a:pt x="346100" y="133858"/>
                </a:lnTo>
                <a:lnTo>
                  <a:pt x="342036" y="133858"/>
                </a:lnTo>
                <a:lnTo>
                  <a:pt x="337972" y="135128"/>
                </a:lnTo>
                <a:lnTo>
                  <a:pt x="334492" y="135128"/>
                </a:lnTo>
                <a:lnTo>
                  <a:pt x="336524" y="132588"/>
                </a:lnTo>
                <a:lnTo>
                  <a:pt x="342620" y="124968"/>
                </a:lnTo>
                <a:lnTo>
                  <a:pt x="333375" y="123698"/>
                </a:lnTo>
                <a:lnTo>
                  <a:pt x="324904" y="122428"/>
                </a:lnTo>
                <a:lnTo>
                  <a:pt x="316966" y="119761"/>
                </a:lnTo>
                <a:lnTo>
                  <a:pt x="310680" y="117348"/>
                </a:lnTo>
                <a:lnTo>
                  <a:pt x="313016" y="116078"/>
                </a:lnTo>
                <a:lnTo>
                  <a:pt x="317703" y="113538"/>
                </a:lnTo>
                <a:lnTo>
                  <a:pt x="324561" y="116078"/>
                </a:lnTo>
                <a:lnTo>
                  <a:pt x="329247" y="113538"/>
                </a:lnTo>
                <a:lnTo>
                  <a:pt x="331584" y="112268"/>
                </a:lnTo>
                <a:lnTo>
                  <a:pt x="314960" y="112268"/>
                </a:lnTo>
                <a:lnTo>
                  <a:pt x="308317" y="110998"/>
                </a:lnTo>
                <a:lnTo>
                  <a:pt x="306019" y="108458"/>
                </a:lnTo>
                <a:lnTo>
                  <a:pt x="304876" y="107188"/>
                </a:lnTo>
                <a:lnTo>
                  <a:pt x="305447" y="103378"/>
                </a:lnTo>
                <a:lnTo>
                  <a:pt x="311264" y="103378"/>
                </a:lnTo>
                <a:lnTo>
                  <a:pt x="314159" y="102108"/>
                </a:lnTo>
                <a:lnTo>
                  <a:pt x="308305" y="99568"/>
                </a:lnTo>
                <a:lnTo>
                  <a:pt x="307403" y="98298"/>
                </a:lnTo>
                <a:lnTo>
                  <a:pt x="304723" y="94488"/>
                </a:lnTo>
                <a:lnTo>
                  <a:pt x="300939" y="90678"/>
                </a:lnTo>
                <a:lnTo>
                  <a:pt x="294424" y="88138"/>
                </a:lnTo>
                <a:lnTo>
                  <a:pt x="295579" y="86868"/>
                </a:lnTo>
                <a:lnTo>
                  <a:pt x="299072" y="86868"/>
                </a:lnTo>
                <a:lnTo>
                  <a:pt x="297903" y="85598"/>
                </a:lnTo>
                <a:lnTo>
                  <a:pt x="299072" y="83058"/>
                </a:lnTo>
                <a:lnTo>
                  <a:pt x="292684" y="86868"/>
                </a:lnTo>
                <a:lnTo>
                  <a:pt x="294995" y="86868"/>
                </a:lnTo>
                <a:lnTo>
                  <a:pt x="287947" y="91948"/>
                </a:lnTo>
                <a:lnTo>
                  <a:pt x="279971" y="94488"/>
                </a:lnTo>
                <a:lnTo>
                  <a:pt x="272542" y="97028"/>
                </a:lnTo>
                <a:lnTo>
                  <a:pt x="267131" y="98298"/>
                </a:lnTo>
                <a:lnTo>
                  <a:pt x="273735" y="94488"/>
                </a:lnTo>
                <a:lnTo>
                  <a:pt x="275945" y="93218"/>
                </a:lnTo>
                <a:lnTo>
                  <a:pt x="278015" y="88138"/>
                </a:lnTo>
                <a:lnTo>
                  <a:pt x="281178" y="84328"/>
                </a:lnTo>
                <a:lnTo>
                  <a:pt x="285203" y="81788"/>
                </a:lnTo>
                <a:lnTo>
                  <a:pt x="293255" y="76708"/>
                </a:lnTo>
                <a:lnTo>
                  <a:pt x="291515" y="76708"/>
                </a:lnTo>
                <a:lnTo>
                  <a:pt x="288036" y="77978"/>
                </a:lnTo>
                <a:lnTo>
                  <a:pt x="283387" y="81788"/>
                </a:lnTo>
                <a:lnTo>
                  <a:pt x="283972" y="79248"/>
                </a:lnTo>
                <a:lnTo>
                  <a:pt x="286283" y="76708"/>
                </a:lnTo>
                <a:lnTo>
                  <a:pt x="292100" y="75438"/>
                </a:lnTo>
                <a:lnTo>
                  <a:pt x="285711" y="72898"/>
                </a:lnTo>
                <a:lnTo>
                  <a:pt x="279908" y="79248"/>
                </a:lnTo>
                <a:lnTo>
                  <a:pt x="278358" y="76708"/>
                </a:lnTo>
                <a:lnTo>
                  <a:pt x="277583" y="75438"/>
                </a:lnTo>
                <a:lnTo>
                  <a:pt x="280492" y="72898"/>
                </a:lnTo>
                <a:lnTo>
                  <a:pt x="282219" y="72898"/>
                </a:lnTo>
                <a:lnTo>
                  <a:pt x="286283" y="70358"/>
                </a:lnTo>
                <a:lnTo>
                  <a:pt x="271195" y="75438"/>
                </a:lnTo>
                <a:lnTo>
                  <a:pt x="271780" y="69088"/>
                </a:lnTo>
                <a:lnTo>
                  <a:pt x="274091" y="69088"/>
                </a:lnTo>
                <a:lnTo>
                  <a:pt x="275310" y="67322"/>
                </a:lnTo>
                <a:lnTo>
                  <a:pt x="270865" y="65278"/>
                </a:lnTo>
                <a:lnTo>
                  <a:pt x="263359" y="65278"/>
                </a:lnTo>
                <a:lnTo>
                  <a:pt x="260248" y="64008"/>
                </a:lnTo>
                <a:lnTo>
                  <a:pt x="257149" y="62738"/>
                </a:lnTo>
                <a:lnTo>
                  <a:pt x="256336" y="60198"/>
                </a:lnTo>
                <a:lnTo>
                  <a:pt x="255511" y="57658"/>
                </a:lnTo>
                <a:lnTo>
                  <a:pt x="257886" y="56388"/>
                </a:lnTo>
                <a:lnTo>
                  <a:pt x="262610" y="53848"/>
                </a:lnTo>
                <a:lnTo>
                  <a:pt x="264363" y="51308"/>
                </a:lnTo>
                <a:lnTo>
                  <a:pt x="265480" y="48768"/>
                </a:lnTo>
                <a:lnTo>
                  <a:pt x="270611" y="44958"/>
                </a:lnTo>
                <a:lnTo>
                  <a:pt x="264807" y="43688"/>
                </a:lnTo>
                <a:lnTo>
                  <a:pt x="259575" y="48768"/>
                </a:lnTo>
                <a:lnTo>
                  <a:pt x="258991" y="47498"/>
                </a:lnTo>
                <a:lnTo>
                  <a:pt x="257835" y="44958"/>
                </a:lnTo>
                <a:lnTo>
                  <a:pt x="247383" y="47498"/>
                </a:lnTo>
                <a:lnTo>
                  <a:pt x="249707" y="42418"/>
                </a:lnTo>
                <a:lnTo>
                  <a:pt x="256095" y="41148"/>
                </a:lnTo>
                <a:lnTo>
                  <a:pt x="250291" y="36068"/>
                </a:lnTo>
                <a:lnTo>
                  <a:pt x="247383" y="42418"/>
                </a:lnTo>
                <a:lnTo>
                  <a:pt x="239255" y="42418"/>
                </a:lnTo>
                <a:lnTo>
                  <a:pt x="231711" y="51308"/>
                </a:lnTo>
                <a:lnTo>
                  <a:pt x="232397" y="47498"/>
                </a:lnTo>
                <a:lnTo>
                  <a:pt x="232867" y="44958"/>
                </a:lnTo>
                <a:lnTo>
                  <a:pt x="234607" y="44958"/>
                </a:lnTo>
                <a:lnTo>
                  <a:pt x="231127" y="42418"/>
                </a:lnTo>
                <a:lnTo>
                  <a:pt x="236232" y="37338"/>
                </a:lnTo>
                <a:lnTo>
                  <a:pt x="237515" y="36068"/>
                </a:lnTo>
                <a:lnTo>
                  <a:pt x="232867" y="36068"/>
                </a:lnTo>
                <a:lnTo>
                  <a:pt x="227647" y="37338"/>
                </a:lnTo>
                <a:lnTo>
                  <a:pt x="229387" y="33528"/>
                </a:lnTo>
                <a:lnTo>
                  <a:pt x="232867" y="29718"/>
                </a:lnTo>
                <a:lnTo>
                  <a:pt x="239839" y="27178"/>
                </a:lnTo>
                <a:lnTo>
                  <a:pt x="243319" y="25908"/>
                </a:lnTo>
                <a:lnTo>
                  <a:pt x="245643" y="24638"/>
                </a:lnTo>
                <a:lnTo>
                  <a:pt x="239712" y="24638"/>
                </a:lnTo>
                <a:lnTo>
                  <a:pt x="236499" y="23368"/>
                </a:lnTo>
                <a:lnTo>
                  <a:pt x="233070" y="20828"/>
                </a:lnTo>
                <a:lnTo>
                  <a:pt x="230771" y="21272"/>
                </a:lnTo>
                <a:lnTo>
                  <a:pt x="235762" y="18288"/>
                </a:lnTo>
                <a:lnTo>
                  <a:pt x="237515" y="17018"/>
                </a:lnTo>
                <a:lnTo>
                  <a:pt x="228219" y="20828"/>
                </a:lnTo>
                <a:lnTo>
                  <a:pt x="229387" y="18288"/>
                </a:lnTo>
                <a:lnTo>
                  <a:pt x="162013" y="18288"/>
                </a:lnTo>
                <a:lnTo>
                  <a:pt x="162013" y="217678"/>
                </a:lnTo>
                <a:lnTo>
                  <a:pt x="159689" y="218948"/>
                </a:lnTo>
                <a:lnTo>
                  <a:pt x="159689" y="221488"/>
                </a:lnTo>
                <a:lnTo>
                  <a:pt x="157962" y="225298"/>
                </a:lnTo>
                <a:lnTo>
                  <a:pt x="156794" y="222758"/>
                </a:lnTo>
                <a:lnTo>
                  <a:pt x="155638" y="221488"/>
                </a:lnTo>
                <a:lnTo>
                  <a:pt x="159981" y="217678"/>
                </a:lnTo>
                <a:lnTo>
                  <a:pt x="161442" y="216408"/>
                </a:lnTo>
                <a:lnTo>
                  <a:pt x="162013" y="217678"/>
                </a:lnTo>
                <a:lnTo>
                  <a:pt x="162013" y="18288"/>
                </a:lnTo>
                <a:lnTo>
                  <a:pt x="95821" y="18288"/>
                </a:lnTo>
                <a:lnTo>
                  <a:pt x="95821" y="47498"/>
                </a:lnTo>
                <a:lnTo>
                  <a:pt x="92976" y="55118"/>
                </a:lnTo>
                <a:lnTo>
                  <a:pt x="86093" y="56388"/>
                </a:lnTo>
                <a:lnTo>
                  <a:pt x="78994" y="52578"/>
                </a:lnTo>
                <a:lnTo>
                  <a:pt x="75501" y="44958"/>
                </a:lnTo>
                <a:lnTo>
                  <a:pt x="83629" y="43688"/>
                </a:lnTo>
                <a:lnTo>
                  <a:pt x="86537" y="48768"/>
                </a:lnTo>
                <a:lnTo>
                  <a:pt x="95821" y="47498"/>
                </a:lnTo>
                <a:lnTo>
                  <a:pt x="95821" y="18288"/>
                </a:lnTo>
                <a:lnTo>
                  <a:pt x="5232" y="18288"/>
                </a:lnTo>
                <a:lnTo>
                  <a:pt x="3111" y="18288"/>
                </a:lnTo>
                <a:lnTo>
                  <a:pt x="1892" y="19558"/>
                </a:lnTo>
                <a:lnTo>
                  <a:pt x="9715" y="19558"/>
                </a:lnTo>
                <a:lnTo>
                  <a:pt x="10668" y="20828"/>
                </a:lnTo>
                <a:lnTo>
                  <a:pt x="20904" y="20828"/>
                </a:lnTo>
                <a:lnTo>
                  <a:pt x="10464" y="22098"/>
                </a:lnTo>
                <a:lnTo>
                  <a:pt x="23812" y="22098"/>
                </a:lnTo>
                <a:lnTo>
                  <a:pt x="27292" y="20828"/>
                </a:lnTo>
                <a:lnTo>
                  <a:pt x="31369" y="22098"/>
                </a:lnTo>
                <a:lnTo>
                  <a:pt x="24815" y="22098"/>
                </a:lnTo>
                <a:lnTo>
                  <a:pt x="30949" y="23368"/>
                </a:lnTo>
                <a:lnTo>
                  <a:pt x="23228" y="23368"/>
                </a:lnTo>
                <a:lnTo>
                  <a:pt x="20332" y="25908"/>
                </a:lnTo>
                <a:lnTo>
                  <a:pt x="36004" y="25908"/>
                </a:lnTo>
                <a:lnTo>
                  <a:pt x="33108" y="26492"/>
                </a:lnTo>
                <a:lnTo>
                  <a:pt x="33108" y="27178"/>
                </a:lnTo>
                <a:lnTo>
                  <a:pt x="30784" y="28448"/>
                </a:lnTo>
                <a:lnTo>
                  <a:pt x="25552" y="28448"/>
                </a:lnTo>
                <a:lnTo>
                  <a:pt x="33108" y="27178"/>
                </a:lnTo>
                <a:lnTo>
                  <a:pt x="33108" y="26492"/>
                </a:lnTo>
                <a:lnTo>
                  <a:pt x="29616" y="27178"/>
                </a:lnTo>
                <a:lnTo>
                  <a:pt x="19748" y="28448"/>
                </a:lnTo>
                <a:lnTo>
                  <a:pt x="23812" y="28448"/>
                </a:lnTo>
                <a:lnTo>
                  <a:pt x="22618" y="29718"/>
                </a:lnTo>
                <a:lnTo>
                  <a:pt x="26060" y="29718"/>
                </a:lnTo>
                <a:lnTo>
                  <a:pt x="28956" y="30988"/>
                </a:lnTo>
                <a:lnTo>
                  <a:pt x="22656" y="30988"/>
                </a:lnTo>
                <a:lnTo>
                  <a:pt x="20904" y="32258"/>
                </a:lnTo>
                <a:lnTo>
                  <a:pt x="19748" y="32258"/>
                </a:lnTo>
                <a:lnTo>
                  <a:pt x="19748" y="30988"/>
                </a:lnTo>
                <a:lnTo>
                  <a:pt x="20256" y="29883"/>
                </a:lnTo>
                <a:lnTo>
                  <a:pt x="11620" y="30988"/>
                </a:lnTo>
                <a:lnTo>
                  <a:pt x="9880" y="32258"/>
                </a:lnTo>
                <a:lnTo>
                  <a:pt x="10388" y="32258"/>
                </a:lnTo>
                <a:lnTo>
                  <a:pt x="15214" y="33528"/>
                </a:lnTo>
                <a:lnTo>
                  <a:pt x="13360" y="33528"/>
                </a:lnTo>
                <a:lnTo>
                  <a:pt x="11620" y="34798"/>
                </a:lnTo>
                <a:lnTo>
                  <a:pt x="12204" y="34798"/>
                </a:lnTo>
                <a:lnTo>
                  <a:pt x="10464" y="36068"/>
                </a:lnTo>
                <a:lnTo>
                  <a:pt x="5232" y="36068"/>
                </a:lnTo>
                <a:lnTo>
                  <a:pt x="4648" y="37338"/>
                </a:lnTo>
                <a:lnTo>
                  <a:pt x="15100" y="36068"/>
                </a:lnTo>
                <a:lnTo>
                  <a:pt x="13360" y="37338"/>
                </a:lnTo>
                <a:lnTo>
                  <a:pt x="22072" y="36068"/>
                </a:lnTo>
                <a:lnTo>
                  <a:pt x="19748" y="36068"/>
                </a:lnTo>
                <a:lnTo>
                  <a:pt x="19748" y="34798"/>
                </a:lnTo>
                <a:lnTo>
                  <a:pt x="29616" y="34798"/>
                </a:lnTo>
                <a:lnTo>
                  <a:pt x="23812" y="36068"/>
                </a:lnTo>
                <a:lnTo>
                  <a:pt x="40652" y="36068"/>
                </a:lnTo>
                <a:lnTo>
                  <a:pt x="22720" y="37338"/>
                </a:lnTo>
                <a:lnTo>
                  <a:pt x="15582" y="38608"/>
                </a:lnTo>
                <a:lnTo>
                  <a:pt x="8712" y="38608"/>
                </a:lnTo>
                <a:lnTo>
                  <a:pt x="15392" y="41148"/>
                </a:lnTo>
                <a:lnTo>
                  <a:pt x="34848" y="41148"/>
                </a:lnTo>
                <a:lnTo>
                  <a:pt x="26720" y="42418"/>
                </a:lnTo>
                <a:lnTo>
                  <a:pt x="24396" y="42418"/>
                </a:lnTo>
                <a:lnTo>
                  <a:pt x="21488" y="43688"/>
                </a:lnTo>
                <a:lnTo>
                  <a:pt x="22656" y="43688"/>
                </a:lnTo>
                <a:lnTo>
                  <a:pt x="34848" y="43688"/>
                </a:lnTo>
                <a:lnTo>
                  <a:pt x="28460" y="44958"/>
                </a:lnTo>
                <a:lnTo>
                  <a:pt x="22656" y="43688"/>
                </a:lnTo>
                <a:lnTo>
                  <a:pt x="24396" y="44958"/>
                </a:lnTo>
                <a:lnTo>
                  <a:pt x="20332" y="44958"/>
                </a:lnTo>
                <a:lnTo>
                  <a:pt x="15240" y="46228"/>
                </a:lnTo>
                <a:lnTo>
                  <a:pt x="19240" y="47498"/>
                </a:lnTo>
                <a:lnTo>
                  <a:pt x="27266" y="47498"/>
                </a:lnTo>
                <a:lnTo>
                  <a:pt x="34264" y="48768"/>
                </a:lnTo>
                <a:lnTo>
                  <a:pt x="33108" y="50038"/>
                </a:lnTo>
                <a:lnTo>
                  <a:pt x="32524" y="50038"/>
                </a:lnTo>
                <a:lnTo>
                  <a:pt x="28981" y="52578"/>
                </a:lnTo>
                <a:lnTo>
                  <a:pt x="31584" y="55118"/>
                </a:lnTo>
                <a:lnTo>
                  <a:pt x="32766" y="57658"/>
                </a:lnTo>
                <a:lnTo>
                  <a:pt x="24968" y="60198"/>
                </a:lnTo>
                <a:lnTo>
                  <a:pt x="20904" y="61468"/>
                </a:lnTo>
                <a:lnTo>
                  <a:pt x="29616" y="60198"/>
                </a:lnTo>
                <a:lnTo>
                  <a:pt x="39484" y="60198"/>
                </a:lnTo>
                <a:lnTo>
                  <a:pt x="39585" y="61468"/>
                </a:lnTo>
                <a:lnTo>
                  <a:pt x="31584" y="62738"/>
                </a:lnTo>
                <a:lnTo>
                  <a:pt x="25196" y="64008"/>
                </a:lnTo>
                <a:lnTo>
                  <a:pt x="30200" y="65278"/>
                </a:lnTo>
                <a:lnTo>
                  <a:pt x="37757" y="64008"/>
                </a:lnTo>
                <a:lnTo>
                  <a:pt x="36588" y="65278"/>
                </a:lnTo>
                <a:lnTo>
                  <a:pt x="38963" y="65798"/>
                </a:lnTo>
                <a:lnTo>
                  <a:pt x="41808" y="65278"/>
                </a:lnTo>
                <a:lnTo>
                  <a:pt x="39662" y="65951"/>
                </a:lnTo>
                <a:lnTo>
                  <a:pt x="42392" y="66548"/>
                </a:lnTo>
                <a:lnTo>
                  <a:pt x="37757" y="66548"/>
                </a:lnTo>
                <a:lnTo>
                  <a:pt x="39662" y="65951"/>
                </a:lnTo>
                <a:lnTo>
                  <a:pt x="38963" y="65798"/>
                </a:lnTo>
                <a:lnTo>
                  <a:pt x="34848" y="66548"/>
                </a:lnTo>
                <a:lnTo>
                  <a:pt x="31940" y="66548"/>
                </a:lnTo>
                <a:lnTo>
                  <a:pt x="42392" y="67818"/>
                </a:lnTo>
                <a:lnTo>
                  <a:pt x="38328" y="69088"/>
                </a:lnTo>
                <a:lnTo>
                  <a:pt x="18580" y="69088"/>
                </a:lnTo>
                <a:lnTo>
                  <a:pt x="17424" y="70358"/>
                </a:lnTo>
                <a:lnTo>
                  <a:pt x="38912" y="70358"/>
                </a:lnTo>
                <a:lnTo>
                  <a:pt x="42392" y="69088"/>
                </a:lnTo>
                <a:lnTo>
                  <a:pt x="54013" y="69088"/>
                </a:lnTo>
                <a:lnTo>
                  <a:pt x="54597" y="72898"/>
                </a:lnTo>
                <a:lnTo>
                  <a:pt x="58077" y="74168"/>
                </a:lnTo>
                <a:lnTo>
                  <a:pt x="47625" y="77978"/>
                </a:lnTo>
                <a:lnTo>
                  <a:pt x="51689" y="76708"/>
                </a:lnTo>
                <a:lnTo>
                  <a:pt x="61556" y="76708"/>
                </a:lnTo>
                <a:lnTo>
                  <a:pt x="62712" y="77978"/>
                </a:lnTo>
                <a:lnTo>
                  <a:pt x="54533" y="81788"/>
                </a:lnTo>
                <a:lnTo>
                  <a:pt x="54063" y="89408"/>
                </a:lnTo>
                <a:lnTo>
                  <a:pt x="45885" y="95758"/>
                </a:lnTo>
                <a:lnTo>
                  <a:pt x="55321" y="94488"/>
                </a:lnTo>
                <a:lnTo>
                  <a:pt x="59956" y="97028"/>
                </a:lnTo>
                <a:lnTo>
                  <a:pt x="63512" y="100838"/>
                </a:lnTo>
                <a:lnTo>
                  <a:pt x="69684" y="103378"/>
                </a:lnTo>
                <a:lnTo>
                  <a:pt x="66205" y="103378"/>
                </a:lnTo>
                <a:lnTo>
                  <a:pt x="66205" y="107188"/>
                </a:lnTo>
                <a:lnTo>
                  <a:pt x="62141" y="109728"/>
                </a:lnTo>
                <a:lnTo>
                  <a:pt x="59817" y="113538"/>
                </a:lnTo>
                <a:lnTo>
                  <a:pt x="68503" y="109728"/>
                </a:lnTo>
                <a:lnTo>
                  <a:pt x="75272" y="108458"/>
                </a:lnTo>
                <a:lnTo>
                  <a:pt x="87693" y="108458"/>
                </a:lnTo>
                <a:lnTo>
                  <a:pt x="80314" y="113538"/>
                </a:lnTo>
                <a:lnTo>
                  <a:pt x="73977" y="116078"/>
                </a:lnTo>
                <a:lnTo>
                  <a:pt x="67525" y="117348"/>
                </a:lnTo>
                <a:lnTo>
                  <a:pt x="59817" y="121158"/>
                </a:lnTo>
                <a:lnTo>
                  <a:pt x="66535" y="118618"/>
                </a:lnTo>
                <a:lnTo>
                  <a:pt x="76479" y="118618"/>
                </a:lnTo>
                <a:lnTo>
                  <a:pt x="81889" y="116078"/>
                </a:lnTo>
                <a:lnTo>
                  <a:pt x="77025" y="121158"/>
                </a:lnTo>
                <a:lnTo>
                  <a:pt x="74612" y="123698"/>
                </a:lnTo>
                <a:lnTo>
                  <a:pt x="69100" y="127508"/>
                </a:lnTo>
                <a:lnTo>
                  <a:pt x="77025" y="124968"/>
                </a:lnTo>
                <a:lnTo>
                  <a:pt x="78841" y="124968"/>
                </a:lnTo>
                <a:lnTo>
                  <a:pt x="79565" y="126238"/>
                </a:lnTo>
                <a:lnTo>
                  <a:pt x="84213" y="124968"/>
                </a:lnTo>
                <a:lnTo>
                  <a:pt x="78397" y="133858"/>
                </a:lnTo>
                <a:lnTo>
                  <a:pt x="69684" y="135128"/>
                </a:lnTo>
                <a:lnTo>
                  <a:pt x="76657" y="136398"/>
                </a:lnTo>
                <a:lnTo>
                  <a:pt x="75361" y="137617"/>
                </a:lnTo>
                <a:lnTo>
                  <a:pt x="79336" y="135128"/>
                </a:lnTo>
                <a:lnTo>
                  <a:pt x="85369" y="132588"/>
                </a:lnTo>
                <a:lnTo>
                  <a:pt x="86804" y="135128"/>
                </a:lnTo>
                <a:lnTo>
                  <a:pt x="83337" y="137668"/>
                </a:lnTo>
                <a:lnTo>
                  <a:pt x="77685" y="141478"/>
                </a:lnTo>
                <a:lnTo>
                  <a:pt x="72593" y="145288"/>
                </a:lnTo>
                <a:lnTo>
                  <a:pt x="77825" y="146558"/>
                </a:lnTo>
                <a:lnTo>
                  <a:pt x="90017" y="142748"/>
                </a:lnTo>
                <a:lnTo>
                  <a:pt x="91173" y="145288"/>
                </a:lnTo>
                <a:lnTo>
                  <a:pt x="89433" y="146558"/>
                </a:lnTo>
                <a:lnTo>
                  <a:pt x="88849" y="147828"/>
                </a:lnTo>
                <a:lnTo>
                  <a:pt x="92062" y="147828"/>
                </a:lnTo>
                <a:lnTo>
                  <a:pt x="95237" y="151638"/>
                </a:lnTo>
                <a:lnTo>
                  <a:pt x="98856" y="154178"/>
                </a:lnTo>
                <a:lnTo>
                  <a:pt x="106273" y="154178"/>
                </a:lnTo>
                <a:lnTo>
                  <a:pt x="105486" y="155333"/>
                </a:lnTo>
                <a:lnTo>
                  <a:pt x="114985" y="149098"/>
                </a:lnTo>
                <a:lnTo>
                  <a:pt x="119634" y="146558"/>
                </a:lnTo>
                <a:lnTo>
                  <a:pt x="120789" y="147828"/>
                </a:lnTo>
                <a:lnTo>
                  <a:pt x="124853" y="146558"/>
                </a:lnTo>
                <a:lnTo>
                  <a:pt x="128917" y="145288"/>
                </a:lnTo>
                <a:lnTo>
                  <a:pt x="121958" y="150368"/>
                </a:lnTo>
                <a:lnTo>
                  <a:pt x="121373" y="149098"/>
                </a:lnTo>
                <a:lnTo>
                  <a:pt x="115557" y="151638"/>
                </a:lnTo>
                <a:lnTo>
                  <a:pt x="120205" y="151638"/>
                </a:lnTo>
                <a:lnTo>
                  <a:pt x="114846" y="155448"/>
                </a:lnTo>
                <a:lnTo>
                  <a:pt x="110655" y="155448"/>
                </a:lnTo>
                <a:lnTo>
                  <a:pt x="106273" y="156718"/>
                </a:lnTo>
                <a:lnTo>
                  <a:pt x="112077" y="157988"/>
                </a:lnTo>
                <a:lnTo>
                  <a:pt x="123698" y="156718"/>
                </a:lnTo>
                <a:lnTo>
                  <a:pt x="122529" y="161798"/>
                </a:lnTo>
                <a:lnTo>
                  <a:pt x="116827" y="164338"/>
                </a:lnTo>
                <a:lnTo>
                  <a:pt x="113893" y="163068"/>
                </a:lnTo>
                <a:lnTo>
                  <a:pt x="111506" y="163068"/>
                </a:lnTo>
                <a:lnTo>
                  <a:pt x="107442" y="166878"/>
                </a:lnTo>
                <a:lnTo>
                  <a:pt x="107721" y="165608"/>
                </a:lnTo>
                <a:lnTo>
                  <a:pt x="109181" y="159258"/>
                </a:lnTo>
                <a:lnTo>
                  <a:pt x="102463" y="165608"/>
                </a:lnTo>
                <a:lnTo>
                  <a:pt x="101193" y="164338"/>
                </a:lnTo>
                <a:lnTo>
                  <a:pt x="99707" y="164338"/>
                </a:lnTo>
                <a:lnTo>
                  <a:pt x="92329" y="170688"/>
                </a:lnTo>
                <a:lnTo>
                  <a:pt x="92913" y="178308"/>
                </a:lnTo>
                <a:lnTo>
                  <a:pt x="102209" y="173228"/>
                </a:lnTo>
                <a:lnTo>
                  <a:pt x="102793" y="182118"/>
                </a:lnTo>
                <a:lnTo>
                  <a:pt x="109753" y="179578"/>
                </a:lnTo>
                <a:lnTo>
                  <a:pt x="111493" y="175768"/>
                </a:lnTo>
                <a:lnTo>
                  <a:pt x="118465" y="173228"/>
                </a:lnTo>
                <a:lnTo>
                  <a:pt x="121831" y="177038"/>
                </a:lnTo>
                <a:lnTo>
                  <a:pt x="115277" y="184658"/>
                </a:lnTo>
                <a:lnTo>
                  <a:pt x="109156" y="192278"/>
                </a:lnTo>
                <a:lnTo>
                  <a:pt x="113817" y="193548"/>
                </a:lnTo>
                <a:lnTo>
                  <a:pt x="127393" y="188468"/>
                </a:lnTo>
                <a:lnTo>
                  <a:pt x="131864" y="187198"/>
                </a:lnTo>
                <a:lnTo>
                  <a:pt x="131826" y="191008"/>
                </a:lnTo>
                <a:lnTo>
                  <a:pt x="119049" y="197358"/>
                </a:lnTo>
                <a:lnTo>
                  <a:pt x="123202" y="199898"/>
                </a:lnTo>
                <a:lnTo>
                  <a:pt x="129209" y="197358"/>
                </a:lnTo>
                <a:lnTo>
                  <a:pt x="133908" y="196088"/>
                </a:lnTo>
                <a:lnTo>
                  <a:pt x="134150" y="199898"/>
                </a:lnTo>
                <a:lnTo>
                  <a:pt x="128917" y="202438"/>
                </a:lnTo>
                <a:lnTo>
                  <a:pt x="127177" y="198628"/>
                </a:lnTo>
                <a:lnTo>
                  <a:pt x="126593" y="199898"/>
                </a:lnTo>
                <a:lnTo>
                  <a:pt x="125044" y="203708"/>
                </a:lnTo>
                <a:lnTo>
                  <a:pt x="128562" y="203708"/>
                </a:lnTo>
                <a:lnTo>
                  <a:pt x="131127" y="202438"/>
                </a:lnTo>
                <a:lnTo>
                  <a:pt x="133705" y="201168"/>
                </a:lnTo>
                <a:lnTo>
                  <a:pt x="137045" y="201168"/>
                </a:lnTo>
                <a:lnTo>
                  <a:pt x="127177" y="208788"/>
                </a:lnTo>
                <a:lnTo>
                  <a:pt x="132537" y="211328"/>
                </a:lnTo>
                <a:lnTo>
                  <a:pt x="145884" y="216408"/>
                </a:lnTo>
                <a:lnTo>
                  <a:pt x="151574" y="218948"/>
                </a:lnTo>
                <a:lnTo>
                  <a:pt x="148082" y="221488"/>
                </a:lnTo>
                <a:lnTo>
                  <a:pt x="144018" y="222758"/>
                </a:lnTo>
                <a:lnTo>
                  <a:pt x="142278" y="226568"/>
                </a:lnTo>
                <a:lnTo>
                  <a:pt x="148767" y="230378"/>
                </a:lnTo>
                <a:lnTo>
                  <a:pt x="152361" y="237998"/>
                </a:lnTo>
                <a:lnTo>
                  <a:pt x="154114" y="246888"/>
                </a:lnTo>
                <a:lnTo>
                  <a:pt x="155054" y="257048"/>
                </a:lnTo>
                <a:lnTo>
                  <a:pt x="166090" y="251968"/>
                </a:lnTo>
                <a:lnTo>
                  <a:pt x="166598" y="253098"/>
                </a:lnTo>
                <a:lnTo>
                  <a:pt x="170726" y="251968"/>
                </a:lnTo>
                <a:lnTo>
                  <a:pt x="172478" y="253238"/>
                </a:lnTo>
                <a:lnTo>
                  <a:pt x="167830" y="258318"/>
                </a:lnTo>
                <a:lnTo>
                  <a:pt x="164338" y="259588"/>
                </a:lnTo>
                <a:lnTo>
                  <a:pt x="173532" y="259588"/>
                </a:lnTo>
                <a:lnTo>
                  <a:pt x="182130" y="260858"/>
                </a:lnTo>
                <a:lnTo>
                  <a:pt x="187782" y="265938"/>
                </a:lnTo>
                <a:lnTo>
                  <a:pt x="188150" y="273558"/>
                </a:lnTo>
                <a:lnTo>
                  <a:pt x="184670" y="274828"/>
                </a:lnTo>
                <a:lnTo>
                  <a:pt x="188112" y="276098"/>
                </a:lnTo>
                <a:lnTo>
                  <a:pt x="194830" y="272288"/>
                </a:lnTo>
                <a:lnTo>
                  <a:pt x="200672" y="271018"/>
                </a:lnTo>
                <a:lnTo>
                  <a:pt x="201510" y="273558"/>
                </a:lnTo>
                <a:lnTo>
                  <a:pt x="199186" y="274828"/>
                </a:lnTo>
                <a:lnTo>
                  <a:pt x="201510" y="279908"/>
                </a:lnTo>
                <a:lnTo>
                  <a:pt x="207314" y="283718"/>
                </a:lnTo>
                <a:lnTo>
                  <a:pt x="215442" y="291338"/>
                </a:lnTo>
                <a:lnTo>
                  <a:pt x="218351" y="297688"/>
                </a:lnTo>
                <a:lnTo>
                  <a:pt x="216027" y="306578"/>
                </a:lnTo>
                <a:lnTo>
                  <a:pt x="222135" y="304038"/>
                </a:lnTo>
                <a:lnTo>
                  <a:pt x="224815" y="306578"/>
                </a:lnTo>
                <a:lnTo>
                  <a:pt x="228028" y="309118"/>
                </a:lnTo>
                <a:lnTo>
                  <a:pt x="235762" y="304038"/>
                </a:lnTo>
                <a:lnTo>
                  <a:pt x="234162" y="311658"/>
                </a:lnTo>
                <a:lnTo>
                  <a:pt x="232498" y="316738"/>
                </a:lnTo>
                <a:lnTo>
                  <a:pt x="231787" y="321818"/>
                </a:lnTo>
                <a:lnTo>
                  <a:pt x="231724" y="324358"/>
                </a:lnTo>
                <a:lnTo>
                  <a:pt x="232283" y="330708"/>
                </a:lnTo>
                <a:lnTo>
                  <a:pt x="233438" y="331978"/>
                </a:lnTo>
                <a:lnTo>
                  <a:pt x="243903" y="321818"/>
                </a:lnTo>
                <a:lnTo>
                  <a:pt x="247967" y="321818"/>
                </a:lnTo>
                <a:lnTo>
                  <a:pt x="240995" y="330708"/>
                </a:lnTo>
                <a:lnTo>
                  <a:pt x="252031" y="324358"/>
                </a:lnTo>
                <a:lnTo>
                  <a:pt x="245643" y="337058"/>
                </a:lnTo>
                <a:lnTo>
                  <a:pt x="249707" y="335788"/>
                </a:lnTo>
                <a:lnTo>
                  <a:pt x="249123" y="334518"/>
                </a:lnTo>
                <a:lnTo>
                  <a:pt x="250875" y="330708"/>
                </a:lnTo>
                <a:lnTo>
                  <a:pt x="253187" y="328168"/>
                </a:lnTo>
                <a:lnTo>
                  <a:pt x="260159" y="326898"/>
                </a:lnTo>
                <a:lnTo>
                  <a:pt x="257251" y="340868"/>
                </a:lnTo>
                <a:lnTo>
                  <a:pt x="254355" y="345948"/>
                </a:lnTo>
                <a:lnTo>
                  <a:pt x="258991" y="345948"/>
                </a:lnTo>
                <a:lnTo>
                  <a:pt x="269455" y="344678"/>
                </a:lnTo>
                <a:lnTo>
                  <a:pt x="267131" y="347218"/>
                </a:lnTo>
                <a:lnTo>
                  <a:pt x="265379" y="348488"/>
                </a:lnTo>
                <a:lnTo>
                  <a:pt x="263067" y="349758"/>
                </a:lnTo>
                <a:lnTo>
                  <a:pt x="264985" y="349758"/>
                </a:lnTo>
                <a:lnTo>
                  <a:pt x="263207" y="353568"/>
                </a:lnTo>
                <a:lnTo>
                  <a:pt x="262077" y="356108"/>
                </a:lnTo>
                <a:lnTo>
                  <a:pt x="265963" y="354838"/>
                </a:lnTo>
                <a:lnTo>
                  <a:pt x="266547" y="352298"/>
                </a:lnTo>
                <a:lnTo>
                  <a:pt x="270027" y="349758"/>
                </a:lnTo>
                <a:lnTo>
                  <a:pt x="271780" y="347218"/>
                </a:lnTo>
                <a:lnTo>
                  <a:pt x="270027" y="354838"/>
                </a:lnTo>
                <a:lnTo>
                  <a:pt x="275259" y="358648"/>
                </a:lnTo>
                <a:lnTo>
                  <a:pt x="281063" y="358648"/>
                </a:lnTo>
                <a:lnTo>
                  <a:pt x="275844" y="364998"/>
                </a:lnTo>
                <a:lnTo>
                  <a:pt x="281139" y="368808"/>
                </a:lnTo>
                <a:lnTo>
                  <a:pt x="287743" y="371348"/>
                </a:lnTo>
                <a:lnTo>
                  <a:pt x="294779" y="372618"/>
                </a:lnTo>
                <a:lnTo>
                  <a:pt x="301396" y="376428"/>
                </a:lnTo>
                <a:lnTo>
                  <a:pt x="300228" y="371348"/>
                </a:lnTo>
                <a:lnTo>
                  <a:pt x="307771" y="358648"/>
                </a:lnTo>
                <a:lnTo>
                  <a:pt x="310680" y="359918"/>
                </a:lnTo>
                <a:lnTo>
                  <a:pt x="310172" y="361035"/>
                </a:lnTo>
                <a:lnTo>
                  <a:pt x="313004" y="358648"/>
                </a:lnTo>
                <a:lnTo>
                  <a:pt x="315328" y="362458"/>
                </a:lnTo>
                <a:lnTo>
                  <a:pt x="308356" y="372618"/>
                </a:lnTo>
                <a:lnTo>
                  <a:pt x="304876" y="375158"/>
                </a:lnTo>
                <a:lnTo>
                  <a:pt x="310680" y="372618"/>
                </a:lnTo>
                <a:lnTo>
                  <a:pt x="308940" y="376428"/>
                </a:lnTo>
                <a:lnTo>
                  <a:pt x="307200" y="377698"/>
                </a:lnTo>
                <a:lnTo>
                  <a:pt x="304876" y="381508"/>
                </a:lnTo>
                <a:lnTo>
                  <a:pt x="307301" y="381508"/>
                </a:lnTo>
                <a:lnTo>
                  <a:pt x="308216" y="385318"/>
                </a:lnTo>
                <a:lnTo>
                  <a:pt x="309765" y="389128"/>
                </a:lnTo>
                <a:lnTo>
                  <a:pt x="314159" y="385318"/>
                </a:lnTo>
                <a:lnTo>
                  <a:pt x="313004" y="389128"/>
                </a:lnTo>
                <a:lnTo>
                  <a:pt x="321716" y="392938"/>
                </a:lnTo>
                <a:lnTo>
                  <a:pt x="327520" y="391668"/>
                </a:lnTo>
                <a:lnTo>
                  <a:pt x="334492" y="394208"/>
                </a:lnTo>
                <a:lnTo>
                  <a:pt x="335648" y="391668"/>
                </a:lnTo>
                <a:lnTo>
                  <a:pt x="338556" y="385318"/>
                </a:lnTo>
                <a:lnTo>
                  <a:pt x="339128" y="384048"/>
                </a:lnTo>
                <a:lnTo>
                  <a:pt x="340880" y="387858"/>
                </a:lnTo>
                <a:lnTo>
                  <a:pt x="344017" y="384048"/>
                </a:lnTo>
                <a:lnTo>
                  <a:pt x="346100" y="381508"/>
                </a:lnTo>
                <a:lnTo>
                  <a:pt x="349592" y="386588"/>
                </a:lnTo>
                <a:lnTo>
                  <a:pt x="352488" y="398018"/>
                </a:lnTo>
                <a:lnTo>
                  <a:pt x="358876" y="398018"/>
                </a:lnTo>
                <a:lnTo>
                  <a:pt x="365074" y="395566"/>
                </a:lnTo>
                <a:lnTo>
                  <a:pt x="371068" y="396748"/>
                </a:lnTo>
                <a:lnTo>
                  <a:pt x="365264" y="401828"/>
                </a:lnTo>
                <a:lnTo>
                  <a:pt x="373392" y="403098"/>
                </a:lnTo>
                <a:lnTo>
                  <a:pt x="375716" y="403098"/>
                </a:lnTo>
                <a:lnTo>
                  <a:pt x="387921" y="399288"/>
                </a:lnTo>
                <a:lnTo>
                  <a:pt x="387896" y="395414"/>
                </a:lnTo>
                <a:lnTo>
                  <a:pt x="387337" y="392938"/>
                </a:lnTo>
                <a:lnTo>
                  <a:pt x="389077" y="390398"/>
                </a:lnTo>
                <a:lnTo>
                  <a:pt x="391401" y="389128"/>
                </a:lnTo>
                <a:lnTo>
                  <a:pt x="391845" y="394030"/>
                </a:lnTo>
                <a:lnTo>
                  <a:pt x="391947" y="395566"/>
                </a:lnTo>
                <a:lnTo>
                  <a:pt x="390321" y="399135"/>
                </a:lnTo>
                <a:lnTo>
                  <a:pt x="394728" y="398018"/>
                </a:lnTo>
                <a:lnTo>
                  <a:pt x="398881" y="400558"/>
                </a:lnTo>
                <a:lnTo>
                  <a:pt x="402488" y="405638"/>
                </a:lnTo>
                <a:lnTo>
                  <a:pt x="405917" y="410718"/>
                </a:lnTo>
                <a:lnTo>
                  <a:pt x="409448" y="415798"/>
                </a:lnTo>
                <a:lnTo>
                  <a:pt x="413181" y="419608"/>
                </a:lnTo>
                <a:lnTo>
                  <a:pt x="417360" y="420878"/>
                </a:lnTo>
                <a:lnTo>
                  <a:pt x="422186" y="417068"/>
                </a:lnTo>
                <a:lnTo>
                  <a:pt x="421601" y="417068"/>
                </a:lnTo>
                <a:lnTo>
                  <a:pt x="425665" y="414528"/>
                </a:lnTo>
                <a:lnTo>
                  <a:pt x="429158" y="411988"/>
                </a:lnTo>
                <a:lnTo>
                  <a:pt x="433222" y="409448"/>
                </a:lnTo>
                <a:lnTo>
                  <a:pt x="437286" y="411988"/>
                </a:lnTo>
                <a:lnTo>
                  <a:pt x="429158" y="415798"/>
                </a:lnTo>
                <a:lnTo>
                  <a:pt x="431482" y="422148"/>
                </a:lnTo>
                <a:lnTo>
                  <a:pt x="438454" y="415798"/>
                </a:lnTo>
                <a:lnTo>
                  <a:pt x="441934" y="417068"/>
                </a:lnTo>
                <a:lnTo>
                  <a:pt x="445998" y="418338"/>
                </a:lnTo>
                <a:lnTo>
                  <a:pt x="452970" y="423418"/>
                </a:lnTo>
                <a:lnTo>
                  <a:pt x="458203" y="418338"/>
                </a:lnTo>
                <a:lnTo>
                  <a:pt x="458774" y="425958"/>
                </a:lnTo>
                <a:lnTo>
                  <a:pt x="460514" y="429768"/>
                </a:lnTo>
                <a:lnTo>
                  <a:pt x="463423" y="431038"/>
                </a:lnTo>
                <a:lnTo>
                  <a:pt x="464591" y="431038"/>
                </a:lnTo>
                <a:lnTo>
                  <a:pt x="466331" y="432308"/>
                </a:lnTo>
                <a:lnTo>
                  <a:pt x="468071" y="432308"/>
                </a:lnTo>
                <a:lnTo>
                  <a:pt x="468655" y="431038"/>
                </a:lnTo>
                <a:lnTo>
                  <a:pt x="469811" y="429768"/>
                </a:lnTo>
                <a:lnTo>
                  <a:pt x="472719" y="427228"/>
                </a:lnTo>
                <a:lnTo>
                  <a:pt x="469226" y="436118"/>
                </a:lnTo>
                <a:lnTo>
                  <a:pt x="472135" y="429768"/>
                </a:lnTo>
                <a:lnTo>
                  <a:pt x="472719" y="428713"/>
                </a:lnTo>
                <a:lnTo>
                  <a:pt x="472719" y="428498"/>
                </a:lnTo>
                <a:lnTo>
                  <a:pt x="473494" y="427228"/>
                </a:lnTo>
                <a:lnTo>
                  <a:pt x="473875" y="426593"/>
                </a:lnTo>
                <a:lnTo>
                  <a:pt x="475627" y="423418"/>
                </a:lnTo>
                <a:lnTo>
                  <a:pt x="474459" y="425640"/>
                </a:lnTo>
                <a:lnTo>
                  <a:pt x="475043" y="424688"/>
                </a:lnTo>
                <a:lnTo>
                  <a:pt x="476199" y="424688"/>
                </a:lnTo>
                <a:lnTo>
                  <a:pt x="477367" y="423418"/>
                </a:lnTo>
                <a:lnTo>
                  <a:pt x="478523" y="423418"/>
                </a:lnTo>
                <a:lnTo>
                  <a:pt x="480263" y="424688"/>
                </a:lnTo>
                <a:lnTo>
                  <a:pt x="479691" y="431038"/>
                </a:lnTo>
                <a:lnTo>
                  <a:pt x="477939" y="436118"/>
                </a:lnTo>
                <a:lnTo>
                  <a:pt x="475627" y="439928"/>
                </a:lnTo>
                <a:lnTo>
                  <a:pt x="474459" y="442468"/>
                </a:lnTo>
                <a:lnTo>
                  <a:pt x="473303" y="443738"/>
                </a:lnTo>
                <a:lnTo>
                  <a:pt x="473303" y="446278"/>
                </a:lnTo>
                <a:lnTo>
                  <a:pt x="473875" y="448818"/>
                </a:lnTo>
                <a:lnTo>
                  <a:pt x="473875" y="451358"/>
                </a:lnTo>
                <a:lnTo>
                  <a:pt x="474459" y="452628"/>
                </a:lnTo>
                <a:lnTo>
                  <a:pt x="480275" y="453898"/>
                </a:lnTo>
                <a:lnTo>
                  <a:pt x="490118" y="450088"/>
                </a:lnTo>
                <a:lnTo>
                  <a:pt x="497776" y="447548"/>
                </a:lnTo>
                <a:lnTo>
                  <a:pt x="497065" y="453898"/>
                </a:lnTo>
                <a:lnTo>
                  <a:pt x="485495" y="458978"/>
                </a:lnTo>
                <a:lnTo>
                  <a:pt x="495896" y="460248"/>
                </a:lnTo>
                <a:lnTo>
                  <a:pt x="502869" y="472948"/>
                </a:lnTo>
                <a:lnTo>
                  <a:pt x="506933" y="479298"/>
                </a:lnTo>
                <a:lnTo>
                  <a:pt x="510425" y="485648"/>
                </a:lnTo>
                <a:lnTo>
                  <a:pt x="519709" y="486918"/>
                </a:lnTo>
                <a:lnTo>
                  <a:pt x="516813" y="488188"/>
                </a:lnTo>
                <a:lnTo>
                  <a:pt x="513905" y="490728"/>
                </a:lnTo>
                <a:lnTo>
                  <a:pt x="513321" y="489458"/>
                </a:lnTo>
                <a:lnTo>
                  <a:pt x="511886" y="494538"/>
                </a:lnTo>
                <a:lnTo>
                  <a:pt x="514845" y="497078"/>
                </a:lnTo>
                <a:lnTo>
                  <a:pt x="520103" y="497078"/>
                </a:lnTo>
                <a:lnTo>
                  <a:pt x="525526" y="494538"/>
                </a:lnTo>
                <a:lnTo>
                  <a:pt x="526110" y="497078"/>
                </a:lnTo>
                <a:lnTo>
                  <a:pt x="520293" y="498348"/>
                </a:lnTo>
                <a:lnTo>
                  <a:pt x="517969" y="502158"/>
                </a:lnTo>
                <a:lnTo>
                  <a:pt x="519074" y="504698"/>
                </a:lnTo>
                <a:lnTo>
                  <a:pt x="526707" y="504698"/>
                </a:lnTo>
                <a:lnTo>
                  <a:pt x="524941" y="508508"/>
                </a:lnTo>
                <a:lnTo>
                  <a:pt x="523201" y="508508"/>
                </a:lnTo>
                <a:lnTo>
                  <a:pt x="526681" y="509778"/>
                </a:lnTo>
                <a:lnTo>
                  <a:pt x="527265" y="516128"/>
                </a:lnTo>
                <a:lnTo>
                  <a:pt x="533654" y="508508"/>
                </a:lnTo>
                <a:lnTo>
                  <a:pt x="533069" y="516128"/>
                </a:lnTo>
                <a:lnTo>
                  <a:pt x="543534" y="513588"/>
                </a:lnTo>
                <a:lnTo>
                  <a:pt x="541210" y="521208"/>
                </a:lnTo>
                <a:lnTo>
                  <a:pt x="546011" y="519938"/>
                </a:lnTo>
                <a:lnTo>
                  <a:pt x="547382" y="522478"/>
                </a:lnTo>
                <a:lnTo>
                  <a:pt x="549287" y="525018"/>
                </a:lnTo>
                <a:lnTo>
                  <a:pt x="555726" y="521208"/>
                </a:lnTo>
                <a:lnTo>
                  <a:pt x="549503" y="528828"/>
                </a:lnTo>
                <a:lnTo>
                  <a:pt x="549478" y="532638"/>
                </a:lnTo>
                <a:lnTo>
                  <a:pt x="553605" y="535178"/>
                </a:lnTo>
                <a:lnTo>
                  <a:pt x="559790" y="533908"/>
                </a:lnTo>
                <a:lnTo>
                  <a:pt x="555142" y="536448"/>
                </a:lnTo>
                <a:lnTo>
                  <a:pt x="557466" y="540258"/>
                </a:lnTo>
                <a:lnTo>
                  <a:pt x="551662" y="544068"/>
                </a:lnTo>
                <a:lnTo>
                  <a:pt x="554570" y="546608"/>
                </a:lnTo>
                <a:lnTo>
                  <a:pt x="559206" y="546608"/>
                </a:lnTo>
                <a:lnTo>
                  <a:pt x="565023" y="540258"/>
                </a:lnTo>
                <a:lnTo>
                  <a:pt x="563702" y="549148"/>
                </a:lnTo>
                <a:lnTo>
                  <a:pt x="569734" y="550418"/>
                </a:lnTo>
                <a:lnTo>
                  <a:pt x="574573" y="551688"/>
                </a:lnTo>
                <a:lnTo>
                  <a:pt x="569671" y="560578"/>
                </a:lnTo>
                <a:lnTo>
                  <a:pt x="580034" y="561848"/>
                </a:lnTo>
                <a:lnTo>
                  <a:pt x="589419" y="564388"/>
                </a:lnTo>
                <a:lnTo>
                  <a:pt x="597928" y="566928"/>
                </a:lnTo>
                <a:lnTo>
                  <a:pt x="605675" y="569468"/>
                </a:lnTo>
                <a:lnTo>
                  <a:pt x="598970" y="573278"/>
                </a:lnTo>
                <a:lnTo>
                  <a:pt x="591223" y="570738"/>
                </a:lnTo>
                <a:lnTo>
                  <a:pt x="584187" y="575818"/>
                </a:lnTo>
                <a:lnTo>
                  <a:pt x="593140" y="575818"/>
                </a:lnTo>
                <a:lnTo>
                  <a:pt x="601827" y="574548"/>
                </a:lnTo>
                <a:lnTo>
                  <a:pt x="609092" y="575818"/>
                </a:lnTo>
                <a:lnTo>
                  <a:pt x="613803" y="579628"/>
                </a:lnTo>
                <a:lnTo>
                  <a:pt x="613803" y="583438"/>
                </a:lnTo>
                <a:lnTo>
                  <a:pt x="607999" y="584708"/>
                </a:lnTo>
                <a:lnTo>
                  <a:pt x="605091" y="585978"/>
                </a:lnTo>
                <a:lnTo>
                  <a:pt x="612178" y="588518"/>
                </a:lnTo>
                <a:lnTo>
                  <a:pt x="617359" y="592328"/>
                </a:lnTo>
                <a:lnTo>
                  <a:pt x="622655" y="596138"/>
                </a:lnTo>
                <a:lnTo>
                  <a:pt x="630072" y="597408"/>
                </a:lnTo>
                <a:lnTo>
                  <a:pt x="628904" y="598678"/>
                </a:lnTo>
                <a:lnTo>
                  <a:pt x="627164" y="599948"/>
                </a:lnTo>
                <a:lnTo>
                  <a:pt x="627748" y="599948"/>
                </a:lnTo>
                <a:lnTo>
                  <a:pt x="627164" y="605028"/>
                </a:lnTo>
                <a:lnTo>
                  <a:pt x="632396" y="598678"/>
                </a:lnTo>
                <a:lnTo>
                  <a:pt x="630072" y="598678"/>
                </a:lnTo>
                <a:lnTo>
                  <a:pt x="635520" y="592328"/>
                </a:lnTo>
                <a:lnTo>
                  <a:pt x="642708" y="587248"/>
                </a:lnTo>
                <a:lnTo>
                  <a:pt x="649668" y="583438"/>
                </a:lnTo>
                <a:lnTo>
                  <a:pt x="654469" y="580898"/>
                </a:lnTo>
                <a:lnTo>
                  <a:pt x="647725" y="588518"/>
                </a:lnTo>
                <a:lnTo>
                  <a:pt x="647128" y="593598"/>
                </a:lnTo>
                <a:lnTo>
                  <a:pt x="645566" y="598678"/>
                </a:lnTo>
                <a:lnTo>
                  <a:pt x="635876" y="608838"/>
                </a:lnTo>
                <a:lnTo>
                  <a:pt x="637616" y="607568"/>
                </a:lnTo>
                <a:lnTo>
                  <a:pt x="641108" y="606298"/>
                </a:lnTo>
                <a:lnTo>
                  <a:pt x="644017" y="602488"/>
                </a:lnTo>
                <a:lnTo>
                  <a:pt x="644017" y="605028"/>
                </a:lnTo>
                <a:lnTo>
                  <a:pt x="642848" y="606298"/>
                </a:lnTo>
                <a:lnTo>
                  <a:pt x="637616" y="610108"/>
                </a:lnTo>
                <a:lnTo>
                  <a:pt x="645172" y="611378"/>
                </a:lnTo>
                <a:lnTo>
                  <a:pt x="648652" y="603758"/>
                </a:lnTo>
                <a:lnTo>
                  <a:pt x="652729" y="606298"/>
                </a:lnTo>
                <a:lnTo>
                  <a:pt x="650684" y="609638"/>
                </a:lnTo>
                <a:lnTo>
                  <a:pt x="652145" y="608838"/>
                </a:lnTo>
                <a:lnTo>
                  <a:pt x="658533" y="605028"/>
                </a:lnTo>
                <a:lnTo>
                  <a:pt x="660273" y="610108"/>
                </a:lnTo>
                <a:lnTo>
                  <a:pt x="659117" y="611378"/>
                </a:lnTo>
                <a:lnTo>
                  <a:pt x="657364" y="613918"/>
                </a:lnTo>
                <a:lnTo>
                  <a:pt x="656793" y="613918"/>
                </a:lnTo>
                <a:lnTo>
                  <a:pt x="660273" y="615188"/>
                </a:lnTo>
                <a:lnTo>
                  <a:pt x="665505" y="613918"/>
                </a:lnTo>
                <a:lnTo>
                  <a:pt x="670153" y="612648"/>
                </a:lnTo>
                <a:lnTo>
                  <a:pt x="675373" y="611378"/>
                </a:lnTo>
                <a:lnTo>
                  <a:pt x="679437" y="611378"/>
                </a:lnTo>
                <a:lnTo>
                  <a:pt x="680605" y="616458"/>
                </a:lnTo>
                <a:lnTo>
                  <a:pt x="675398" y="622808"/>
                </a:lnTo>
                <a:lnTo>
                  <a:pt x="674725" y="625348"/>
                </a:lnTo>
                <a:lnTo>
                  <a:pt x="674801" y="627888"/>
                </a:lnTo>
                <a:lnTo>
                  <a:pt x="671893" y="634238"/>
                </a:lnTo>
                <a:lnTo>
                  <a:pt x="678281" y="632968"/>
                </a:lnTo>
                <a:lnTo>
                  <a:pt x="680605" y="626618"/>
                </a:lnTo>
                <a:lnTo>
                  <a:pt x="683501" y="629158"/>
                </a:lnTo>
                <a:lnTo>
                  <a:pt x="687857" y="626618"/>
                </a:lnTo>
                <a:lnTo>
                  <a:pt x="692213" y="624078"/>
                </a:lnTo>
                <a:lnTo>
                  <a:pt x="692797" y="629158"/>
                </a:lnTo>
                <a:lnTo>
                  <a:pt x="686993" y="631698"/>
                </a:lnTo>
                <a:lnTo>
                  <a:pt x="694537" y="634238"/>
                </a:lnTo>
                <a:lnTo>
                  <a:pt x="693966" y="626618"/>
                </a:lnTo>
                <a:lnTo>
                  <a:pt x="701509" y="624078"/>
                </a:lnTo>
                <a:lnTo>
                  <a:pt x="703834" y="612648"/>
                </a:lnTo>
                <a:lnTo>
                  <a:pt x="705573" y="618998"/>
                </a:lnTo>
                <a:lnTo>
                  <a:pt x="703834" y="618998"/>
                </a:lnTo>
                <a:lnTo>
                  <a:pt x="708482" y="620268"/>
                </a:lnTo>
                <a:lnTo>
                  <a:pt x="705573" y="629158"/>
                </a:lnTo>
                <a:lnTo>
                  <a:pt x="709637" y="626618"/>
                </a:lnTo>
                <a:lnTo>
                  <a:pt x="714286" y="624078"/>
                </a:lnTo>
                <a:lnTo>
                  <a:pt x="714286" y="627888"/>
                </a:lnTo>
                <a:lnTo>
                  <a:pt x="712546" y="631698"/>
                </a:lnTo>
                <a:lnTo>
                  <a:pt x="705002" y="640588"/>
                </a:lnTo>
                <a:lnTo>
                  <a:pt x="703834" y="643128"/>
                </a:lnTo>
                <a:lnTo>
                  <a:pt x="708863" y="639318"/>
                </a:lnTo>
                <a:lnTo>
                  <a:pt x="716737" y="639318"/>
                </a:lnTo>
                <a:lnTo>
                  <a:pt x="722426" y="635508"/>
                </a:lnTo>
                <a:lnTo>
                  <a:pt x="720102" y="638048"/>
                </a:lnTo>
                <a:lnTo>
                  <a:pt x="716026" y="644398"/>
                </a:lnTo>
                <a:lnTo>
                  <a:pt x="715454" y="645668"/>
                </a:lnTo>
                <a:lnTo>
                  <a:pt x="721842" y="639318"/>
                </a:lnTo>
                <a:lnTo>
                  <a:pt x="721842" y="641858"/>
                </a:lnTo>
                <a:lnTo>
                  <a:pt x="721258" y="644398"/>
                </a:lnTo>
                <a:lnTo>
                  <a:pt x="717778" y="648208"/>
                </a:lnTo>
                <a:lnTo>
                  <a:pt x="720534" y="648208"/>
                </a:lnTo>
                <a:lnTo>
                  <a:pt x="723290" y="643128"/>
                </a:lnTo>
                <a:lnTo>
                  <a:pt x="725614" y="640588"/>
                </a:lnTo>
                <a:lnTo>
                  <a:pt x="727062" y="643128"/>
                </a:lnTo>
                <a:lnTo>
                  <a:pt x="726490" y="643128"/>
                </a:lnTo>
                <a:lnTo>
                  <a:pt x="725906" y="644398"/>
                </a:lnTo>
                <a:lnTo>
                  <a:pt x="724166" y="645668"/>
                </a:lnTo>
                <a:lnTo>
                  <a:pt x="727646" y="652018"/>
                </a:lnTo>
                <a:lnTo>
                  <a:pt x="738060" y="646938"/>
                </a:lnTo>
                <a:lnTo>
                  <a:pt x="740371" y="653288"/>
                </a:lnTo>
                <a:lnTo>
                  <a:pt x="736854" y="659638"/>
                </a:lnTo>
                <a:lnTo>
                  <a:pt x="734428" y="660908"/>
                </a:lnTo>
                <a:lnTo>
                  <a:pt x="732231" y="660908"/>
                </a:lnTo>
                <a:lnTo>
                  <a:pt x="729386" y="665988"/>
                </a:lnTo>
                <a:lnTo>
                  <a:pt x="736930" y="665988"/>
                </a:lnTo>
                <a:lnTo>
                  <a:pt x="745464" y="664718"/>
                </a:lnTo>
                <a:lnTo>
                  <a:pt x="753351" y="664718"/>
                </a:lnTo>
                <a:lnTo>
                  <a:pt x="758964" y="667258"/>
                </a:lnTo>
                <a:lnTo>
                  <a:pt x="758380" y="664718"/>
                </a:lnTo>
                <a:lnTo>
                  <a:pt x="763257" y="659638"/>
                </a:lnTo>
                <a:lnTo>
                  <a:pt x="763828" y="663448"/>
                </a:lnTo>
                <a:lnTo>
                  <a:pt x="763854" y="669798"/>
                </a:lnTo>
                <a:lnTo>
                  <a:pt x="767092" y="669798"/>
                </a:lnTo>
                <a:lnTo>
                  <a:pt x="765352" y="671068"/>
                </a:lnTo>
                <a:lnTo>
                  <a:pt x="761987" y="677506"/>
                </a:lnTo>
                <a:lnTo>
                  <a:pt x="765492" y="679958"/>
                </a:lnTo>
                <a:lnTo>
                  <a:pt x="770877" y="679958"/>
                </a:lnTo>
                <a:lnTo>
                  <a:pt x="777544" y="678688"/>
                </a:lnTo>
                <a:lnTo>
                  <a:pt x="785101" y="677418"/>
                </a:lnTo>
                <a:lnTo>
                  <a:pt x="781621" y="681228"/>
                </a:lnTo>
                <a:lnTo>
                  <a:pt x="782777" y="686308"/>
                </a:lnTo>
                <a:lnTo>
                  <a:pt x="788009" y="687578"/>
                </a:lnTo>
                <a:lnTo>
                  <a:pt x="790333" y="691388"/>
                </a:lnTo>
                <a:lnTo>
                  <a:pt x="793813" y="687578"/>
                </a:lnTo>
                <a:lnTo>
                  <a:pt x="794969" y="688848"/>
                </a:lnTo>
                <a:lnTo>
                  <a:pt x="795362" y="687578"/>
                </a:lnTo>
                <a:lnTo>
                  <a:pt x="797293" y="681228"/>
                </a:lnTo>
                <a:lnTo>
                  <a:pt x="795553" y="697738"/>
                </a:lnTo>
                <a:lnTo>
                  <a:pt x="802525" y="696468"/>
                </a:lnTo>
                <a:lnTo>
                  <a:pt x="808913" y="693928"/>
                </a:lnTo>
                <a:lnTo>
                  <a:pt x="815301" y="692658"/>
                </a:lnTo>
                <a:lnTo>
                  <a:pt x="822274" y="688848"/>
                </a:lnTo>
                <a:lnTo>
                  <a:pt x="821690" y="702818"/>
                </a:lnTo>
                <a:lnTo>
                  <a:pt x="820534" y="701548"/>
                </a:lnTo>
                <a:lnTo>
                  <a:pt x="817041" y="705358"/>
                </a:lnTo>
                <a:lnTo>
                  <a:pt x="818210" y="706628"/>
                </a:lnTo>
                <a:lnTo>
                  <a:pt x="821690" y="706628"/>
                </a:lnTo>
                <a:lnTo>
                  <a:pt x="824598" y="705358"/>
                </a:lnTo>
                <a:lnTo>
                  <a:pt x="828078" y="705358"/>
                </a:lnTo>
                <a:lnTo>
                  <a:pt x="828916" y="702818"/>
                </a:lnTo>
                <a:lnTo>
                  <a:pt x="829741" y="700278"/>
                </a:lnTo>
                <a:lnTo>
                  <a:pt x="830986" y="696468"/>
                </a:lnTo>
                <a:lnTo>
                  <a:pt x="829246" y="700278"/>
                </a:lnTo>
                <a:lnTo>
                  <a:pt x="830402" y="692658"/>
                </a:lnTo>
                <a:lnTo>
                  <a:pt x="833310" y="688848"/>
                </a:lnTo>
                <a:lnTo>
                  <a:pt x="837374" y="686308"/>
                </a:lnTo>
                <a:lnTo>
                  <a:pt x="839114" y="686308"/>
                </a:lnTo>
                <a:lnTo>
                  <a:pt x="833310" y="690118"/>
                </a:lnTo>
                <a:lnTo>
                  <a:pt x="833310" y="704088"/>
                </a:lnTo>
                <a:lnTo>
                  <a:pt x="833894" y="701548"/>
                </a:lnTo>
                <a:lnTo>
                  <a:pt x="835634" y="699008"/>
                </a:lnTo>
                <a:lnTo>
                  <a:pt x="836790" y="696468"/>
                </a:lnTo>
                <a:lnTo>
                  <a:pt x="837006" y="701548"/>
                </a:lnTo>
                <a:lnTo>
                  <a:pt x="839838" y="696468"/>
                </a:lnTo>
                <a:lnTo>
                  <a:pt x="843330" y="690118"/>
                </a:lnTo>
                <a:lnTo>
                  <a:pt x="845502" y="692658"/>
                </a:lnTo>
                <a:lnTo>
                  <a:pt x="843178" y="696468"/>
                </a:lnTo>
                <a:lnTo>
                  <a:pt x="846086" y="695198"/>
                </a:lnTo>
                <a:lnTo>
                  <a:pt x="850150" y="691388"/>
                </a:lnTo>
                <a:lnTo>
                  <a:pt x="851890" y="692658"/>
                </a:lnTo>
                <a:lnTo>
                  <a:pt x="849858" y="699808"/>
                </a:lnTo>
                <a:lnTo>
                  <a:pt x="852182" y="697738"/>
                </a:lnTo>
                <a:lnTo>
                  <a:pt x="855611" y="695198"/>
                </a:lnTo>
                <a:lnTo>
                  <a:pt x="856538" y="699008"/>
                </a:lnTo>
                <a:lnTo>
                  <a:pt x="854214" y="701548"/>
                </a:lnTo>
                <a:lnTo>
                  <a:pt x="852474" y="700278"/>
                </a:lnTo>
                <a:lnTo>
                  <a:pt x="850150" y="702818"/>
                </a:lnTo>
                <a:lnTo>
                  <a:pt x="848995" y="714248"/>
                </a:lnTo>
                <a:lnTo>
                  <a:pt x="850150" y="712978"/>
                </a:lnTo>
                <a:lnTo>
                  <a:pt x="851890" y="714248"/>
                </a:lnTo>
                <a:lnTo>
                  <a:pt x="855383" y="720598"/>
                </a:lnTo>
                <a:lnTo>
                  <a:pt x="855383" y="718058"/>
                </a:lnTo>
                <a:lnTo>
                  <a:pt x="859066" y="712978"/>
                </a:lnTo>
                <a:lnTo>
                  <a:pt x="862736" y="707898"/>
                </a:lnTo>
                <a:lnTo>
                  <a:pt x="866775" y="706628"/>
                </a:lnTo>
                <a:lnTo>
                  <a:pt x="870496" y="706628"/>
                </a:lnTo>
                <a:lnTo>
                  <a:pt x="876871" y="701548"/>
                </a:lnTo>
                <a:lnTo>
                  <a:pt x="871512" y="709168"/>
                </a:lnTo>
                <a:lnTo>
                  <a:pt x="870115" y="712978"/>
                </a:lnTo>
                <a:lnTo>
                  <a:pt x="869924" y="715518"/>
                </a:lnTo>
                <a:lnTo>
                  <a:pt x="868159" y="720598"/>
                </a:lnTo>
                <a:lnTo>
                  <a:pt x="868159" y="724408"/>
                </a:lnTo>
                <a:lnTo>
                  <a:pt x="869162" y="727710"/>
                </a:lnTo>
                <a:lnTo>
                  <a:pt x="869213" y="728446"/>
                </a:lnTo>
                <a:lnTo>
                  <a:pt x="867575" y="732028"/>
                </a:lnTo>
                <a:lnTo>
                  <a:pt x="870432" y="729488"/>
                </a:lnTo>
                <a:lnTo>
                  <a:pt x="871639" y="732028"/>
                </a:lnTo>
                <a:lnTo>
                  <a:pt x="873290" y="733298"/>
                </a:lnTo>
                <a:lnTo>
                  <a:pt x="876414" y="729488"/>
                </a:lnTo>
                <a:lnTo>
                  <a:pt x="877455" y="728218"/>
                </a:lnTo>
                <a:lnTo>
                  <a:pt x="876287" y="732028"/>
                </a:lnTo>
                <a:lnTo>
                  <a:pt x="877912" y="731012"/>
                </a:lnTo>
                <a:lnTo>
                  <a:pt x="879195" y="728218"/>
                </a:lnTo>
                <a:lnTo>
                  <a:pt x="883843" y="723138"/>
                </a:lnTo>
                <a:lnTo>
                  <a:pt x="885583" y="728218"/>
                </a:lnTo>
                <a:lnTo>
                  <a:pt x="890231" y="735838"/>
                </a:lnTo>
                <a:lnTo>
                  <a:pt x="893127" y="739648"/>
                </a:lnTo>
                <a:lnTo>
                  <a:pt x="899528" y="733298"/>
                </a:lnTo>
                <a:lnTo>
                  <a:pt x="905052" y="728218"/>
                </a:lnTo>
                <a:lnTo>
                  <a:pt x="909764" y="723138"/>
                </a:lnTo>
                <a:lnTo>
                  <a:pt x="911948" y="720598"/>
                </a:lnTo>
                <a:lnTo>
                  <a:pt x="914146" y="718058"/>
                </a:lnTo>
                <a:lnTo>
                  <a:pt x="918692" y="714248"/>
                </a:lnTo>
                <a:lnTo>
                  <a:pt x="920432" y="714248"/>
                </a:lnTo>
                <a:lnTo>
                  <a:pt x="919848" y="720598"/>
                </a:lnTo>
                <a:lnTo>
                  <a:pt x="915200" y="724408"/>
                </a:lnTo>
                <a:lnTo>
                  <a:pt x="916952" y="730758"/>
                </a:lnTo>
                <a:lnTo>
                  <a:pt x="919848" y="730758"/>
                </a:lnTo>
                <a:lnTo>
                  <a:pt x="922566" y="728218"/>
                </a:lnTo>
                <a:lnTo>
                  <a:pt x="923912" y="726948"/>
                </a:lnTo>
                <a:lnTo>
                  <a:pt x="922172" y="730758"/>
                </a:lnTo>
                <a:lnTo>
                  <a:pt x="922172" y="737108"/>
                </a:lnTo>
                <a:lnTo>
                  <a:pt x="925080" y="737108"/>
                </a:lnTo>
                <a:lnTo>
                  <a:pt x="926630" y="729488"/>
                </a:lnTo>
                <a:lnTo>
                  <a:pt x="926833" y="728446"/>
                </a:lnTo>
                <a:lnTo>
                  <a:pt x="925080" y="729488"/>
                </a:lnTo>
                <a:lnTo>
                  <a:pt x="926122" y="726948"/>
                </a:lnTo>
                <a:lnTo>
                  <a:pt x="929259" y="719328"/>
                </a:lnTo>
                <a:lnTo>
                  <a:pt x="930300" y="716788"/>
                </a:lnTo>
                <a:lnTo>
                  <a:pt x="939888" y="719328"/>
                </a:lnTo>
                <a:lnTo>
                  <a:pt x="949477" y="723138"/>
                </a:lnTo>
                <a:lnTo>
                  <a:pt x="959053" y="725678"/>
                </a:lnTo>
                <a:lnTo>
                  <a:pt x="968641" y="726948"/>
                </a:lnTo>
                <a:lnTo>
                  <a:pt x="965123" y="739648"/>
                </a:lnTo>
                <a:lnTo>
                  <a:pt x="962253" y="751078"/>
                </a:lnTo>
                <a:lnTo>
                  <a:pt x="961123" y="761238"/>
                </a:lnTo>
                <a:lnTo>
                  <a:pt x="962837" y="772668"/>
                </a:lnTo>
                <a:lnTo>
                  <a:pt x="970381" y="762508"/>
                </a:lnTo>
                <a:lnTo>
                  <a:pt x="970381" y="771398"/>
                </a:lnTo>
                <a:lnTo>
                  <a:pt x="965733" y="771398"/>
                </a:lnTo>
                <a:lnTo>
                  <a:pt x="966317" y="779018"/>
                </a:lnTo>
                <a:lnTo>
                  <a:pt x="969797" y="772668"/>
                </a:lnTo>
                <a:lnTo>
                  <a:pt x="972705" y="768858"/>
                </a:lnTo>
                <a:lnTo>
                  <a:pt x="972121" y="773938"/>
                </a:lnTo>
                <a:lnTo>
                  <a:pt x="972121" y="776478"/>
                </a:lnTo>
                <a:lnTo>
                  <a:pt x="972705" y="779018"/>
                </a:lnTo>
                <a:lnTo>
                  <a:pt x="978484" y="768858"/>
                </a:lnTo>
                <a:lnTo>
                  <a:pt x="980363" y="765543"/>
                </a:lnTo>
                <a:lnTo>
                  <a:pt x="980211" y="765048"/>
                </a:lnTo>
                <a:lnTo>
                  <a:pt x="981036" y="764374"/>
                </a:lnTo>
                <a:lnTo>
                  <a:pt x="981367" y="763778"/>
                </a:lnTo>
                <a:lnTo>
                  <a:pt x="981341" y="764133"/>
                </a:lnTo>
                <a:lnTo>
                  <a:pt x="981760" y="763778"/>
                </a:lnTo>
                <a:lnTo>
                  <a:pt x="983310" y="762508"/>
                </a:lnTo>
                <a:lnTo>
                  <a:pt x="984859" y="761238"/>
                </a:lnTo>
                <a:lnTo>
                  <a:pt x="985431" y="768858"/>
                </a:lnTo>
                <a:lnTo>
                  <a:pt x="983691" y="775208"/>
                </a:lnTo>
                <a:lnTo>
                  <a:pt x="987755" y="770128"/>
                </a:lnTo>
                <a:lnTo>
                  <a:pt x="987183" y="773938"/>
                </a:lnTo>
                <a:lnTo>
                  <a:pt x="986015" y="776478"/>
                </a:lnTo>
                <a:lnTo>
                  <a:pt x="987755" y="773938"/>
                </a:lnTo>
                <a:lnTo>
                  <a:pt x="991819" y="777748"/>
                </a:lnTo>
                <a:lnTo>
                  <a:pt x="993063" y="773938"/>
                </a:lnTo>
                <a:lnTo>
                  <a:pt x="994308" y="770128"/>
                </a:lnTo>
                <a:lnTo>
                  <a:pt x="994727" y="768858"/>
                </a:lnTo>
                <a:lnTo>
                  <a:pt x="996365" y="772668"/>
                </a:lnTo>
                <a:lnTo>
                  <a:pt x="999159" y="773938"/>
                </a:lnTo>
                <a:lnTo>
                  <a:pt x="1001179" y="776478"/>
                </a:lnTo>
                <a:lnTo>
                  <a:pt x="1000531" y="784098"/>
                </a:lnTo>
                <a:lnTo>
                  <a:pt x="1002284" y="780288"/>
                </a:lnTo>
                <a:lnTo>
                  <a:pt x="1007503" y="772668"/>
                </a:lnTo>
                <a:lnTo>
                  <a:pt x="1010412" y="772668"/>
                </a:lnTo>
                <a:lnTo>
                  <a:pt x="1008265" y="780288"/>
                </a:lnTo>
                <a:lnTo>
                  <a:pt x="1011135" y="782828"/>
                </a:lnTo>
                <a:lnTo>
                  <a:pt x="1014653" y="786638"/>
                </a:lnTo>
                <a:lnTo>
                  <a:pt x="1014476" y="795528"/>
                </a:lnTo>
                <a:lnTo>
                  <a:pt x="1019378" y="787908"/>
                </a:lnTo>
                <a:lnTo>
                  <a:pt x="1024496" y="785368"/>
                </a:lnTo>
                <a:lnTo>
                  <a:pt x="1029830" y="785368"/>
                </a:lnTo>
                <a:lnTo>
                  <a:pt x="1035380" y="781558"/>
                </a:lnTo>
                <a:lnTo>
                  <a:pt x="1034808" y="782828"/>
                </a:lnTo>
                <a:lnTo>
                  <a:pt x="1034224" y="785368"/>
                </a:lnTo>
                <a:lnTo>
                  <a:pt x="1033640" y="785368"/>
                </a:lnTo>
                <a:lnTo>
                  <a:pt x="1036548" y="787908"/>
                </a:lnTo>
                <a:lnTo>
                  <a:pt x="1036548" y="792988"/>
                </a:lnTo>
                <a:lnTo>
                  <a:pt x="1038288" y="795528"/>
                </a:lnTo>
                <a:lnTo>
                  <a:pt x="1040599" y="786638"/>
                </a:lnTo>
                <a:lnTo>
                  <a:pt x="1043114" y="781558"/>
                </a:lnTo>
                <a:lnTo>
                  <a:pt x="1043736" y="780288"/>
                </a:lnTo>
                <a:lnTo>
                  <a:pt x="1047191" y="775208"/>
                </a:lnTo>
                <a:lnTo>
                  <a:pt x="1048842" y="772668"/>
                </a:lnTo>
                <a:lnTo>
                  <a:pt x="1050480" y="770128"/>
                </a:lnTo>
                <a:lnTo>
                  <a:pt x="1050734" y="779018"/>
                </a:lnTo>
                <a:lnTo>
                  <a:pt x="1048956" y="785368"/>
                </a:lnTo>
                <a:lnTo>
                  <a:pt x="1047572" y="789178"/>
                </a:lnTo>
                <a:lnTo>
                  <a:pt x="1053973" y="789178"/>
                </a:lnTo>
                <a:lnTo>
                  <a:pt x="1053973" y="780288"/>
                </a:lnTo>
                <a:lnTo>
                  <a:pt x="1055789" y="786638"/>
                </a:lnTo>
                <a:lnTo>
                  <a:pt x="1056182" y="790448"/>
                </a:lnTo>
                <a:lnTo>
                  <a:pt x="1056297" y="796798"/>
                </a:lnTo>
                <a:lnTo>
                  <a:pt x="1058125" y="787908"/>
                </a:lnTo>
                <a:lnTo>
                  <a:pt x="1059637" y="786638"/>
                </a:lnTo>
                <a:lnTo>
                  <a:pt x="1061364" y="786638"/>
                </a:lnTo>
                <a:lnTo>
                  <a:pt x="1063840" y="782828"/>
                </a:lnTo>
                <a:lnTo>
                  <a:pt x="1065225" y="789178"/>
                </a:lnTo>
                <a:lnTo>
                  <a:pt x="1065301" y="794258"/>
                </a:lnTo>
                <a:lnTo>
                  <a:pt x="1065809" y="796798"/>
                </a:lnTo>
                <a:lnTo>
                  <a:pt x="1068489" y="794258"/>
                </a:lnTo>
                <a:lnTo>
                  <a:pt x="1069479" y="797852"/>
                </a:lnTo>
                <a:lnTo>
                  <a:pt x="1069174" y="794258"/>
                </a:lnTo>
                <a:lnTo>
                  <a:pt x="1069073" y="792988"/>
                </a:lnTo>
                <a:lnTo>
                  <a:pt x="1070813" y="785368"/>
                </a:lnTo>
                <a:lnTo>
                  <a:pt x="1073797" y="785368"/>
                </a:lnTo>
                <a:lnTo>
                  <a:pt x="1074013" y="787908"/>
                </a:lnTo>
                <a:lnTo>
                  <a:pt x="1074115" y="791718"/>
                </a:lnTo>
                <a:lnTo>
                  <a:pt x="1073785" y="795528"/>
                </a:lnTo>
                <a:lnTo>
                  <a:pt x="1073721" y="803148"/>
                </a:lnTo>
                <a:lnTo>
                  <a:pt x="1077785" y="800608"/>
                </a:lnTo>
                <a:lnTo>
                  <a:pt x="1081849" y="787908"/>
                </a:lnTo>
                <a:lnTo>
                  <a:pt x="1084757" y="787908"/>
                </a:lnTo>
                <a:lnTo>
                  <a:pt x="1084757" y="790448"/>
                </a:lnTo>
                <a:lnTo>
                  <a:pt x="1085342" y="791718"/>
                </a:lnTo>
                <a:lnTo>
                  <a:pt x="1084173" y="794258"/>
                </a:lnTo>
                <a:lnTo>
                  <a:pt x="1088364" y="789178"/>
                </a:lnTo>
                <a:lnTo>
                  <a:pt x="1092885" y="789178"/>
                </a:lnTo>
                <a:lnTo>
                  <a:pt x="1097407" y="787908"/>
                </a:lnTo>
                <a:lnTo>
                  <a:pt x="1099083" y="785368"/>
                </a:lnTo>
                <a:lnTo>
                  <a:pt x="1100759" y="782828"/>
                </a:lnTo>
                <a:lnTo>
                  <a:pt x="1101598" y="781558"/>
                </a:lnTo>
                <a:lnTo>
                  <a:pt x="1101598" y="782828"/>
                </a:lnTo>
                <a:lnTo>
                  <a:pt x="1102182" y="784098"/>
                </a:lnTo>
                <a:lnTo>
                  <a:pt x="1102182" y="781558"/>
                </a:lnTo>
                <a:lnTo>
                  <a:pt x="1102182" y="780288"/>
                </a:lnTo>
                <a:lnTo>
                  <a:pt x="1102182" y="771398"/>
                </a:lnTo>
                <a:lnTo>
                  <a:pt x="1102321" y="770128"/>
                </a:lnTo>
                <a:lnTo>
                  <a:pt x="1102474" y="768858"/>
                </a:lnTo>
                <a:lnTo>
                  <a:pt x="1102766" y="766318"/>
                </a:lnTo>
                <a:lnTo>
                  <a:pt x="1105077" y="766318"/>
                </a:lnTo>
                <a:lnTo>
                  <a:pt x="1106411" y="761238"/>
                </a:lnTo>
                <a:lnTo>
                  <a:pt x="1107401" y="757428"/>
                </a:lnTo>
                <a:lnTo>
                  <a:pt x="1107401" y="766318"/>
                </a:lnTo>
                <a:lnTo>
                  <a:pt x="1106246" y="766318"/>
                </a:lnTo>
                <a:lnTo>
                  <a:pt x="1105662" y="770128"/>
                </a:lnTo>
                <a:lnTo>
                  <a:pt x="1105077" y="772668"/>
                </a:lnTo>
                <a:lnTo>
                  <a:pt x="1107401" y="768858"/>
                </a:lnTo>
                <a:lnTo>
                  <a:pt x="1107338" y="775208"/>
                </a:lnTo>
                <a:lnTo>
                  <a:pt x="1106030" y="776478"/>
                </a:lnTo>
                <a:lnTo>
                  <a:pt x="1104379" y="777748"/>
                </a:lnTo>
                <a:lnTo>
                  <a:pt x="1103337" y="782828"/>
                </a:lnTo>
                <a:lnTo>
                  <a:pt x="1108570" y="779018"/>
                </a:lnTo>
                <a:lnTo>
                  <a:pt x="1113726" y="768858"/>
                </a:lnTo>
                <a:lnTo>
                  <a:pt x="1114374" y="767588"/>
                </a:lnTo>
                <a:lnTo>
                  <a:pt x="1117282" y="772668"/>
                </a:lnTo>
                <a:lnTo>
                  <a:pt x="1115987" y="777748"/>
                </a:lnTo>
                <a:lnTo>
                  <a:pt x="1113434" y="780288"/>
                </a:lnTo>
                <a:lnTo>
                  <a:pt x="1111643" y="781558"/>
                </a:lnTo>
                <a:lnTo>
                  <a:pt x="1112634" y="787908"/>
                </a:lnTo>
                <a:lnTo>
                  <a:pt x="1107401" y="782828"/>
                </a:lnTo>
                <a:lnTo>
                  <a:pt x="1108125" y="791718"/>
                </a:lnTo>
                <a:lnTo>
                  <a:pt x="1107046" y="791718"/>
                </a:lnTo>
                <a:lnTo>
                  <a:pt x="1105852" y="792988"/>
                </a:lnTo>
                <a:lnTo>
                  <a:pt x="1106246" y="803148"/>
                </a:lnTo>
                <a:lnTo>
                  <a:pt x="1113218" y="806958"/>
                </a:lnTo>
                <a:lnTo>
                  <a:pt x="1114958" y="796798"/>
                </a:lnTo>
                <a:lnTo>
                  <a:pt x="1121930" y="800608"/>
                </a:lnTo>
                <a:lnTo>
                  <a:pt x="1122972" y="796798"/>
                </a:lnTo>
                <a:lnTo>
                  <a:pt x="1123670" y="794258"/>
                </a:lnTo>
                <a:lnTo>
                  <a:pt x="1121930" y="790448"/>
                </a:lnTo>
                <a:lnTo>
                  <a:pt x="1122629" y="787908"/>
                </a:lnTo>
                <a:lnTo>
                  <a:pt x="1123670" y="784098"/>
                </a:lnTo>
                <a:lnTo>
                  <a:pt x="1129296" y="784098"/>
                </a:lnTo>
                <a:lnTo>
                  <a:pt x="1132090" y="792988"/>
                </a:lnTo>
                <a:lnTo>
                  <a:pt x="1134452" y="801878"/>
                </a:lnTo>
                <a:lnTo>
                  <a:pt x="1138770" y="799338"/>
                </a:lnTo>
                <a:lnTo>
                  <a:pt x="1140371" y="791718"/>
                </a:lnTo>
                <a:lnTo>
                  <a:pt x="1142034" y="785368"/>
                </a:lnTo>
                <a:lnTo>
                  <a:pt x="1142771" y="784098"/>
                </a:lnTo>
                <a:lnTo>
                  <a:pt x="1144244" y="781558"/>
                </a:lnTo>
                <a:lnTo>
                  <a:pt x="1147483" y="784098"/>
                </a:lnTo>
                <a:lnTo>
                  <a:pt x="1145159" y="798068"/>
                </a:lnTo>
                <a:lnTo>
                  <a:pt x="1148930" y="795528"/>
                </a:lnTo>
                <a:lnTo>
                  <a:pt x="1150962" y="789178"/>
                </a:lnTo>
                <a:lnTo>
                  <a:pt x="1152994" y="785368"/>
                </a:lnTo>
                <a:lnTo>
                  <a:pt x="1156779" y="787908"/>
                </a:lnTo>
                <a:lnTo>
                  <a:pt x="1155611" y="792988"/>
                </a:lnTo>
                <a:lnTo>
                  <a:pt x="1150962" y="791718"/>
                </a:lnTo>
                <a:lnTo>
                  <a:pt x="1152131" y="794258"/>
                </a:lnTo>
                <a:lnTo>
                  <a:pt x="1154684" y="796798"/>
                </a:lnTo>
                <a:lnTo>
                  <a:pt x="1156055" y="794258"/>
                </a:lnTo>
                <a:lnTo>
                  <a:pt x="1156284" y="792988"/>
                </a:lnTo>
                <a:lnTo>
                  <a:pt x="1157198" y="787908"/>
                </a:lnTo>
                <a:lnTo>
                  <a:pt x="1159103" y="785368"/>
                </a:lnTo>
                <a:lnTo>
                  <a:pt x="1159675" y="798068"/>
                </a:lnTo>
                <a:lnTo>
                  <a:pt x="1165440" y="795528"/>
                </a:lnTo>
                <a:lnTo>
                  <a:pt x="1171371" y="791718"/>
                </a:lnTo>
                <a:lnTo>
                  <a:pt x="1181468" y="785368"/>
                </a:lnTo>
                <a:lnTo>
                  <a:pt x="1183500" y="784098"/>
                </a:lnTo>
                <a:lnTo>
                  <a:pt x="1182916" y="787908"/>
                </a:lnTo>
                <a:lnTo>
                  <a:pt x="1181747" y="792988"/>
                </a:lnTo>
                <a:lnTo>
                  <a:pt x="1183500" y="795528"/>
                </a:lnTo>
                <a:lnTo>
                  <a:pt x="1191526" y="792988"/>
                </a:lnTo>
                <a:lnTo>
                  <a:pt x="1199819" y="795528"/>
                </a:lnTo>
                <a:lnTo>
                  <a:pt x="1208227" y="799338"/>
                </a:lnTo>
                <a:lnTo>
                  <a:pt x="1216558" y="804418"/>
                </a:lnTo>
                <a:lnTo>
                  <a:pt x="1220038" y="792988"/>
                </a:lnTo>
                <a:lnTo>
                  <a:pt x="1221193" y="792988"/>
                </a:lnTo>
                <a:lnTo>
                  <a:pt x="1222362" y="787908"/>
                </a:lnTo>
                <a:lnTo>
                  <a:pt x="1224686" y="786638"/>
                </a:lnTo>
                <a:lnTo>
                  <a:pt x="1225842" y="794258"/>
                </a:lnTo>
                <a:lnTo>
                  <a:pt x="1224686" y="796798"/>
                </a:lnTo>
                <a:lnTo>
                  <a:pt x="1230325" y="789178"/>
                </a:lnTo>
                <a:lnTo>
                  <a:pt x="1233703" y="786638"/>
                </a:lnTo>
                <a:lnTo>
                  <a:pt x="1237094" y="784098"/>
                </a:lnTo>
                <a:lnTo>
                  <a:pt x="1240650" y="782828"/>
                </a:lnTo>
                <a:lnTo>
                  <a:pt x="1244206" y="781558"/>
                </a:lnTo>
                <a:lnTo>
                  <a:pt x="1250823" y="786638"/>
                </a:lnTo>
                <a:lnTo>
                  <a:pt x="1249654" y="790448"/>
                </a:lnTo>
                <a:lnTo>
                  <a:pt x="1253083" y="787908"/>
                </a:lnTo>
                <a:lnTo>
                  <a:pt x="1256677" y="775208"/>
                </a:lnTo>
                <a:lnTo>
                  <a:pt x="1260119" y="776478"/>
                </a:lnTo>
                <a:lnTo>
                  <a:pt x="1259535" y="779018"/>
                </a:lnTo>
                <a:lnTo>
                  <a:pt x="1265923" y="780288"/>
                </a:lnTo>
                <a:lnTo>
                  <a:pt x="1272311" y="779018"/>
                </a:lnTo>
                <a:lnTo>
                  <a:pt x="1283931" y="777748"/>
                </a:lnTo>
                <a:lnTo>
                  <a:pt x="1289735" y="779018"/>
                </a:lnTo>
                <a:lnTo>
                  <a:pt x="1295539" y="786638"/>
                </a:lnTo>
                <a:lnTo>
                  <a:pt x="1297254" y="780288"/>
                </a:lnTo>
                <a:lnTo>
                  <a:pt x="1301419" y="780288"/>
                </a:lnTo>
                <a:lnTo>
                  <a:pt x="1305267" y="779018"/>
                </a:lnTo>
                <a:lnTo>
                  <a:pt x="1305356" y="777748"/>
                </a:lnTo>
                <a:lnTo>
                  <a:pt x="1305534" y="775208"/>
                </a:lnTo>
                <a:lnTo>
                  <a:pt x="1305636" y="773938"/>
                </a:lnTo>
                <a:lnTo>
                  <a:pt x="1306004" y="768858"/>
                </a:lnTo>
                <a:lnTo>
                  <a:pt x="1310932" y="775208"/>
                </a:lnTo>
                <a:lnTo>
                  <a:pt x="1314132" y="780288"/>
                </a:lnTo>
                <a:lnTo>
                  <a:pt x="1317764" y="785368"/>
                </a:lnTo>
                <a:lnTo>
                  <a:pt x="1324000" y="789178"/>
                </a:lnTo>
                <a:lnTo>
                  <a:pt x="1326908" y="789178"/>
                </a:lnTo>
                <a:lnTo>
                  <a:pt x="1325740" y="773938"/>
                </a:lnTo>
                <a:lnTo>
                  <a:pt x="1328648" y="772668"/>
                </a:lnTo>
                <a:lnTo>
                  <a:pt x="1330972" y="784098"/>
                </a:lnTo>
                <a:lnTo>
                  <a:pt x="1333068" y="772668"/>
                </a:lnTo>
                <a:lnTo>
                  <a:pt x="1333296" y="771398"/>
                </a:lnTo>
                <a:lnTo>
                  <a:pt x="1337945" y="784098"/>
                </a:lnTo>
                <a:lnTo>
                  <a:pt x="1340269" y="780288"/>
                </a:lnTo>
                <a:lnTo>
                  <a:pt x="1339100" y="780288"/>
                </a:lnTo>
                <a:lnTo>
                  <a:pt x="1336776" y="776478"/>
                </a:lnTo>
                <a:lnTo>
                  <a:pt x="1336205" y="772668"/>
                </a:lnTo>
                <a:lnTo>
                  <a:pt x="1339684" y="771398"/>
                </a:lnTo>
                <a:lnTo>
                  <a:pt x="1344041" y="773938"/>
                </a:lnTo>
                <a:lnTo>
                  <a:pt x="1347965" y="779018"/>
                </a:lnTo>
                <a:lnTo>
                  <a:pt x="1350137" y="784098"/>
                </a:lnTo>
                <a:lnTo>
                  <a:pt x="1359433" y="772668"/>
                </a:lnTo>
                <a:lnTo>
                  <a:pt x="1360017" y="775208"/>
                </a:lnTo>
                <a:lnTo>
                  <a:pt x="1359433" y="777748"/>
                </a:lnTo>
                <a:lnTo>
                  <a:pt x="1358277" y="780288"/>
                </a:lnTo>
                <a:lnTo>
                  <a:pt x="1359992" y="779018"/>
                </a:lnTo>
                <a:lnTo>
                  <a:pt x="1361173" y="782828"/>
                </a:lnTo>
                <a:lnTo>
                  <a:pt x="1362354" y="785368"/>
                </a:lnTo>
                <a:lnTo>
                  <a:pt x="1364081" y="781558"/>
                </a:lnTo>
                <a:lnTo>
                  <a:pt x="1362913" y="780288"/>
                </a:lnTo>
                <a:lnTo>
                  <a:pt x="1362913" y="779018"/>
                </a:lnTo>
                <a:lnTo>
                  <a:pt x="1362913" y="772668"/>
                </a:lnTo>
                <a:lnTo>
                  <a:pt x="1366989" y="779018"/>
                </a:lnTo>
                <a:lnTo>
                  <a:pt x="1373378" y="777748"/>
                </a:lnTo>
                <a:lnTo>
                  <a:pt x="1377442" y="773938"/>
                </a:lnTo>
                <a:lnTo>
                  <a:pt x="1378013" y="781558"/>
                </a:lnTo>
                <a:lnTo>
                  <a:pt x="1382661" y="781558"/>
                </a:lnTo>
                <a:lnTo>
                  <a:pt x="1386738" y="780288"/>
                </a:lnTo>
                <a:lnTo>
                  <a:pt x="1398930" y="773938"/>
                </a:lnTo>
                <a:lnTo>
                  <a:pt x="1403578" y="772668"/>
                </a:lnTo>
                <a:lnTo>
                  <a:pt x="1402219" y="771398"/>
                </a:lnTo>
                <a:lnTo>
                  <a:pt x="1399514" y="768858"/>
                </a:lnTo>
                <a:lnTo>
                  <a:pt x="1399222" y="767588"/>
                </a:lnTo>
                <a:lnTo>
                  <a:pt x="1397762" y="761238"/>
                </a:lnTo>
                <a:lnTo>
                  <a:pt x="1397190" y="758698"/>
                </a:lnTo>
                <a:lnTo>
                  <a:pt x="1396898" y="757428"/>
                </a:lnTo>
                <a:lnTo>
                  <a:pt x="1396606" y="756158"/>
                </a:lnTo>
                <a:lnTo>
                  <a:pt x="1398930" y="753618"/>
                </a:lnTo>
                <a:lnTo>
                  <a:pt x="1399590" y="755472"/>
                </a:lnTo>
                <a:lnTo>
                  <a:pt x="1399806" y="753618"/>
                </a:lnTo>
                <a:lnTo>
                  <a:pt x="1400086" y="751078"/>
                </a:lnTo>
                <a:lnTo>
                  <a:pt x="1403578" y="752348"/>
                </a:lnTo>
                <a:lnTo>
                  <a:pt x="1405902" y="763778"/>
                </a:lnTo>
                <a:lnTo>
                  <a:pt x="1404734" y="768858"/>
                </a:lnTo>
                <a:lnTo>
                  <a:pt x="1407642" y="763778"/>
                </a:lnTo>
                <a:lnTo>
                  <a:pt x="1408798" y="767588"/>
                </a:lnTo>
                <a:lnTo>
                  <a:pt x="1408226" y="768858"/>
                </a:lnTo>
                <a:lnTo>
                  <a:pt x="1409382" y="773938"/>
                </a:lnTo>
                <a:lnTo>
                  <a:pt x="1410995" y="771398"/>
                </a:lnTo>
                <a:lnTo>
                  <a:pt x="1414462" y="773938"/>
                </a:lnTo>
                <a:lnTo>
                  <a:pt x="1417713" y="775208"/>
                </a:lnTo>
                <a:lnTo>
                  <a:pt x="1418437" y="771398"/>
                </a:lnTo>
                <a:lnTo>
                  <a:pt x="1418678" y="770128"/>
                </a:lnTo>
                <a:lnTo>
                  <a:pt x="1419834" y="773938"/>
                </a:lnTo>
                <a:lnTo>
                  <a:pt x="1429131" y="771398"/>
                </a:lnTo>
                <a:lnTo>
                  <a:pt x="1429854" y="770128"/>
                </a:lnTo>
                <a:lnTo>
                  <a:pt x="1432039" y="766318"/>
                </a:lnTo>
                <a:lnTo>
                  <a:pt x="1439583" y="763778"/>
                </a:lnTo>
                <a:lnTo>
                  <a:pt x="1436687" y="753618"/>
                </a:lnTo>
                <a:lnTo>
                  <a:pt x="1440167" y="754888"/>
                </a:lnTo>
                <a:lnTo>
                  <a:pt x="1440167" y="753618"/>
                </a:lnTo>
                <a:lnTo>
                  <a:pt x="1440167" y="751078"/>
                </a:lnTo>
                <a:lnTo>
                  <a:pt x="1440167" y="747268"/>
                </a:lnTo>
                <a:lnTo>
                  <a:pt x="1446555" y="748538"/>
                </a:lnTo>
                <a:lnTo>
                  <a:pt x="1454683" y="753618"/>
                </a:lnTo>
                <a:lnTo>
                  <a:pt x="1461033" y="751078"/>
                </a:lnTo>
                <a:lnTo>
                  <a:pt x="1462773" y="747268"/>
                </a:lnTo>
                <a:lnTo>
                  <a:pt x="1463929" y="744728"/>
                </a:lnTo>
                <a:lnTo>
                  <a:pt x="1463484" y="744448"/>
                </a:lnTo>
                <a:lnTo>
                  <a:pt x="1469161" y="742188"/>
                </a:lnTo>
                <a:lnTo>
                  <a:pt x="1467993" y="749808"/>
                </a:lnTo>
                <a:lnTo>
                  <a:pt x="1477289" y="744728"/>
                </a:lnTo>
                <a:lnTo>
                  <a:pt x="1478965" y="742188"/>
                </a:lnTo>
                <a:lnTo>
                  <a:pt x="1483169" y="735838"/>
                </a:lnTo>
                <a:lnTo>
                  <a:pt x="1484845" y="733298"/>
                </a:lnTo>
                <a:lnTo>
                  <a:pt x="1482521" y="730758"/>
                </a:lnTo>
                <a:lnTo>
                  <a:pt x="1480781" y="729488"/>
                </a:lnTo>
                <a:lnTo>
                  <a:pt x="1480197" y="725678"/>
                </a:lnTo>
                <a:lnTo>
                  <a:pt x="1481353" y="723138"/>
                </a:lnTo>
                <a:lnTo>
                  <a:pt x="1485417" y="728218"/>
                </a:lnTo>
                <a:lnTo>
                  <a:pt x="1486585" y="733298"/>
                </a:lnTo>
                <a:lnTo>
                  <a:pt x="1489748" y="729488"/>
                </a:lnTo>
                <a:lnTo>
                  <a:pt x="1494497" y="729488"/>
                </a:lnTo>
                <a:lnTo>
                  <a:pt x="1500225" y="730758"/>
                </a:lnTo>
                <a:lnTo>
                  <a:pt x="1506334" y="733298"/>
                </a:lnTo>
                <a:lnTo>
                  <a:pt x="1521434" y="740918"/>
                </a:lnTo>
                <a:lnTo>
                  <a:pt x="1522590" y="730758"/>
                </a:lnTo>
                <a:lnTo>
                  <a:pt x="1523123" y="729488"/>
                </a:lnTo>
                <a:lnTo>
                  <a:pt x="1525727" y="723138"/>
                </a:lnTo>
                <a:lnTo>
                  <a:pt x="1527822" y="718058"/>
                </a:lnTo>
                <a:lnTo>
                  <a:pt x="1532470" y="718058"/>
                </a:lnTo>
                <a:lnTo>
                  <a:pt x="1527822" y="725678"/>
                </a:lnTo>
                <a:lnTo>
                  <a:pt x="1533055" y="729488"/>
                </a:lnTo>
                <a:lnTo>
                  <a:pt x="1537360" y="721868"/>
                </a:lnTo>
                <a:lnTo>
                  <a:pt x="1543138" y="719328"/>
                </a:lnTo>
                <a:lnTo>
                  <a:pt x="1548815" y="719328"/>
                </a:lnTo>
                <a:lnTo>
                  <a:pt x="1550809" y="716788"/>
                </a:lnTo>
                <a:lnTo>
                  <a:pt x="1552803" y="714248"/>
                </a:lnTo>
                <a:lnTo>
                  <a:pt x="1563319" y="721868"/>
                </a:lnTo>
                <a:lnTo>
                  <a:pt x="1571167" y="718058"/>
                </a:lnTo>
                <a:lnTo>
                  <a:pt x="1578686" y="712978"/>
                </a:lnTo>
                <a:lnTo>
                  <a:pt x="1588223" y="715518"/>
                </a:lnTo>
                <a:lnTo>
                  <a:pt x="1586776" y="712978"/>
                </a:lnTo>
                <a:lnTo>
                  <a:pt x="1585328" y="710438"/>
                </a:lnTo>
                <a:lnTo>
                  <a:pt x="1584744" y="702818"/>
                </a:lnTo>
                <a:lnTo>
                  <a:pt x="1587068" y="707898"/>
                </a:lnTo>
                <a:lnTo>
                  <a:pt x="1587068" y="704088"/>
                </a:lnTo>
                <a:lnTo>
                  <a:pt x="1589011" y="702818"/>
                </a:lnTo>
                <a:lnTo>
                  <a:pt x="1592897" y="700278"/>
                </a:lnTo>
                <a:lnTo>
                  <a:pt x="1599704" y="696468"/>
                </a:lnTo>
                <a:lnTo>
                  <a:pt x="1607159" y="695198"/>
                </a:lnTo>
                <a:lnTo>
                  <a:pt x="1639773" y="695198"/>
                </a:lnTo>
                <a:lnTo>
                  <a:pt x="1647469" y="693928"/>
                </a:lnTo>
                <a:lnTo>
                  <a:pt x="1648117" y="691388"/>
                </a:lnTo>
                <a:lnTo>
                  <a:pt x="1648434" y="690118"/>
                </a:lnTo>
                <a:lnTo>
                  <a:pt x="1649082" y="687578"/>
                </a:lnTo>
                <a:lnTo>
                  <a:pt x="1646720" y="678688"/>
                </a:lnTo>
                <a:lnTo>
                  <a:pt x="1646377" y="677418"/>
                </a:lnTo>
                <a:lnTo>
                  <a:pt x="1645107" y="669798"/>
                </a:lnTo>
                <a:lnTo>
                  <a:pt x="1650961" y="671068"/>
                </a:lnTo>
                <a:lnTo>
                  <a:pt x="1654441" y="683768"/>
                </a:lnTo>
                <a:lnTo>
                  <a:pt x="1656181" y="678688"/>
                </a:lnTo>
                <a:lnTo>
                  <a:pt x="1658505" y="674878"/>
                </a:lnTo>
                <a:lnTo>
                  <a:pt x="1664309" y="671068"/>
                </a:lnTo>
                <a:lnTo>
                  <a:pt x="1667802" y="668528"/>
                </a:lnTo>
                <a:lnTo>
                  <a:pt x="1670697" y="667258"/>
                </a:lnTo>
                <a:lnTo>
                  <a:pt x="1677670" y="664718"/>
                </a:lnTo>
                <a:lnTo>
                  <a:pt x="1679803" y="663448"/>
                </a:lnTo>
                <a:lnTo>
                  <a:pt x="1684058" y="660908"/>
                </a:lnTo>
                <a:lnTo>
                  <a:pt x="1687550" y="652018"/>
                </a:lnTo>
                <a:lnTo>
                  <a:pt x="1688122" y="654558"/>
                </a:lnTo>
                <a:lnTo>
                  <a:pt x="1689874" y="658368"/>
                </a:lnTo>
                <a:lnTo>
                  <a:pt x="1688706" y="659638"/>
                </a:lnTo>
                <a:lnTo>
                  <a:pt x="1693138" y="660908"/>
                </a:lnTo>
                <a:lnTo>
                  <a:pt x="1695818" y="658368"/>
                </a:lnTo>
                <a:lnTo>
                  <a:pt x="1696554" y="653288"/>
                </a:lnTo>
                <a:lnTo>
                  <a:pt x="1696262" y="652018"/>
                </a:lnTo>
                <a:lnTo>
                  <a:pt x="1695094" y="646938"/>
                </a:lnTo>
                <a:lnTo>
                  <a:pt x="1697418" y="646938"/>
                </a:lnTo>
                <a:lnTo>
                  <a:pt x="1698586" y="653288"/>
                </a:lnTo>
                <a:lnTo>
                  <a:pt x="1701444" y="655828"/>
                </a:lnTo>
                <a:lnTo>
                  <a:pt x="1703920" y="654558"/>
                </a:lnTo>
                <a:lnTo>
                  <a:pt x="1704708" y="650748"/>
                </a:lnTo>
                <a:lnTo>
                  <a:pt x="1705610" y="646938"/>
                </a:lnTo>
                <a:lnTo>
                  <a:pt x="1708404" y="649478"/>
                </a:lnTo>
                <a:lnTo>
                  <a:pt x="1708988" y="649478"/>
                </a:lnTo>
                <a:lnTo>
                  <a:pt x="1708988" y="652018"/>
                </a:lnTo>
                <a:lnTo>
                  <a:pt x="1710156" y="648208"/>
                </a:lnTo>
                <a:lnTo>
                  <a:pt x="1717116" y="649478"/>
                </a:lnTo>
                <a:lnTo>
                  <a:pt x="1716062" y="648208"/>
                </a:lnTo>
                <a:lnTo>
                  <a:pt x="1714995" y="646938"/>
                </a:lnTo>
                <a:lnTo>
                  <a:pt x="1710728" y="641858"/>
                </a:lnTo>
                <a:lnTo>
                  <a:pt x="1717700" y="643128"/>
                </a:lnTo>
                <a:lnTo>
                  <a:pt x="1717624" y="641858"/>
                </a:lnTo>
                <a:lnTo>
                  <a:pt x="1717560" y="640588"/>
                </a:lnTo>
                <a:lnTo>
                  <a:pt x="1717484" y="639318"/>
                </a:lnTo>
                <a:lnTo>
                  <a:pt x="1717116" y="632968"/>
                </a:lnTo>
                <a:lnTo>
                  <a:pt x="1724088" y="635508"/>
                </a:lnTo>
                <a:lnTo>
                  <a:pt x="1724113" y="632968"/>
                </a:lnTo>
                <a:lnTo>
                  <a:pt x="1724139" y="630428"/>
                </a:lnTo>
                <a:lnTo>
                  <a:pt x="1727073" y="629158"/>
                </a:lnTo>
                <a:lnTo>
                  <a:pt x="1729232" y="627888"/>
                </a:lnTo>
                <a:lnTo>
                  <a:pt x="1726996" y="621538"/>
                </a:lnTo>
                <a:lnTo>
                  <a:pt x="1732762" y="629158"/>
                </a:lnTo>
                <a:lnTo>
                  <a:pt x="1737448" y="629158"/>
                </a:lnTo>
                <a:lnTo>
                  <a:pt x="1740395" y="625348"/>
                </a:lnTo>
                <a:lnTo>
                  <a:pt x="1740801" y="621538"/>
                </a:lnTo>
                <a:lnTo>
                  <a:pt x="1740928" y="620268"/>
                </a:lnTo>
                <a:lnTo>
                  <a:pt x="1742681" y="625348"/>
                </a:lnTo>
                <a:lnTo>
                  <a:pt x="1746161" y="622808"/>
                </a:lnTo>
                <a:lnTo>
                  <a:pt x="1748485" y="630428"/>
                </a:lnTo>
                <a:lnTo>
                  <a:pt x="1751965" y="627888"/>
                </a:lnTo>
                <a:lnTo>
                  <a:pt x="1753133" y="624078"/>
                </a:lnTo>
                <a:lnTo>
                  <a:pt x="1752257" y="622808"/>
                </a:lnTo>
                <a:lnTo>
                  <a:pt x="1750517" y="620268"/>
                </a:lnTo>
                <a:lnTo>
                  <a:pt x="1747901" y="616458"/>
                </a:lnTo>
                <a:lnTo>
                  <a:pt x="1756041" y="622808"/>
                </a:lnTo>
                <a:lnTo>
                  <a:pt x="1757197" y="617728"/>
                </a:lnTo>
                <a:lnTo>
                  <a:pt x="1757527" y="616458"/>
                </a:lnTo>
                <a:lnTo>
                  <a:pt x="1758530" y="612648"/>
                </a:lnTo>
                <a:lnTo>
                  <a:pt x="1758861" y="611378"/>
                </a:lnTo>
                <a:lnTo>
                  <a:pt x="1759521" y="608838"/>
                </a:lnTo>
                <a:lnTo>
                  <a:pt x="1759902" y="606298"/>
                </a:lnTo>
                <a:lnTo>
                  <a:pt x="1760105" y="605028"/>
                </a:lnTo>
                <a:lnTo>
                  <a:pt x="1768817" y="615188"/>
                </a:lnTo>
                <a:lnTo>
                  <a:pt x="1772513" y="605028"/>
                </a:lnTo>
                <a:lnTo>
                  <a:pt x="1776577" y="596138"/>
                </a:lnTo>
                <a:lnTo>
                  <a:pt x="1777314" y="594868"/>
                </a:lnTo>
                <a:lnTo>
                  <a:pt x="1778787" y="592328"/>
                </a:lnTo>
                <a:lnTo>
                  <a:pt x="1780984" y="588518"/>
                </a:lnTo>
                <a:lnTo>
                  <a:pt x="1785658" y="580898"/>
                </a:lnTo>
                <a:lnTo>
                  <a:pt x="1788121" y="588518"/>
                </a:lnTo>
                <a:lnTo>
                  <a:pt x="1785797" y="592328"/>
                </a:lnTo>
                <a:lnTo>
                  <a:pt x="1783702" y="596138"/>
                </a:lnTo>
                <a:lnTo>
                  <a:pt x="1786813" y="603758"/>
                </a:lnTo>
                <a:lnTo>
                  <a:pt x="1789125" y="594868"/>
                </a:lnTo>
                <a:lnTo>
                  <a:pt x="1790446" y="585978"/>
                </a:lnTo>
                <a:lnTo>
                  <a:pt x="1792376" y="580898"/>
                </a:lnTo>
                <a:lnTo>
                  <a:pt x="1792859" y="579628"/>
                </a:lnTo>
                <a:lnTo>
                  <a:pt x="1796580" y="577088"/>
                </a:lnTo>
                <a:lnTo>
                  <a:pt x="1798434" y="575818"/>
                </a:lnTo>
                <a:lnTo>
                  <a:pt x="1801914" y="575818"/>
                </a:lnTo>
                <a:lnTo>
                  <a:pt x="1801342" y="582168"/>
                </a:lnTo>
                <a:lnTo>
                  <a:pt x="1801914" y="585978"/>
                </a:lnTo>
                <a:lnTo>
                  <a:pt x="1806206" y="579628"/>
                </a:lnTo>
                <a:lnTo>
                  <a:pt x="1810448" y="575818"/>
                </a:lnTo>
                <a:lnTo>
                  <a:pt x="1811870" y="574548"/>
                </a:lnTo>
                <a:lnTo>
                  <a:pt x="1813648" y="573278"/>
                </a:lnTo>
                <a:lnTo>
                  <a:pt x="1817192" y="570738"/>
                </a:lnTo>
                <a:lnTo>
                  <a:pt x="1820506" y="564388"/>
                </a:lnTo>
                <a:lnTo>
                  <a:pt x="1821662" y="566928"/>
                </a:lnTo>
                <a:lnTo>
                  <a:pt x="1821662" y="568198"/>
                </a:lnTo>
                <a:lnTo>
                  <a:pt x="1822831" y="566928"/>
                </a:lnTo>
                <a:lnTo>
                  <a:pt x="1826310" y="568198"/>
                </a:lnTo>
                <a:lnTo>
                  <a:pt x="1825383" y="566928"/>
                </a:lnTo>
                <a:lnTo>
                  <a:pt x="1824456" y="565658"/>
                </a:lnTo>
                <a:lnTo>
                  <a:pt x="1821662" y="561848"/>
                </a:lnTo>
                <a:lnTo>
                  <a:pt x="1821662" y="565658"/>
                </a:lnTo>
                <a:lnTo>
                  <a:pt x="1820849" y="564388"/>
                </a:lnTo>
                <a:lnTo>
                  <a:pt x="1812607" y="542798"/>
                </a:lnTo>
                <a:lnTo>
                  <a:pt x="1811426" y="538988"/>
                </a:lnTo>
                <a:lnTo>
                  <a:pt x="1810626" y="536448"/>
                </a:lnTo>
                <a:lnTo>
                  <a:pt x="1816773" y="545338"/>
                </a:lnTo>
                <a:lnTo>
                  <a:pt x="1821014" y="547878"/>
                </a:lnTo>
                <a:lnTo>
                  <a:pt x="1825574" y="550418"/>
                </a:lnTo>
                <a:lnTo>
                  <a:pt x="1832698" y="561848"/>
                </a:lnTo>
                <a:lnTo>
                  <a:pt x="1832698" y="560578"/>
                </a:lnTo>
                <a:lnTo>
                  <a:pt x="1832127" y="556768"/>
                </a:lnTo>
                <a:lnTo>
                  <a:pt x="1828634" y="552958"/>
                </a:lnTo>
                <a:lnTo>
                  <a:pt x="1830959" y="552958"/>
                </a:lnTo>
                <a:lnTo>
                  <a:pt x="1833283" y="554228"/>
                </a:lnTo>
                <a:lnTo>
                  <a:pt x="1835023" y="560578"/>
                </a:lnTo>
                <a:lnTo>
                  <a:pt x="1837931" y="552958"/>
                </a:lnTo>
                <a:lnTo>
                  <a:pt x="1830959" y="547878"/>
                </a:lnTo>
                <a:lnTo>
                  <a:pt x="1835607" y="545338"/>
                </a:lnTo>
                <a:lnTo>
                  <a:pt x="1837931" y="547878"/>
                </a:lnTo>
                <a:lnTo>
                  <a:pt x="1837931" y="550418"/>
                </a:lnTo>
                <a:lnTo>
                  <a:pt x="1839671" y="554228"/>
                </a:lnTo>
                <a:lnTo>
                  <a:pt x="1837931" y="546608"/>
                </a:lnTo>
                <a:lnTo>
                  <a:pt x="1837537" y="545338"/>
                </a:lnTo>
                <a:lnTo>
                  <a:pt x="1835607" y="538988"/>
                </a:lnTo>
                <a:lnTo>
                  <a:pt x="1841411" y="538988"/>
                </a:lnTo>
                <a:lnTo>
                  <a:pt x="1842579" y="540258"/>
                </a:lnTo>
                <a:lnTo>
                  <a:pt x="1844243" y="542683"/>
                </a:lnTo>
                <a:lnTo>
                  <a:pt x="1845564" y="538988"/>
                </a:lnTo>
                <a:lnTo>
                  <a:pt x="1846021" y="537718"/>
                </a:lnTo>
                <a:lnTo>
                  <a:pt x="1846148" y="536448"/>
                </a:lnTo>
                <a:lnTo>
                  <a:pt x="1846402" y="533908"/>
                </a:lnTo>
                <a:lnTo>
                  <a:pt x="1846783" y="530098"/>
                </a:lnTo>
                <a:lnTo>
                  <a:pt x="1848637" y="523748"/>
                </a:lnTo>
                <a:lnTo>
                  <a:pt x="1851418" y="522478"/>
                </a:lnTo>
                <a:lnTo>
                  <a:pt x="1854200" y="521208"/>
                </a:lnTo>
                <a:lnTo>
                  <a:pt x="1858416" y="527558"/>
                </a:lnTo>
                <a:lnTo>
                  <a:pt x="1860943" y="528828"/>
                </a:lnTo>
                <a:lnTo>
                  <a:pt x="1863585" y="530098"/>
                </a:lnTo>
                <a:lnTo>
                  <a:pt x="1868131" y="535178"/>
                </a:lnTo>
                <a:lnTo>
                  <a:pt x="1869300" y="528828"/>
                </a:lnTo>
                <a:lnTo>
                  <a:pt x="1863483" y="523748"/>
                </a:lnTo>
                <a:lnTo>
                  <a:pt x="1866976" y="521208"/>
                </a:lnTo>
                <a:lnTo>
                  <a:pt x="1866099" y="518668"/>
                </a:lnTo>
                <a:lnTo>
                  <a:pt x="1865668" y="517398"/>
                </a:lnTo>
                <a:lnTo>
                  <a:pt x="1865223" y="516128"/>
                </a:lnTo>
                <a:lnTo>
                  <a:pt x="1864360" y="513588"/>
                </a:lnTo>
                <a:lnTo>
                  <a:pt x="1863483" y="511048"/>
                </a:lnTo>
                <a:lnTo>
                  <a:pt x="1869300" y="512318"/>
                </a:lnTo>
                <a:lnTo>
                  <a:pt x="1870456" y="518668"/>
                </a:lnTo>
                <a:lnTo>
                  <a:pt x="1875104" y="512318"/>
                </a:lnTo>
                <a:lnTo>
                  <a:pt x="1868716" y="511048"/>
                </a:lnTo>
                <a:lnTo>
                  <a:pt x="1868551" y="509778"/>
                </a:lnTo>
                <a:lnTo>
                  <a:pt x="1867547" y="502158"/>
                </a:lnTo>
                <a:lnTo>
                  <a:pt x="1860143" y="498348"/>
                </a:lnTo>
                <a:lnTo>
                  <a:pt x="1857679" y="497078"/>
                </a:lnTo>
                <a:lnTo>
                  <a:pt x="1864652" y="497078"/>
                </a:lnTo>
                <a:lnTo>
                  <a:pt x="1864652" y="498348"/>
                </a:lnTo>
                <a:lnTo>
                  <a:pt x="1865807" y="497078"/>
                </a:lnTo>
                <a:lnTo>
                  <a:pt x="1868131" y="494538"/>
                </a:lnTo>
                <a:lnTo>
                  <a:pt x="1874520" y="499618"/>
                </a:lnTo>
                <a:lnTo>
                  <a:pt x="1873364" y="494538"/>
                </a:lnTo>
                <a:lnTo>
                  <a:pt x="1872780" y="491998"/>
                </a:lnTo>
                <a:lnTo>
                  <a:pt x="1872195" y="489458"/>
                </a:lnTo>
                <a:lnTo>
                  <a:pt x="1876844" y="490728"/>
                </a:lnTo>
                <a:lnTo>
                  <a:pt x="1880336" y="493268"/>
                </a:lnTo>
                <a:lnTo>
                  <a:pt x="1885556" y="503428"/>
                </a:lnTo>
                <a:lnTo>
                  <a:pt x="1887880" y="505968"/>
                </a:lnTo>
                <a:lnTo>
                  <a:pt x="1886496" y="499618"/>
                </a:lnTo>
                <a:lnTo>
                  <a:pt x="1888096" y="497078"/>
                </a:lnTo>
                <a:lnTo>
                  <a:pt x="1889594" y="493268"/>
                </a:lnTo>
                <a:lnTo>
                  <a:pt x="1887880" y="485648"/>
                </a:lnTo>
                <a:lnTo>
                  <a:pt x="1889048" y="489458"/>
                </a:lnTo>
                <a:lnTo>
                  <a:pt x="1894852" y="495808"/>
                </a:lnTo>
                <a:lnTo>
                  <a:pt x="1890204" y="486918"/>
                </a:lnTo>
                <a:lnTo>
                  <a:pt x="1893684" y="488188"/>
                </a:lnTo>
                <a:lnTo>
                  <a:pt x="1894852" y="489458"/>
                </a:lnTo>
                <a:lnTo>
                  <a:pt x="1897761" y="494538"/>
                </a:lnTo>
                <a:lnTo>
                  <a:pt x="1898459" y="491998"/>
                </a:lnTo>
                <a:lnTo>
                  <a:pt x="1895068" y="486918"/>
                </a:lnTo>
                <a:lnTo>
                  <a:pt x="1893760" y="485648"/>
                </a:lnTo>
                <a:lnTo>
                  <a:pt x="1892452" y="484378"/>
                </a:lnTo>
                <a:lnTo>
                  <a:pt x="1895436" y="483108"/>
                </a:lnTo>
                <a:lnTo>
                  <a:pt x="1895436" y="484378"/>
                </a:lnTo>
                <a:lnTo>
                  <a:pt x="1896592" y="485648"/>
                </a:lnTo>
                <a:lnTo>
                  <a:pt x="1896592" y="486918"/>
                </a:lnTo>
                <a:lnTo>
                  <a:pt x="1904149" y="485648"/>
                </a:lnTo>
                <a:lnTo>
                  <a:pt x="1903882" y="483108"/>
                </a:lnTo>
                <a:lnTo>
                  <a:pt x="1902980" y="474218"/>
                </a:lnTo>
                <a:lnTo>
                  <a:pt x="1911108" y="474218"/>
                </a:lnTo>
                <a:lnTo>
                  <a:pt x="1915312" y="479298"/>
                </a:lnTo>
                <a:lnTo>
                  <a:pt x="1915033" y="481838"/>
                </a:lnTo>
                <a:lnTo>
                  <a:pt x="1914550" y="483108"/>
                </a:lnTo>
                <a:lnTo>
                  <a:pt x="1918081" y="488188"/>
                </a:lnTo>
                <a:lnTo>
                  <a:pt x="1921306" y="480568"/>
                </a:lnTo>
                <a:lnTo>
                  <a:pt x="1923034" y="474218"/>
                </a:lnTo>
                <a:lnTo>
                  <a:pt x="1923389" y="472948"/>
                </a:lnTo>
                <a:lnTo>
                  <a:pt x="1923821" y="471678"/>
                </a:lnTo>
                <a:lnTo>
                  <a:pt x="1926005" y="465328"/>
                </a:lnTo>
                <a:lnTo>
                  <a:pt x="1927225" y="464058"/>
                </a:lnTo>
                <a:lnTo>
                  <a:pt x="1930857" y="460248"/>
                </a:lnTo>
                <a:lnTo>
                  <a:pt x="1928533" y="460248"/>
                </a:lnTo>
                <a:lnTo>
                  <a:pt x="1925320" y="453898"/>
                </a:lnTo>
                <a:lnTo>
                  <a:pt x="1929409" y="455168"/>
                </a:lnTo>
                <a:lnTo>
                  <a:pt x="1935238" y="457708"/>
                </a:lnTo>
                <a:lnTo>
                  <a:pt x="1937245" y="453898"/>
                </a:lnTo>
                <a:lnTo>
                  <a:pt x="1937245" y="456438"/>
                </a:lnTo>
                <a:lnTo>
                  <a:pt x="1943061" y="464058"/>
                </a:lnTo>
                <a:lnTo>
                  <a:pt x="1941893" y="461518"/>
                </a:lnTo>
                <a:lnTo>
                  <a:pt x="1948243" y="460248"/>
                </a:lnTo>
                <a:lnTo>
                  <a:pt x="1948243" y="453898"/>
                </a:lnTo>
                <a:lnTo>
                  <a:pt x="1948243" y="450088"/>
                </a:lnTo>
                <a:lnTo>
                  <a:pt x="1948967" y="447548"/>
                </a:lnTo>
                <a:lnTo>
                  <a:pt x="1950046" y="443738"/>
                </a:lnTo>
                <a:lnTo>
                  <a:pt x="1950783" y="441198"/>
                </a:lnTo>
                <a:lnTo>
                  <a:pt x="1951139" y="439928"/>
                </a:lnTo>
                <a:lnTo>
                  <a:pt x="1953463" y="445008"/>
                </a:lnTo>
                <a:lnTo>
                  <a:pt x="1959279" y="445008"/>
                </a:lnTo>
                <a:lnTo>
                  <a:pt x="1962175" y="439928"/>
                </a:lnTo>
                <a:lnTo>
                  <a:pt x="1966823" y="439928"/>
                </a:lnTo>
                <a:lnTo>
                  <a:pt x="1964499" y="434848"/>
                </a:lnTo>
                <a:lnTo>
                  <a:pt x="1966823" y="434848"/>
                </a:lnTo>
                <a:lnTo>
                  <a:pt x="1961019" y="429768"/>
                </a:lnTo>
                <a:lnTo>
                  <a:pt x="1974151" y="432308"/>
                </a:lnTo>
                <a:lnTo>
                  <a:pt x="1975142" y="429768"/>
                </a:lnTo>
                <a:lnTo>
                  <a:pt x="1977644" y="423418"/>
                </a:lnTo>
                <a:lnTo>
                  <a:pt x="1979206" y="418338"/>
                </a:lnTo>
                <a:lnTo>
                  <a:pt x="1980374" y="414528"/>
                </a:lnTo>
                <a:lnTo>
                  <a:pt x="1991220" y="414528"/>
                </a:lnTo>
                <a:lnTo>
                  <a:pt x="1990051" y="415798"/>
                </a:lnTo>
                <a:lnTo>
                  <a:pt x="1991804" y="419608"/>
                </a:lnTo>
                <a:lnTo>
                  <a:pt x="1992960" y="419608"/>
                </a:lnTo>
                <a:lnTo>
                  <a:pt x="1996440" y="410718"/>
                </a:lnTo>
                <a:lnTo>
                  <a:pt x="1992617" y="406908"/>
                </a:lnTo>
                <a:lnTo>
                  <a:pt x="1990051" y="404368"/>
                </a:lnTo>
                <a:lnTo>
                  <a:pt x="1992376" y="406908"/>
                </a:lnTo>
                <a:lnTo>
                  <a:pt x="1990255" y="405638"/>
                </a:lnTo>
                <a:lnTo>
                  <a:pt x="1988121" y="404368"/>
                </a:lnTo>
                <a:lnTo>
                  <a:pt x="1985987" y="403098"/>
                </a:lnTo>
                <a:lnTo>
                  <a:pt x="1984248" y="399288"/>
                </a:lnTo>
                <a:lnTo>
                  <a:pt x="1983663" y="398018"/>
                </a:lnTo>
                <a:lnTo>
                  <a:pt x="1982508" y="394208"/>
                </a:lnTo>
                <a:lnTo>
                  <a:pt x="1984248" y="392938"/>
                </a:lnTo>
                <a:lnTo>
                  <a:pt x="1984832" y="399288"/>
                </a:lnTo>
                <a:lnTo>
                  <a:pt x="1993544" y="403098"/>
                </a:lnTo>
                <a:lnTo>
                  <a:pt x="1998192" y="405638"/>
                </a:lnTo>
                <a:lnTo>
                  <a:pt x="1996440" y="404368"/>
                </a:lnTo>
                <a:lnTo>
                  <a:pt x="1994700" y="400558"/>
                </a:lnTo>
                <a:lnTo>
                  <a:pt x="1992960" y="399288"/>
                </a:lnTo>
                <a:lnTo>
                  <a:pt x="1997303" y="400558"/>
                </a:lnTo>
                <a:lnTo>
                  <a:pt x="1996503" y="399288"/>
                </a:lnTo>
                <a:lnTo>
                  <a:pt x="1994077" y="395414"/>
                </a:lnTo>
                <a:lnTo>
                  <a:pt x="1992312" y="392938"/>
                </a:lnTo>
                <a:lnTo>
                  <a:pt x="1990509" y="390398"/>
                </a:lnTo>
                <a:lnTo>
                  <a:pt x="1993544" y="389128"/>
                </a:lnTo>
                <a:lnTo>
                  <a:pt x="1996440" y="392938"/>
                </a:lnTo>
                <a:lnTo>
                  <a:pt x="1996440" y="389128"/>
                </a:lnTo>
                <a:lnTo>
                  <a:pt x="1994128" y="384048"/>
                </a:lnTo>
                <a:lnTo>
                  <a:pt x="1997024" y="382778"/>
                </a:lnTo>
                <a:lnTo>
                  <a:pt x="2002751" y="388556"/>
                </a:lnTo>
                <a:lnTo>
                  <a:pt x="2001672" y="385318"/>
                </a:lnTo>
                <a:lnTo>
                  <a:pt x="2001481" y="382778"/>
                </a:lnTo>
                <a:lnTo>
                  <a:pt x="2001291" y="380238"/>
                </a:lnTo>
                <a:lnTo>
                  <a:pt x="2005152" y="381508"/>
                </a:lnTo>
                <a:lnTo>
                  <a:pt x="2005736" y="384048"/>
                </a:lnTo>
                <a:lnTo>
                  <a:pt x="2004580" y="385318"/>
                </a:lnTo>
                <a:lnTo>
                  <a:pt x="2005152" y="389128"/>
                </a:lnTo>
                <a:lnTo>
                  <a:pt x="2015617" y="395478"/>
                </a:lnTo>
                <a:lnTo>
                  <a:pt x="2013864" y="392938"/>
                </a:lnTo>
                <a:lnTo>
                  <a:pt x="2017356" y="391668"/>
                </a:lnTo>
                <a:lnTo>
                  <a:pt x="2021420" y="391668"/>
                </a:lnTo>
                <a:lnTo>
                  <a:pt x="2015731" y="380238"/>
                </a:lnTo>
                <a:lnTo>
                  <a:pt x="2016848" y="375158"/>
                </a:lnTo>
                <a:lnTo>
                  <a:pt x="2019376" y="372618"/>
                </a:lnTo>
                <a:lnTo>
                  <a:pt x="2017941" y="364998"/>
                </a:lnTo>
                <a:lnTo>
                  <a:pt x="2021890" y="372618"/>
                </a:lnTo>
                <a:lnTo>
                  <a:pt x="2026754" y="377698"/>
                </a:lnTo>
                <a:lnTo>
                  <a:pt x="2030717" y="381508"/>
                </a:lnTo>
                <a:lnTo>
                  <a:pt x="2034197" y="382778"/>
                </a:lnTo>
                <a:lnTo>
                  <a:pt x="2038261" y="384048"/>
                </a:lnTo>
                <a:lnTo>
                  <a:pt x="2040013" y="386588"/>
                </a:lnTo>
                <a:lnTo>
                  <a:pt x="2039556" y="382778"/>
                </a:lnTo>
                <a:lnTo>
                  <a:pt x="2042045" y="382778"/>
                </a:lnTo>
                <a:lnTo>
                  <a:pt x="2044090" y="381508"/>
                </a:lnTo>
                <a:lnTo>
                  <a:pt x="2042325" y="376428"/>
                </a:lnTo>
                <a:lnTo>
                  <a:pt x="2045233" y="377698"/>
                </a:lnTo>
                <a:lnTo>
                  <a:pt x="2044268" y="376428"/>
                </a:lnTo>
                <a:lnTo>
                  <a:pt x="2042325" y="373888"/>
                </a:lnTo>
                <a:lnTo>
                  <a:pt x="2043455" y="368808"/>
                </a:lnTo>
                <a:lnTo>
                  <a:pt x="2056384" y="366268"/>
                </a:lnTo>
                <a:lnTo>
                  <a:pt x="2056853" y="357378"/>
                </a:lnTo>
                <a:lnTo>
                  <a:pt x="2055837" y="351028"/>
                </a:lnTo>
                <a:lnTo>
                  <a:pt x="2053590" y="343408"/>
                </a:lnTo>
                <a:lnTo>
                  <a:pt x="2051215" y="337058"/>
                </a:lnTo>
                <a:lnTo>
                  <a:pt x="2049894" y="330708"/>
                </a:lnTo>
                <a:lnTo>
                  <a:pt x="2051037" y="329438"/>
                </a:lnTo>
                <a:lnTo>
                  <a:pt x="2055685" y="333248"/>
                </a:lnTo>
                <a:lnTo>
                  <a:pt x="2057438" y="339598"/>
                </a:lnTo>
                <a:lnTo>
                  <a:pt x="2063826" y="340868"/>
                </a:lnTo>
                <a:lnTo>
                  <a:pt x="2064981" y="338328"/>
                </a:lnTo>
                <a:lnTo>
                  <a:pt x="2064550" y="334518"/>
                </a:lnTo>
                <a:lnTo>
                  <a:pt x="2064397" y="333248"/>
                </a:lnTo>
                <a:lnTo>
                  <a:pt x="2066150" y="335788"/>
                </a:lnTo>
                <a:lnTo>
                  <a:pt x="2068461" y="337058"/>
                </a:lnTo>
                <a:lnTo>
                  <a:pt x="2071954" y="339598"/>
                </a:lnTo>
                <a:lnTo>
                  <a:pt x="2073109" y="337058"/>
                </a:lnTo>
                <a:lnTo>
                  <a:pt x="2069134" y="333248"/>
                </a:lnTo>
                <a:lnTo>
                  <a:pt x="2067801" y="331978"/>
                </a:lnTo>
                <a:lnTo>
                  <a:pt x="2066467" y="330708"/>
                </a:lnTo>
                <a:lnTo>
                  <a:pt x="2066150" y="331978"/>
                </a:lnTo>
                <a:lnTo>
                  <a:pt x="2063242" y="328066"/>
                </a:lnTo>
                <a:lnTo>
                  <a:pt x="2063242" y="334518"/>
                </a:lnTo>
                <a:lnTo>
                  <a:pt x="2060917" y="333248"/>
                </a:lnTo>
                <a:lnTo>
                  <a:pt x="2057996" y="330708"/>
                </a:lnTo>
                <a:lnTo>
                  <a:pt x="2056853" y="329438"/>
                </a:lnTo>
                <a:lnTo>
                  <a:pt x="2055685" y="328168"/>
                </a:lnTo>
                <a:lnTo>
                  <a:pt x="2059178" y="324358"/>
                </a:lnTo>
                <a:lnTo>
                  <a:pt x="2063242" y="334518"/>
                </a:lnTo>
                <a:lnTo>
                  <a:pt x="2063242" y="328066"/>
                </a:lnTo>
                <a:lnTo>
                  <a:pt x="2060486" y="324358"/>
                </a:lnTo>
                <a:lnTo>
                  <a:pt x="2058593" y="321818"/>
                </a:lnTo>
                <a:lnTo>
                  <a:pt x="2059876" y="320548"/>
                </a:lnTo>
                <a:lnTo>
                  <a:pt x="2075332" y="305308"/>
                </a:lnTo>
                <a:lnTo>
                  <a:pt x="2088210" y="292608"/>
                </a:lnTo>
                <a:lnTo>
                  <a:pt x="2096516" y="301498"/>
                </a:lnTo>
                <a:lnTo>
                  <a:pt x="2104986" y="310388"/>
                </a:lnTo>
                <a:lnTo>
                  <a:pt x="2113775" y="316738"/>
                </a:lnTo>
                <a:lnTo>
                  <a:pt x="2123059" y="320548"/>
                </a:lnTo>
                <a:lnTo>
                  <a:pt x="2118995" y="309118"/>
                </a:lnTo>
                <a:lnTo>
                  <a:pt x="2125675" y="312775"/>
                </a:lnTo>
                <a:lnTo>
                  <a:pt x="2124227" y="310388"/>
                </a:lnTo>
                <a:lnTo>
                  <a:pt x="2127707" y="312928"/>
                </a:lnTo>
                <a:lnTo>
                  <a:pt x="2130615" y="314198"/>
                </a:lnTo>
                <a:lnTo>
                  <a:pt x="2132355" y="315468"/>
                </a:lnTo>
                <a:lnTo>
                  <a:pt x="2129675" y="310388"/>
                </a:lnTo>
                <a:lnTo>
                  <a:pt x="2129002" y="309118"/>
                </a:lnTo>
                <a:lnTo>
                  <a:pt x="2125129" y="301764"/>
                </a:lnTo>
                <a:lnTo>
                  <a:pt x="2124227" y="301498"/>
                </a:lnTo>
                <a:lnTo>
                  <a:pt x="2124062" y="299758"/>
                </a:lnTo>
                <a:lnTo>
                  <a:pt x="2123643" y="298958"/>
                </a:lnTo>
                <a:lnTo>
                  <a:pt x="2124024" y="299339"/>
                </a:lnTo>
                <a:lnTo>
                  <a:pt x="2123998" y="298958"/>
                </a:lnTo>
                <a:lnTo>
                  <a:pt x="2123643" y="295148"/>
                </a:lnTo>
                <a:lnTo>
                  <a:pt x="2131199" y="298958"/>
                </a:lnTo>
                <a:lnTo>
                  <a:pt x="2135263" y="304038"/>
                </a:lnTo>
                <a:lnTo>
                  <a:pt x="2132355" y="297688"/>
                </a:lnTo>
                <a:lnTo>
                  <a:pt x="2135848" y="300228"/>
                </a:lnTo>
                <a:lnTo>
                  <a:pt x="2137587" y="302768"/>
                </a:lnTo>
                <a:lnTo>
                  <a:pt x="2135848" y="298958"/>
                </a:lnTo>
                <a:lnTo>
                  <a:pt x="2141067" y="297688"/>
                </a:lnTo>
                <a:lnTo>
                  <a:pt x="2139137" y="295148"/>
                </a:lnTo>
                <a:lnTo>
                  <a:pt x="2137194" y="292608"/>
                </a:lnTo>
                <a:lnTo>
                  <a:pt x="2135263" y="290068"/>
                </a:lnTo>
                <a:lnTo>
                  <a:pt x="2139759" y="291338"/>
                </a:lnTo>
                <a:lnTo>
                  <a:pt x="2142083" y="290068"/>
                </a:lnTo>
                <a:lnTo>
                  <a:pt x="2145068" y="288798"/>
                </a:lnTo>
                <a:lnTo>
                  <a:pt x="2151519" y="293878"/>
                </a:lnTo>
                <a:lnTo>
                  <a:pt x="2149195" y="290068"/>
                </a:lnTo>
                <a:lnTo>
                  <a:pt x="2148522" y="288798"/>
                </a:lnTo>
                <a:lnTo>
                  <a:pt x="2145131" y="282448"/>
                </a:lnTo>
                <a:lnTo>
                  <a:pt x="2145715" y="281178"/>
                </a:lnTo>
                <a:lnTo>
                  <a:pt x="2146300" y="279908"/>
                </a:lnTo>
                <a:lnTo>
                  <a:pt x="2152523" y="286258"/>
                </a:lnTo>
                <a:lnTo>
                  <a:pt x="2160181" y="283718"/>
                </a:lnTo>
                <a:lnTo>
                  <a:pt x="2168372" y="290068"/>
                </a:lnTo>
                <a:lnTo>
                  <a:pt x="2165261" y="283718"/>
                </a:lnTo>
                <a:lnTo>
                  <a:pt x="2164016" y="281178"/>
                </a:lnTo>
                <a:lnTo>
                  <a:pt x="2164257" y="279908"/>
                </a:lnTo>
                <a:lnTo>
                  <a:pt x="2164727" y="277368"/>
                </a:lnTo>
                <a:lnTo>
                  <a:pt x="2164956" y="276098"/>
                </a:lnTo>
                <a:lnTo>
                  <a:pt x="2167305" y="271018"/>
                </a:lnTo>
                <a:lnTo>
                  <a:pt x="2167204" y="264668"/>
                </a:lnTo>
                <a:lnTo>
                  <a:pt x="2167788" y="265938"/>
                </a:lnTo>
                <a:lnTo>
                  <a:pt x="2169414" y="268312"/>
                </a:lnTo>
                <a:lnTo>
                  <a:pt x="2172436" y="267208"/>
                </a:lnTo>
                <a:lnTo>
                  <a:pt x="2177084" y="269748"/>
                </a:lnTo>
                <a:lnTo>
                  <a:pt x="2180564" y="271018"/>
                </a:lnTo>
                <a:lnTo>
                  <a:pt x="2177554" y="267208"/>
                </a:lnTo>
                <a:lnTo>
                  <a:pt x="2175548" y="264668"/>
                </a:lnTo>
                <a:lnTo>
                  <a:pt x="2174544" y="263398"/>
                </a:lnTo>
                <a:lnTo>
                  <a:pt x="2171128" y="257048"/>
                </a:lnTo>
                <a:lnTo>
                  <a:pt x="2169388" y="253238"/>
                </a:lnTo>
                <a:lnTo>
                  <a:pt x="2168804" y="251968"/>
                </a:lnTo>
                <a:lnTo>
                  <a:pt x="2166048" y="245618"/>
                </a:lnTo>
                <a:lnTo>
                  <a:pt x="2173579" y="250698"/>
                </a:lnTo>
                <a:lnTo>
                  <a:pt x="2177948" y="255778"/>
                </a:lnTo>
                <a:lnTo>
                  <a:pt x="2181872" y="262128"/>
                </a:lnTo>
                <a:lnTo>
                  <a:pt x="2188070" y="268478"/>
                </a:lnTo>
                <a:lnTo>
                  <a:pt x="2183650" y="262128"/>
                </a:lnTo>
                <a:lnTo>
                  <a:pt x="2181720" y="257048"/>
                </a:lnTo>
                <a:lnTo>
                  <a:pt x="2179790" y="253238"/>
                </a:lnTo>
                <a:lnTo>
                  <a:pt x="2175332" y="249428"/>
                </a:lnTo>
                <a:lnTo>
                  <a:pt x="2179904" y="250698"/>
                </a:lnTo>
                <a:lnTo>
                  <a:pt x="2182228" y="251968"/>
                </a:lnTo>
                <a:lnTo>
                  <a:pt x="2184870" y="253238"/>
                </a:lnTo>
                <a:lnTo>
                  <a:pt x="2190394" y="257048"/>
                </a:lnTo>
                <a:lnTo>
                  <a:pt x="2184590" y="250698"/>
                </a:lnTo>
                <a:lnTo>
                  <a:pt x="2184311" y="249428"/>
                </a:lnTo>
                <a:lnTo>
                  <a:pt x="2185352" y="248158"/>
                </a:lnTo>
                <a:lnTo>
                  <a:pt x="2184412" y="245618"/>
                </a:lnTo>
                <a:lnTo>
                  <a:pt x="2183473" y="243078"/>
                </a:lnTo>
                <a:lnTo>
                  <a:pt x="2193290" y="245618"/>
                </a:lnTo>
                <a:lnTo>
                  <a:pt x="2196782" y="253238"/>
                </a:lnTo>
                <a:lnTo>
                  <a:pt x="2196198" y="246888"/>
                </a:lnTo>
                <a:lnTo>
                  <a:pt x="2198370" y="247840"/>
                </a:lnTo>
                <a:lnTo>
                  <a:pt x="2197366" y="246888"/>
                </a:lnTo>
                <a:lnTo>
                  <a:pt x="2194687" y="244348"/>
                </a:lnTo>
                <a:lnTo>
                  <a:pt x="2193467" y="243078"/>
                </a:lnTo>
                <a:lnTo>
                  <a:pt x="2189810" y="239268"/>
                </a:lnTo>
                <a:lnTo>
                  <a:pt x="2191855" y="237998"/>
                </a:lnTo>
                <a:lnTo>
                  <a:pt x="2195766" y="239268"/>
                </a:lnTo>
                <a:lnTo>
                  <a:pt x="2200757" y="244348"/>
                </a:lnTo>
                <a:lnTo>
                  <a:pt x="2206079" y="248158"/>
                </a:lnTo>
                <a:lnTo>
                  <a:pt x="2205494" y="243078"/>
                </a:lnTo>
                <a:lnTo>
                  <a:pt x="2202142" y="237998"/>
                </a:lnTo>
                <a:lnTo>
                  <a:pt x="2200452" y="235458"/>
                </a:lnTo>
                <a:lnTo>
                  <a:pt x="2199614" y="234188"/>
                </a:lnTo>
                <a:lnTo>
                  <a:pt x="2198776" y="232918"/>
                </a:lnTo>
                <a:lnTo>
                  <a:pt x="2197938" y="231648"/>
                </a:lnTo>
                <a:lnTo>
                  <a:pt x="2200262" y="230378"/>
                </a:lnTo>
                <a:lnTo>
                  <a:pt x="2202002" y="231648"/>
                </a:lnTo>
                <a:lnTo>
                  <a:pt x="2203170" y="231648"/>
                </a:lnTo>
                <a:lnTo>
                  <a:pt x="2204910" y="234188"/>
                </a:lnTo>
                <a:lnTo>
                  <a:pt x="2204072" y="230378"/>
                </a:lnTo>
                <a:lnTo>
                  <a:pt x="2203526" y="227838"/>
                </a:lnTo>
                <a:lnTo>
                  <a:pt x="2205571" y="224028"/>
                </a:lnTo>
                <a:lnTo>
                  <a:pt x="2207285" y="220218"/>
                </a:lnTo>
                <a:lnTo>
                  <a:pt x="2205698" y="215138"/>
                </a:lnTo>
                <a:lnTo>
                  <a:pt x="2205304" y="213868"/>
                </a:lnTo>
                <a:lnTo>
                  <a:pt x="2204910" y="212598"/>
                </a:lnTo>
                <a:lnTo>
                  <a:pt x="2202002" y="210058"/>
                </a:lnTo>
                <a:lnTo>
                  <a:pt x="2198522" y="207518"/>
                </a:lnTo>
                <a:lnTo>
                  <a:pt x="2196782" y="206248"/>
                </a:lnTo>
                <a:lnTo>
                  <a:pt x="2192718" y="202438"/>
                </a:lnTo>
                <a:lnTo>
                  <a:pt x="2193874" y="201168"/>
                </a:lnTo>
                <a:lnTo>
                  <a:pt x="2193010" y="199898"/>
                </a:lnTo>
                <a:lnTo>
                  <a:pt x="2191258" y="197358"/>
                </a:lnTo>
                <a:lnTo>
                  <a:pt x="2188654" y="193548"/>
                </a:lnTo>
                <a:lnTo>
                  <a:pt x="2196198" y="198628"/>
                </a:lnTo>
                <a:lnTo>
                  <a:pt x="2195042" y="199898"/>
                </a:lnTo>
                <a:lnTo>
                  <a:pt x="2197938" y="202438"/>
                </a:lnTo>
                <a:lnTo>
                  <a:pt x="2199678" y="204978"/>
                </a:lnTo>
                <a:lnTo>
                  <a:pt x="2197938" y="201168"/>
                </a:lnTo>
                <a:lnTo>
                  <a:pt x="2202891" y="204978"/>
                </a:lnTo>
                <a:lnTo>
                  <a:pt x="2203602" y="206248"/>
                </a:lnTo>
                <a:lnTo>
                  <a:pt x="2203653" y="208788"/>
                </a:lnTo>
                <a:lnTo>
                  <a:pt x="2206650" y="212598"/>
                </a:lnTo>
                <a:lnTo>
                  <a:pt x="2206650" y="206248"/>
                </a:lnTo>
                <a:lnTo>
                  <a:pt x="2204326" y="201168"/>
                </a:lnTo>
                <a:lnTo>
                  <a:pt x="2201430" y="194818"/>
                </a:lnTo>
                <a:lnTo>
                  <a:pt x="2206650" y="194818"/>
                </a:lnTo>
                <a:lnTo>
                  <a:pt x="2210892" y="199898"/>
                </a:lnTo>
                <a:lnTo>
                  <a:pt x="2210943" y="202438"/>
                </a:lnTo>
                <a:lnTo>
                  <a:pt x="2211311" y="204978"/>
                </a:lnTo>
                <a:lnTo>
                  <a:pt x="2216531" y="207518"/>
                </a:lnTo>
                <a:lnTo>
                  <a:pt x="2209558" y="208788"/>
                </a:lnTo>
                <a:lnTo>
                  <a:pt x="2216912" y="212598"/>
                </a:lnTo>
                <a:lnTo>
                  <a:pt x="2216962" y="213868"/>
                </a:lnTo>
                <a:lnTo>
                  <a:pt x="2217229" y="216408"/>
                </a:lnTo>
                <a:lnTo>
                  <a:pt x="2225243" y="221488"/>
                </a:lnTo>
                <a:lnTo>
                  <a:pt x="2232787" y="217678"/>
                </a:lnTo>
                <a:lnTo>
                  <a:pt x="2225814" y="211328"/>
                </a:lnTo>
                <a:lnTo>
                  <a:pt x="2232787" y="207518"/>
                </a:lnTo>
                <a:lnTo>
                  <a:pt x="2228138" y="202438"/>
                </a:lnTo>
                <a:lnTo>
                  <a:pt x="2224659" y="201168"/>
                </a:lnTo>
                <a:lnTo>
                  <a:pt x="2220010" y="196088"/>
                </a:lnTo>
                <a:lnTo>
                  <a:pt x="2220772" y="194818"/>
                </a:lnTo>
                <a:lnTo>
                  <a:pt x="2221522" y="193548"/>
                </a:lnTo>
                <a:lnTo>
                  <a:pt x="2223046" y="191008"/>
                </a:lnTo>
                <a:lnTo>
                  <a:pt x="2232495" y="194818"/>
                </a:lnTo>
                <a:lnTo>
                  <a:pt x="2241080" y="198628"/>
                </a:lnTo>
                <a:lnTo>
                  <a:pt x="2241499" y="193548"/>
                </a:lnTo>
                <a:lnTo>
                  <a:pt x="2239111" y="191008"/>
                </a:lnTo>
                <a:lnTo>
                  <a:pt x="2236724" y="188468"/>
                </a:lnTo>
                <a:lnTo>
                  <a:pt x="2233003" y="183388"/>
                </a:lnTo>
                <a:lnTo>
                  <a:pt x="2232063" y="182118"/>
                </a:lnTo>
                <a:lnTo>
                  <a:pt x="2230234" y="178308"/>
                </a:lnTo>
                <a:lnTo>
                  <a:pt x="2233955" y="177038"/>
                </a:lnTo>
                <a:lnTo>
                  <a:pt x="2243823" y="188468"/>
                </a:lnTo>
                <a:lnTo>
                  <a:pt x="2244128" y="183388"/>
                </a:lnTo>
                <a:lnTo>
                  <a:pt x="2240559" y="178308"/>
                </a:lnTo>
                <a:lnTo>
                  <a:pt x="2238184" y="174498"/>
                </a:lnTo>
                <a:lnTo>
                  <a:pt x="2242083" y="171958"/>
                </a:lnTo>
                <a:lnTo>
                  <a:pt x="2245563" y="177038"/>
                </a:lnTo>
                <a:lnTo>
                  <a:pt x="2242083" y="179578"/>
                </a:lnTo>
                <a:lnTo>
                  <a:pt x="2248712" y="179578"/>
                </a:lnTo>
                <a:lnTo>
                  <a:pt x="2247023" y="177038"/>
                </a:lnTo>
                <a:lnTo>
                  <a:pt x="2243594" y="173228"/>
                </a:lnTo>
                <a:lnTo>
                  <a:pt x="2243277" y="171958"/>
                </a:lnTo>
                <a:lnTo>
                  <a:pt x="2242667" y="169418"/>
                </a:lnTo>
                <a:lnTo>
                  <a:pt x="2253119" y="177038"/>
                </a:lnTo>
                <a:lnTo>
                  <a:pt x="2254567" y="170688"/>
                </a:lnTo>
                <a:lnTo>
                  <a:pt x="2254681" y="169418"/>
                </a:lnTo>
                <a:lnTo>
                  <a:pt x="2255418" y="160528"/>
                </a:lnTo>
                <a:lnTo>
                  <a:pt x="2255761" y="156616"/>
                </a:lnTo>
                <a:lnTo>
                  <a:pt x="2256320" y="154178"/>
                </a:lnTo>
                <a:lnTo>
                  <a:pt x="2256599" y="152908"/>
                </a:lnTo>
                <a:lnTo>
                  <a:pt x="2257183" y="150368"/>
                </a:lnTo>
                <a:lnTo>
                  <a:pt x="2260092" y="152908"/>
                </a:lnTo>
                <a:lnTo>
                  <a:pt x="2261832" y="156718"/>
                </a:lnTo>
                <a:lnTo>
                  <a:pt x="2266480" y="157988"/>
                </a:lnTo>
                <a:lnTo>
                  <a:pt x="2293201" y="138938"/>
                </a:lnTo>
                <a:lnTo>
                  <a:pt x="2286812" y="128778"/>
                </a:lnTo>
                <a:lnTo>
                  <a:pt x="2287384" y="128778"/>
                </a:lnTo>
                <a:lnTo>
                  <a:pt x="2286228" y="126238"/>
                </a:lnTo>
                <a:lnTo>
                  <a:pt x="2285060" y="123698"/>
                </a:lnTo>
                <a:lnTo>
                  <a:pt x="2285644" y="122428"/>
                </a:lnTo>
                <a:lnTo>
                  <a:pt x="2292032" y="126238"/>
                </a:lnTo>
                <a:lnTo>
                  <a:pt x="2293772" y="128778"/>
                </a:lnTo>
                <a:lnTo>
                  <a:pt x="2292362" y="122428"/>
                </a:lnTo>
                <a:lnTo>
                  <a:pt x="2291804" y="119888"/>
                </a:lnTo>
                <a:lnTo>
                  <a:pt x="2291892" y="110998"/>
                </a:lnTo>
                <a:lnTo>
                  <a:pt x="2292566" y="109728"/>
                </a:lnTo>
                <a:lnTo>
                  <a:pt x="2293226" y="108458"/>
                </a:lnTo>
                <a:lnTo>
                  <a:pt x="2293899" y="107188"/>
                </a:lnTo>
                <a:lnTo>
                  <a:pt x="2295245" y="104648"/>
                </a:lnTo>
                <a:lnTo>
                  <a:pt x="2303068" y="103378"/>
                </a:lnTo>
                <a:lnTo>
                  <a:pt x="2304808" y="105918"/>
                </a:lnTo>
                <a:lnTo>
                  <a:pt x="2305380" y="103378"/>
                </a:lnTo>
                <a:lnTo>
                  <a:pt x="2305659" y="102108"/>
                </a:lnTo>
                <a:lnTo>
                  <a:pt x="2301621" y="95758"/>
                </a:lnTo>
                <a:lnTo>
                  <a:pt x="2300821" y="94488"/>
                </a:lnTo>
                <a:lnTo>
                  <a:pt x="2300033" y="93218"/>
                </a:lnTo>
                <a:lnTo>
                  <a:pt x="2298446" y="90678"/>
                </a:lnTo>
                <a:lnTo>
                  <a:pt x="2301913" y="89408"/>
                </a:lnTo>
                <a:lnTo>
                  <a:pt x="2303068" y="90678"/>
                </a:lnTo>
                <a:lnTo>
                  <a:pt x="2304402" y="89408"/>
                </a:lnTo>
                <a:lnTo>
                  <a:pt x="2309736" y="84328"/>
                </a:lnTo>
                <a:lnTo>
                  <a:pt x="2315045" y="77978"/>
                </a:lnTo>
                <a:lnTo>
                  <a:pt x="2317737" y="75438"/>
                </a:lnTo>
                <a:lnTo>
                  <a:pt x="2320429" y="72898"/>
                </a:lnTo>
                <a:lnTo>
                  <a:pt x="2321776" y="71628"/>
                </a:lnTo>
                <a:lnTo>
                  <a:pt x="2332685" y="70358"/>
                </a:lnTo>
                <a:lnTo>
                  <a:pt x="2330145" y="65278"/>
                </a:lnTo>
                <a:lnTo>
                  <a:pt x="2329510" y="64008"/>
                </a:lnTo>
                <a:lnTo>
                  <a:pt x="2330983" y="62738"/>
                </a:lnTo>
                <a:lnTo>
                  <a:pt x="2332469" y="61468"/>
                </a:lnTo>
                <a:lnTo>
                  <a:pt x="2334247" y="58928"/>
                </a:lnTo>
                <a:lnTo>
                  <a:pt x="2333117" y="57658"/>
                </a:lnTo>
                <a:lnTo>
                  <a:pt x="2331986" y="56388"/>
                </a:lnTo>
                <a:lnTo>
                  <a:pt x="2329726" y="53848"/>
                </a:lnTo>
                <a:lnTo>
                  <a:pt x="2327465" y="51308"/>
                </a:lnTo>
                <a:lnTo>
                  <a:pt x="2335390" y="52578"/>
                </a:lnTo>
                <a:lnTo>
                  <a:pt x="2341257" y="53848"/>
                </a:lnTo>
                <a:lnTo>
                  <a:pt x="2346909" y="53848"/>
                </a:lnTo>
                <a:lnTo>
                  <a:pt x="2354186" y="52578"/>
                </a:lnTo>
                <a:lnTo>
                  <a:pt x="2355342" y="51308"/>
                </a:lnTo>
                <a:lnTo>
                  <a:pt x="2356510" y="50038"/>
                </a:lnTo>
                <a:lnTo>
                  <a:pt x="2344890" y="41148"/>
                </a:lnTo>
                <a:lnTo>
                  <a:pt x="2344890" y="37338"/>
                </a:lnTo>
                <a:lnTo>
                  <a:pt x="2354186" y="43688"/>
                </a:lnTo>
                <a:lnTo>
                  <a:pt x="2349462" y="37338"/>
                </a:lnTo>
                <a:lnTo>
                  <a:pt x="2348522" y="36068"/>
                </a:lnTo>
                <a:lnTo>
                  <a:pt x="2346629" y="33528"/>
                </a:lnTo>
                <a:lnTo>
                  <a:pt x="2359406" y="39878"/>
                </a:lnTo>
                <a:lnTo>
                  <a:pt x="2358834" y="36068"/>
                </a:lnTo>
                <a:lnTo>
                  <a:pt x="2357666" y="36068"/>
                </a:lnTo>
                <a:lnTo>
                  <a:pt x="2353018" y="34798"/>
                </a:lnTo>
                <a:lnTo>
                  <a:pt x="2350693" y="32258"/>
                </a:lnTo>
                <a:lnTo>
                  <a:pt x="2348954" y="25908"/>
                </a:lnTo>
                <a:lnTo>
                  <a:pt x="2364054" y="28448"/>
                </a:lnTo>
                <a:lnTo>
                  <a:pt x="2368702" y="30988"/>
                </a:lnTo>
                <a:lnTo>
                  <a:pt x="2367915" y="24638"/>
                </a:lnTo>
                <a:lnTo>
                  <a:pt x="2367115" y="18288"/>
                </a:lnTo>
                <a:lnTo>
                  <a:pt x="2366962" y="17018"/>
                </a:lnTo>
                <a:lnTo>
                  <a:pt x="2369858" y="19558"/>
                </a:lnTo>
                <a:lnTo>
                  <a:pt x="2371610" y="23368"/>
                </a:lnTo>
                <a:lnTo>
                  <a:pt x="2372029" y="20828"/>
                </a:lnTo>
                <a:lnTo>
                  <a:pt x="2375382" y="23368"/>
                </a:lnTo>
                <a:lnTo>
                  <a:pt x="2378303" y="24638"/>
                </a:lnTo>
                <a:lnTo>
                  <a:pt x="2377414" y="20828"/>
                </a:lnTo>
                <a:lnTo>
                  <a:pt x="2375090" y="19558"/>
                </a:lnTo>
                <a:lnTo>
                  <a:pt x="2372182" y="17018"/>
                </a:lnTo>
                <a:lnTo>
                  <a:pt x="2369858" y="15748"/>
                </a:lnTo>
                <a:lnTo>
                  <a:pt x="2377414" y="17018"/>
                </a:lnTo>
                <a:lnTo>
                  <a:pt x="2378138" y="15748"/>
                </a:lnTo>
                <a:lnTo>
                  <a:pt x="2380323" y="11938"/>
                </a:lnTo>
                <a:lnTo>
                  <a:pt x="2380462" y="10668"/>
                </a:lnTo>
                <a:lnTo>
                  <a:pt x="2380615" y="9398"/>
                </a:lnTo>
                <a:lnTo>
                  <a:pt x="2380894" y="6858"/>
                </a:lnTo>
                <a:lnTo>
                  <a:pt x="2387282" y="11938"/>
                </a:lnTo>
                <a:lnTo>
                  <a:pt x="2391067" y="6858"/>
                </a:lnTo>
                <a:lnTo>
                  <a:pt x="2393188" y="50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7596899" y="3346856"/>
            <a:ext cx="691515" cy="1813560"/>
          </a:xfrm>
          <a:custGeom>
            <a:avLst/>
            <a:gdLst/>
            <a:ahLst/>
            <a:cxnLst/>
            <a:rect l="l" t="t" r="r" b="b"/>
            <a:pathLst>
              <a:path w="691515" h="1813560">
                <a:moveTo>
                  <a:pt x="691102" y="363522"/>
                </a:moveTo>
                <a:lnTo>
                  <a:pt x="151264" y="479414"/>
                </a:lnTo>
                <a:lnTo>
                  <a:pt x="113548" y="496750"/>
                </a:lnTo>
                <a:lnTo>
                  <a:pt x="86067" y="527130"/>
                </a:lnTo>
                <a:lnTo>
                  <a:pt x="70492" y="565403"/>
                </a:lnTo>
                <a:lnTo>
                  <a:pt x="68496" y="606419"/>
                </a:lnTo>
                <a:lnTo>
                  <a:pt x="81407" y="646119"/>
                </a:lnTo>
                <a:lnTo>
                  <a:pt x="106491" y="677859"/>
                </a:lnTo>
                <a:lnTo>
                  <a:pt x="140940" y="699030"/>
                </a:lnTo>
                <a:lnTo>
                  <a:pt x="181945" y="707024"/>
                </a:lnTo>
                <a:lnTo>
                  <a:pt x="691102" y="708653"/>
                </a:lnTo>
                <a:lnTo>
                  <a:pt x="691102" y="700602"/>
                </a:lnTo>
                <a:lnTo>
                  <a:pt x="214766" y="700602"/>
                </a:lnTo>
                <a:lnTo>
                  <a:pt x="184085" y="473706"/>
                </a:lnTo>
                <a:lnTo>
                  <a:pt x="691102" y="473706"/>
                </a:lnTo>
                <a:lnTo>
                  <a:pt x="691102" y="363522"/>
                </a:lnTo>
                <a:close/>
              </a:path>
              <a:path w="691515" h="1813560">
                <a:moveTo>
                  <a:pt x="691102" y="598391"/>
                </a:moveTo>
                <a:lnTo>
                  <a:pt x="214766" y="700602"/>
                </a:lnTo>
                <a:lnTo>
                  <a:pt x="691102" y="700602"/>
                </a:lnTo>
                <a:lnTo>
                  <a:pt x="691102" y="598391"/>
                </a:lnTo>
                <a:close/>
              </a:path>
              <a:path w="691515" h="1813560">
                <a:moveTo>
                  <a:pt x="691102" y="473706"/>
                </a:moveTo>
                <a:lnTo>
                  <a:pt x="184085" y="473706"/>
                </a:lnTo>
                <a:lnTo>
                  <a:pt x="691102" y="475548"/>
                </a:lnTo>
                <a:lnTo>
                  <a:pt x="691102" y="473706"/>
                </a:lnTo>
                <a:close/>
              </a:path>
              <a:path w="691515" h="1813560">
                <a:moveTo>
                  <a:pt x="691102" y="873843"/>
                </a:moveTo>
                <a:lnTo>
                  <a:pt x="490082" y="917452"/>
                </a:lnTo>
                <a:lnTo>
                  <a:pt x="287095" y="965504"/>
                </a:lnTo>
                <a:lnTo>
                  <a:pt x="84907" y="1017401"/>
                </a:lnTo>
                <a:lnTo>
                  <a:pt x="23991" y="1059142"/>
                </a:lnTo>
                <a:lnTo>
                  <a:pt x="0" y="1128709"/>
                </a:lnTo>
                <a:lnTo>
                  <a:pt x="7045" y="1164764"/>
                </a:lnTo>
                <a:lnTo>
                  <a:pt x="24259" y="1198812"/>
                </a:lnTo>
                <a:lnTo>
                  <a:pt x="50570" y="1225635"/>
                </a:lnTo>
                <a:lnTo>
                  <a:pt x="84907" y="1240017"/>
                </a:lnTo>
                <a:lnTo>
                  <a:pt x="691102" y="1335626"/>
                </a:lnTo>
                <a:lnTo>
                  <a:pt x="691102" y="1238590"/>
                </a:lnTo>
                <a:lnTo>
                  <a:pt x="146983" y="1238590"/>
                </a:lnTo>
                <a:lnTo>
                  <a:pt x="146983" y="1015974"/>
                </a:lnTo>
                <a:lnTo>
                  <a:pt x="691102" y="1015975"/>
                </a:lnTo>
                <a:lnTo>
                  <a:pt x="691102" y="873843"/>
                </a:lnTo>
                <a:close/>
              </a:path>
              <a:path w="691515" h="1813560">
                <a:moveTo>
                  <a:pt x="691102" y="1108475"/>
                </a:moveTo>
                <a:lnTo>
                  <a:pt x="644980" y="1118343"/>
                </a:lnTo>
                <a:lnTo>
                  <a:pt x="445082" y="1163529"/>
                </a:lnTo>
                <a:lnTo>
                  <a:pt x="295750" y="1199933"/>
                </a:lnTo>
                <a:lnTo>
                  <a:pt x="146983" y="1238590"/>
                </a:lnTo>
                <a:lnTo>
                  <a:pt x="691102" y="1238590"/>
                </a:lnTo>
                <a:lnTo>
                  <a:pt x="691102" y="1108475"/>
                </a:lnTo>
                <a:close/>
              </a:path>
              <a:path w="691515" h="1813560">
                <a:moveTo>
                  <a:pt x="691102" y="1015975"/>
                </a:moveTo>
                <a:lnTo>
                  <a:pt x="146983" y="1015974"/>
                </a:lnTo>
                <a:lnTo>
                  <a:pt x="691102" y="1102314"/>
                </a:lnTo>
                <a:lnTo>
                  <a:pt x="691102" y="1015975"/>
                </a:lnTo>
                <a:close/>
              </a:path>
              <a:path w="691515" h="1813560">
                <a:moveTo>
                  <a:pt x="691102" y="1567330"/>
                </a:moveTo>
                <a:lnTo>
                  <a:pt x="580798" y="1588924"/>
                </a:lnTo>
                <a:lnTo>
                  <a:pt x="540607" y="1608301"/>
                </a:lnTo>
                <a:lnTo>
                  <a:pt x="511320" y="1643329"/>
                </a:lnTo>
                <a:lnTo>
                  <a:pt x="496615" y="1686653"/>
                </a:lnTo>
                <a:lnTo>
                  <a:pt x="500171" y="1730913"/>
                </a:lnTo>
                <a:lnTo>
                  <a:pt x="522156" y="1771806"/>
                </a:lnTo>
                <a:lnTo>
                  <a:pt x="555112" y="1799588"/>
                </a:lnTo>
                <a:lnTo>
                  <a:pt x="596094" y="1813190"/>
                </a:lnTo>
                <a:lnTo>
                  <a:pt x="642160" y="1811540"/>
                </a:lnTo>
                <a:lnTo>
                  <a:pt x="691102" y="1801732"/>
                </a:lnTo>
                <a:lnTo>
                  <a:pt x="691102" y="1567330"/>
                </a:lnTo>
                <a:close/>
              </a:path>
              <a:path w="691515" h="1813560">
                <a:moveTo>
                  <a:pt x="691102" y="0"/>
                </a:moveTo>
                <a:lnTo>
                  <a:pt x="684736" y="3100"/>
                </a:lnTo>
                <a:lnTo>
                  <a:pt x="655449" y="37929"/>
                </a:lnTo>
                <a:lnTo>
                  <a:pt x="640744" y="81052"/>
                </a:lnTo>
                <a:lnTo>
                  <a:pt x="644300" y="125512"/>
                </a:lnTo>
                <a:lnTo>
                  <a:pt x="664334" y="167542"/>
                </a:lnTo>
                <a:lnTo>
                  <a:pt x="691102" y="191516"/>
                </a:lnTo>
                <a:lnTo>
                  <a:pt x="69110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4" name="object 1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963" y="9551667"/>
            <a:ext cx="1706862" cy="735330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4725" y="5938671"/>
            <a:ext cx="554501" cy="3060051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17335120" y="1"/>
            <a:ext cx="953135" cy="2332990"/>
          </a:xfrm>
          <a:custGeom>
            <a:avLst/>
            <a:gdLst/>
            <a:ahLst/>
            <a:cxnLst/>
            <a:rect l="l" t="t" r="r" b="b"/>
            <a:pathLst>
              <a:path w="953134" h="2332990">
                <a:moveTo>
                  <a:pt x="952880" y="289873"/>
                </a:moveTo>
                <a:lnTo>
                  <a:pt x="880182" y="289873"/>
                </a:lnTo>
                <a:lnTo>
                  <a:pt x="857077" y="367247"/>
                </a:lnTo>
                <a:lnTo>
                  <a:pt x="952880" y="415356"/>
                </a:lnTo>
                <a:lnTo>
                  <a:pt x="952880" y="289873"/>
                </a:lnTo>
                <a:close/>
              </a:path>
              <a:path w="953134" h="2332990">
                <a:moveTo>
                  <a:pt x="756409" y="0"/>
                </a:moveTo>
                <a:lnTo>
                  <a:pt x="591274" y="0"/>
                </a:lnTo>
                <a:lnTo>
                  <a:pt x="604802" y="14627"/>
                </a:lnTo>
                <a:lnTo>
                  <a:pt x="622131" y="35547"/>
                </a:lnTo>
                <a:lnTo>
                  <a:pt x="639460" y="57920"/>
                </a:lnTo>
                <a:lnTo>
                  <a:pt x="656789" y="81021"/>
                </a:lnTo>
                <a:lnTo>
                  <a:pt x="684287" y="122948"/>
                </a:lnTo>
                <a:lnTo>
                  <a:pt x="712424" y="163808"/>
                </a:lnTo>
                <a:lnTo>
                  <a:pt x="768060" y="243176"/>
                </a:lnTo>
                <a:lnTo>
                  <a:pt x="794282" y="282112"/>
                </a:lnTo>
                <a:lnTo>
                  <a:pt x="818590" y="320835"/>
                </a:lnTo>
                <a:lnTo>
                  <a:pt x="880182" y="289873"/>
                </a:lnTo>
                <a:lnTo>
                  <a:pt x="952880" y="289873"/>
                </a:lnTo>
                <a:lnTo>
                  <a:pt x="952880" y="220255"/>
                </a:lnTo>
                <a:lnTo>
                  <a:pt x="887906" y="220255"/>
                </a:lnTo>
                <a:lnTo>
                  <a:pt x="818590" y="88713"/>
                </a:lnTo>
                <a:lnTo>
                  <a:pt x="907761" y="88713"/>
                </a:lnTo>
                <a:lnTo>
                  <a:pt x="908123" y="78104"/>
                </a:lnTo>
                <a:lnTo>
                  <a:pt x="903169" y="65507"/>
                </a:lnTo>
                <a:lnTo>
                  <a:pt x="803143" y="65507"/>
                </a:lnTo>
                <a:lnTo>
                  <a:pt x="780754" y="54639"/>
                </a:lnTo>
                <a:lnTo>
                  <a:pt x="762709" y="42310"/>
                </a:lnTo>
                <a:lnTo>
                  <a:pt x="753329" y="24175"/>
                </a:lnTo>
                <a:lnTo>
                  <a:pt x="756409" y="0"/>
                </a:lnTo>
                <a:close/>
              </a:path>
              <a:path w="953134" h="2332990">
                <a:moveTo>
                  <a:pt x="926393" y="166087"/>
                </a:moveTo>
                <a:lnTo>
                  <a:pt x="887906" y="220255"/>
                </a:lnTo>
                <a:lnTo>
                  <a:pt x="952880" y="220255"/>
                </a:lnTo>
                <a:lnTo>
                  <a:pt x="952880" y="184650"/>
                </a:lnTo>
                <a:lnTo>
                  <a:pt x="926393" y="166087"/>
                </a:lnTo>
                <a:close/>
              </a:path>
              <a:path w="953134" h="2332990">
                <a:moveTo>
                  <a:pt x="907761" y="88713"/>
                </a:moveTo>
                <a:lnTo>
                  <a:pt x="818590" y="88713"/>
                </a:lnTo>
                <a:lnTo>
                  <a:pt x="895564" y="127432"/>
                </a:lnTo>
                <a:lnTo>
                  <a:pt x="907271" y="103129"/>
                </a:lnTo>
                <a:lnTo>
                  <a:pt x="907761" y="88713"/>
                </a:lnTo>
                <a:close/>
              </a:path>
              <a:path w="953134" h="2332990">
                <a:moveTo>
                  <a:pt x="880182" y="26853"/>
                </a:moveTo>
                <a:lnTo>
                  <a:pt x="864800" y="26853"/>
                </a:lnTo>
                <a:lnTo>
                  <a:pt x="803143" y="65507"/>
                </a:lnTo>
                <a:lnTo>
                  <a:pt x="903169" y="65507"/>
                </a:lnTo>
                <a:lnTo>
                  <a:pt x="898850" y="54522"/>
                </a:lnTo>
                <a:lnTo>
                  <a:pt x="880182" y="34545"/>
                </a:lnTo>
                <a:lnTo>
                  <a:pt x="880182" y="26853"/>
                </a:lnTo>
                <a:close/>
              </a:path>
              <a:path w="953134" h="2332990">
                <a:moveTo>
                  <a:pt x="592251" y="2270557"/>
                </a:moveTo>
                <a:lnTo>
                  <a:pt x="479613" y="2270557"/>
                </a:lnTo>
                <a:lnTo>
                  <a:pt x="479613" y="2332450"/>
                </a:lnTo>
                <a:lnTo>
                  <a:pt x="521618" y="2330515"/>
                </a:lnTo>
                <a:lnTo>
                  <a:pt x="561455" y="2316975"/>
                </a:lnTo>
                <a:lnTo>
                  <a:pt x="591182" y="2297631"/>
                </a:lnTo>
                <a:lnTo>
                  <a:pt x="602856" y="2278288"/>
                </a:lnTo>
                <a:lnTo>
                  <a:pt x="592251" y="2270557"/>
                </a:lnTo>
                <a:close/>
              </a:path>
              <a:path w="953134" h="2332990">
                <a:moveTo>
                  <a:pt x="940858" y="1324718"/>
                </a:moveTo>
                <a:lnTo>
                  <a:pt x="918833" y="1331730"/>
                </a:lnTo>
                <a:lnTo>
                  <a:pt x="903288" y="1357595"/>
                </a:lnTo>
                <a:lnTo>
                  <a:pt x="890183" y="1386476"/>
                </a:lnTo>
                <a:lnTo>
                  <a:pt x="873457" y="1414648"/>
                </a:lnTo>
                <a:lnTo>
                  <a:pt x="852387" y="1441378"/>
                </a:lnTo>
                <a:lnTo>
                  <a:pt x="826249" y="1465932"/>
                </a:lnTo>
                <a:lnTo>
                  <a:pt x="804473" y="1501831"/>
                </a:lnTo>
                <a:lnTo>
                  <a:pt x="790626" y="1538458"/>
                </a:lnTo>
                <a:lnTo>
                  <a:pt x="775330" y="1573630"/>
                </a:lnTo>
                <a:lnTo>
                  <a:pt x="749210" y="1605166"/>
                </a:lnTo>
                <a:lnTo>
                  <a:pt x="730795" y="1629711"/>
                </a:lnTo>
                <a:lnTo>
                  <a:pt x="711656" y="1656426"/>
                </a:lnTo>
                <a:lnTo>
                  <a:pt x="693965" y="1684595"/>
                </a:lnTo>
                <a:lnTo>
                  <a:pt x="679895" y="1713503"/>
                </a:lnTo>
                <a:lnTo>
                  <a:pt x="660161" y="1747105"/>
                </a:lnTo>
                <a:lnTo>
                  <a:pt x="614902" y="1811414"/>
                </a:lnTo>
                <a:lnTo>
                  <a:pt x="595133" y="1845019"/>
                </a:lnTo>
                <a:lnTo>
                  <a:pt x="570784" y="1886814"/>
                </a:lnTo>
                <a:lnTo>
                  <a:pt x="548652" y="1929500"/>
                </a:lnTo>
                <a:lnTo>
                  <a:pt x="528105" y="1972823"/>
                </a:lnTo>
                <a:lnTo>
                  <a:pt x="508506" y="2016528"/>
                </a:lnTo>
                <a:lnTo>
                  <a:pt x="489224" y="2060361"/>
                </a:lnTo>
                <a:lnTo>
                  <a:pt x="469623" y="2104066"/>
                </a:lnTo>
                <a:lnTo>
                  <a:pt x="449071" y="2147389"/>
                </a:lnTo>
                <a:lnTo>
                  <a:pt x="426932" y="2190075"/>
                </a:lnTo>
                <a:lnTo>
                  <a:pt x="402574" y="2231870"/>
                </a:lnTo>
                <a:lnTo>
                  <a:pt x="402574" y="2239607"/>
                </a:lnTo>
                <a:lnTo>
                  <a:pt x="401009" y="2262456"/>
                </a:lnTo>
                <a:lnTo>
                  <a:pt x="407389" y="2283127"/>
                </a:lnTo>
                <a:lnTo>
                  <a:pt x="420991" y="2299446"/>
                </a:lnTo>
                <a:lnTo>
                  <a:pt x="441094" y="2309239"/>
                </a:lnTo>
                <a:lnTo>
                  <a:pt x="464205" y="2270557"/>
                </a:lnTo>
                <a:lnTo>
                  <a:pt x="592251" y="2270557"/>
                </a:lnTo>
                <a:lnTo>
                  <a:pt x="590090" y="2268982"/>
                </a:lnTo>
                <a:lnTo>
                  <a:pt x="570114" y="2267652"/>
                </a:lnTo>
                <a:lnTo>
                  <a:pt x="553030" y="2261971"/>
                </a:lnTo>
                <a:lnTo>
                  <a:pt x="548942" y="2239607"/>
                </a:lnTo>
                <a:lnTo>
                  <a:pt x="556645" y="2239607"/>
                </a:lnTo>
                <a:lnTo>
                  <a:pt x="556645" y="2231870"/>
                </a:lnTo>
                <a:lnTo>
                  <a:pt x="627045" y="2225825"/>
                </a:lnTo>
                <a:lnTo>
                  <a:pt x="680234" y="2181821"/>
                </a:lnTo>
                <a:lnTo>
                  <a:pt x="695277" y="2123553"/>
                </a:lnTo>
                <a:lnTo>
                  <a:pt x="715287" y="2078459"/>
                </a:lnTo>
                <a:lnTo>
                  <a:pt x="739605" y="2035543"/>
                </a:lnTo>
                <a:lnTo>
                  <a:pt x="766795" y="1994078"/>
                </a:lnTo>
                <a:lnTo>
                  <a:pt x="795421" y="1953337"/>
                </a:lnTo>
                <a:lnTo>
                  <a:pt x="803144" y="1953337"/>
                </a:lnTo>
                <a:lnTo>
                  <a:pt x="830585" y="1923842"/>
                </a:lnTo>
                <a:lnTo>
                  <a:pt x="843586" y="1885641"/>
                </a:lnTo>
                <a:lnTo>
                  <a:pt x="842143" y="1844538"/>
                </a:lnTo>
                <a:lnTo>
                  <a:pt x="826249" y="1806339"/>
                </a:lnTo>
                <a:lnTo>
                  <a:pt x="880430" y="1792436"/>
                </a:lnTo>
                <a:lnTo>
                  <a:pt x="918718" y="1764750"/>
                </a:lnTo>
                <a:lnTo>
                  <a:pt x="945446" y="1726910"/>
                </a:lnTo>
                <a:lnTo>
                  <a:pt x="952880" y="1709994"/>
                </a:lnTo>
                <a:lnTo>
                  <a:pt x="952880" y="1330782"/>
                </a:lnTo>
                <a:lnTo>
                  <a:pt x="940858" y="1324718"/>
                </a:lnTo>
                <a:close/>
              </a:path>
              <a:path w="953134" h="2332990">
                <a:moveTo>
                  <a:pt x="109845" y="792771"/>
                </a:moveTo>
                <a:lnTo>
                  <a:pt x="68189" y="795727"/>
                </a:lnTo>
                <a:lnTo>
                  <a:pt x="13552" y="837300"/>
                </a:lnTo>
                <a:lnTo>
                  <a:pt x="0" y="914963"/>
                </a:lnTo>
                <a:lnTo>
                  <a:pt x="9701" y="963033"/>
                </a:lnTo>
                <a:lnTo>
                  <a:pt x="37263" y="963153"/>
                </a:lnTo>
                <a:lnTo>
                  <a:pt x="62659" y="963994"/>
                </a:lnTo>
                <a:lnTo>
                  <a:pt x="86613" y="966278"/>
                </a:lnTo>
                <a:lnTo>
                  <a:pt x="109845" y="970725"/>
                </a:lnTo>
                <a:lnTo>
                  <a:pt x="159953" y="984878"/>
                </a:lnTo>
                <a:lnTo>
                  <a:pt x="210274" y="996234"/>
                </a:lnTo>
                <a:lnTo>
                  <a:pt x="261024" y="1004580"/>
                </a:lnTo>
                <a:lnTo>
                  <a:pt x="312416" y="1009705"/>
                </a:lnTo>
                <a:lnTo>
                  <a:pt x="364664" y="1011397"/>
                </a:lnTo>
                <a:lnTo>
                  <a:pt x="417981" y="1009444"/>
                </a:lnTo>
                <a:lnTo>
                  <a:pt x="467484" y="1003447"/>
                </a:lnTo>
                <a:lnTo>
                  <a:pt x="516131" y="1000251"/>
                </a:lnTo>
                <a:lnTo>
                  <a:pt x="564352" y="998779"/>
                </a:lnTo>
                <a:lnTo>
                  <a:pt x="661220" y="996696"/>
                </a:lnTo>
                <a:lnTo>
                  <a:pt x="899469" y="984323"/>
                </a:lnTo>
                <a:lnTo>
                  <a:pt x="952880" y="982216"/>
                </a:lnTo>
                <a:lnTo>
                  <a:pt x="952880" y="900368"/>
                </a:lnTo>
                <a:lnTo>
                  <a:pt x="918734" y="885659"/>
                </a:lnTo>
                <a:lnTo>
                  <a:pt x="926393" y="870145"/>
                </a:lnTo>
                <a:lnTo>
                  <a:pt x="952880" y="870145"/>
                </a:lnTo>
                <a:lnTo>
                  <a:pt x="952880" y="839248"/>
                </a:lnTo>
                <a:lnTo>
                  <a:pt x="818590" y="839248"/>
                </a:lnTo>
                <a:lnTo>
                  <a:pt x="804892" y="793502"/>
                </a:lnTo>
                <a:lnTo>
                  <a:pt x="158940" y="793502"/>
                </a:lnTo>
                <a:lnTo>
                  <a:pt x="109845" y="792771"/>
                </a:lnTo>
                <a:close/>
              </a:path>
              <a:path w="953134" h="2332990">
                <a:moveTo>
                  <a:pt x="952880" y="870145"/>
                </a:moveTo>
                <a:lnTo>
                  <a:pt x="926393" y="870145"/>
                </a:lnTo>
                <a:lnTo>
                  <a:pt x="952880" y="881542"/>
                </a:lnTo>
                <a:lnTo>
                  <a:pt x="952880" y="870145"/>
                </a:lnTo>
                <a:close/>
              </a:path>
              <a:path w="953134" h="2332990">
                <a:moveTo>
                  <a:pt x="952880" y="761874"/>
                </a:moveTo>
                <a:lnTo>
                  <a:pt x="795420" y="761873"/>
                </a:lnTo>
                <a:lnTo>
                  <a:pt x="864801" y="800528"/>
                </a:lnTo>
                <a:lnTo>
                  <a:pt x="818590" y="839248"/>
                </a:lnTo>
                <a:lnTo>
                  <a:pt x="952880" y="839248"/>
                </a:lnTo>
                <a:lnTo>
                  <a:pt x="952880" y="761874"/>
                </a:lnTo>
                <a:close/>
              </a:path>
              <a:path w="953134" h="2332990">
                <a:moveTo>
                  <a:pt x="687617" y="738668"/>
                </a:moveTo>
                <a:lnTo>
                  <a:pt x="637627" y="744035"/>
                </a:lnTo>
                <a:lnTo>
                  <a:pt x="541728" y="755920"/>
                </a:lnTo>
                <a:lnTo>
                  <a:pt x="495077" y="760198"/>
                </a:lnTo>
                <a:lnTo>
                  <a:pt x="399701" y="763992"/>
                </a:lnTo>
                <a:lnTo>
                  <a:pt x="351280" y="769356"/>
                </a:lnTo>
                <a:lnTo>
                  <a:pt x="255379" y="783867"/>
                </a:lnTo>
                <a:lnTo>
                  <a:pt x="207362" y="790038"/>
                </a:lnTo>
                <a:lnTo>
                  <a:pt x="158940" y="793502"/>
                </a:lnTo>
                <a:lnTo>
                  <a:pt x="804892" y="793502"/>
                </a:lnTo>
                <a:lnTo>
                  <a:pt x="804673" y="792771"/>
                </a:lnTo>
                <a:lnTo>
                  <a:pt x="733828" y="792771"/>
                </a:lnTo>
                <a:lnTo>
                  <a:pt x="687617" y="738668"/>
                </a:lnTo>
                <a:close/>
              </a:path>
              <a:path w="953134" h="2332990">
                <a:moveTo>
                  <a:pt x="952880" y="714462"/>
                </a:moveTo>
                <a:lnTo>
                  <a:pt x="907774" y="715277"/>
                </a:lnTo>
                <a:lnTo>
                  <a:pt x="864800" y="715397"/>
                </a:lnTo>
                <a:lnTo>
                  <a:pt x="823746" y="716606"/>
                </a:lnTo>
                <a:lnTo>
                  <a:pt x="784857" y="725069"/>
                </a:lnTo>
                <a:lnTo>
                  <a:pt x="753197" y="748040"/>
                </a:lnTo>
                <a:lnTo>
                  <a:pt x="733828" y="792771"/>
                </a:lnTo>
                <a:lnTo>
                  <a:pt x="804673" y="792771"/>
                </a:lnTo>
                <a:lnTo>
                  <a:pt x="795420" y="761873"/>
                </a:lnTo>
                <a:lnTo>
                  <a:pt x="952880" y="761874"/>
                </a:lnTo>
                <a:lnTo>
                  <a:pt x="952880" y="71446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7" name="object 10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6792" y="3052572"/>
            <a:ext cx="13234416" cy="4181855"/>
          </a:xfrm>
          <a:prstGeom prst="rect">
            <a:avLst/>
          </a:prstGeom>
        </p:spPr>
      </p:pic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21" rIns="0" bIns="0" rtlCol="0">
            <a:spAutoFit/>
          </a:bodyPr>
          <a:lstStyle/>
          <a:p>
            <a:pPr marL="55245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Result</a:t>
            </a:r>
            <a:endParaRPr spc="-25" dirty="0"/>
          </a:p>
        </p:txBody>
      </p:sp>
      <p:sp>
        <p:nvSpPr>
          <p:cNvPr id="109" name="object 109"/>
          <p:cNvSpPr txBox="1"/>
          <p:nvPr/>
        </p:nvSpPr>
        <p:spPr>
          <a:xfrm>
            <a:off x="7617332" y="7920339"/>
            <a:ext cx="2559685" cy="251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7000"/>
              </a:lnSpc>
              <a:spcBef>
                <a:spcPts val="95"/>
              </a:spcBef>
            </a:pPr>
            <a:r>
              <a:rPr sz="7000" b="1" u="sng" spc="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5"/>
              </a:rPr>
              <a:t>Demo</a:t>
            </a:r>
            <a:r>
              <a:rPr sz="7000" b="1" spc="7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0" b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/>
              </a:rPr>
              <a:t>Link</a:t>
            </a:r>
            <a:endParaRPr sz="7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04514" y="2202083"/>
            <a:ext cx="6250305" cy="5989320"/>
            <a:chOff x="11004514" y="2202083"/>
            <a:chExt cx="6250305" cy="5989320"/>
          </a:xfrm>
        </p:grpSpPr>
        <p:sp>
          <p:nvSpPr>
            <p:cNvPr id="3" name="object 3"/>
            <p:cNvSpPr/>
            <p:nvPr/>
          </p:nvSpPr>
          <p:spPr>
            <a:xfrm>
              <a:off x="11019448" y="2212504"/>
              <a:ext cx="6219190" cy="5963920"/>
            </a:xfrm>
            <a:custGeom>
              <a:avLst/>
              <a:gdLst/>
              <a:ahLst/>
              <a:cxnLst/>
              <a:rect l="l" t="t" r="r" b="b"/>
              <a:pathLst>
                <a:path w="6219190" h="5963920">
                  <a:moveTo>
                    <a:pt x="5028133" y="5117947"/>
                  </a:moveTo>
                  <a:lnTo>
                    <a:pt x="3846347" y="4797272"/>
                  </a:lnTo>
                  <a:lnTo>
                    <a:pt x="3729063" y="4792802"/>
                  </a:lnTo>
                  <a:lnTo>
                    <a:pt x="3652164" y="4794770"/>
                  </a:lnTo>
                  <a:lnTo>
                    <a:pt x="3578161" y="4800460"/>
                  </a:lnTo>
                  <a:lnTo>
                    <a:pt x="3507105" y="4809541"/>
                  </a:lnTo>
                  <a:lnTo>
                    <a:pt x="3438995" y="4821682"/>
                  </a:lnTo>
                  <a:lnTo>
                    <a:pt x="3373882" y="4836541"/>
                  </a:lnTo>
                  <a:lnTo>
                    <a:pt x="3311779" y="4853800"/>
                  </a:lnTo>
                  <a:lnTo>
                    <a:pt x="3252711" y="4873104"/>
                  </a:lnTo>
                  <a:lnTo>
                    <a:pt x="3196717" y="4894148"/>
                  </a:lnTo>
                  <a:lnTo>
                    <a:pt x="3143821" y="4916576"/>
                  </a:lnTo>
                  <a:lnTo>
                    <a:pt x="3047428" y="4964303"/>
                  </a:lnTo>
                  <a:lnTo>
                    <a:pt x="2963761" y="5013604"/>
                  </a:lnTo>
                  <a:lnTo>
                    <a:pt x="2893022" y="5061839"/>
                  </a:lnTo>
                  <a:lnTo>
                    <a:pt x="2811653" y="5126367"/>
                  </a:lnTo>
                  <a:lnTo>
                    <a:pt x="2737586" y="5197564"/>
                  </a:lnTo>
                  <a:lnTo>
                    <a:pt x="2684957" y="5184559"/>
                  </a:lnTo>
                  <a:lnTo>
                    <a:pt x="2639390" y="5175834"/>
                  </a:lnTo>
                  <a:lnTo>
                    <a:pt x="2592222" y="5169027"/>
                  </a:lnTo>
                  <a:lnTo>
                    <a:pt x="2493378" y="5161204"/>
                  </a:lnTo>
                  <a:lnTo>
                    <a:pt x="2441854" y="5160226"/>
                  </a:lnTo>
                  <a:lnTo>
                    <a:pt x="2369604" y="5162004"/>
                  </a:lnTo>
                  <a:lnTo>
                    <a:pt x="2298623" y="5166995"/>
                  </a:lnTo>
                  <a:lnTo>
                    <a:pt x="2229485" y="5174691"/>
                  </a:lnTo>
                  <a:lnTo>
                    <a:pt x="2162746" y="5184610"/>
                  </a:lnTo>
                  <a:lnTo>
                    <a:pt x="2038731" y="5209095"/>
                  </a:lnTo>
                  <a:lnTo>
                    <a:pt x="1931073" y="5236426"/>
                  </a:lnTo>
                  <a:lnTo>
                    <a:pt x="1751330" y="5295570"/>
                  </a:lnTo>
                  <a:lnTo>
                    <a:pt x="1875078" y="5352021"/>
                  </a:lnTo>
                  <a:lnTo>
                    <a:pt x="1785315" y="5397106"/>
                  </a:lnTo>
                  <a:lnTo>
                    <a:pt x="1754454" y="5416778"/>
                  </a:lnTo>
                  <a:lnTo>
                    <a:pt x="1864461" y="5467096"/>
                  </a:lnTo>
                  <a:lnTo>
                    <a:pt x="1776552" y="5518836"/>
                  </a:lnTo>
                  <a:lnTo>
                    <a:pt x="1753514" y="5536044"/>
                  </a:lnTo>
                  <a:lnTo>
                    <a:pt x="2686862" y="5963767"/>
                  </a:lnTo>
                  <a:lnTo>
                    <a:pt x="2717025" y="5923356"/>
                  </a:lnTo>
                  <a:lnTo>
                    <a:pt x="2749651" y="5885980"/>
                  </a:lnTo>
                  <a:lnTo>
                    <a:pt x="2784538" y="5851550"/>
                  </a:lnTo>
                  <a:lnTo>
                    <a:pt x="2821508" y="5819953"/>
                  </a:lnTo>
                  <a:lnTo>
                    <a:pt x="2860357" y="5791060"/>
                  </a:lnTo>
                  <a:lnTo>
                    <a:pt x="2900921" y="5764784"/>
                  </a:lnTo>
                  <a:lnTo>
                    <a:pt x="2942971" y="5740997"/>
                  </a:lnTo>
                  <a:lnTo>
                    <a:pt x="2986354" y="5719597"/>
                  </a:lnTo>
                  <a:lnTo>
                    <a:pt x="3030842" y="5700471"/>
                  </a:lnTo>
                  <a:lnTo>
                    <a:pt x="3076283" y="5683516"/>
                  </a:lnTo>
                  <a:lnTo>
                    <a:pt x="3169183" y="5655653"/>
                  </a:lnTo>
                  <a:lnTo>
                    <a:pt x="3263531" y="5635117"/>
                  </a:lnTo>
                  <a:lnTo>
                    <a:pt x="3357803" y="5621032"/>
                  </a:lnTo>
                  <a:lnTo>
                    <a:pt x="3450475" y="5612511"/>
                  </a:lnTo>
                  <a:lnTo>
                    <a:pt x="3583127" y="5608244"/>
                  </a:lnTo>
                  <a:lnTo>
                    <a:pt x="3656101" y="5609425"/>
                  </a:lnTo>
                  <a:lnTo>
                    <a:pt x="3790200" y="5617476"/>
                  </a:lnTo>
                  <a:lnTo>
                    <a:pt x="3903484" y="5629986"/>
                  </a:lnTo>
                  <a:lnTo>
                    <a:pt x="4043642" y="5653290"/>
                  </a:lnTo>
                  <a:lnTo>
                    <a:pt x="5028133" y="5357444"/>
                  </a:lnTo>
                  <a:lnTo>
                    <a:pt x="4871364" y="5315128"/>
                  </a:lnTo>
                  <a:lnTo>
                    <a:pt x="4966716" y="5271186"/>
                  </a:lnTo>
                  <a:lnTo>
                    <a:pt x="5028133" y="5237746"/>
                  </a:lnTo>
                  <a:lnTo>
                    <a:pt x="4909591" y="5205514"/>
                  </a:lnTo>
                  <a:lnTo>
                    <a:pt x="4981079" y="5157876"/>
                  </a:lnTo>
                  <a:lnTo>
                    <a:pt x="5028133" y="5117947"/>
                  </a:lnTo>
                  <a:close/>
                </a:path>
                <a:path w="6219190" h="5963920">
                  <a:moveTo>
                    <a:pt x="5494706" y="3136900"/>
                  </a:moveTo>
                  <a:lnTo>
                    <a:pt x="5488825" y="3124200"/>
                  </a:lnTo>
                  <a:lnTo>
                    <a:pt x="5479161" y="3098800"/>
                  </a:lnTo>
                  <a:lnTo>
                    <a:pt x="5465940" y="3086100"/>
                  </a:lnTo>
                  <a:lnTo>
                    <a:pt x="5449392" y="3073400"/>
                  </a:lnTo>
                  <a:lnTo>
                    <a:pt x="5442305" y="3073400"/>
                  </a:lnTo>
                  <a:lnTo>
                    <a:pt x="5421973" y="3022600"/>
                  </a:lnTo>
                  <a:lnTo>
                    <a:pt x="5397017" y="2997200"/>
                  </a:lnTo>
                  <a:lnTo>
                    <a:pt x="5372493" y="2971800"/>
                  </a:lnTo>
                  <a:lnTo>
                    <a:pt x="5353456" y="2971800"/>
                  </a:lnTo>
                  <a:lnTo>
                    <a:pt x="5345125" y="2959100"/>
                  </a:lnTo>
                  <a:lnTo>
                    <a:pt x="5343144" y="2959100"/>
                  </a:lnTo>
                  <a:lnTo>
                    <a:pt x="5321262" y="2908300"/>
                  </a:lnTo>
                  <a:lnTo>
                    <a:pt x="5288712" y="2882900"/>
                  </a:lnTo>
                  <a:lnTo>
                    <a:pt x="5257647" y="2870200"/>
                  </a:lnTo>
                  <a:lnTo>
                    <a:pt x="5230012" y="2870200"/>
                  </a:lnTo>
                  <a:lnTo>
                    <a:pt x="5210492" y="2844800"/>
                  </a:lnTo>
                  <a:lnTo>
                    <a:pt x="5189347" y="2832100"/>
                  </a:lnTo>
                  <a:lnTo>
                    <a:pt x="5166652" y="2819400"/>
                  </a:lnTo>
                  <a:lnTo>
                    <a:pt x="5105133" y="2819400"/>
                  </a:lnTo>
                  <a:lnTo>
                    <a:pt x="5096053" y="2832100"/>
                  </a:lnTo>
                  <a:lnTo>
                    <a:pt x="5075631" y="2832100"/>
                  </a:lnTo>
                  <a:lnTo>
                    <a:pt x="5075110" y="2819400"/>
                  </a:lnTo>
                  <a:lnTo>
                    <a:pt x="5073840" y="2768600"/>
                  </a:lnTo>
                  <a:lnTo>
                    <a:pt x="5072138" y="2717800"/>
                  </a:lnTo>
                  <a:lnTo>
                    <a:pt x="5070081" y="2667000"/>
                  </a:lnTo>
                  <a:lnTo>
                    <a:pt x="5067719" y="2616200"/>
                  </a:lnTo>
                  <a:lnTo>
                    <a:pt x="5065115" y="2565400"/>
                  </a:lnTo>
                  <a:lnTo>
                    <a:pt x="5062334" y="2514600"/>
                  </a:lnTo>
                  <a:lnTo>
                    <a:pt x="5059438" y="2463800"/>
                  </a:lnTo>
                  <a:lnTo>
                    <a:pt x="5056492" y="2425700"/>
                  </a:lnTo>
                  <a:lnTo>
                    <a:pt x="5053558" y="2374900"/>
                  </a:lnTo>
                  <a:lnTo>
                    <a:pt x="5052403" y="2362200"/>
                  </a:lnTo>
                  <a:lnTo>
                    <a:pt x="5049012" y="2298700"/>
                  </a:lnTo>
                  <a:lnTo>
                    <a:pt x="5047386" y="2273300"/>
                  </a:lnTo>
                  <a:lnTo>
                    <a:pt x="5045849" y="2247900"/>
                  </a:lnTo>
                  <a:lnTo>
                    <a:pt x="5042573" y="2235200"/>
                  </a:lnTo>
                  <a:lnTo>
                    <a:pt x="5034826" y="2222500"/>
                  </a:lnTo>
                  <a:lnTo>
                    <a:pt x="4977485" y="2222500"/>
                  </a:lnTo>
                  <a:lnTo>
                    <a:pt x="4969599" y="2235200"/>
                  </a:lnTo>
                  <a:lnTo>
                    <a:pt x="4964125" y="2247900"/>
                  </a:lnTo>
                  <a:lnTo>
                    <a:pt x="4960404" y="2247900"/>
                  </a:lnTo>
                  <a:lnTo>
                    <a:pt x="4958435" y="2260600"/>
                  </a:lnTo>
                  <a:lnTo>
                    <a:pt x="4958245" y="2273300"/>
                  </a:lnTo>
                  <a:lnTo>
                    <a:pt x="4961928" y="2324100"/>
                  </a:lnTo>
                  <a:lnTo>
                    <a:pt x="4965116" y="2374900"/>
                  </a:lnTo>
                  <a:lnTo>
                    <a:pt x="4967884" y="2425700"/>
                  </a:lnTo>
                  <a:lnTo>
                    <a:pt x="4970310" y="2476500"/>
                  </a:lnTo>
                  <a:lnTo>
                    <a:pt x="4972482" y="2527300"/>
                  </a:lnTo>
                  <a:lnTo>
                    <a:pt x="4974475" y="2578100"/>
                  </a:lnTo>
                  <a:lnTo>
                    <a:pt x="4976368" y="2616200"/>
                  </a:lnTo>
                  <a:lnTo>
                    <a:pt x="4979111" y="2692400"/>
                  </a:lnTo>
                  <a:lnTo>
                    <a:pt x="4981118" y="2743200"/>
                  </a:lnTo>
                  <a:lnTo>
                    <a:pt x="4983277" y="2781300"/>
                  </a:lnTo>
                  <a:lnTo>
                    <a:pt x="4985626" y="2832100"/>
                  </a:lnTo>
                  <a:lnTo>
                    <a:pt x="4988242" y="2882900"/>
                  </a:lnTo>
                  <a:lnTo>
                    <a:pt x="4988547" y="2895600"/>
                  </a:lnTo>
                  <a:lnTo>
                    <a:pt x="4983975" y="2895600"/>
                  </a:lnTo>
                  <a:lnTo>
                    <a:pt x="4974780" y="2908300"/>
                  </a:lnTo>
                  <a:lnTo>
                    <a:pt x="4965382" y="2921000"/>
                  </a:lnTo>
                  <a:lnTo>
                    <a:pt x="4955857" y="2921000"/>
                  </a:lnTo>
                  <a:lnTo>
                    <a:pt x="4946256" y="2933700"/>
                  </a:lnTo>
                  <a:lnTo>
                    <a:pt x="4926431" y="2946400"/>
                  </a:lnTo>
                  <a:lnTo>
                    <a:pt x="4907000" y="2971800"/>
                  </a:lnTo>
                  <a:lnTo>
                    <a:pt x="4888763" y="2997200"/>
                  </a:lnTo>
                  <a:lnTo>
                    <a:pt x="4872507" y="3009900"/>
                  </a:lnTo>
                  <a:lnTo>
                    <a:pt x="4852174" y="3048000"/>
                  </a:lnTo>
                  <a:lnTo>
                    <a:pt x="4834001" y="3073400"/>
                  </a:lnTo>
                  <a:lnTo>
                    <a:pt x="4817389" y="3111500"/>
                  </a:lnTo>
                  <a:lnTo>
                    <a:pt x="4801679" y="3149600"/>
                  </a:lnTo>
                  <a:lnTo>
                    <a:pt x="4797818" y="3162300"/>
                  </a:lnTo>
                  <a:lnTo>
                    <a:pt x="4785068" y="3175000"/>
                  </a:lnTo>
                  <a:lnTo>
                    <a:pt x="4765560" y="3187700"/>
                  </a:lnTo>
                  <a:lnTo>
                    <a:pt x="4742104" y="3213100"/>
                  </a:lnTo>
                  <a:lnTo>
                    <a:pt x="4717504" y="3225800"/>
                  </a:lnTo>
                  <a:lnTo>
                    <a:pt x="4709084" y="3225800"/>
                  </a:lnTo>
                  <a:lnTo>
                    <a:pt x="4701273" y="3238500"/>
                  </a:lnTo>
                  <a:lnTo>
                    <a:pt x="4688243" y="3238500"/>
                  </a:lnTo>
                  <a:lnTo>
                    <a:pt x="4279062" y="3556000"/>
                  </a:lnTo>
                  <a:lnTo>
                    <a:pt x="4253281" y="3568700"/>
                  </a:lnTo>
                  <a:lnTo>
                    <a:pt x="4201439" y="3619500"/>
                  </a:lnTo>
                  <a:lnTo>
                    <a:pt x="4174896" y="3632200"/>
                  </a:lnTo>
                  <a:lnTo>
                    <a:pt x="4135615" y="3670300"/>
                  </a:lnTo>
                  <a:lnTo>
                    <a:pt x="4095724" y="3695700"/>
                  </a:lnTo>
                  <a:lnTo>
                    <a:pt x="4055173" y="3733800"/>
                  </a:lnTo>
                  <a:lnTo>
                    <a:pt x="4013911" y="3759200"/>
                  </a:lnTo>
                  <a:lnTo>
                    <a:pt x="3971874" y="3784600"/>
                  </a:lnTo>
                  <a:lnTo>
                    <a:pt x="3954843" y="3784600"/>
                  </a:lnTo>
                  <a:lnTo>
                    <a:pt x="3943845" y="3771900"/>
                  </a:lnTo>
                  <a:lnTo>
                    <a:pt x="3924935" y="3721100"/>
                  </a:lnTo>
                  <a:lnTo>
                    <a:pt x="3892397" y="3632200"/>
                  </a:lnTo>
                  <a:lnTo>
                    <a:pt x="3872890" y="3581400"/>
                  </a:lnTo>
                  <a:lnTo>
                    <a:pt x="3855326" y="3530600"/>
                  </a:lnTo>
                  <a:lnTo>
                    <a:pt x="3841839" y="3492500"/>
                  </a:lnTo>
                  <a:lnTo>
                    <a:pt x="3834587" y="3467100"/>
                  </a:lnTo>
                  <a:lnTo>
                    <a:pt x="3818039" y="3416300"/>
                  </a:lnTo>
                  <a:lnTo>
                    <a:pt x="3801148" y="3352800"/>
                  </a:lnTo>
                  <a:lnTo>
                    <a:pt x="3784015" y="3302000"/>
                  </a:lnTo>
                  <a:lnTo>
                    <a:pt x="3766769" y="3251200"/>
                  </a:lnTo>
                  <a:lnTo>
                    <a:pt x="3751935" y="3213100"/>
                  </a:lnTo>
                  <a:lnTo>
                    <a:pt x="3744544" y="3187700"/>
                  </a:lnTo>
                  <a:lnTo>
                    <a:pt x="3737191" y="3162300"/>
                  </a:lnTo>
                  <a:lnTo>
                    <a:pt x="3722801" y="3124200"/>
                  </a:lnTo>
                  <a:lnTo>
                    <a:pt x="3708654" y="3073400"/>
                  </a:lnTo>
                  <a:lnTo>
                    <a:pt x="3694684" y="3022600"/>
                  </a:lnTo>
                  <a:lnTo>
                    <a:pt x="3680828" y="2984500"/>
                  </a:lnTo>
                  <a:lnTo>
                    <a:pt x="3666464" y="2933700"/>
                  </a:lnTo>
                  <a:lnTo>
                    <a:pt x="3651910" y="2895600"/>
                  </a:lnTo>
                  <a:lnTo>
                    <a:pt x="3637076" y="2844800"/>
                  </a:lnTo>
                  <a:lnTo>
                    <a:pt x="3621900" y="2794000"/>
                  </a:lnTo>
                  <a:lnTo>
                    <a:pt x="3606279" y="2743200"/>
                  </a:lnTo>
                  <a:lnTo>
                    <a:pt x="3590137" y="2705100"/>
                  </a:lnTo>
                  <a:lnTo>
                    <a:pt x="3573386" y="2654300"/>
                  </a:lnTo>
                  <a:lnTo>
                    <a:pt x="3555936" y="2603500"/>
                  </a:lnTo>
                  <a:lnTo>
                    <a:pt x="3537699" y="2565400"/>
                  </a:lnTo>
                  <a:lnTo>
                    <a:pt x="3513353" y="2501900"/>
                  </a:lnTo>
                  <a:lnTo>
                    <a:pt x="3488156" y="2451100"/>
                  </a:lnTo>
                  <a:lnTo>
                    <a:pt x="3461982" y="2400300"/>
                  </a:lnTo>
                  <a:lnTo>
                    <a:pt x="3434651" y="2362200"/>
                  </a:lnTo>
                  <a:lnTo>
                    <a:pt x="3406000" y="2324100"/>
                  </a:lnTo>
                  <a:lnTo>
                    <a:pt x="3375888" y="2286000"/>
                  </a:lnTo>
                  <a:lnTo>
                    <a:pt x="3344138" y="2247900"/>
                  </a:lnTo>
                  <a:lnTo>
                    <a:pt x="3310598" y="2209800"/>
                  </a:lnTo>
                  <a:lnTo>
                    <a:pt x="3275101" y="2184400"/>
                  </a:lnTo>
                  <a:lnTo>
                    <a:pt x="3235325" y="2159000"/>
                  </a:lnTo>
                  <a:lnTo>
                    <a:pt x="3193758" y="2133600"/>
                  </a:lnTo>
                  <a:lnTo>
                    <a:pt x="3150324" y="2108200"/>
                  </a:lnTo>
                  <a:lnTo>
                    <a:pt x="3104959" y="2082800"/>
                  </a:lnTo>
                  <a:lnTo>
                    <a:pt x="3057588" y="2057400"/>
                  </a:lnTo>
                  <a:lnTo>
                    <a:pt x="3008160" y="2044700"/>
                  </a:lnTo>
                  <a:lnTo>
                    <a:pt x="2956610" y="2019300"/>
                  </a:lnTo>
                  <a:lnTo>
                    <a:pt x="2846857" y="1993900"/>
                  </a:lnTo>
                  <a:lnTo>
                    <a:pt x="2802763" y="1981200"/>
                  </a:lnTo>
                  <a:lnTo>
                    <a:pt x="2756179" y="1968500"/>
                  </a:lnTo>
                  <a:lnTo>
                    <a:pt x="2706789" y="1955800"/>
                  </a:lnTo>
                  <a:lnTo>
                    <a:pt x="2614676" y="1955800"/>
                  </a:lnTo>
                  <a:lnTo>
                    <a:pt x="2647480" y="1930400"/>
                  </a:lnTo>
                  <a:lnTo>
                    <a:pt x="2681630" y="1905000"/>
                  </a:lnTo>
                  <a:lnTo>
                    <a:pt x="2714815" y="1879600"/>
                  </a:lnTo>
                  <a:lnTo>
                    <a:pt x="2747010" y="1841500"/>
                  </a:lnTo>
                  <a:lnTo>
                    <a:pt x="2778188" y="1803400"/>
                  </a:lnTo>
                  <a:lnTo>
                    <a:pt x="2808363" y="1765300"/>
                  </a:lnTo>
                  <a:lnTo>
                    <a:pt x="2837484" y="1727200"/>
                  </a:lnTo>
                  <a:lnTo>
                    <a:pt x="2865551" y="1689100"/>
                  </a:lnTo>
                  <a:lnTo>
                    <a:pt x="2892539" y="1638300"/>
                  </a:lnTo>
                  <a:lnTo>
                    <a:pt x="2918434" y="1587500"/>
                  </a:lnTo>
                  <a:lnTo>
                    <a:pt x="2943212" y="1536700"/>
                  </a:lnTo>
                  <a:lnTo>
                    <a:pt x="2964142" y="1485900"/>
                  </a:lnTo>
                  <a:lnTo>
                    <a:pt x="2983153" y="1435100"/>
                  </a:lnTo>
                  <a:lnTo>
                    <a:pt x="3000184" y="1384300"/>
                  </a:lnTo>
                  <a:lnTo>
                    <a:pt x="3015196" y="1320800"/>
                  </a:lnTo>
                  <a:lnTo>
                    <a:pt x="3018942" y="1308100"/>
                  </a:lnTo>
                  <a:lnTo>
                    <a:pt x="3033217" y="1308100"/>
                  </a:lnTo>
                  <a:lnTo>
                    <a:pt x="3042018" y="1320800"/>
                  </a:lnTo>
                  <a:lnTo>
                    <a:pt x="3067697" y="1320800"/>
                  </a:lnTo>
                  <a:lnTo>
                    <a:pt x="3110534" y="1308100"/>
                  </a:lnTo>
                  <a:lnTo>
                    <a:pt x="3147923" y="1295400"/>
                  </a:lnTo>
                  <a:lnTo>
                    <a:pt x="3179978" y="1257300"/>
                  </a:lnTo>
                  <a:lnTo>
                    <a:pt x="3206800" y="1219200"/>
                  </a:lnTo>
                  <a:lnTo>
                    <a:pt x="3228505" y="1168400"/>
                  </a:lnTo>
                  <a:lnTo>
                    <a:pt x="3245193" y="1130300"/>
                  </a:lnTo>
                  <a:lnTo>
                    <a:pt x="3256978" y="1079500"/>
                  </a:lnTo>
                  <a:lnTo>
                    <a:pt x="3263950" y="1028700"/>
                  </a:lnTo>
                  <a:lnTo>
                    <a:pt x="3267519" y="977900"/>
                  </a:lnTo>
                  <a:lnTo>
                    <a:pt x="3268484" y="939800"/>
                  </a:lnTo>
                  <a:lnTo>
                    <a:pt x="3266884" y="889000"/>
                  </a:lnTo>
                  <a:lnTo>
                    <a:pt x="3262744" y="838200"/>
                  </a:lnTo>
                  <a:lnTo>
                    <a:pt x="3256089" y="787400"/>
                  </a:lnTo>
                  <a:lnTo>
                    <a:pt x="3246958" y="736600"/>
                  </a:lnTo>
                  <a:lnTo>
                    <a:pt x="3235363" y="685800"/>
                  </a:lnTo>
                  <a:lnTo>
                    <a:pt x="3221329" y="635000"/>
                  </a:lnTo>
                  <a:lnTo>
                    <a:pt x="3204895" y="584200"/>
                  </a:lnTo>
                  <a:lnTo>
                    <a:pt x="3186087" y="533400"/>
                  </a:lnTo>
                  <a:lnTo>
                    <a:pt x="3164929" y="482600"/>
                  </a:lnTo>
                  <a:lnTo>
                    <a:pt x="3141446" y="431800"/>
                  </a:lnTo>
                  <a:lnTo>
                    <a:pt x="3119615" y="381000"/>
                  </a:lnTo>
                  <a:lnTo>
                    <a:pt x="3095409" y="342900"/>
                  </a:lnTo>
                  <a:lnTo>
                    <a:pt x="3068790" y="304800"/>
                  </a:lnTo>
                  <a:lnTo>
                    <a:pt x="3039732" y="266700"/>
                  </a:lnTo>
                  <a:lnTo>
                    <a:pt x="3008211" y="241300"/>
                  </a:lnTo>
                  <a:lnTo>
                    <a:pt x="2974200" y="203200"/>
                  </a:lnTo>
                  <a:lnTo>
                    <a:pt x="2937662" y="177800"/>
                  </a:lnTo>
                  <a:lnTo>
                    <a:pt x="2898584" y="152400"/>
                  </a:lnTo>
                  <a:lnTo>
                    <a:pt x="2856928" y="127000"/>
                  </a:lnTo>
                  <a:lnTo>
                    <a:pt x="2812669" y="101600"/>
                  </a:lnTo>
                  <a:lnTo>
                    <a:pt x="2765780" y="76200"/>
                  </a:lnTo>
                  <a:lnTo>
                    <a:pt x="2716238" y="63500"/>
                  </a:lnTo>
                  <a:lnTo>
                    <a:pt x="2703550" y="63500"/>
                  </a:lnTo>
                  <a:lnTo>
                    <a:pt x="2689148" y="50800"/>
                  </a:lnTo>
                  <a:lnTo>
                    <a:pt x="2645791" y="38100"/>
                  </a:lnTo>
                  <a:lnTo>
                    <a:pt x="2496540" y="0"/>
                  </a:lnTo>
                  <a:lnTo>
                    <a:pt x="2473490" y="0"/>
                  </a:lnTo>
                  <a:lnTo>
                    <a:pt x="2454084" y="12700"/>
                  </a:lnTo>
                  <a:lnTo>
                    <a:pt x="2438171" y="12700"/>
                  </a:lnTo>
                  <a:lnTo>
                    <a:pt x="2425611" y="25400"/>
                  </a:lnTo>
                  <a:lnTo>
                    <a:pt x="2418943" y="38100"/>
                  </a:lnTo>
                  <a:lnTo>
                    <a:pt x="2409253" y="38100"/>
                  </a:lnTo>
                  <a:lnTo>
                    <a:pt x="2271293" y="0"/>
                  </a:lnTo>
                  <a:lnTo>
                    <a:pt x="2166035" y="0"/>
                  </a:lnTo>
                  <a:lnTo>
                    <a:pt x="2000694" y="38100"/>
                  </a:lnTo>
                  <a:lnTo>
                    <a:pt x="1948802" y="63500"/>
                  </a:lnTo>
                  <a:lnTo>
                    <a:pt x="1898726" y="88900"/>
                  </a:lnTo>
                  <a:lnTo>
                    <a:pt x="1850593" y="114300"/>
                  </a:lnTo>
                  <a:lnTo>
                    <a:pt x="1804543" y="139700"/>
                  </a:lnTo>
                  <a:lnTo>
                    <a:pt x="1760689" y="165100"/>
                  </a:lnTo>
                  <a:lnTo>
                    <a:pt x="1719160" y="190500"/>
                  </a:lnTo>
                  <a:lnTo>
                    <a:pt x="1680083" y="228600"/>
                  </a:lnTo>
                  <a:lnTo>
                    <a:pt x="1643583" y="254000"/>
                  </a:lnTo>
                  <a:lnTo>
                    <a:pt x="1609801" y="292100"/>
                  </a:lnTo>
                  <a:lnTo>
                    <a:pt x="1578838" y="317500"/>
                  </a:lnTo>
                  <a:lnTo>
                    <a:pt x="1550847" y="342900"/>
                  </a:lnTo>
                  <a:lnTo>
                    <a:pt x="1525943" y="368300"/>
                  </a:lnTo>
                  <a:lnTo>
                    <a:pt x="1504251" y="393700"/>
                  </a:lnTo>
                  <a:lnTo>
                    <a:pt x="1485900" y="419100"/>
                  </a:lnTo>
                  <a:lnTo>
                    <a:pt x="1471015" y="431800"/>
                  </a:lnTo>
                  <a:lnTo>
                    <a:pt x="1435176" y="482600"/>
                  </a:lnTo>
                  <a:lnTo>
                    <a:pt x="1402549" y="533400"/>
                  </a:lnTo>
                  <a:lnTo>
                    <a:pt x="1373073" y="571500"/>
                  </a:lnTo>
                  <a:lnTo>
                    <a:pt x="1346758" y="609600"/>
                  </a:lnTo>
                  <a:lnTo>
                    <a:pt x="1323568" y="660400"/>
                  </a:lnTo>
                  <a:lnTo>
                    <a:pt x="1303464" y="698500"/>
                  </a:lnTo>
                  <a:lnTo>
                    <a:pt x="1286446" y="736600"/>
                  </a:lnTo>
                  <a:lnTo>
                    <a:pt x="1272489" y="787400"/>
                  </a:lnTo>
                  <a:lnTo>
                    <a:pt x="1261541" y="825500"/>
                  </a:lnTo>
                  <a:lnTo>
                    <a:pt x="1253617" y="863600"/>
                  </a:lnTo>
                  <a:lnTo>
                    <a:pt x="1249565" y="927100"/>
                  </a:lnTo>
                  <a:lnTo>
                    <a:pt x="1255699" y="977900"/>
                  </a:lnTo>
                  <a:lnTo>
                    <a:pt x="1271511" y="1028700"/>
                  </a:lnTo>
                  <a:lnTo>
                    <a:pt x="1296530" y="1066800"/>
                  </a:lnTo>
                  <a:lnTo>
                    <a:pt x="1349184" y="1104900"/>
                  </a:lnTo>
                  <a:lnTo>
                    <a:pt x="1381442" y="1117600"/>
                  </a:lnTo>
                  <a:lnTo>
                    <a:pt x="1430807" y="1117600"/>
                  </a:lnTo>
                  <a:lnTo>
                    <a:pt x="1431848" y="1130300"/>
                  </a:lnTo>
                  <a:lnTo>
                    <a:pt x="1436751" y="1181100"/>
                  </a:lnTo>
                  <a:lnTo>
                    <a:pt x="1444409" y="1219200"/>
                  </a:lnTo>
                  <a:lnTo>
                    <a:pt x="1454861" y="1270000"/>
                  </a:lnTo>
                  <a:lnTo>
                    <a:pt x="1468145" y="1308100"/>
                  </a:lnTo>
                  <a:lnTo>
                    <a:pt x="1484312" y="1358900"/>
                  </a:lnTo>
                  <a:lnTo>
                    <a:pt x="1503400" y="1409700"/>
                  </a:lnTo>
                  <a:lnTo>
                    <a:pt x="1525473" y="1447800"/>
                  </a:lnTo>
                  <a:lnTo>
                    <a:pt x="1550555" y="1498600"/>
                  </a:lnTo>
                  <a:lnTo>
                    <a:pt x="1578698" y="1549400"/>
                  </a:lnTo>
                  <a:lnTo>
                    <a:pt x="1609940" y="1600200"/>
                  </a:lnTo>
                  <a:lnTo>
                    <a:pt x="1644345" y="1651000"/>
                  </a:lnTo>
                  <a:lnTo>
                    <a:pt x="1646948" y="1651000"/>
                  </a:lnTo>
                  <a:lnTo>
                    <a:pt x="1647393" y="1663700"/>
                  </a:lnTo>
                  <a:lnTo>
                    <a:pt x="1647913" y="1689100"/>
                  </a:lnTo>
                  <a:lnTo>
                    <a:pt x="1648548" y="1701800"/>
                  </a:lnTo>
                  <a:lnTo>
                    <a:pt x="1649247" y="1714500"/>
                  </a:lnTo>
                  <a:lnTo>
                    <a:pt x="1650822" y="1752600"/>
                  </a:lnTo>
                  <a:lnTo>
                    <a:pt x="1651457" y="1790700"/>
                  </a:lnTo>
                  <a:lnTo>
                    <a:pt x="1650187" y="1828800"/>
                  </a:lnTo>
                  <a:lnTo>
                    <a:pt x="1646021" y="1866900"/>
                  </a:lnTo>
                  <a:lnTo>
                    <a:pt x="1627238" y="1905000"/>
                  </a:lnTo>
                  <a:lnTo>
                    <a:pt x="1582686" y="1930400"/>
                  </a:lnTo>
                  <a:lnTo>
                    <a:pt x="1496225" y="1943100"/>
                  </a:lnTo>
                  <a:lnTo>
                    <a:pt x="1468234" y="1955800"/>
                  </a:lnTo>
                  <a:lnTo>
                    <a:pt x="1143736" y="1955800"/>
                  </a:lnTo>
                  <a:lnTo>
                    <a:pt x="1038059" y="1981200"/>
                  </a:lnTo>
                  <a:lnTo>
                    <a:pt x="987221" y="1981200"/>
                  </a:lnTo>
                  <a:lnTo>
                    <a:pt x="937704" y="1993900"/>
                  </a:lnTo>
                  <a:lnTo>
                    <a:pt x="842467" y="2019300"/>
                  </a:lnTo>
                  <a:lnTo>
                    <a:pt x="796696" y="2044700"/>
                  </a:lnTo>
                  <a:lnTo>
                    <a:pt x="752106" y="2057400"/>
                  </a:lnTo>
                  <a:lnTo>
                    <a:pt x="708698" y="2082800"/>
                  </a:lnTo>
                  <a:lnTo>
                    <a:pt x="666432" y="2095500"/>
                  </a:lnTo>
                  <a:lnTo>
                    <a:pt x="625271" y="2120900"/>
                  </a:lnTo>
                  <a:lnTo>
                    <a:pt x="585190" y="2146300"/>
                  </a:lnTo>
                  <a:lnTo>
                    <a:pt x="542950" y="2171700"/>
                  </a:lnTo>
                  <a:lnTo>
                    <a:pt x="502373" y="2197100"/>
                  </a:lnTo>
                  <a:lnTo>
                    <a:pt x="463473" y="2235200"/>
                  </a:lnTo>
                  <a:lnTo>
                    <a:pt x="426199" y="2260600"/>
                  </a:lnTo>
                  <a:lnTo>
                    <a:pt x="390550" y="2298700"/>
                  </a:lnTo>
                  <a:lnTo>
                    <a:pt x="356501" y="2336800"/>
                  </a:lnTo>
                  <a:lnTo>
                    <a:pt x="324053" y="2374900"/>
                  </a:lnTo>
                  <a:lnTo>
                    <a:pt x="293154" y="2413000"/>
                  </a:lnTo>
                  <a:lnTo>
                    <a:pt x="263817" y="2451100"/>
                  </a:lnTo>
                  <a:lnTo>
                    <a:pt x="236004" y="2489200"/>
                  </a:lnTo>
                  <a:lnTo>
                    <a:pt x="209715" y="2540000"/>
                  </a:lnTo>
                  <a:lnTo>
                    <a:pt x="184912" y="2578100"/>
                  </a:lnTo>
                  <a:lnTo>
                    <a:pt x="161582" y="2628900"/>
                  </a:lnTo>
                  <a:lnTo>
                    <a:pt x="139712" y="2679700"/>
                  </a:lnTo>
                  <a:lnTo>
                    <a:pt x="121881" y="2717800"/>
                  </a:lnTo>
                  <a:lnTo>
                    <a:pt x="105143" y="2768600"/>
                  </a:lnTo>
                  <a:lnTo>
                    <a:pt x="89535" y="2806700"/>
                  </a:lnTo>
                  <a:lnTo>
                    <a:pt x="75069" y="2857500"/>
                  </a:lnTo>
                  <a:lnTo>
                    <a:pt x="61785" y="2908300"/>
                  </a:lnTo>
                  <a:lnTo>
                    <a:pt x="49707" y="2959100"/>
                  </a:lnTo>
                  <a:lnTo>
                    <a:pt x="38862" y="3009900"/>
                  </a:lnTo>
                  <a:lnTo>
                    <a:pt x="29286" y="3060700"/>
                  </a:lnTo>
                  <a:lnTo>
                    <a:pt x="21005" y="3111500"/>
                  </a:lnTo>
                  <a:lnTo>
                    <a:pt x="14046" y="3162300"/>
                  </a:lnTo>
                  <a:lnTo>
                    <a:pt x="8432" y="3213100"/>
                  </a:lnTo>
                  <a:lnTo>
                    <a:pt x="4203" y="3251200"/>
                  </a:lnTo>
                  <a:lnTo>
                    <a:pt x="1384" y="3302000"/>
                  </a:lnTo>
                  <a:lnTo>
                    <a:pt x="0" y="3352800"/>
                  </a:lnTo>
                  <a:lnTo>
                    <a:pt x="76" y="3403600"/>
                  </a:lnTo>
                  <a:lnTo>
                    <a:pt x="381" y="3441700"/>
                  </a:lnTo>
                  <a:lnTo>
                    <a:pt x="990" y="3492500"/>
                  </a:lnTo>
                  <a:lnTo>
                    <a:pt x="1993" y="3543300"/>
                  </a:lnTo>
                  <a:lnTo>
                    <a:pt x="3479" y="3594100"/>
                  </a:lnTo>
                  <a:lnTo>
                    <a:pt x="5537" y="3644900"/>
                  </a:lnTo>
                  <a:lnTo>
                    <a:pt x="8255" y="3695700"/>
                  </a:lnTo>
                  <a:lnTo>
                    <a:pt x="11709" y="3759200"/>
                  </a:lnTo>
                  <a:lnTo>
                    <a:pt x="16014" y="3810000"/>
                  </a:lnTo>
                  <a:lnTo>
                    <a:pt x="21234" y="3860800"/>
                  </a:lnTo>
                  <a:lnTo>
                    <a:pt x="29502" y="3924300"/>
                  </a:lnTo>
                  <a:lnTo>
                    <a:pt x="39090" y="3987800"/>
                  </a:lnTo>
                  <a:lnTo>
                    <a:pt x="50025" y="4051300"/>
                  </a:lnTo>
                  <a:lnTo>
                    <a:pt x="62331" y="4102100"/>
                  </a:lnTo>
                  <a:lnTo>
                    <a:pt x="76009" y="4140200"/>
                  </a:lnTo>
                  <a:lnTo>
                    <a:pt x="91109" y="4178300"/>
                  </a:lnTo>
                  <a:lnTo>
                    <a:pt x="107632" y="4216400"/>
                  </a:lnTo>
                  <a:lnTo>
                    <a:pt x="125615" y="4254500"/>
                  </a:lnTo>
                  <a:lnTo>
                    <a:pt x="156273" y="4292600"/>
                  </a:lnTo>
                  <a:lnTo>
                    <a:pt x="187718" y="4330700"/>
                  </a:lnTo>
                  <a:lnTo>
                    <a:pt x="220243" y="4368800"/>
                  </a:lnTo>
                  <a:lnTo>
                    <a:pt x="254177" y="4406900"/>
                  </a:lnTo>
                  <a:lnTo>
                    <a:pt x="289839" y="4445000"/>
                  </a:lnTo>
                  <a:lnTo>
                    <a:pt x="327545" y="4470400"/>
                  </a:lnTo>
                  <a:lnTo>
                    <a:pt x="367601" y="4495800"/>
                  </a:lnTo>
                  <a:lnTo>
                    <a:pt x="413537" y="4521200"/>
                  </a:lnTo>
                  <a:lnTo>
                    <a:pt x="438188" y="4546600"/>
                  </a:lnTo>
                  <a:lnTo>
                    <a:pt x="464121" y="4559300"/>
                  </a:lnTo>
                  <a:lnTo>
                    <a:pt x="486079" y="4559300"/>
                  </a:lnTo>
                  <a:lnTo>
                    <a:pt x="508469" y="4572000"/>
                  </a:lnTo>
                  <a:lnTo>
                    <a:pt x="554393" y="4597400"/>
                  </a:lnTo>
                  <a:lnTo>
                    <a:pt x="594842" y="4610100"/>
                  </a:lnTo>
                  <a:lnTo>
                    <a:pt x="639178" y="4622800"/>
                  </a:lnTo>
                  <a:lnTo>
                    <a:pt x="686422" y="4648200"/>
                  </a:lnTo>
                  <a:lnTo>
                    <a:pt x="785837" y="4673600"/>
                  </a:lnTo>
                  <a:lnTo>
                    <a:pt x="828255" y="4673600"/>
                  </a:lnTo>
                  <a:lnTo>
                    <a:pt x="872172" y="4686300"/>
                  </a:lnTo>
                  <a:lnTo>
                    <a:pt x="917562" y="4686300"/>
                  </a:lnTo>
                  <a:lnTo>
                    <a:pt x="964387" y="4699000"/>
                  </a:lnTo>
                  <a:lnTo>
                    <a:pt x="1062329" y="4699000"/>
                  </a:lnTo>
                  <a:lnTo>
                    <a:pt x="1113396" y="4711700"/>
                  </a:lnTo>
                  <a:lnTo>
                    <a:pt x="1680768" y="4711700"/>
                  </a:lnTo>
                  <a:lnTo>
                    <a:pt x="1731886" y="4699000"/>
                  </a:lnTo>
                  <a:lnTo>
                    <a:pt x="1889213" y="4699000"/>
                  </a:lnTo>
                  <a:lnTo>
                    <a:pt x="1942934" y="4686300"/>
                  </a:lnTo>
                  <a:lnTo>
                    <a:pt x="2052243" y="4686300"/>
                  </a:lnTo>
                  <a:lnTo>
                    <a:pt x="2107781" y="4673600"/>
                  </a:lnTo>
                  <a:lnTo>
                    <a:pt x="2163915" y="4673600"/>
                  </a:lnTo>
                  <a:lnTo>
                    <a:pt x="2220607" y="4660900"/>
                  </a:lnTo>
                  <a:lnTo>
                    <a:pt x="2228519" y="4660900"/>
                  </a:lnTo>
                  <a:lnTo>
                    <a:pt x="2242477" y="4673600"/>
                  </a:lnTo>
                  <a:lnTo>
                    <a:pt x="2263457" y="4686300"/>
                  </a:lnTo>
                  <a:lnTo>
                    <a:pt x="2281288" y="4686300"/>
                  </a:lnTo>
                  <a:lnTo>
                    <a:pt x="2296541" y="4699000"/>
                  </a:lnTo>
                  <a:lnTo>
                    <a:pt x="2337511" y="4724400"/>
                  </a:lnTo>
                  <a:lnTo>
                    <a:pt x="2378278" y="4737100"/>
                  </a:lnTo>
                  <a:lnTo>
                    <a:pt x="2423363" y="4762500"/>
                  </a:lnTo>
                  <a:lnTo>
                    <a:pt x="2477274" y="4787900"/>
                  </a:lnTo>
                  <a:lnTo>
                    <a:pt x="2510269" y="4787900"/>
                  </a:lnTo>
                  <a:lnTo>
                    <a:pt x="2545981" y="4800600"/>
                  </a:lnTo>
                  <a:lnTo>
                    <a:pt x="2855950" y="4800600"/>
                  </a:lnTo>
                  <a:lnTo>
                    <a:pt x="2896552" y="4787900"/>
                  </a:lnTo>
                  <a:lnTo>
                    <a:pt x="2913405" y="4787900"/>
                  </a:lnTo>
                  <a:lnTo>
                    <a:pt x="2932138" y="4775200"/>
                  </a:lnTo>
                  <a:lnTo>
                    <a:pt x="2947924" y="4762500"/>
                  </a:lnTo>
                  <a:lnTo>
                    <a:pt x="2955925" y="4749800"/>
                  </a:lnTo>
                  <a:lnTo>
                    <a:pt x="2956217" y="4737100"/>
                  </a:lnTo>
                  <a:lnTo>
                    <a:pt x="2953639" y="4724400"/>
                  </a:lnTo>
                  <a:lnTo>
                    <a:pt x="2948165" y="4724400"/>
                  </a:lnTo>
                  <a:lnTo>
                    <a:pt x="2939783" y="4711700"/>
                  </a:lnTo>
                  <a:lnTo>
                    <a:pt x="2919679" y="4686300"/>
                  </a:lnTo>
                  <a:lnTo>
                    <a:pt x="2967748" y="4673600"/>
                  </a:lnTo>
                  <a:lnTo>
                    <a:pt x="3017329" y="4673600"/>
                  </a:lnTo>
                  <a:lnTo>
                    <a:pt x="3035897" y="4660900"/>
                  </a:lnTo>
                  <a:lnTo>
                    <a:pt x="3053727" y="4660900"/>
                  </a:lnTo>
                  <a:lnTo>
                    <a:pt x="3068942" y="4648200"/>
                  </a:lnTo>
                  <a:lnTo>
                    <a:pt x="3075203" y="4635500"/>
                  </a:lnTo>
                  <a:lnTo>
                    <a:pt x="3389477" y="4724400"/>
                  </a:lnTo>
                  <a:lnTo>
                    <a:pt x="3420097" y="4724400"/>
                  </a:lnTo>
                  <a:lnTo>
                    <a:pt x="3454349" y="4737100"/>
                  </a:lnTo>
                  <a:lnTo>
                    <a:pt x="3610127" y="4737100"/>
                  </a:lnTo>
                  <a:lnTo>
                    <a:pt x="3646093" y="4724400"/>
                  </a:lnTo>
                  <a:lnTo>
                    <a:pt x="3678224" y="4724400"/>
                  </a:lnTo>
                  <a:lnTo>
                    <a:pt x="3987850" y="4635500"/>
                  </a:lnTo>
                  <a:lnTo>
                    <a:pt x="4607090" y="4457700"/>
                  </a:lnTo>
                  <a:lnTo>
                    <a:pt x="4662652" y="4432300"/>
                  </a:lnTo>
                  <a:lnTo>
                    <a:pt x="4708614" y="4406900"/>
                  </a:lnTo>
                  <a:lnTo>
                    <a:pt x="4739906" y="4381500"/>
                  </a:lnTo>
                  <a:lnTo>
                    <a:pt x="4751463" y="4343400"/>
                  </a:lnTo>
                  <a:lnTo>
                    <a:pt x="4738306" y="4318000"/>
                  </a:lnTo>
                  <a:lnTo>
                    <a:pt x="4704004" y="4292600"/>
                  </a:lnTo>
                  <a:lnTo>
                    <a:pt x="4656328" y="4267200"/>
                  </a:lnTo>
                  <a:lnTo>
                    <a:pt x="4603026" y="4254500"/>
                  </a:lnTo>
                  <a:lnTo>
                    <a:pt x="4506049" y="4241800"/>
                  </a:lnTo>
                  <a:lnTo>
                    <a:pt x="4605007" y="4089400"/>
                  </a:lnTo>
                  <a:lnTo>
                    <a:pt x="4617212" y="4076700"/>
                  </a:lnTo>
                  <a:lnTo>
                    <a:pt x="4635411" y="4051300"/>
                  </a:lnTo>
                  <a:lnTo>
                    <a:pt x="4658753" y="4013200"/>
                  </a:lnTo>
                  <a:lnTo>
                    <a:pt x="4686389" y="3975100"/>
                  </a:lnTo>
                  <a:lnTo>
                    <a:pt x="4717466" y="3937000"/>
                  </a:lnTo>
                  <a:lnTo>
                    <a:pt x="4751133" y="3886200"/>
                  </a:lnTo>
                  <a:lnTo>
                    <a:pt x="4786541" y="3835400"/>
                  </a:lnTo>
                  <a:lnTo>
                    <a:pt x="4822863" y="3784600"/>
                  </a:lnTo>
                  <a:lnTo>
                    <a:pt x="4859172" y="3733800"/>
                  </a:lnTo>
                  <a:lnTo>
                    <a:pt x="5047716" y="3467100"/>
                  </a:lnTo>
                  <a:lnTo>
                    <a:pt x="5100434" y="3467100"/>
                  </a:lnTo>
                  <a:lnTo>
                    <a:pt x="5132222" y="3454400"/>
                  </a:lnTo>
                  <a:lnTo>
                    <a:pt x="5199075" y="3429000"/>
                  </a:lnTo>
                  <a:lnTo>
                    <a:pt x="5419598" y="3263900"/>
                  </a:lnTo>
                  <a:lnTo>
                    <a:pt x="5422201" y="3263900"/>
                  </a:lnTo>
                  <a:lnTo>
                    <a:pt x="5450916" y="3238500"/>
                  </a:lnTo>
                  <a:lnTo>
                    <a:pt x="5476075" y="3213100"/>
                  </a:lnTo>
                  <a:lnTo>
                    <a:pt x="5492420" y="3175000"/>
                  </a:lnTo>
                  <a:lnTo>
                    <a:pt x="5494706" y="3136900"/>
                  </a:lnTo>
                  <a:close/>
                </a:path>
                <a:path w="6219190" h="5963920">
                  <a:moveTo>
                    <a:pt x="6218987" y="4559351"/>
                  </a:moveTo>
                  <a:lnTo>
                    <a:pt x="4970742" y="4513885"/>
                  </a:lnTo>
                  <a:lnTo>
                    <a:pt x="4789690" y="4626661"/>
                  </a:lnTo>
                  <a:lnTo>
                    <a:pt x="4568025" y="4580991"/>
                  </a:lnTo>
                  <a:lnTo>
                    <a:pt x="4193756" y="4734230"/>
                  </a:lnTo>
                  <a:lnTo>
                    <a:pt x="5386159" y="5006695"/>
                  </a:lnTo>
                  <a:lnTo>
                    <a:pt x="5791276" y="4833785"/>
                  </a:lnTo>
                  <a:lnTo>
                    <a:pt x="5725338" y="4820374"/>
                  </a:lnTo>
                  <a:lnTo>
                    <a:pt x="5729186" y="4790719"/>
                  </a:lnTo>
                  <a:lnTo>
                    <a:pt x="5848248" y="4797590"/>
                  </a:lnTo>
                  <a:lnTo>
                    <a:pt x="6218987" y="4559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004514" y="2202083"/>
              <a:ext cx="6250068" cy="598925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3395" y="1477721"/>
            <a:ext cx="6243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15" dirty="0"/>
              <a:t>Art</a:t>
            </a:r>
            <a:r>
              <a:rPr sz="9000" spc="-365" dirty="0"/>
              <a:t> </a:t>
            </a:r>
            <a:r>
              <a:rPr sz="9000" spc="365" dirty="0"/>
              <a:t>by</a:t>
            </a:r>
            <a:r>
              <a:rPr sz="9000" spc="-355" dirty="0"/>
              <a:t> </a:t>
            </a:r>
            <a:r>
              <a:rPr sz="9000" spc="-60" dirty="0"/>
              <a:t>GAN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772159" y="3189698"/>
            <a:ext cx="1012888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80" marR="5080" indent="-220980" algn="just">
              <a:lnSpc>
                <a:spcPct val="126000"/>
              </a:lnSpc>
              <a:spcBef>
                <a:spcPts val="100"/>
              </a:spcBef>
              <a:buChar char="•"/>
              <a:tabLst>
                <a:tab pos="233045" algn="l"/>
              </a:tabLst>
            </a:pPr>
            <a:r>
              <a:rPr sz="2050" spc="110" dirty="0">
                <a:latin typeface="Arial MT"/>
                <a:cs typeface="Arial MT"/>
              </a:rPr>
              <a:t>Our</a:t>
            </a:r>
            <a:r>
              <a:rPr sz="2050" spc="350" dirty="0">
                <a:latin typeface="Arial MT"/>
                <a:cs typeface="Arial MT"/>
              </a:rPr>
              <a:t> </a:t>
            </a:r>
            <a:r>
              <a:rPr sz="2050" spc="200" dirty="0">
                <a:latin typeface="Arial MT"/>
                <a:cs typeface="Arial MT"/>
              </a:rPr>
              <a:t>project</a:t>
            </a:r>
            <a:r>
              <a:rPr sz="2050" spc="360" dirty="0">
                <a:latin typeface="Arial MT"/>
                <a:cs typeface="Arial MT"/>
              </a:rPr>
              <a:t> </a:t>
            </a:r>
            <a:r>
              <a:rPr sz="2050" spc="114" dirty="0">
                <a:latin typeface="Arial MT"/>
                <a:cs typeface="Arial MT"/>
              </a:rPr>
              <a:t>aims</a:t>
            </a:r>
            <a:r>
              <a:rPr sz="2050" spc="360" dirty="0">
                <a:latin typeface="Arial MT"/>
                <a:cs typeface="Arial MT"/>
              </a:rPr>
              <a:t> </a:t>
            </a:r>
            <a:r>
              <a:rPr sz="2050" spc="200" dirty="0">
                <a:latin typeface="Arial MT"/>
                <a:cs typeface="Arial MT"/>
              </a:rPr>
              <a:t>to</a:t>
            </a:r>
            <a:r>
              <a:rPr sz="2050" spc="350" dirty="0">
                <a:latin typeface="Arial MT"/>
                <a:cs typeface="Arial MT"/>
              </a:rPr>
              <a:t> </a:t>
            </a:r>
            <a:r>
              <a:rPr sz="2050" spc="170" dirty="0">
                <a:latin typeface="Arial MT"/>
                <a:cs typeface="Arial MT"/>
              </a:rPr>
              <a:t>employ</a:t>
            </a:r>
            <a:r>
              <a:rPr sz="2050" spc="370" dirty="0">
                <a:latin typeface="Arial MT"/>
                <a:cs typeface="Arial MT"/>
              </a:rPr>
              <a:t> </a:t>
            </a:r>
            <a:r>
              <a:rPr sz="2050" spc="140" dirty="0">
                <a:latin typeface="Arial MT"/>
                <a:cs typeface="Arial MT"/>
              </a:rPr>
              <a:t>Generative</a:t>
            </a:r>
            <a:r>
              <a:rPr sz="2050" spc="370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Adversarial</a:t>
            </a:r>
            <a:r>
              <a:rPr sz="2050" spc="365" dirty="0">
                <a:latin typeface="Arial MT"/>
                <a:cs typeface="Arial MT"/>
              </a:rPr>
              <a:t> </a:t>
            </a:r>
            <a:r>
              <a:rPr sz="2050" spc="145" dirty="0">
                <a:latin typeface="Arial MT"/>
                <a:cs typeface="Arial MT"/>
              </a:rPr>
              <a:t>Networks</a:t>
            </a:r>
            <a:r>
              <a:rPr sz="2050" spc="370" dirty="0">
                <a:latin typeface="Arial MT"/>
                <a:cs typeface="Arial MT"/>
              </a:rPr>
              <a:t> </a:t>
            </a:r>
            <a:r>
              <a:rPr sz="2050" spc="100" dirty="0">
                <a:latin typeface="Arial MT"/>
                <a:cs typeface="Arial MT"/>
              </a:rPr>
              <a:t>(GANs)</a:t>
            </a:r>
            <a:r>
              <a:rPr sz="2050" spc="365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for </a:t>
            </a:r>
            <a:r>
              <a:rPr sz="2050" spc="165" dirty="0">
                <a:latin typeface="Arial MT"/>
                <a:cs typeface="Arial MT"/>
              </a:rPr>
              <a:t>the</a:t>
            </a:r>
            <a:r>
              <a:rPr sz="2050" spc="434" dirty="0">
                <a:latin typeface="Arial MT"/>
                <a:cs typeface="Arial MT"/>
              </a:rPr>
              <a:t> </a:t>
            </a:r>
            <a:r>
              <a:rPr sz="2050" spc="145" dirty="0">
                <a:latin typeface="Arial MT"/>
                <a:cs typeface="Arial MT"/>
              </a:rPr>
              <a:t>generation</a:t>
            </a:r>
            <a:r>
              <a:rPr sz="2050" spc="455" dirty="0">
                <a:latin typeface="Arial MT"/>
                <a:cs typeface="Arial MT"/>
              </a:rPr>
              <a:t> </a:t>
            </a:r>
            <a:r>
              <a:rPr sz="2050" spc="140" dirty="0">
                <a:latin typeface="Arial MT"/>
                <a:cs typeface="Arial MT"/>
              </a:rPr>
              <a:t>of</a:t>
            </a:r>
            <a:r>
              <a:rPr sz="2050" spc="434" dirty="0">
                <a:latin typeface="Arial MT"/>
                <a:cs typeface="Arial MT"/>
              </a:rPr>
              <a:t> </a:t>
            </a:r>
            <a:r>
              <a:rPr sz="2050" spc="195" dirty="0">
                <a:latin typeface="Arial MT"/>
                <a:cs typeface="Arial MT"/>
              </a:rPr>
              <a:t>portrait</a:t>
            </a:r>
            <a:r>
              <a:rPr sz="2050" spc="440" dirty="0">
                <a:latin typeface="Arial MT"/>
                <a:cs typeface="Arial MT"/>
              </a:rPr>
              <a:t> </a:t>
            </a:r>
            <a:r>
              <a:rPr sz="2050" spc="85" dirty="0">
                <a:latin typeface="Arial MT"/>
                <a:cs typeface="Arial MT"/>
              </a:rPr>
              <a:t>images,</a:t>
            </a:r>
            <a:r>
              <a:rPr sz="2050" spc="4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440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task</a:t>
            </a:r>
            <a:r>
              <a:rPr sz="2050" spc="440" dirty="0">
                <a:latin typeface="Arial MT"/>
                <a:cs typeface="Arial MT"/>
              </a:rPr>
              <a:t> </a:t>
            </a:r>
            <a:r>
              <a:rPr sz="2050" spc="190" dirty="0">
                <a:latin typeface="Arial MT"/>
                <a:cs typeface="Arial MT"/>
              </a:rPr>
              <a:t>that</a:t>
            </a:r>
            <a:r>
              <a:rPr sz="2050" spc="440" dirty="0">
                <a:latin typeface="Arial MT"/>
                <a:cs typeface="Arial MT"/>
              </a:rPr>
              <a:t> </a:t>
            </a:r>
            <a:r>
              <a:rPr sz="2050" spc="100" dirty="0">
                <a:latin typeface="Arial MT"/>
                <a:cs typeface="Arial MT"/>
              </a:rPr>
              <a:t>lies</a:t>
            </a:r>
            <a:r>
              <a:rPr sz="2050" spc="445" dirty="0">
                <a:latin typeface="Arial MT"/>
                <a:cs typeface="Arial MT"/>
              </a:rPr>
              <a:t> </a:t>
            </a:r>
            <a:r>
              <a:rPr sz="2050" spc="145" dirty="0">
                <a:latin typeface="Arial MT"/>
                <a:cs typeface="Arial MT"/>
              </a:rPr>
              <a:t>at</a:t>
            </a:r>
            <a:r>
              <a:rPr sz="2050" spc="430" dirty="0">
                <a:latin typeface="Arial MT"/>
                <a:cs typeface="Arial MT"/>
              </a:rPr>
              <a:t> </a:t>
            </a:r>
            <a:r>
              <a:rPr sz="2050" spc="165" dirty="0">
                <a:latin typeface="Arial MT"/>
                <a:cs typeface="Arial MT"/>
              </a:rPr>
              <a:t>the</a:t>
            </a:r>
            <a:r>
              <a:rPr sz="2050" spc="425" dirty="0">
                <a:latin typeface="Arial MT"/>
                <a:cs typeface="Arial MT"/>
              </a:rPr>
              <a:t> </a:t>
            </a:r>
            <a:r>
              <a:rPr sz="2050" spc="175" dirty="0">
                <a:latin typeface="Arial MT"/>
                <a:cs typeface="Arial MT"/>
              </a:rPr>
              <a:t>intersection</a:t>
            </a:r>
            <a:r>
              <a:rPr sz="2050" spc="459" dirty="0">
                <a:latin typeface="Arial MT"/>
                <a:cs typeface="Arial MT"/>
              </a:rPr>
              <a:t> </a:t>
            </a:r>
            <a:r>
              <a:rPr sz="2050" spc="185" dirty="0">
                <a:latin typeface="Arial MT"/>
                <a:cs typeface="Arial MT"/>
              </a:rPr>
              <a:t>of </a:t>
            </a:r>
            <a:r>
              <a:rPr sz="2050" spc="160" dirty="0">
                <a:latin typeface="Arial MT"/>
                <a:cs typeface="Arial MT"/>
              </a:rPr>
              <a:t>artificial</a:t>
            </a:r>
            <a:r>
              <a:rPr sz="2050" spc="345" dirty="0">
                <a:latin typeface="Arial MT"/>
                <a:cs typeface="Arial MT"/>
              </a:rPr>
              <a:t> </a:t>
            </a:r>
            <a:r>
              <a:rPr sz="2050" spc="150" dirty="0">
                <a:latin typeface="Arial MT"/>
                <a:cs typeface="Arial MT"/>
              </a:rPr>
              <a:t>intelligence</a:t>
            </a:r>
            <a:r>
              <a:rPr sz="2050" spc="365" dirty="0">
                <a:latin typeface="Arial MT"/>
                <a:cs typeface="Arial MT"/>
              </a:rPr>
              <a:t> </a:t>
            </a:r>
            <a:r>
              <a:rPr sz="2050" spc="125" dirty="0">
                <a:latin typeface="Arial MT"/>
                <a:cs typeface="Arial MT"/>
              </a:rPr>
              <a:t>and</a:t>
            </a:r>
            <a:r>
              <a:rPr sz="2050" spc="335" dirty="0">
                <a:latin typeface="Arial MT"/>
                <a:cs typeface="Arial MT"/>
              </a:rPr>
              <a:t> </a:t>
            </a:r>
            <a:r>
              <a:rPr sz="2050" spc="200" dirty="0">
                <a:latin typeface="Arial MT"/>
                <a:cs typeface="Arial MT"/>
              </a:rPr>
              <a:t>computer</a:t>
            </a:r>
            <a:r>
              <a:rPr sz="2050" spc="350" dirty="0">
                <a:latin typeface="Arial MT"/>
                <a:cs typeface="Arial MT"/>
              </a:rPr>
              <a:t> </a:t>
            </a:r>
            <a:r>
              <a:rPr sz="2050" spc="105" dirty="0">
                <a:latin typeface="Arial MT"/>
                <a:cs typeface="Arial MT"/>
              </a:rPr>
              <a:t>vision.</a:t>
            </a:r>
            <a:r>
              <a:rPr sz="2050" spc="3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GANs,</a:t>
            </a:r>
            <a:r>
              <a:rPr sz="2050" spc="335" dirty="0">
                <a:latin typeface="Arial MT"/>
                <a:cs typeface="Arial MT"/>
              </a:rPr>
              <a:t> </a:t>
            </a:r>
            <a:r>
              <a:rPr sz="2050" spc="165" dirty="0">
                <a:latin typeface="Arial MT"/>
                <a:cs typeface="Arial MT"/>
              </a:rPr>
              <a:t>comprising</a:t>
            </a:r>
            <a:r>
              <a:rPr sz="2050" spc="35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350" dirty="0">
                <a:latin typeface="Arial MT"/>
                <a:cs typeface="Arial MT"/>
              </a:rPr>
              <a:t> </a:t>
            </a:r>
            <a:r>
              <a:rPr sz="2050" spc="140" dirty="0">
                <a:latin typeface="Arial MT"/>
                <a:cs typeface="Arial MT"/>
              </a:rPr>
              <a:t>generator </a:t>
            </a:r>
            <a:r>
              <a:rPr sz="2050" spc="125" dirty="0">
                <a:latin typeface="Arial MT"/>
                <a:cs typeface="Arial MT"/>
              </a:rPr>
              <a:t>and</a:t>
            </a:r>
            <a:r>
              <a:rPr sz="2050" spc="405" dirty="0">
                <a:latin typeface="Arial MT"/>
                <a:cs typeface="Arial MT"/>
              </a:rPr>
              <a:t> 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415" dirty="0">
                <a:latin typeface="Arial MT"/>
                <a:cs typeface="Arial MT"/>
              </a:rPr>
              <a:t>  </a:t>
            </a:r>
            <a:r>
              <a:rPr sz="2050" spc="175" dirty="0">
                <a:latin typeface="Arial MT"/>
                <a:cs typeface="Arial MT"/>
              </a:rPr>
              <a:t>discriminator</a:t>
            </a:r>
            <a:r>
              <a:rPr sz="2050" spc="425" dirty="0">
                <a:latin typeface="Arial MT"/>
                <a:cs typeface="Arial MT"/>
              </a:rPr>
              <a:t>  </a:t>
            </a:r>
            <a:r>
              <a:rPr sz="2050" spc="90" dirty="0">
                <a:latin typeface="Arial MT"/>
                <a:cs typeface="Arial MT"/>
              </a:rPr>
              <a:t>in</a:t>
            </a:r>
            <a:r>
              <a:rPr sz="2050" spc="409" dirty="0">
                <a:latin typeface="Arial MT"/>
                <a:cs typeface="Arial MT"/>
              </a:rPr>
              <a:t> 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405" dirty="0">
                <a:latin typeface="Arial MT"/>
                <a:cs typeface="Arial MT"/>
              </a:rPr>
              <a:t>  </a:t>
            </a:r>
            <a:r>
              <a:rPr sz="2050" spc="195" dirty="0">
                <a:latin typeface="Arial MT"/>
                <a:cs typeface="Arial MT"/>
              </a:rPr>
              <a:t>competitive</a:t>
            </a:r>
            <a:r>
              <a:rPr sz="2050" spc="420" dirty="0">
                <a:latin typeface="Arial MT"/>
                <a:cs typeface="Arial MT"/>
              </a:rPr>
              <a:t>  </a:t>
            </a:r>
            <a:r>
              <a:rPr sz="2050" spc="135" dirty="0">
                <a:latin typeface="Arial MT"/>
                <a:cs typeface="Arial MT"/>
              </a:rPr>
              <a:t>setting,</a:t>
            </a:r>
            <a:r>
              <a:rPr sz="2050" spc="415" dirty="0">
                <a:latin typeface="Arial MT"/>
                <a:cs typeface="Arial MT"/>
              </a:rPr>
              <a:t>  </a:t>
            </a:r>
            <a:r>
              <a:rPr sz="2050" spc="105" dirty="0">
                <a:latin typeface="Arial MT"/>
                <a:cs typeface="Arial MT"/>
              </a:rPr>
              <a:t>have</a:t>
            </a:r>
            <a:r>
              <a:rPr sz="2050" spc="400" dirty="0">
                <a:latin typeface="Arial MT"/>
                <a:cs typeface="Arial MT"/>
              </a:rPr>
              <a:t>  </a:t>
            </a:r>
            <a:r>
              <a:rPr sz="2050" spc="180" dirty="0">
                <a:latin typeface="Arial MT"/>
                <a:cs typeface="Arial MT"/>
              </a:rPr>
              <a:t>demonstrated </a:t>
            </a:r>
            <a:r>
              <a:rPr sz="2050" spc="135" dirty="0">
                <a:latin typeface="Arial MT"/>
                <a:cs typeface="Arial MT"/>
              </a:rPr>
              <a:t>remarkable</a:t>
            </a:r>
            <a:r>
              <a:rPr sz="2050" spc="290" dirty="0">
                <a:latin typeface="Arial MT"/>
                <a:cs typeface="Arial MT"/>
              </a:rPr>
              <a:t> </a:t>
            </a:r>
            <a:r>
              <a:rPr sz="2050" spc="160" dirty="0">
                <a:latin typeface="Arial MT"/>
                <a:cs typeface="Arial MT"/>
              </a:rPr>
              <a:t>capabilities</a:t>
            </a:r>
            <a:r>
              <a:rPr sz="2050" spc="270" dirty="0">
                <a:latin typeface="Arial MT"/>
                <a:cs typeface="Arial MT"/>
              </a:rPr>
              <a:t> </a:t>
            </a:r>
            <a:r>
              <a:rPr sz="2050" spc="90" dirty="0">
                <a:latin typeface="Arial MT"/>
                <a:cs typeface="Arial MT"/>
              </a:rPr>
              <a:t>in</a:t>
            </a:r>
            <a:r>
              <a:rPr sz="2050" spc="235" dirty="0">
                <a:latin typeface="Arial MT"/>
                <a:cs typeface="Arial MT"/>
              </a:rPr>
              <a:t> </a:t>
            </a:r>
            <a:r>
              <a:rPr sz="2050" spc="170" dirty="0">
                <a:latin typeface="Arial MT"/>
                <a:cs typeface="Arial MT"/>
              </a:rPr>
              <a:t>producing</a:t>
            </a:r>
            <a:r>
              <a:rPr sz="2050" spc="295" dirty="0">
                <a:latin typeface="Arial MT"/>
                <a:cs typeface="Arial MT"/>
              </a:rPr>
              <a:t> </a:t>
            </a:r>
            <a:r>
              <a:rPr sz="2050" spc="155" dirty="0">
                <a:latin typeface="Arial MT"/>
                <a:cs typeface="Arial MT"/>
              </a:rPr>
              <a:t>realistic</a:t>
            </a:r>
            <a:r>
              <a:rPr sz="2050" spc="254" dirty="0">
                <a:latin typeface="Arial MT"/>
                <a:cs typeface="Arial MT"/>
              </a:rPr>
              <a:t> </a:t>
            </a:r>
            <a:r>
              <a:rPr sz="2050" spc="190" dirty="0">
                <a:latin typeface="Arial MT"/>
                <a:cs typeface="Arial MT"/>
              </a:rPr>
              <a:t>synthetic</a:t>
            </a:r>
            <a:r>
              <a:rPr sz="2050" spc="245" dirty="0">
                <a:latin typeface="Arial MT"/>
                <a:cs typeface="Arial MT"/>
              </a:rPr>
              <a:t> </a:t>
            </a:r>
            <a:r>
              <a:rPr sz="2050" spc="135" dirty="0">
                <a:latin typeface="Arial MT"/>
                <a:cs typeface="Arial MT"/>
              </a:rPr>
              <a:t>data</a:t>
            </a:r>
            <a:endParaRPr sz="2050">
              <a:latin typeface="Arial MT"/>
              <a:cs typeface="Arial MT"/>
            </a:endParaRPr>
          </a:p>
          <a:p>
            <a:pPr marL="233680" indent="-220980" algn="just">
              <a:lnSpc>
                <a:spcPct val="100000"/>
              </a:lnSpc>
              <a:spcBef>
                <a:spcPts val="635"/>
              </a:spcBef>
              <a:buChar char="•"/>
              <a:tabLst>
                <a:tab pos="233045" algn="l"/>
                <a:tab pos="318770" algn="l"/>
              </a:tabLst>
            </a:pPr>
            <a:r>
              <a:rPr sz="2050" dirty="0">
                <a:latin typeface="Arial MT"/>
                <a:cs typeface="Arial MT"/>
              </a:rPr>
              <a:t>	In</a:t>
            </a:r>
            <a:r>
              <a:rPr sz="2050" spc="380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our</a:t>
            </a:r>
            <a:r>
              <a:rPr sz="2050" spc="385" dirty="0">
                <a:latin typeface="Arial MT"/>
                <a:cs typeface="Arial MT"/>
              </a:rPr>
              <a:t> </a:t>
            </a:r>
            <a:r>
              <a:rPr sz="2050" spc="114" dirty="0">
                <a:latin typeface="Arial MT"/>
                <a:cs typeface="Arial MT"/>
              </a:rPr>
              <a:t>endeavor,</a:t>
            </a:r>
            <a:r>
              <a:rPr sz="2050" spc="415" dirty="0">
                <a:latin typeface="Arial MT"/>
                <a:cs typeface="Arial MT"/>
              </a:rPr>
              <a:t> </a:t>
            </a:r>
            <a:r>
              <a:rPr sz="2050" spc="105" dirty="0">
                <a:latin typeface="Arial MT"/>
                <a:cs typeface="Arial MT"/>
              </a:rPr>
              <a:t>we</a:t>
            </a:r>
            <a:r>
              <a:rPr sz="2050" spc="390" dirty="0">
                <a:latin typeface="Arial MT"/>
                <a:cs typeface="Arial MT"/>
              </a:rPr>
              <a:t> </a:t>
            </a:r>
            <a:r>
              <a:rPr sz="2050" spc="155" dirty="0">
                <a:latin typeface="Arial MT"/>
                <a:cs typeface="Arial MT"/>
              </a:rPr>
              <a:t>train</a:t>
            </a:r>
            <a:r>
              <a:rPr sz="2050" spc="39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40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GAN</a:t>
            </a:r>
            <a:r>
              <a:rPr sz="2050" spc="400" dirty="0">
                <a:latin typeface="Arial MT"/>
                <a:cs typeface="Arial MT"/>
              </a:rPr>
              <a:t> </a:t>
            </a:r>
            <a:r>
              <a:rPr sz="2050" spc="160" dirty="0">
                <a:latin typeface="Arial MT"/>
                <a:cs typeface="Arial MT"/>
              </a:rPr>
              <a:t>model</a:t>
            </a:r>
            <a:r>
              <a:rPr sz="2050" spc="400" dirty="0">
                <a:latin typeface="Arial MT"/>
                <a:cs typeface="Arial MT"/>
              </a:rPr>
              <a:t> </a:t>
            </a:r>
            <a:r>
              <a:rPr sz="2050" spc="110" dirty="0">
                <a:latin typeface="Arial MT"/>
                <a:cs typeface="Arial MT"/>
              </a:rPr>
              <a:t>on</a:t>
            </a:r>
            <a:r>
              <a:rPr sz="2050" spc="409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395" dirty="0">
                <a:latin typeface="Arial MT"/>
                <a:cs typeface="Arial MT"/>
              </a:rPr>
              <a:t> </a:t>
            </a:r>
            <a:r>
              <a:rPr sz="2050" spc="175" dirty="0">
                <a:latin typeface="Arial MT"/>
                <a:cs typeface="Arial MT"/>
              </a:rPr>
              <a:t>dataset</a:t>
            </a:r>
            <a:r>
              <a:rPr sz="2050" spc="409" dirty="0">
                <a:latin typeface="Arial MT"/>
                <a:cs typeface="Arial MT"/>
              </a:rPr>
              <a:t> </a:t>
            </a:r>
            <a:r>
              <a:rPr sz="2050" spc="140" dirty="0">
                <a:latin typeface="Arial MT"/>
                <a:cs typeface="Arial MT"/>
              </a:rPr>
              <a:t>of</a:t>
            </a:r>
            <a:r>
              <a:rPr sz="2050" spc="395" dirty="0">
                <a:latin typeface="Arial MT"/>
                <a:cs typeface="Arial MT"/>
              </a:rPr>
              <a:t> </a:t>
            </a:r>
            <a:r>
              <a:rPr sz="2050" spc="195" dirty="0">
                <a:latin typeface="Arial MT"/>
                <a:cs typeface="Arial MT"/>
              </a:rPr>
              <a:t>portrait</a:t>
            </a:r>
            <a:r>
              <a:rPr sz="2050" spc="425" dirty="0">
                <a:latin typeface="Arial MT"/>
                <a:cs typeface="Arial MT"/>
              </a:rPr>
              <a:t> </a:t>
            </a:r>
            <a:r>
              <a:rPr sz="2050" spc="75" dirty="0">
                <a:latin typeface="Arial MT"/>
                <a:cs typeface="Arial MT"/>
              </a:rPr>
              <a:t>images,</a:t>
            </a:r>
            <a:endParaRPr sz="2050">
              <a:latin typeface="Arial MT"/>
              <a:cs typeface="Arial MT"/>
            </a:endParaRPr>
          </a:p>
          <a:p>
            <a:pPr marL="233680" marR="22860" algn="just">
              <a:lnSpc>
                <a:spcPct val="126000"/>
              </a:lnSpc>
              <a:spcBef>
                <a:spcPts val="10"/>
              </a:spcBef>
            </a:pPr>
            <a:r>
              <a:rPr sz="2050" spc="135" dirty="0">
                <a:latin typeface="Arial MT"/>
                <a:cs typeface="Arial MT"/>
              </a:rPr>
              <a:t>wherein</a:t>
            </a:r>
            <a:r>
              <a:rPr sz="2050" spc="15" dirty="0">
                <a:latin typeface="Arial MT"/>
                <a:cs typeface="Arial MT"/>
              </a:rPr>
              <a:t>  </a:t>
            </a:r>
            <a:r>
              <a:rPr sz="2050" spc="165" dirty="0">
                <a:latin typeface="Arial MT"/>
                <a:cs typeface="Arial MT"/>
              </a:rPr>
              <a:t>the</a:t>
            </a:r>
            <a:r>
              <a:rPr sz="2050" spc="10" dirty="0">
                <a:latin typeface="Arial MT"/>
                <a:cs typeface="Arial MT"/>
              </a:rPr>
              <a:t>  </a:t>
            </a:r>
            <a:r>
              <a:rPr sz="2050" spc="150" dirty="0">
                <a:latin typeface="Arial MT"/>
                <a:cs typeface="Arial MT"/>
              </a:rPr>
              <a:t>generator</a:t>
            </a:r>
            <a:r>
              <a:rPr sz="2050" spc="25" dirty="0">
                <a:latin typeface="Arial MT"/>
                <a:cs typeface="Arial MT"/>
              </a:rPr>
              <a:t>  </a:t>
            </a:r>
            <a:r>
              <a:rPr sz="2050" spc="110" dirty="0">
                <a:latin typeface="Arial MT"/>
                <a:cs typeface="Arial MT"/>
              </a:rPr>
              <a:t>learns</a:t>
            </a:r>
            <a:r>
              <a:rPr sz="2050" spc="15" dirty="0">
                <a:latin typeface="Arial MT"/>
                <a:cs typeface="Arial MT"/>
              </a:rPr>
              <a:t>  </a:t>
            </a:r>
            <a:r>
              <a:rPr sz="2050" spc="200" dirty="0">
                <a:latin typeface="Arial MT"/>
                <a:cs typeface="Arial MT"/>
              </a:rPr>
              <a:t>to</a:t>
            </a:r>
            <a:r>
              <a:rPr sz="2050" spc="15" dirty="0">
                <a:latin typeface="Arial MT"/>
                <a:cs typeface="Arial MT"/>
              </a:rPr>
              <a:t>  </a:t>
            </a:r>
            <a:r>
              <a:rPr sz="2050" spc="140" dirty="0">
                <a:latin typeface="Arial MT"/>
                <a:cs typeface="Arial MT"/>
              </a:rPr>
              <a:t>synthesize</a:t>
            </a:r>
            <a:r>
              <a:rPr sz="2050" spc="25" dirty="0">
                <a:latin typeface="Arial MT"/>
                <a:cs typeface="Arial MT"/>
              </a:rPr>
              <a:t>  </a:t>
            </a:r>
            <a:r>
              <a:rPr sz="2050" spc="114" dirty="0">
                <a:latin typeface="Arial MT"/>
                <a:cs typeface="Arial MT"/>
              </a:rPr>
              <a:t>new</a:t>
            </a:r>
            <a:r>
              <a:rPr sz="2050" spc="10" dirty="0">
                <a:latin typeface="Arial MT"/>
                <a:cs typeface="Arial MT"/>
              </a:rPr>
              <a:t>  </a:t>
            </a:r>
            <a:r>
              <a:rPr sz="2050" spc="185" dirty="0">
                <a:latin typeface="Arial MT"/>
                <a:cs typeface="Arial MT"/>
              </a:rPr>
              <a:t>portraits</a:t>
            </a:r>
            <a:r>
              <a:rPr sz="2050" spc="25" dirty="0">
                <a:latin typeface="Arial MT"/>
                <a:cs typeface="Arial MT"/>
              </a:rPr>
              <a:t>  </a:t>
            </a:r>
            <a:r>
              <a:rPr sz="2050" spc="185" dirty="0">
                <a:latin typeface="Arial MT"/>
                <a:cs typeface="Arial MT"/>
              </a:rPr>
              <a:t>by</a:t>
            </a:r>
            <a:r>
              <a:rPr sz="2050" spc="10" dirty="0">
                <a:latin typeface="Arial MT"/>
                <a:cs typeface="Arial MT"/>
              </a:rPr>
              <a:t>  </a:t>
            </a:r>
            <a:r>
              <a:rPr sz="2050" spc="160" dirty="0">
                <a:latin typeface="Arial MT"/>
                <a:cs typeface="Arial MT"/>
              </a:rPr>
              <a:t>capturing </a:t>
            </a:r>
            <a:r>
              <a:rPr sz="2050" spc="165" dirty="0">
                <a:latin typeface="Arial MT"/>
                <a:cs typeface="Arial MT"/>
              </a:rPr>
              <a:t>the</a:t>
            </a:r>
            <a:r>
              <a:rPr sz="2050" spc="370" dirty="0">
                <a:latin typeface="Arial MT"/>
                <a:cs typeface="Arial MT"/>
              </a:rPr>
              <a:t> </a:t>
            </a:r>
            <a:r>
              <a:rPr sz="2050" spc="150" dirty="0">
                <a:latin typeface="Arial MT"/>
                <a:cs typeface="Arial MT"/>
              </a:rPr>
              <a:t>underlying</a:t>
            </a:r>
            <a:r>
              <a:rPr sz="2050" spc="405" dirty="0">
                <a:latin typeface="Arial MT"/>
                <a:cs typeface="Arial MT"/>
              </a:rPr>
              <a:t> </a:t>
            </a:r>
            <a:r>
              <a:rPr sz="2050" spc="180" dirty="0">
                <a:latin typeface="Arial MT"/>
                <a:cs typeface="Arial MT"/>
              </a:rPr>
              <a:t>patterns</a:t>
            </a:r>
            <a:r>
              <a:rPr sz="2050" spc="400" dirty="0">
                <a:latin typeface="Arial MT"/>
                <a:cs typeface="Arial MT"/>
              </a:rPr>
              <a:t> </a:t>
            </a:r>
            <a:r>
              <a:rPr sz="2050" spc="125" dirty="0">
                <a:latin typeface="Arial MT"/>
                <a:cs typeface="Arial MT"/>
              </a:rPr>
              <a:t>and</a:t>
            </a:r>
            <a:r>
              <a:rPr sz="2050" spc="375" dirty="0">
                <a:latin typeface="Arial MT"/>
                <a:cs typeface="Arial MT"/>
              </a:rPr>
              <a:t> </a:t>
            </a:r>
            <a:r>
              <a:rPr sz="2050" spc="150" dirty="0">
                <a:latin typeface="Arial MT"/>
                <a:cs typeface="Arial MT"/>
              </a:rPr>
              <a:t>features</a:t>
            </a:r>
            <a:r>
              <a:rPr sz="2050" spc="400" dirty="0">
                <a:latin typeface="Arial MT"/>
                <a:cs typeface="Arial MT"/>
              </a:rPr>
              <a:t> </a:t>
            </a:r>
            <a:r>
              <a:rPr sz="2050" spc="145" dirty="0">
                <a:latin typeface="Arial MT"/>
                <a:cs typeface="Arial MT"/>
              </a:rPr>
              <a:t>of</a:t>
            </a:r>
            <a:r>
              <a:rPr sz="2050" spc="380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human</a:t>
            </a:r>
            <a:r>
              <a:rPr sz="2050" spc="390" dirty="0">
                <a:latin typeface="Arial MT"/>
                <a:cs typeface="Arial MT"/>
              </a:rPr>
              <a:t> </a:t>
            </a:r>
            <a:r>
              <a:rPr sz="2050" spc="105" dirty="0">
                <a:latin typeface="Arial MT"/>
                <a:cs typeface="Arial MT"/>
              </a:rPr>
              <a:t>faces.</a:t>
            </a:r>
            <a:r>
              <a:rPr sz="2050" spc="390" dirty="0">
                <a:latin typeface="Arial MT"/>
                <a:cs typeface="Arial MT"/>
              </a:rPr>
              <a:t> </a:t>
            </a:r>
            <a:r>
              <a:rPr sz="2050" spc="65" dirty="0">
                <a:latin typeface="Arial MT"/>
                <a:cs typeface="Arial MT"/>
              </a:rPr>
              <a:t>The</a:t>
            </a:r>
            <a:r>
              <a:rPr sz="2050" spc="375" dirty="0">
                <a:latin typeface="Arial MT"/>
                <a:cs typeface="Arial MT"/>
              </a:rPr>
              <a:t> </a:t>
            </a:r>
            <a:r>
              <a:rPr sz="2050" spc="145" dirty="0">
                <a:latin typeface="Arial MT"/>
                <a:cs typeface="Arial MT"/>
              </a:rPr>
              <a:t>discriminator, </a:t>
            </a:r>
            <a:r>
              <a:rPr sz="2050" spc="100" dirty="0">
                <a:latin typeface="Arial MT"/>
                <a:cs typeface="Arial MT"/>
              </a:rPr>
              <a:t>on</a:t>
            </a:r>
            <a:r>
              <a:rPr sz="2050" spc="60" dirty="0">
                <a:latin typeface="Arial MT"/>
                <a:cs typeface="Arial MT"/>
              </a:rPr>
              <a:t>  </a:t>
            </a:r>
            <a:r>
              <a:rPr sz="2050" spc="165" dirty="0">
                <a:latin typeface="Arial MT"/>
                <a:cs typeface="Arial MT"/>
              </a:rPr>
              <a:t>the</a:t>
            </a:r>
            <a:r>
              <a:rPr sz="2050" spc="65" dirty="0">
                <a:latin typeface="Arial MT"/>
                <a:cs typeface="Arial MT"/>
              </a:rPr>
              <a:t>  </a:t>
            </a:r>
            <a:r>
              <a:rPr sz="2050" spc="170" dirty="0">
                <a:latin typeface="Arial MT"/>
                <a:cs typeface="Arial MT"/>
              </a:rPr>
              <a:t>other</a:t>
            </a:r>
            <a:r>
              <a:rPr sz="2050" spc="65" dirty="0">
                <a:latin typeface="Arial MT"/>
                <a:cs typeface="Arial MT"/>
              </a:rPr>
              <a:t>  </a:t>
            </a:r>
            <a:r>
              <a:rPr sz="2050" spc="90" dirty="0">
                <a:latin typeface="Arial MT"/>
                <a:cs typeface="Arial MT"/>
              </a:rPr>
              <a:t>hand,</a:t>
            </a:r>
            <a:r>
              <a:rPr sz="2050" spc="60" dirty="0">
                <a:latin typeface="Arial MT"/>
                <a:cs typeface="Arial MT"/>
              </a:rPr>
              <a:t>  </a:t>
            </a:r>
            <a:r>
              <a:rPr sz="2050" spc="150" dirty="0">
                <a:latin typeface="Arial MT"/>
                <a:cs typeface="Arial MT"/>
              </a:rPr>
              <a:t>strives</a:t>
            </a:r>
            <a:r>
              <a:rPr sz="2050" spc="70" dirty="0">
                <a:latin typeface="Arial MT"/>
                <a:cs typeface="Arial MT"/>
              </a:rPr>
              <a:t>  </a:t>
            </a:r>
            <a:r>
              <a:rPr sz="2050" spc="200" dirty="0">
                <a:latin typeface="Arial MT"/>
                <a:cs typeface="Arial MT"/>
              </a:rPr>
              <a:t>to</a:t>
            </a:r>
            <a:r>
              <a:rPr sz="2050" spc="65" dirty="0">
                <a:latin typeface="Arial MT"/>
                <a:cs typeface="Arial MT"/>
              </a:rPr>
              <a:t>  </a:t>
            </a:r>
            <a:r>
              <a:rPr sz="2050" spc="155" dirty="0">
                <a:latin typeface="Arial MT"/>
                <a:cs typeface="Arial MT"/>
              </a:rPr>
              <a:t>distinguish</a:t>
            </a:r>
            <a:r>
              <a:rPr sz="2050" spc="70" dirty="0">
                <a:latin typeface="Arial MT"/>
                <a:cs typeface="Arial MT"/>
              </a:rPr>
              <a:t>  </a:t>
            </a:r>
            <a:r>
              <a:rPr sz="2050" spc="170" dirty="0">
                <a:latin typeface="Arial MT"/>
                <a:cs typeface="Arial MT"/>
              </a:rPr>
              <a:t>between</a:t>
            </a:r>
            <a:r>
              <a:rPr sz="2050" spc="75" dirty="0">
                <a:latin typeface="Arial MT"/>
                <a:cs typeface="Arial MT"/>
              </a:rPr>
              <a:t>  </a:t>
            </a:r>
            <a:r>
              <a:rPr sz="2050" spc="100" dirty="0">
                <a:latin typeface="Arial MT"/>
                <a:cs typeface="Arial MT"/>
              </a:rPr>
              <a:t>real</a:t>
            </a:r>
            <a:r>
              <a:rPr sz="2050" spc="65" dirty="0">
                <a:latin typeface="Arial MT"/>
                <a:cs typeface="Arial MT"/>
              </a:rPr>
              <a:t>  </a:t>
            </a:r>
            <a:r>
              <a:rPr sz="2050" spc="125" dirty="0">
                <a:latin typeface="Arial MT"/>
                <a:cs typeface="Arial MT"/>
              </a:rPr>
              <a:t>and</a:t>
            </a:r>
            <a:r>
              <a:rPr sz="2050" spc="65" dirty="0">
                <a:latin typeface="Arial MT"/>
                <a:cs typeface="Arial MT"/>
              </a:rPr>
              <a:t>  </a:t>
            </a:r>
            <a:r>
              <a:rPr sz="2050" spc="145" dirty="0">
                <a:latin typeface="Arial MT"/>
                <a:cs typeface="Arial MT"/>
              </a:rPr>
              <a:t>generated </a:t>
            </a:r>
            <a:r>
              <a:rPr sz="2050" spc="155" dirty="0">
                <a:latin typeface="Arial MT"/>
                <a:cs typeface="Arial MT"/>
              </a:rPr>
              <a:t>portraits,</a:t>
            </a:r>
            <a:r>
              <a:rPr sz="2050" spc="415" dirty="0">
                <a:latin typeface="Arial MT"/>
                <a:cs typeface="Arial MT"/>
              </a:rPr>
              <a:t> </a:t>
            </a:r>
            <a:r>
              <a:rPr sz="2050" spc="185" dirty="0">
                <a:latin typeface="Arial MT"/>
                <a:cs typeface="Arial MT"/>
              </a:rPr>
              <a:t>thereby</a:t>
            </a:r>
            <a:r>
              <a:rPr sz="2050" spc="420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honing</a:t>
            </a:r>
            <a:r>
              <a:rPr sz="2050" spc="409" dirty="0">
                <a:latin typeface="Arial MT"/>
                <a:cs typeface="Arial MT"/>
              </a:rPr>
              <a:t> </a:t>
            </a:r>
            <a:r>
              <a:rPr sz="2050" spc="165" dirty="0">
                <a:latin typeface="Arial MT"/>
                <a:cs typeface="Arial MT"/>
              </a:rPr>
              <a:t>the</a:t>
            </a:r>
            <a:r>
              <a:rPr sz="2050" spc="430" dirty="0">
                <a:latin typeface="Arial MT"/>
                <a:cs typeface="Arial MT"/>
              </a:rPr>
              <a:t> </a:t>
            </a:r>
            <a:r>
              <a:rPr sz="2050" spc="135" dirty="0">
                <a:latin typeface="Arial MT"/>
                <a:cs typeface="Arial MT"/>
              </a:rPr>
              <a:t>generator's</a:t>
            </a:r>
            <a:r>
              <a:rPr sz="2050" spc="445" dirty="0">
                <a:latin typeface="Arial MT"/>
                <a:cs typeface="Arial MT"/>
              </a:rPr>
              <a:t> </a:t>
            </a:r>
            <a:r>
              <a:rPr sz="2050" spc="170" dirty="0">
                <a:latin typeface="Arial MT"/>
                <a:cs typeface="Arial MT"/>
              </a:rPr>
              <a:t>ability</a:t>
            </a:r>
            <a:r>
              <a:rPr sz="2050" spc="420" dirty="0">
                <a:latin typeface="Arial MT"/>
                <a:cs typeface="Arial MT"/>
              </a:rPr>
              <a:t> </a:t>
            </a:r>
            <a:r>
              <a:rPr sz="2050" spc="200" dirty="0">
                <a:latin typeface="Arial MT"/>
                <a:cs typeface="Arial MT"/>
              </a:rPr>
              <a:t>to</a:t>
            </a:r>
            <a:r>
              <a:rPr sz="2050" spc="405" dirty="0">
                <a:latin typeface="Arial MT"/>
                <a:cs typeface="Arial MT"/>
              </a:rPr>
              <a:t> </a:t>
            </a:r>
            <a:r>
              <a:rPr sz="2050" spc="185" dirty="0">
                <a:latin typeface="Arial MT"/>
                <a:cs typeface="Arial MT"/>
              </a:rPr>
              <a:t>produce</a:t>
            </a:r>
            <a:r>
              <a:rPr sz="2050" spc="415" dirty="0">
                <a:latin typeface="Arial MT"/>
                <a:cs typeface="Arial MT"/>
              </a:rPr>
              <a:t> </a:t>
            </a:r>
            <a:r>
              <a:rPr sz="2050" spc="130" dirty="0">
                <a:latin typeface="Arial MT"/>
                <a:cs typeface="Arial MT"/>
              </a:rPr>
              <a:t>increasingly </a:t>
            </a:r>
            <a:r>
              <a:rPr sz="2050" spc="155" dirty="0">
                <a:latin typeface="Arial MT"/>
                <a:cs typeface="Arial MT"/>
              </a:rPr>
              <a:t>convincing</a:t>
            </a:r>
            <a:r>
              <a:rPr sz="2050" spc="280" dirty="0">
                <a:latin typeface="Arial MT"/>
                <a:cs typeface="Arial MT"/>
              </a:rPr>
              <a:t> </a:t>
            </a:r>
            <a:r>
              <a:rPr sz="2050" spc="105" dirty="0">
                <a:latin typeface="Arial MT"/>
                <a:cs typeface="Arial MT"/>
              </a:rPr>
              <a:t>images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159" y="7518618"/>
            <a:ext cx="8775700" cy="8159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4165" marR="56515" indent="-304165" algn="r">
              <a:lnSpc>
                <a:spcPct val="100000"/>
              </a:lnSpc>
              <a:spcBef>
                <a:spcPts val="750"/>
              </a:spcBef>
              <a:buChar char="•"/>
              <a:tabLst>
                <a:tab pos="304165" algn="l"/>
                <a:tab pos="1605915" algn="l"/>
                <a:tab pos="2942590" algn="l"/>
                <a:tab pos="4237990" algn="l"/>
                <a:tab pos="4887595" algn="l"/>
                <a:tab pos="5689600" algn="l"/>
                <a:tab pos="6823075" algn="l"/>
                <a:tab pos="7368540" algn="l"/>
                <a:tab pos="8412480" algn="l"/>
              </a:tabLst>
            </a:pPr>
            <a:r>
              <a:rPr sz="2050" spc="105" dirty="0">
                <a:latin typeface="Arial MT"/>
                <a:cs typeface="Arial MT"/>
              </a:rPr>
              <a:t>Through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60" dirty="0">
                <a:latin typeface="Arial MT"/>
                <a:cs typeface="Arial MT"/>
              </a:rPr>
              <a:t>iterative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10" dirty="0">
                <a:latin typeface="Arial MT"/>
                <a:cs typeface="Arial MT"/>
              </a:rPr>
              <a:t>training,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40" dirty="0">
                <a:latin typeface="Arial MT"/>
                <a:cs typeface="Arial MT"/>
              </a:rPr>
              <a:t>the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-25" dirty="0">
                <a:latin typeface="Arial MT"/>
                <a:cs typeface="Arial MT"/>
              </a:rPr>
              <a:t>GAN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25" dirty="0">
                <a:latin typeface="Arial MT"/>
                <a:cs typeface="Arial MT"/>
              </a:rPr>
              <a:t>refines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35" dirty="0">
                <a:latin typeface="Arial MT"/>
                <a:cs typeface="Arial MT"/>
              </a:rPr>
              <a:t>its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60" dirty="0">
                <a:latin typeface="Arial MT"/>
                <a:cs typeface="Arial MT"/>
              </a:rPr>
              <a:t>ability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235" dirty="0">
                <a:latin typeface="Arial MT"/>
                <a:cs typeface="Arial MT"/>
              </a:rPr>
              <a:t>to</a:t>
            </a:r>
            <a:endParaRPr sz="2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  <a:tabLst>
                <a:tab pos="1433830" algn="l"/>
                <a:tab pos="2255520" algn="l"/>
                <a:tab pos="3652520" algn="l"/>
                <a:tab pos="4876800" algn="l"/>
                <a:tab pos="6118860" algn="l"/>
                <a:tab pos="8044180" algn="l"/>
              </a:tabLst>
            </a:pPr>
            <a:r>
              <a:rPr sz="2050" spc="175" dirty="0">
                <a:latin typeface="Arial MT"/>
                <a:cs typeface="Arial MT"/>
              </a:rPr>
              <a:t>portraits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50" dirty="0">
                <a:latin typeface="Arial MT"/>
                <a:cs typeface="Arial MT"/>
              </a:rPr>
              <a:t>with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70" dirty="0">
                <a:latin typeface="Arial MT"/>
                <a:cs typeface="Arial MT"/>
              </a:rPr>
              <a:t>intricate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10" dirty="0">
                <a:latin typeface="Arial MT"/>
                <a:cs typeface="Arial MT"/>
              </a:rPr>
              <a:t>details,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30" dirty="0">
                <a:latin typeface="Arial MT"/>
                <a:cs typeface="Arial MT"/>
              </a:rPr>
              <a:t>diverse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10" dirty="0">
                <a:latin typeface="Arial MT"/>
                <a:cs typeface="Arial MT"/>
              </a:rPr>
              <a:t>expressions,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00" dirty="0">
                <a:latin typeface="Arial MT"/>
                <a:cs typeface="Arial MT"/>
              </a:rPr>
              <a:t>and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8389366"/>
            <a:ext cx="85344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3955" algn="l"/>
                <a:tab pos="3255645" algn="l"/>
                <a:tab pos="4561840" algn="l"/>
                <a:tab pos="6037580" algn="l"/>
                <a:tab pos="6805295" algn="l"/>
              </a:tabLst>
            </a:pPr>
            <a:r>
              <a:rPr sz="2050" spc="150" dirty="0">
                <a:latin typeface="Arial MT"/>
                <a:cs typeface="Arial MT"/>
              </a:rPr>
              <a:t>characteristics.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85" dirty="0">
                <a:latin typeface="Arial MT"/>
                <a:cs typeface="Arial MT"/>
              </a:rPr>
              <a:t>Our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85" dirty="0">
                <a:latin typeface="Arial MT"/>
                <a:cs typeface="Arial MT"/>
              </a:rPr>
              <a:t>project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30" dirty="0">
                <a:latin typeface="Arial MT"/>
                <a:cs typeface="Arial MT"/>
              </a:rPr>
              <a:t>explores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40" dirty="0">
                <a:latin typeface="Arial MT"/>
                <a:cs typeface="Arial MT"/>
              </a:rPr>
              <a:t>the</a:t>
            </a:r>
            <a:r>
              <a:rPr sz="2050" dirty="0">
                <a:latin typeface="Arial MT"/>
                <a:cs typeface="Arial MT"/>
              </a:rPr>
              <a:t>	</a:t>
            </a:r>
            <a:r>
              <a:rPr sz="2050" spc="155" dirty="0">
                <a:latin typeface="Arial MT"/>
                <a:cs typeface="Arial MT"/>
              </a:rPr>
              <a:t>architecture,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6003" y="7518618"/>
            <a:ext cx="1210310" cy="1209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0" marR="5080" indent="-114300" algn="just">
              <a:lnSpc>
                <a:spcPct val="126000"/>
              </a:lnSpc>
              <a:spcBef>
                <a:spcPts val="110"/>
              </a:spcBef>
            </a:pPr>
            <a:r>
              <a:rPr sz="2050" spc="135" dirty="0">
                <a:latin typeface="Arial MT"/>
                <a:cs typeface="Arial MT"/>
              </a:rPr>
              <a:t>generate </a:t>
            </a:r>
            <a:r>
              <a:rPr sz="2050" spc="145" dirty="0">
                <a:latin typeface="Arial MT"/>
                <a:cs typeface="Arial MT"/>
              </a:rPr>
              <a:t>realistic </a:t>
            </a:r>
            <a:r>
              <a:rPr sz="2050" spc="140" dirty="0">
                <a:latin typeface="Arial MT"/>
                <a:cs typeface="Arial MT"/>
              </a:rPr>
              <a:t>training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8700617"/>
            <a:ext cx="9892665" cy="1208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6000"/>
              </a:lnSpc>
              <a:spcBef>
                <a:spcPts val="105"/>
              </a:spcBef>
            </a:pPr>
            <a:r>
              <a:rPr sz="2050" spc="155" dirty="0">
                <a:latin typeface="Arial MT"/>
                <a:cs typeface="Arial MT"/>
              </a:rPr>
              <a:t>methodology,</a:t>
            </a:r>
            <a:r>
              <a:rPr sz="2050" spc="280" dirty="0">
                <a:latin typeface="Arial MT"/>
                <a:cs typeface="Arial MT"/>
              </a:rPr>
              <a:t>  </a:t>
            </a:r>
            <a:r>
              <a:rPr sz="2050" spc="125" dirty="0">
                <a:latin typeface="Arial MT"/>
                <a:cs typeface="Arial MT"/>
              </a:rPr>
              <a:t>and</a:t>
            </a:r>
            <a:r>
              <a:rPr sz="2050" spc="275" dirty="0">
                <a:latin typeface="Arial MT"/>
                <a:cs typeface="Arial MT"/>
              </a:rPr>
              <a:t>  </a:t>
            </a:r>
            <a:r>
              <a:rPr sz="2050" spc="180" dirty="0">
                <a:latin typeface="Arial MT"/>
                <a:cs typeface="Arial MT"/>
              </a:rPr>
              <a:t>outcomes</a:t>
            </a:r>
            <a:r>
              <a:rPr sz="2050" spc="290" dirty="0">
                <a:latin typeface="Arial MT"/>
                <a:cs typeface="Arial MT"/>
              </a:rPr>
              <a:t>  </a:t>
            </a:r>
            <a:r>
              <a:rPr sz="2050" spc="145" dirty="0">
                <a:latin typeface="Arial MT"/>
                <a:cs typeface="Arial MT"/>
              </a:rPr>
              <a:t>of</a:t>
            </a:r>
            <a:r>
              <a:rPr sz="2050" spc="280" dirty="0">
                <a:latin typeface="Arial MT"/>
                <a:cs typeface="Arial MT"/>
              </a:rPr>
              <a:t>  </a:t>
            </a:r>
            <a:r>
              <a:rPr sz="2050" spc="155" dirty="0">
                <a:latin typeface="Arial MT"/>
                <a:cs typeface="Arial MT"/>
              </a:rPr>
              <a:t>this</a:t>
            </a:r>
            <a:r>
              <a:rPr sz="2050" spc="290" dirty="0">
                <a:latin typeface="Arial MT"/>
                <a:cs typeface="Arial MT"/>
              </a:rPr>
              <a:t>  </a:t>
            </a:r>
            <a:r>
              <a:rPr sz="2050" spc="175" dirty="0">
                <a:latin typeface="Arial MT"/>
                <a:cs typeface="Arial MT"/>
              </a:rPr>
              <a:t>GAN-</a:t>
            </a:r>
            <a:r>
              <a:rPr sz="2050" spc="145" dirty="0">
                <a:latin typeface="Arial MT"/>
                <a:cs typeface="Arial MT"/>
              </a:rPr>
              <a:t>based</a:t>
            </a:r>
            <a:r>
              <a:rPr sz="2050" spc="280" dirty="0">
                <a:latin typeface="Arial MT"/>
                <a:cs typeface="Arial MT"/>
              </a:rPr>
              <a:t>  </a:t>
            </a:r>
            <a:r>
              <a:rPr sz="2050" spc="195" dirty="0">
                <a:latin typeface="Arial MT"/>
                <a:cs typeface="Arial MT"/>
              </a:rPr>
              <a:t>portrait</a:t>
            </a:r>
            <a:r>
              <a:rPr sz="2050" spc="290" dirty="0">
                <a:latin typeface="Arial MT"/>
                <a:cs typeface="Arial MT"/>
              </a:rPr>
              <a:t>  </a:t>
            </a:r>
            <a:r>
              <a:rPr sz="2050" spc="135" dirty="0">
                <a:latin typeface="Arial MT"/>
                <a:cs typeface="Arial MT"/>
              </a:rPr>
              <a:t>generation </a:t>
            </a:r>
            <a:r>
              <a:rPr sz="2050" spc="125" dirty="0">
                <a:latin typeface="Arial MT"/>
                <a:cs typeface="Arial MT"/>
              </a:rPr>
              <a:t>process,</a:t>
            </a:r>
            <a:r>
              <a:rPr sz="2050" spc="195" dirty="0">
                <a:latin typeface="Arial MT"/>
                <a:cs typeface="Arial MT"/>
              </a:rPr>
              <a:t>  </a:t>
            </a:r>
            <a:r>
              <a:rPr sz="2050" spc="150" dirty="0">
                <a:latin typeface="Arial MT"/>
                <a:cs typeface="Arial MT"/>
              </a:rPr>
              <a:t>shedding</a:t>
            </a:r>
            <a:r>
              <a:rPr sz="2050" spc="200" dirty="0">
                <a:latin typeface="Arial MT"/>
                <a:cs typeface="Arial MT"/>
              </a:rPr>
              <a:t>  </a:t>
            </a:r>
            <a:r>
              <a:rPr sz="2050" spc="145" dirty="0">
                <a:latin typeface="Arial MT"/>
                <a:cs typeface="Arial MT"/>
              </a:rPr>
              <a:t>light</a:t>
            </a:r>
            <a:r>
              <a:rPr sz="2050" spc="200" dirty="0">
                <a:latin typeface="Arial MT"/>
                <a:cs typeface="Arial MT"/>
              </a:rPr>
              <a:t>  </a:t>
            </a:r>
            <a:r>
              <a:rPr sz="2050" spc="100" dirty="0">
                <a:latin typeface="Arial MT"/>
                <a:cs typeface="Arial MT"/>
              </a:rPr>
              <a:t>on</a:t>
            </a:r>
            <a:r>
              <a:rPr sz="2050" spc="190" dirty="0">
                <a:latin typeface="Arial MT"/>
                <a:cs typeface="Arial MT"/>
              </a:rPr>
              <a:t>  </a:t>
            </a:r>
            <a:r>
              <a:rPr sz="2050" spc="170" dirty="0">
                <a:latin typeface="Arial MT"/>
                <a:cs typeface="Arial MT"/>
              </a:rPr>
              <a:t>the</a:t>
            </a:r>
            <a:r>
              <a:rPr sz="2050" spc="190" dirty="0">
                <a:latin typeface="Arial MT"/>
                <a:cs typeface="Arial MT"/>
              </a:rPr>
              <a:t>  </a:t>
            </a:r>
            <a:r>
              <a:rPr sz="2050" spc="165" dirty="0">
                <a:latin typeface="Arial MT"/>
                <a:cs typeface="Arial MT"/>
              </a:rPr>
              <a:t>advancements</a:t>
            </a:r>
            <a:r>
              <a:rPr sz="2050" spc="204" dirty="0">
                <a:latin typeface="Arial MT"/>
                <a:cs typeface="Arial MT"/>
              </a:rPr>
              <a:t>  </a:t>
            </a:r>
            <a:r>
              <a:rPr sz="2050" spc="125" dirty="0">
                <a:latin typeface="Arial MT"/>
                <a:cs typeface="Arial MT"/>
              </a:rPr>
              <a:t>and</a:t>
            </a:r>
            <a:r>
              <a:rPr sz="2050" spc="190" dirty="0">
                <a:latin typeface="Arial MT"/>
                <a:cs typeface="Arial MT"/>
              </a:rPr>
              <a:t>  </a:t>
            </a:r>
            <a:r>
              <a:rPr sz="2050" spc="125" dirty="0">
                <a:latin typeface="Arial MT"/>
                <a:cs typeface="Arial MT"/>
              </a:rPr>
              <a:t>challenges</a:t>
            </a:r>
            <a:r>
              <a:rPr sz="2050" spc="200" dirty="0">
                <a:latin typeface="Arial MT"/>
                <a:cs typeface="Arial MT"/>
              </a:rPr>
              <a:t>  </a:t>
            </a:r>
            <a:r>
              <a:rPr sz="2050" spc="90" dirty="0">
                <a:latin typeface="Arial MT"/>
                <a:cs typeface="Arial MT"/>
              </a:rPr>
              <a:t>in</a:t>
            </a:r>
            <a:r>
              <a:rPr sz="2050" spc="190" dirty="0">
                <a:latin typeface="Arial MT"/>
                <a:cs typeface="Arial MT"/>
              </a:rPr>
              <a:t>  </a:t>
            </a:r>
            <a:r>
              <a:rPr sz="2050" spc="140" dirty="0">
                <a:latin typeface="Arial MT"/>
                <a:cs typeface="Arial MT"/>
              </a:rPr>
              <a:t>AI- </a:t>
            </a:r>
            <a:r>
              <a:rPr sz="2050" spc="150" dirty="0">
                <a:latin typeface="Arial MT"/>
                <a:cs typeface="Arial MT"/>
              </a:rPr>
              <a:t>driven</a:t>
            </a:r>
            <a:r>
              <a:rPr sz="2050" spc="235" dirty="0">
                <a:latin typeface="Arial MT"/>
                <a:cs typeface="Arial MT"/>
              </a:rPr>
              <a:t> </a:t>
            </a:r>
            <a:r>
              <a:rPr sz="2050" spc="114" dirty="0">
                <a:latin typeface="Arial MT"/>
                <a:cs typeface="Arial MT"/>
              </a:rPr>
              <a:t>image</a:t>
            </a:r>
            <a:r>
              <a:rPr sz="2050" spc="250" dirty="0">
                <a:latin typeface="Arial MT"/>
                <a:cs typeface="Arial MT"/>
              </a:rPr>
              <a:t> </a:t>
            </a:r>
            <a:r>
              <a:rPr sz="2050" spc="125" dirty="0">
                <a:latin typeface="Arial MT"/>
                <a:cs typeface="Arial MT"/>
              </a:rPr>
              <a:t>synthesis.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03760" y="8559798"/>
            <a:ext cx="2784475" cy="1727200"/>
          </a:xfrm>
          <a:custGeom>
            <a:avLst/>
            <a:gdLst/>
            <a:ahLst/>
            <a:cxnLst/>
            <a:rect l="l" t="t" r="r" b="b"/>
            <a:pathLst>
              <a:path w="2784475" h="1727200">
                <a:moveTo>
                  <a:pt x="181958" y="1562099"/>
                </a:moveTo>
                <a:lnTo>
                  <a:pt x="66345" y="1562099"/>
                </a:lnTo>
                <a:lnTo>
                  <a:pt x="60507" y="1574799"/>
                </a:lnTo>
                <a:lnTo>
                  <a:pt x="46106" y="1600199"/>
                </a:lnTo>
                <a:lnTo>
                  <a:pt x="39797" y="1612899"/>
                </a:lnTo>
                <a:lnTo>
                  <a:pt x="35459" y="1625599"/>
                </a:lnTo>
                <a:lnTo>
                  <a:pt x="28616" y="1650999"/>
                </a:lnTo>
                <a:lnTo>
                  <a:pt x="19803" y="1663699"/>
                </a:lnTo>
                <a:lnTo>
                  <a:pt x="10801" y="1689099"/>
                </a:lnTo>
                <a:lnTo>
                  <a:pt x="3394" y="1714499"/>
                </a:lnTo>
                <a:lnTo>
                  <a:pt x="0" y="1727199"/>
                </a:lnTo>
                <a:lnTo>
                  <a:pt x="105589" y="1727199"/>
                </a:lnTo>
                <a:lnTo>
                  <a:pt x="113122" y="1714499"/>
                </a:lnTo>
                <a:lnTo>
                  <a:pt x="120747" y="1701799"/>
                </a:lnTo>
                <a:lnTo>
                  <a:pt x="128559" y="1676399"/>
                </a:lnTo>
                <a:lnTo>
                  <a:pt x="136652" y="1663699"/>
                </a:lnTo>
                <a:lnTo>
                  <a:pt x="144760" y="1638299"/>
                </a:lnTo>
                <a:lnTo>
                  <a:pt x="160600" y="1612899"/>
                </a:lnTo>
                <a:lnTo>
                  <a:pt x="168709" y="1587499"/>
                </a:lnTo>
                <a:lnTo>
                  <a:pt x="173627" y="1587499"/>
                </a:lnTo>
                <a:lnTo>
                  <a:pt x="177981" y="1574799"/>
                </a:lnTo>
                <a:lnTo>
                  <a:pt x="181958" y="1562099"/>
                </a:lnTo>
                <a:close/>
              </a:path>
              <a:path w="2784475" h="1727200">
                <a:moveTo>
                  <a:pt x="811981" y="1435099"/>
                </a:moveTo>
                <a:lnTo>
                  <a:pt x="673551" y="1435099"/>
                </a:lnTo>
                <a:lnTo>
                  <a:pt x="670921" y="1447799"/>
                </a:lnTo>
                <a:lnTo>
                  <a:pt x="668667" y="1460499"/>
                </a:lnTo>
                <a:lnTo>
                  <a:pt x="665664" y="1460499"/>
                </a:lnTo>
                <a:lnTo>
                  <a:pt x="663205" y="1473199"/>
                </a:lnTo>
                <a:lnTo>
                  <a:pt x="661781" y="1485899"/>
                </a:lnTo>
                <a:lnTo>
                  <a:pt x="659042" y="1485899"/>
                </a:lnTo>
                <a:lnTo>
                  <a:pt x="651637" y="1498599"/>
                </a:lnTo>
                <a:lnTo>
                  <a:pt x="652639" y="1498599"/>
                </a:lnTo>
                <a:lnTo>
                  <a:pt x="652639" y="1511299"/>
                </a:lnTo>
                <a:lnTo>
                  <a:pt x="649632" y="1511299"/>
                </a:lnTo>
                <a:lnTo>
                  <a:pt x="645889" y="1523999"/>
                </a:lnTo>
                <a:lnTo>
                  <a:pt x="642242" y="1536699"/>
                </a:lnTo>
                <a:lnTo>
                  <a:pt x="638783" y="1536699"/>
                </a:lnTo>
                <a:lnTo>
                  <a:pt x="635604" y="1549399"/>
                </a:lnTo>
                <a:lnTo>
                  <a:pt x="629966" y="1562099"/>
                </a:lnTo>
                <a:lnTo>
                  <a:pt x="623579" y="1587499"/>
                </a:lnTo>
                <a:lnTo>
                  <a:pt x="616441" y="1600199"/>
                </a:lnTo>
                <a:lnTo>
                  <a:pt x="608552" y="1625599"/>
                </a:lnTo>
                <a:lnTo>
                  <a:pt x="604229" y="1638299"/>
                </a:lnTo>
                <a:lnTo>
                  <a:pt x="600285" y="1650999"/>
                </a:lnTo>
                <a:lnTo>
                  <a:pt x="596716" y="1663699"/>
                </a:lnTo>
                <a:lnTo>
                  <a:pt x="593521" y="1663699"/>
                </a:lnTo>
                <a:lnTo>
                  <a:pt x="581499" y="1701799"/>
                </a:lnTo>
                <a:lnTo>
                  <a:pt x="577008" y="1714499"/>
                </a:lnTo>
                <a:lnTo>
                  <a:pt x="572609" y="1727199"/>
                </a:lnTo>
                <a:lnTo>
                  <a:pt x="692675" y="1727199"/>
                </a:lnTo>
                <a:lnTo>
                  <a:pt x="695683" y="1714499"/>
                </a:lnTo>
                <a:lnTo>
                  <a:pt x="694680" y="1714499"/>
                </a:lnTo>
                <a:lnTo>
                  <a:pt x="695683" y="1701799"/>
                </a:lnTo>
                <a:lnTo>
                  <a:pt x="699693" y="1701799"/>
                </a:lnTo>
                <a:lnTo>
                  <a:pt x="705019" y="1689099"/>
                </a:lnTo>
                <a:lnTo>
                  <a:pt x="708967" y="1676399"/>
                </a:lnTo>
                <a:lnTo>
                  <a:pt x="712539" y="1663699"/>
                </a:lnTo>
                <a:lnTo>
                  <a:pt x="715734" y="1650999"/>
                </a:lnTo>
                <a:lnTo>
                  <a:pt x="719102" y="1638299"/>
                </a:lnTo>
                <a:lnTo>
                  <a:pt x="723128" y="1625599"/>
                </a:lnTo>
                <a:lnTo>
                  <a:pt x="727718" y="1612899"/>
                </a:lnTo>
                <a:lnTo>
                  <a:pt x="732778" y="1600199"/>
                </a:lnTo>
                <a:lnTo>
                  <a:pt x="832199" y="1600199"/>
                </a:lnTo>
                <a:lnTo>
                  <a:pt x="829943" y="1574799"/>
                </a:lnTo>
                <a:lnTo>
                  <a:pt x="829583" y="1562099"/>
                </a:lnTo>
                <a:lnTo>
                  <a:pt x="828565" y="1536699"/>
                </a:lnTo>
                <a:lnTo>
                  <a:pt x="826983" y="1523999"/>
                </a:lnTo>
                <a:lnTo>
                  <a:pt x="824931" y="1511299"/>
                </a:lnTo>
                <a:lnTo>
                  <a:pt x="823192" y="1485899"/>
                </a:lnTo>
                <a:lnTo>
                  <a:pt x="822299" y="1473199"/>
                </a:lnTo>
                <a:lnTo>
                  <a:pt x="819714" y="1460499"/>
                </a:lnTo>
                <a:lnTo>
                  <a:pt x="811981" y="1447799"/>
                </a:lnTo>
                <a:lnTo>
                  <a:pt x="811981" y="1435099"/>
                </a:lnTo>
                <a:close/>
              </a:path>
              <a:path w="2784475" h="1727200">
                <a:moveTo>
                  <a:pt x="832199" y="1600199"/>
                </a:moveTo>
                <a:lnTo>
                  <a:pt x="732778" y="1600199"/>
                </a:lnTo>
                <a:lnTo>
                  <a:pt x="737290" y="1625599"/>
                </a:lnTo>
                <a:lnTo>
                  <a:pt x="741801" y="1663699"/>
                </a:lnTo>
                <a:lnTo>
                  <a:pt x="741801" y="1676399"/>
                </a:lnTo>
                <a:lnTo>
                  <a:pt x="742287" y="1689099"/>
                </a:lnTo>
                <a:lnTo>
                  <a:pt x="743430" y="1701799"/>
                </a:lnTo>
                <a:lnTo>
                  <a:pt x="744762" y="1714499"/>
                </a:lnTo>
                <a:lnTo>
                  <a:pt x="745811" y="1727199"/>
                </a:lnTo>
                <a:lnTo>
                  <a:pt x="841365" y="1727199"/>
                </a:lnTo>
                <a:lnTo>
                  <a:pt x="840846" y="1714499"/>
                </a:lnTo>
                <a:lnTo>
                  <a:pt x="840141" y="1701799"/>
                </a:lnTo>
                <a:lnTo>
                  <a:pt x="838967" y="1676399"/>
                </a:lnTo>
                <a:lnTo>
                  <a:pt x="832199" y="1600199"/>
                </a:lnTo>
                <a:close/>
              </a:path>
              <a:path w="2784475" h="1727200">
                <a:moveTo>
                  <a:pt x="2110514" y="1612899"/>
                </a:moveTo>
                <a:lnTo>
                  <a:pt x="1949142" y="1612899"/>
                </a:lnTo>
                <a:lnTo>
                  <a:pt x="1910042" y="1650999"/>
                </a:lnTo>
                <a:lnTo>
                  <a:pt x="1845878" y="1701799"/>
                </a:lnTo>
                <a:lnTo>
                  <a:pt x="1831953" y="1727199"/>
                </a:lnTo>
                <a:lnTo>
                  <a:pt x="2017204" y="1727199"/>
                </a:lnTo>
                <a:lnTo>
                  <a:pt x="2022873" y="1714499"/>
                </a:lnTo>
                <a:lnTo>
                  <a:pt x="2026930" y="1714499"/>
                </a:lnTo>
                <a:lnTo>
                  <a:pt x="2031269" y="1701799"/>
                </a:lnTo>
                <a:lnTo>
                  <a:pt x="2041889" y="1676399"/>
                </a:lnTo>
                <a:lnTo>
                  <a:pt x="2056072" y="1663699"/>
                </a:lnTo>
                <a:lnTo>
                  <a:pt x="2088332" y="1638299"/>
                </a:lnTo>
                <a:lnTo>
                  <a:pt x="2110514" y="1612899"/>
                </a:lnTo>
                <a:close/>
              </a:path>
              <a:path w="2784475" h="1727200">
                <a:moveTo>
                  <a:pt x="2133447" y="1600199"/>
                </a:moveTo>
                <a:lnTo>
                  <a:pt x="1958165" y="1600199"/>
                </a:lnTo>
                <a:lnTo>
                  <a:pt x="1954155" y="1612899"/>
                </a:lnTo>
                <a:lnTo>
                  <a:pt x="2121746" y="1612899"/>
                </a:lnTo>
                <a:lnTo>
                  <a:pt x="2133447" y="1600199"/>
                </a:lnTo>
                <a:close/>
              </a:path>
              <a:path w="2784475" h="1727200">
                <a:moveTo>
                  <a:pt x="2113406" y="101599"/>
                </a:moveTo>
                <a:lnTo>
                  <a:pt x="1930093" y="101599"/>
                </a:lnTo>
                <a:lnTo>
                  <a:pt x="1959996" y="114299"/>
                </a:lnTo>
                <a:lnTo>
                  <a:pt x="1987667" y="126999"/>
                </a:lnTo>
                <a:lnTo>
                  <a:pt x="2033274" y="165099"/>
                </a:lnTo>
                <a:lnTo>
                  <a:pt x="2066975" y="215899"/>
                </a:lnTo>
                <a:lnTo>
                  <a:pt x="2089334" y="279399"/>
                </a:lnTo>
                <a:lnTo>
                  <a:pt x="2110388" y="342899"/>
                </a:lnTo>
                <a:lnTo>
                  <a:pt x="2115291" y="355599"/>
                </a:lnTo>
                <a:lnTo>
                  <a:pt x="2119536" y="380999"/>
                </a:lnTo>
                <a:lnTo>
                  <a:pt x="2123218" y="393699"/>
                </a:lnTo>
                <a:lnTo>
                  <a:pt x="2126429" y="406399"/>
                </a:lnTo>
                <a:lnTo>
                  <a:pt x="2130737" y="444499"/>
                </a:lnTo>
                <a:lnTo>
                  <a:pt x="2134575" y="482599"/>
                </a:lnTo>
                <a:lnTo>
                  <a:pt x="2137849" y="507999"/>
                </a:lnTo>
                <a:lnTo>
                  <a:pt x="2142220" y="571499"/>
                </a:lnTo>
                <a:lnTo>
                  <a:pt x="2143222" y="596899"/>
                </a:lnTo>
                <a:lnTo>
                  <a:pt x="2144475" y="660399"/>
                </a:lnTo>
                <a:lnTo>
                  <a:pt x="2145588" y="685799"/>
                </a:lnTo>
                <a:lnTo>
                  <a:pt x="2145854" y="711199"/>
                </a:lnTo>
                <a:lnTo>
                  <a:pt x="2145180" y="749299"/>
                </a:lnTo>
                <a:lnTo>
                  <a:pt x="2143473" y="774699"/>
                </a:lnTo>
                <a:lnTo>
                  <a:pt x="2142721" y="787399"/>
                </a:lnTo>
                <a:lnTo>
                  <a:pt x="2143473" y="812799"/>
                </a:lnTo>
                <a:lnTo>
                  <a:pt x="2143473" y="825499"/>
                </a:lnTo>
                <a:lnTo>
                  <a:pt x="2140465" y="850899"/>
                </a:lnTo>
                <a:lnTo>
                  <a:pt x="2138460" y="850899"/>
                </a:lnTo>
                <a:lnTo>
                  <a:pt x="2137457" y="863599"/>
                </a:lnTo>
                <a:lnTo>
                  <a:pt x="2137457" y="876299"/>
                </a:lnTo>
                <a:lnTo>
                  <a:pt x="2136862" y="876299"/>
                </a:lnTo>
                <a:lnTo>
                  <a:pt x="2136048" y="888999"/>
                </a:lnTo>
                <a:lnTo>
                  <a:pt x="2135452" y="901699"/>
                </a:lnTo>
                <a:lnTo>
                  <a:pt x="2132272" y="927099"/>
                </a:lnTo>
                <a:lnTo>
                  <a:pt x="2128810" y="965199"/>
                </a:lnTo>
                <a:lnTo>
                  <a:pt x="2125160" y="990599"/>
                </a:lnTo>
                <a:lnTo>
                  <a:pt x="2121416" y="1015999"/>
                </a:lnTo>
                <a:lnTo>
                  <a:pt x="2119145" y="1041399"/>
                </a:lnTo>
                <a:lnTo>
                  <a:pt x="2116780" y="1054099"/>
                </a:lnTo>
                <a:lnTo>
                  <a:pt x="2114226" y="1066799"/>
                </a:lnTo>
                <a:lnTo>
                  <a:pt x="2107616" y="1104899"/>
                </a:lnTo>
                <a:lnTo>
                  <a:pt x="2103746" y="1117599"/>
                </a:lnTo>
                <a:lnTo>
                  <a:pt x="2099689" y="1142999"/>
                </a:lnTo>
                <a:lnTo>
                  <a:pt x="2095350" y="1168399"/>
                </a:lnTo>
                <a:lnTo>
                  <a:pt x="2091306" y="1181099"/>
                </a:lnTo>
                <a:lnTo>
                  <a:pt x="2087747" y="1206499"/>
                </a:lnTo>
                <a:lnTo>
                  <a:pt x="2084000" y="1231899"/>
                </a:lnTo>
                <a:lnTo>
                  <a:pt x="2079392" y="1244599"/>
                </a:lnTo>
                <a:lnTo>
                  <a:pt x="2072139" y="1282699"/>
                </a:lnTo>
                <a:lnTo>
                  <a:pt x="2064228" y="1308099"/>
                </a:lnTo>
                <a:lnTo>
                  <a:pt x="2056130" y="1333499"/>
                </a:lnTo>
                <a:lnTo>
                  <a:pt x="2048313" y="1358899"/>
                </a:lnTo>
                <a:lnTo>
                  <a:pt x="2047310" y="1371599"/>
                </a:lnTo>
                <a:lnTo>
                  <a:pt x="2047310" y="1384299"/>
                </a:lnTo>
                <a:lnTo>
                  <a:pt x="2041295" y="1384299"/>
                </a:lnTo>
                <a:lnTo>
                  <a:pt x="2032272" y="1396999"/>
                </a:lnTo>
                <a:lnTo>
                  <a:pt x="2028261" y="1396999"/>
                </a:lnTo>
                <a:lnTo>
                  <a:pt x="2024251" y="1422399"/>
                </a:lnTo>
                <a:lnTo>
                  <a:pt x="2010561" y="1460499"/>
                </a:lnTo>
                <a:lnTo>
                  <a:pt x="1994435" y="1511299"/>
                </a:lnTo>
                <a:lnTo>
                  <a:pt x="1977197" y="1549399"/>
                </a:lnTo>
                <a:lnTo>
                  <a:pt x="1960170" y="1600199"/>
                </a:lnTo>
                <a:lnTo>
                  <a:pt x="2140215" y="1600199"/>
                </a:lnTo>
                <a:lnTo>
                  <a:pt x="2146982" y="1587499"/>
                </a:lnTo>
                <a:lnTo>
                  <a:pt x="2153749" y="1587499"/>
                </a:lnTo>
                <a:lnTo>
                  <a:pt x="2160517" y="1574799"/>
                </a:lnTo>
                <a:lnTo>
                  <a:pt x="2170448" y="1574799"/>
                </a:lnTo>
                <a:lnTo>
                  <a:pt x="2190688" y="1562099"/>
                </a:lnTo>
                <a:lnTo>
                  <a:pt x="2200619" y="1549399"/>
                </a:lnTo>
                <a:lnTo>
                  <a:pt x="2206794" y="1549399"/>
                </a:lnTo>
                <a:lnTo>
                  <a:pt x="2213235" y="1536699"/>
                </a:lnTo>
                <a:lnTo>
                  <a:pt x="2233025" y="1536699"/>
                </a:lnTo>
                <a:lnTo>
                  <a:pt x="2238132" y="1523999"/>
                </a:lnTo>
                <a:lnTo>
                  <a:pt x="2243239" y="1523999"/>
                </a:lnTo>
                <a:lnTo>
                  <a:pt x="2249662" y="1511299"/>
                </a:lnTo>
                <a:lnTo>
                  <a:pt x="2266956" y="1511299"/>
                </a:lnTo>
                <a:lnTo>
                  <a:pt x="2275039" y="1498599"/>
                </a:lnTo>
                <a:lnTo>
                  <a:pt x="2282746" y="1498599"/>
                </a:lnTo>
                <a:lnTo>
                  <a:pt x="2289764" y="1485899"/>
                </a:lnTo>
                <a:lnTo>
                  <a:pt x="2302798" y="1485899"/>
                </a:lnTo>
                <a:lnTo>
                  <a:pt x="2313308" y="1473199"/>
                </a:lnTo>
                <a:lnTo>
                  <a:pt x="2117406" y="1473199"/>
                </a:lnTo>
                <a:lnTo>
                  <a:pt x="2122670" y="1460499"/>
                </a:lnTo>
                <a:lnTo>
                  <a:pt x="2127933" y="1435099"/>
                </a:lnTo>
                <a:lnTo>
                  <a:pt x="2133197" y="1422399"/>
                </a:lnTo>
                <a:lnTo>
                  <a:pt x="2138460" y="1396999"/>
                </a:lnTo>
                <a:lnTo>
                  <a:pt x="2144617" y="1384299"/>
                </a:lnTo>
                <a:lnTo>
                  <a:pt x="2150867" y="1358899"/>
                </a:lnTo>
                <a:lnTo>
                  <a:pt x="2156929" y="1346199"/>
                </a:lnTo>
                <a:lnTo>
                  <a:pt x="2162522" y="1320799"/>
                </a:lnTo>
                <a:lnTo>
                  <a:pt x="2169117" y="1295399"/>
                </a:lnTo>
                <a:lnTo>
                  <a:pt x="2175430" y="1257299"/>
                </a:lnTo>
                <a:lnTo>
                  <a:pt x="2181555" y="1231899"/>
                </a:lnTo>
                <a:lnTo>
                  <a:pt x="2187586" y="1206499"/>
                </a:lnTo>
                <a:lnTo>
                  <a:pt x="2195027" y="1168399"/>
                </a:lnTo>
                <a:lnTo>
                  <a:pt x="2201998" y="1130299"/>
                </a:lnTo>
                <a:lnTo>
                  <a:pt x="2208029" y="1104899"/>
                </a:lnTo>
                <a:lnTo>
                  <a:pt x="2212650" y="1066799"/>
                </a:lnTo>
                <a:lnTo>
                  <a:pt x="2215938" y="1041399"/>
                </a:lnTo>
                <a:lnTo>
                  <a:pt x="2219720" y="1003299"/>
                </a:lnTo>
                <a:lnTo>
                  <a:pt x="2223706" y="977899"/>
                </a:lnTo>
                <a:lnTo>
                  <a:pt x="2227605" y="952499"/>
                </a:lnTo>
                <a:lnTo>
                  <a:pt x="2232304" y="914399"/>
                </a:lnTo>
                <a:lnTo>
                  <a:pt x="2235876" y="888999"/>
                </a:lnTo>
                <a:lnTo>
                  <a:pt x="2238320" y="850899"/>
                </a:lnTo>
                <a:lnTo>
                  <a:pt x="2239636" y="825499"/>
                </a:lnTo>
                <a:lnTo>
                  <a:pt x="2239761" y="787399"/>
                </a:lnTo>
                <a:lnTo>
                  <a:pt x="2240638" y="749299"/>
                </a:lnTo>
                <a:lnTo>
                  <a:pt x="2240952" y="736599"/>
                </a:lnTo>
                <a:lnTo>
                  <a:pt x="2242330" y="711199"/>
                </a:lnTo>
                <a:lnTo>
                  <a:pt x="2242643" y="698499"/>
                </a:lnTo>
                <a:lnTo>
                  <a:pt x="2241735" y="685799"/>
                </a:lnTo>
                <a:lnTo>
                  <a:pt x="2239542" y="634999"/>
                </a:lnTo>
                <a:lnTo>
                  <a:pt x="2238633" y="622299"/>
                </a:lnTo>
                <a:lnTo>
                  <a:pt x="2237129" y="571499"/>
                </a:lnTo>
                <a:lnTo>
                  <a:pt x="2234121" y="533399"/>
                </a:lnTo>
                <a:lnTo>
                  <a:pt x="2229610" y="482599"/>
                </a:lnTo>
                <a:lnTo>
                  <a:pt x="2223595" y="431799"/>
                </a:lnTo>
                <a:lnTo>
                  <a:pt x="2218344" y="393699"/>
                </a:lnTo>
                <a:lnTo>
                  <a:pt x="2211605" y="355599"/>
                </a:lnTo>
                <a:lnTo>
                  <a:pt x="2203363" y="317499"/>
                </a:lnTo>
                <a:lnTo>
                  <a:pt x="2193601" y="292099"/>
                </a:lnTo>
                <a:lnTo>
                  <a:pt x="2187037" y="266699"/>
                </a:lnTo>
                <a:lnTo>
                  <a:pt x="2179440" y="241299"/>
                </a:lnTo>
                <a:lnTo>
                  <a:pt x="2170902" y="215899"/>
                </a:lnTo>
                <a:lnTo>
                  <a:pt x="2161519" y="203199"/>
                </a:lnTo>
                <a:lnTo>
                  <a:pt x="2159514" y="190499"/>
                </a:lnTo>
                <a:lnTo>
                  <a:pt x="2156506" y="190499"/>
                </a:lnTo>
                <a:lnTo>
                  <a:pt x="2155926" y="177799"/>
                </a:lnTo>
                <a:lnTo>
                  <a:pt x="2153373" y="177799"/>
                </a:lnTo>
                <a:lnTo>
                  <a:pt x="2149880" y="165099"/>
                </a:lnTo>
                <a:lnTo>
                  <a:pt x="2146480" y="165099"/>
                </a:lnTo>
                <a:lnTo>
                  <a:pt x="2144475" y="152399"/>
                </a:lnTo>
                <a:lnTo>
                  <a:pt x="2137457" y="152399"/>
                </a:lnTo>
                <a:lnTo>
                  <a:pt x="2126180" y="126999"/>
                </a:lnTo>
                <a:lnTo>
                  <a:pt x="2113406" y="101599"/>
                </a:lnTo>
                <a:close/>
              </a:path>
              <a:path w="2784475" h="1727200">
                <a:moveTo>
                  <a:pt x="520505" y="1142999"/>
                </a:moveTo>
                <a:lnTo>
                  <a:pt x="336050" y="1142999"/>
                </a:lnTo>
                <a:lnTo>
                  <a:pt x="327142" y="1155699"/>
                </a:lnTo>
                <a:lnTo>
                  <a:pt x="318421" y="1168399"/>
                </a:lnTo>
                <a:lnTo>
                  <a:pt x="309979" y="1168399"/>
                </a:lnTo>
                <a:lnTo>
                  <a:pt x="281552" y="1206499"/>
                </a:lnTo>
                <a:lnTo>
                  <a:pt x="267572" y="1219199"/>
                </a:lnTo>
                <a:lnTo>
                  <a:pt x="253877" y="1231899"/>
                </a:lnTo>
                <a:lnTo>
                  <a:pt x="243528" y="1257299"/>
                </a:lnTo>
                <a:lnTo>
                  <a:pt x="233462" y="1269999"/>
                </a:lnTo>
                <a:lnTo>
                  <a:pt x="223584" y="1282699"/>
                </a:lnTo>
                <a:lnTo>
                  <a:pt x="198521" y="1320799"/>
                </a:lnTo>
                <a:lnTo>
                  <a:pt x="184741" y="1346199"/>
                </a:lnTo>
                <a:lnTo>
                  <a:pt x="175161" y="1358899"/>
                </a:lnTo>
                <a:lnTo>
                  <a:pt x="165956" y="1371599"/>
                </a:lnTo>
                <a:lnTo>
                  <a:pt x="157127" y="1384299"/>
                </a:lnTo>
                <a:lnTo>
                  <a:pt x="148674" y="1396999"/>
                </a:lnTo>
                <a:lnTo>
                  <a:pt x="142930" y="1409699"/>
                </a:lnTo>
                <a:lnTo>
                  <a:pt x="136526" y="1422399"/>
                </a:lnTo>
                <a:lnTo>
                  <a:pt x="129935" y="1435099"/>
                </a:lnTo>
                <a:lnTo>
                  <a:pt x="123627" y="1447799"/>
                </a:lnTo>
                <a:lnTo>
                  <a:pt x="117585" y="1460499"/>
                </a:lnTo>
                <a:lnTo>
                  <a:pt x="111354" y="1473199"/>
                </a:lnTo>
                <a:lnTo>
                  <a:pt x="104746" y="1485899"/>
                </a:lnTo>
                <a:lnTo>
                  <a:pt x="97577" y="1498599"/>
                </a:lnTo>
                <a:lnTo>
                  <a:pt x="92694" y="1511299"/>
                </a:lnTo>
                <a:lnTo>
                  <a:pt x="88561" y="1523999"/>
                </a:lnTo>
                <a:lnTo>
                  <a:pt x="85178" y="1523999"/>
                </a:lnTo>
                <a:lnTo>
                  <a:pt x="82546" y="1536699"/>
                </a:lnTo>
                <a:lnTo>
                  <a:pt x="78400" y="1549399"/>
                </a:lnTo>
                <a:lnTo>
                  <a:pt x="72654" y="1562099"/>
                </a:lnTo>
                <a:lnTo>
                  <a:pt x="185744" y="1562099"/>
                </a:lnTo>
                <a:lnTo>
                  <a:pt x="192306" y="1536699"/>
                </a:lnTo>
                <a:lnTo>
                  <a:pt x="199900" y="1523999"/>
                </a:lnTo>
                <a:lnTo>
                  <a:pt x="208432" y="1511299"/>
                </a:lnTo>
                <a:lnTo>
                  <a:pt x="217809" y="1485899"/>
                </a:lnTo>
                <a:lnTo>
                  <a:pt x="229672" y="1473199"/>
                </a:lnTo>
                <a:lnTo>
                  <a:pt x="253029" y="1422399"/>
                </a:lnTo>
                <a:lnTo>
                  <a:pt x="264897" y="1409699"/>
                </a:lnTo>
                <a:lnTo>
                  <a:pt x="273647" y="1384299"/>
                </a:lnTo>
                <a:lnTo>
                  <a:pt x="283056" y="1371599"/>
                </a:lnTo>
                <a:lnTo>
                  <a:pt x="292652" y="1358899"/>
                </a:lnTo>
                <a:lnTo>
                  <a:pt x="301967" y="1346199"/>
                </a:lnTo>
                <a:lnTo>
                  <a:pt x="313786" y="1333499"/>
                </a:lnTo>
                <a:lnTo>
                  <a:pt x="326638" y="1308099"/>
                </a:lnTo>
                <a:lnTo>
                  <a:pt x="340430" y="1295399"/>
                </a:lnTo>
                <a:lnTo>
                  <a:pt x="355069" y="1282699"/>
                </a:lnTo>
                <a:lnTo>
                  <a:pt x="364384" y="1269999"/>
                </a:lnTo>
                <a:lnTo>
                  <a:pt x="373980" y="1257299"/>
                </a:lnTo>
                <a:lnTo>
                  <a:pt x="383388" y="1244599"/>
                </a:lnTo>
                <a:lnTo>
                  <a:pt x="392139" y="1244599"/>
                </a:lnTo>
                <a:lnTo>
                  <a:pt x="408637" y="1219199"/>
                </a:lnTo>
                <a:lnTo>
                  <a:pt x="426452" y="1206499"/>
                </a:lnTo>
                <a:lnTo>
                  <a:pt x="445394" y="1193799"/>
                </a:lnTo>
                <a:lnTo>
                  <a:pt x="465276" y="1181099"/>
                </a:lnTo>
                <a:lnTo>
                  <a:pt x="482934" y="1168399"/>
                </a:lnTo>
                <a:lnTo>
                  <a:pt x="501344" y="1155699"/>
                </a:lnTo>
                <a:lnTo>
                  <a:pt x="520505" y="1142999"/>
                </a:lnTo>
                <a:close/>
              </a:path>
              <a:path w="2784475" h="1727200">
                <a:moveTo>
                  <a:pt x="2333920" y="1460499"/>
                </a:moveTo>
                <a:lnTo>
                  <a:pt x="2148752" y="1460499"/>
                </a:lnTo>
                <a:lnTo>
                  <a:pt x="2140465" y="1473199"/>
                </a:lnTo>
                <a:lnTo>
                  <a:pt x="2323716" y="1473199"/>
                </a:lnTo>
                <a:lnTo>
                  <a:pt x="2333920" y="1460499"/>
                </a:lnTo>
                <a:close/>
              </a:path>
              <a:path w="2784475" h="1727200">
                <a:moveTo>
                  <a:pt x="2683522" y="1282699"/>
                </a:moveTo>
                <a:lnTo>
                  <a:pt x="2434050" y="1282699"/>
                </a:lnTo>
                <a:lnTo>
                  <a:pt x="2366518" y="1320799"/>
                </a:lnTo>
                <a:lnTo>
                  <a:pt x="2344822" y="1333499"/>
                </a:lnTo>
                <a:lnTo>
                  <a:pt x="2320151" y="1358899"/>
                </a:lnTo>
                <a:lnTo>
                  <a:pt x="2242644" y="1396999"/>
                </a:lnTo>
                <a:lnTo>
                  <a:pt x="2174553" y="1447799"/>
                </a:lnTo>
                <a:lnTo>
                  <a:pt x="2165702" y="1447799"/>
                </a:lnTo>
                <a:lnTo>
                  <a:pt x="2157133" y="1460499"/>
                </a:lnTo>
                <a:lnTo>
                  <a:pt x="2343819" y="1460499"/>
                </a:lnTo>
                <a:lnTo>
                  <a:pt x="2356962" y="1447799"/>
                </a:lnTo>
                <a:lnTo>
                  <a:pt x="2370763" y="1435099"/>
                </a:lnTo>
                <a:lnTo>
                  <a:pt x="2385128" y="1422399"/>
                </a:lnTo>
                <a:lnTo>
                  <a:pt x="2399963" y="1422399"/>
                </a:lnTo>
                <a:lnTo>
                  <a:pt x="2414062" y="1409699"/>
                </a:lnTo>
                <a:lnTo>
                  <a:pt x="2427784" y="1409699"/>
                </a:lnTo>
                <a:lnTo>
                  <a:pt x="2441131" y="1396999"/>
                </a:lnTo>
                <a:lnTo>
                  <a:pt x="2454102" y="1396999"/>
                </a:lnTo>
                <a:lnTo>
                  <a:pt x="2558285" y="1346199"/>
                </a:lnTo>
                <a:lnTo>
                  <a:pt x="2572570" y="1333499"/>
                </a:lnTo>
                <a:lnTo>
                  <a:pt x="2601110" y="1320799"/>
                </a:lnTo>
                <a:lnTo>
                  <a:pt x="2615348" y="1308099"/>
                </a:lnTo>
                <a:lnTo>
                  <a:pt x="2638407" y="1308099"/>
                </a:lnTo>
                <a:lnTo>
                  <a:pt x="2683522" y="1282699"/>
                </a:lnTo>
                <a:close/>
              </a:path>
              <a:path w="2784475" h="1727200">
                <a:moveTo>
                  <a:pt x="592427" y="1028699"/>
                </a:moveTo>
                <a:lnTo>
                  <a:pt x="529810" y="1028699"/>
                </a:lnTo>
                <a:lnTo>
                  <a:pt x="512372" y="1041399"/>
                </a:lnTo>
                <a:lnTo>
                  <a:pt x="476362" y="1054099"/>
                </a:lnTo>
                <a:lnTo>
                  <a:pt x="442986" y="1066799"/>
                </a:lnTo>
                <a:lnTo>
                  <a:pt x="411489" y="1092199"/>
                </a:lnTo>
                <a:lnTo>
                  <a:pt x="381119" y="1104899"/>
                </a:lnTo>
                <a:lnTo>
                  <a:pt x="363085" y="1130299"/>
                </a:lnTo>
                <a:lnTo>
                  <a:pt x="577239" y="1130299"/>
                </a:lnTo>
                <a:lnTo>
                  <a:pt x="595369" y="1142999"/>
                </a:lnTo>
                <a:lnTo>
                  <a:pt x="617566" y="1142999"/>
                </a:lnTo>
                <a:lnTo>
                  <a:pt x="621576" y="1155699"/>
                </a:lnTo>
                <a:lnTo>
                  <a:pt x="628586" y="1155699"/>
                </a:lnTo>
                <a:lnTo>
                  <a:pt x="634601" y="1168399"/>
                </a:lnTo>
                <a:lnTo>
                  <a:pt x="644619" y="1181099"/>
                </a:lnTo>
                <a:lnTo>
                  <a:pt x="648629" y="1181099"/>
                </a:lnTo>
                <a:lnTo>
                  <a:pt x="664762" y="1219199"/>
                </a:lnTo>
                <a:lnTo>
                  <a:pt x="678541" y="1257299"/>
                </a:lnTo>
                <a:lnTo>
                  <a:pt x="689879" y="1295399"/>
                </a:lnTo>
                <a:lnTo>
                  <a:pt x="698691" y="1333499"/>
                </a:lnTo>
                <a:lnTo>
                  <a:pt x="702074" y="1371599"/>
                </a:lnTo>
                <a:lnTo>
                  <a:pt x="699396" y="1384299"/>
                </a:lnTo>
                <a:lnTo>
                  <a:pt x="692675" y="1396999"/>
                </a:lnTo>
                <a:lnTo>
                  <a:pt x="689198" y="1409699"/>
                </a:lnTo>
                <a:lnTo>
                  <a:pt x="686666" y="1409699"/>
                </a:lnTo>
                <a:lnTo>
                  <a:pt x="683391" y="1422399"/>
                </a:lnTo>
                <a:lnTo>
                  <a:pt x="677687" y="1435099"/>
                </a:lnTo>
                <a:lnTo>
                  <a:pt x="814405" y="1435099"/>
                </a:lnTo>
                <a:lnTo>
                  <a:pt x="814414" y="1422399"/>
                </a:lnTo>
                <a:lnTo>
                  <a:pt x="812935" y="1422399"/>
                </a:lnTo>
                <a:lnTo>
                  <a:pt x="809976" y="1409699"/>
                </a:lnTo>
                <a:lnTo>
                  <a:pt x="807970" y="1396999"/>
                </a:lnTo>
                <a:lnTo>
                  <a:pt x="808973" y="1396999"/>
                </a:lnTo>
                <a:lnTo>
                  <a:pt x="812293" y="1384299"/>
                </a:lnTo>
                <a:lnTo>
                  <a:pt x="816294" y="1371599"/>
                </a:lnTo>
                <a:lnTo>
                  <a:pt x="820875" y="1358899"/>
                </a:lnTo>
                <a:lnTo>
                  <a:pt x="825933" y="1346199"/>
                </a:lnTo>
                <a:lnTo>
                  <a:pt x="835520" y="1320799"/>
                </a:lnTo>
                <a:lnTo>
                  <a:pt x="844731" y="1308099"/>
                </a:lnTo>
                <a:lnTo>
                  <a:pt x="853566" y="1282699"/>
                </a:lnTo>
                <a:lnTo>
                  <a:pt x="862025" y="1257299"/>
                </a:lnTo>
                <a:lnTo>
                  <a:pt x="868213" y="1244599"/>
                </a:lnTo>
                <a:lnTo>
                  <a:pt x="874683" y="1231899"/>
                </a:lnTo>
                <a:lnTo>
                  <a:pt x="883622" y="1206499"/>
                </a:lnTo>
                <a:lnTo>
                  <a:pt x="764860" y="1206499"/>
                </a:lnTo>
                <a:lnTo>
                  <a:pt x="763857" y="1193799"/>
                </a:lnTo>
                <a:lnTo>
                  <a:pt x="757623" y="1181099"/>
                </a:lnTo>
                <a:lnTo>
                  <a:pt x="751576" y="1168399"/>
                </a:lnTo>
                <a:lnTo>
                  <a:pt x="744401" y="1142999"/>
                </a:lnTo>
                <a:lnTo>
                  <a:pt x="734783" y="1130299"/>
                </a:lnTo>
                <a:lnTo>
                  <a:pt x="724757" y="1117599"/>
                </a:lnTo>
                <a:lnTo>
                  <a:pt x="720747" y="1117599"/>
                </a:lnTo>
                <a:lnTo>
                  <a:pt x="714591" y="1104899"/>
                </a:lnTo>
                <a:lnTo>
                  <a:pt x="706836" y="1092199"/>
                </a:lnTo>
                <a:lnTo>
                  <a:pt x="697766" y="1079499"/>
                </a:lnTo>
                <a:lnTo>
                  <a:pt x="687662" y="1066799"/>
                </a:lnTo>
                <a:lnTo>
                  <a:pt x="677150" y="1066799"/>
                </a:lnTo>
                <a:lnTo>
                  <a:pt x="666532" y="1054099"/>
                </a:lnTo>
                <a:lnTo>
                  <a:pt x="655718" y="1054099"/>
                </a:lnTo>
                <a:lnTo>
                  <a:pt x="644619" y="1041399"/>
                </a:lnTo>
                <a:lnTo>
                  <a:pt x="602540" y="1041399"/>
                </a:lnTo>
                <a:lnTo>
                  <a:pt x="592427" y="1028699"/>
                </a:lnTo>
                <a:close/>
              </a:path>
              <a:path w="2784475" h="1727200">
                <a:moveTo>
                  <a:pt x="2712847" y="1269999"/>
                </a:moveTo>
                <a:lnTo>
                  <a:pt x="2455094" y="1269999"/>
                </a:lnTo>
                <a:lnTo>
                  <a:pt x="2444576" y="1282699"/>
                </a:lnTo>
                <a:lnTo>
                  <a:pt x="2693297" y="1282699"/>
                </a:lnTo>
                <a:lnTo>
                  <a:pt x="2712847" y="1269999"/>
                </a:lnTo>
                <a:close/>
              </a:path>
              <a:path w="2784475" h="1727200">
                <a:moveTo>
                  <a:pt x="2784240" y="1130299"/>
                </a:moveTo>
                <a:lnTo>
                  <a:pt x="2760148" y="1142999"/>
                </a:lnTo>
                <a:lnTo>
                  <a:pt x="2665476" y="1181099"/>
                </a:lnTo>
                <a:lnTo>
                  <a:pt x="2642920" y="1181099"/>
                </a:lnTo>
                <a:lnTo>
                  <a:pt x="2575329" y="1219199"/>
                </a:lnTo>
                <a:lnTo>
                  <a:pt x="2476075" y="1269999"/>
                </a:lnTo>
                <a:lnTo>
                  <a:pt x="2732929" y="1269999"/>
                </a:lnTo>
                <a:lnTo>
                  <a:pt x="2742977" y="1257299"/>
                </a:lnTo>
                <a:lnTo>
                  <a:pt x="2752852" y="1257299"/>
                </a:lnTo>
                <a:lnTo>
                  <a:pt x="2774093" y="1244599"/>
                </a:lnTo>
                <a:lnTo>
                  <a:pt x="2784240" y="1244599"/>
                </a:lnTo>
                <a:lnTo>
                  <a:pt x="2784240" y="1130299"/>
                </a:lnTo>
                <a:close/>
              </a:path>
              <a:path w="2784475" h="1727200">
                <a:moveTo>
                  <a:pt x="1520811" y="253999"/>
                </a:moveTo>
                <a:lnTo>
                  <a:pt x="1359089" y="253999"/>
                </a:lnTo>
                <a:lnTo>
                  <a:pt x="1353560" y="266699"/>
                </a:lnTo>
                <a:lnTo>
                  <a:pt x="1350943" y="279399"/>
                </a:lnTo>
                <a:lnTo>
                  <a:pt x="1334902" y="279399"/>
                </a:lnTo>
                <a:lnTo>
                  <a:pt x="1315244" y="304799"/>
                </a:lnTo>
                <a:lnTo>
                  <a:pt x="1297630" y="317499"/>
                </a:lnTo>
                <a:lnTo>
                  <a:pt x="1281128" y="342899"/>
                </a:lnTo>
                <a:lnTo>
                  <a:pt x="1264806" y="355599"/>
                </a:lnTo>
                <a:lnTo>
                  <a:pt x="1238489" y="393699"/>
                </a:lnTo>
                <a:lnTo>
                  <a:pt x="1225612" y="406399"/>
                </a:lnTo>
                <a:lnTo>
                  <a:pt x="1213675" y="419099"/>
                </a:lnTo>
                <a:lnTo>
                  <a:pt x="1190909" y="444499"/>
                </a:lnTo>
                <a:lnTo>
                  <a:pt x="1179909" y="457199"/>
                </a:lnTo>
                <a:lnTo>
                  <a:pt x="1169646" y="482599"/>
                </a:lnTo>
                <a:lnTo>
                  <a:pt x="1164931" y="482599"/>
                </a:lnTo>
                <a:lnTo>
                  <a:pt x="1159746" y="495299"/>
                </a:lnTo>
                <a:lnTo>
                  <a:pt x="1153997" y="507999"/>
                </a:lnTo>
                <a:lnTo>
                  <a:pt x="1147590" y="507999"/>
                </a:lnTo>
                <a:lnTo>
                  <a:pt x="1135841" y="520699"/>
                </a:lnTo>
                <a:lnTo>
                  <a:pt x="1126536" y="533399"/>
                </a:lnTo>
                <a:lnTo>
                  <a:pt x="1117983" y="546099"/>
                </a:lnTo>
                <a:lnTo>
                  <a:pt x="1108490" y="558799"/>
                </a:lnTo>
                <a:lnTo>
                  <a:pt x="1101143" y="571499"/>
                </a:lnTo>
                <a:lnTo>
                  <a:pt x="1094078" y="584199"/>
                </a:lnTo>
                <a:lnTo>
                  <a:pt x="1087201" y="596899"/>
                </a:lnTo>
                <a:lnTo>
                  <a:pt x="1080418" y="596899"/>
                </a:lnTo>
                <a:lnTo>
                  <a:pt x="1065835" y="622299"/>
                </a:lnTo>
                <a:lnTo>
                  <a:pt x="1052168" y="647699"/>
                </a:lnTo>
                <a:lnTo>
                  <a:pt x="1039614" y="660399"/>
                </a:lnTo>
                <a:lnTo>
                  <a:pt x="1028368" y="685799"/>
                </a:lnTo>
                <a:lnTo>
                  <a:pt x="1025156" y="698499"/>
                </a:lnTo>
                <a:lnTo>
                  <a:pt x="1021475" y="698499"/>
                </a:lnTo>
                <a:lnTo>
                  <a:pt x="1017230" y="711199"/>
                </a:lnTo>
                <a:lnTo>
                  <a:pt x="1012327" y="711199"/>
                </a:lnTo>
                <a:lnTo>
                  <a:pt x="1002176" y="723899"/>
                </a:lnTo>
                <a:lnTo>
                  <a:pt x="992777" y="749299"/>
                </a:lnTo>
                <a:lnTo>
                  <a:pt x="984130" y="761999"/>
                </a:lnTo>
                <a:lnTo>
                  <a:pt x="976234" y="774699"/>
                </a:lnTo>
                <a:lnTo>
                  <a:pt x="953113" y="812799"/>
                </a:lnTo>
                <a:lnTo>
                  <a:pt x="937997" y="850899"/>
                </a:lnTo>
                <a:lnTo>
                  <a:pt x="928686" y="863599"/>
                </a:lnTo>
                <a:lnTo>
                  <a:pt x="920862" y="876299"/>
                </a:lnTo>
                <a:lnTo>
                  <a:pt x="917166" y="901699"/>
                </a:lnTo>
                <a:lnTo>
                  <a:pt x="908190" y="901699"/>
                </a:lnTo>
                <a:lnTo>
                  <a:pt x="902755" y="914399"/>
                </a:lnTo>
                <a:lnTo>
                  <a:pt x="898259" y="927099"/>
                </a:lnTo>
                <a:lnTo>
                  <a:pt x="893105" y="939799"/>
                </a:lnTo>
                <a:lnTo>
                  <a:pt x="886682" y="939799"/>
                </a:lnTo>
                <a:lnTo>
                  <a:pt x="880823" y="952499"/>
                </a:lnTo>
                <a:lnTo>
                  <a:pt x="865111" y="990599"/>
                </a:lnTo>
                <a:lnTo>
                  <a:pt x="856370" y="1015999"/>
                </a:lnTo>
                <a:lnTo>
                  <a:pt x="852000" y="1028699"/>
                </a:lnTo>
                <a:lnTo>
                  <a:pt x="845608" y="1028699"/>
                </a:lnTo>
                <a:lnTo>
                  <a:pt x="842977" y="1041399"/>
                </a:lnTo>
                <a:lnTo>
                  <a:pt x="841849" y="1041399"/>
                </a:lnTo>
                <a:lnTo>
                  <a:pt x="839969" y="1054099"/>
                </a:lnTo>
                <a:lnTo>
                  <a:pt x="833202" y="1054099"/>
                </a:lnTo>
                <a:lnTo>
                  <a:pt x="830382" y="1066799"/>
                </a:lnTo>
                <a:lnTo>
                  <a:pt x="827938" y="1066799"/>
                </a:lnTo>
                <a:lnTo>
                  <a:pt x="825353" y="1079499"/>
                </a:lnTo>
                <a:lnTo>
                  <a:pt x="823051" y="1092199"/>
                </a:lnTo>
                <a:lnTo>
                  <a:pt x="820184" y="1092199"/>
                </a:lnTo>
                <a:lnTo>
                  <a:pt x="815907" y="1104899"/>
                </a:lnTo>
                <a:lnTo>
                  <a:pt x="806823" y="1117599"/>
                </a:lnTo>
                <a:lnTo>
                  <a:pt x="801568" y="1130299"/>
                </a:lnTo>
                <a:lnTo>
                  <a:pt x="797238" y="1142999"/>
                </a:lnTo>
                <a:lnTo>
                  <a:pt x="790927" y="1155699"/>
                </a:lnTo>
                <a:lnTo>
                  <a:pt x="785099" y="1168399"/>
                </a:lnTo>
                <a:lnTo>
                  <a:pt x="779648" y="1181099"/>
                </a:lnTo>
                <a:lnTo>
                  <a:pt x="774572" y="1193799"/>
                </a:lnTo>
                <a:lnTo>
                  <a:pt x="769873" y="1206499"/>
                </a:lnTo>
                <a:lnTo>
                  <a:pt x="883622" y="1206499"/>
                </a:lnTo>
                <a:lnTo>
                  <a:pt x="888092" y="1193799"/>
                </a:lnTo>
                <a:lnTo>
                  <a:pt x="888672" y="1193799"/>
                </a:lnTo>
                <a:lnTo>
                  <a:pt x="891977" y="1181099"/>
                </a:lnTo>
                <a:lnTo>
                  <a:pt x="895094" y="1181099"/>
                </a:lnTo>
                <a:lnTo>
                  <a:pt x="898118" y="1168399"/>
                </a:lnTo>
                <a:lnTo>
                  <a:pt x="903804" y="1168399"/>
                </a:lnTo>
                <a:lnTo>
                  <a:pt x="909021" y="1155699"/>
                </a:lnTo>
                <a:lnTo>
                  <a:pt x="914049" y="1142999"/>
                </a:lnTo>
                <a:lnTo>
                  <a:pt x="919172" y="1130299"/>
                </a:lnTo>
                <a:lnTo>
                  <a:pt x="922179" y="1117599"/>
                </a:lnTo>
                <a:lnTo>
                  <a:pt x="926190" y="1117599"/>
                </a:lnTo>
                <a:lnTo>
                  <a:pt x="929197" y="1104899"/>
                </a:lnTo>
                <a:lnTo>
                  <a:pt x="932971" y="1104899"/>
                </a:lnTo>
                <a:lnTo>
                  <a:pt x="936831" y="1092199"/>
                </a:lnTo>
                <a:lnTo>
                  <a:pt x="940864" y="1079499"/>
                </a:lnTo>
                <a:lnTo>
                  <a:pt x="966209" y="1028699"/>
                </a:lnTo>
                <a:lnTo>
                  <a:pt x="975075" y="1003299"/>
                </a:lnTo>
                <a:lnTo>
                  <a:pt x="992432" y="977899"/>
                </a:lnTo>
                <a:lnTo>
                  <a:pt x="1001299" y="952499"/>
                </a:lnTo>
                <a:lnTo>
                  <a:pt x="1006860" y="952499"/>
                </a:lnTo>
                <a:lnTo>
                  <a:pt x="1012703" y="939799"/>
                </a:lnTo>
                <a:lnTo>
                  <a:pt x="1018358" y="927099"/>
                </a:lnTo>
                <a:lnTo>
                  <a:pt x="1023355" y="914399"/>
                </a:lnTo>
                <a:lnTo>
                  <a:pt x="1033475" y="901699"/>
                </a:lnTo>
                <a:lnTo>
                  <a:pt x="1044158" y="876299"/>
                </a:lnTo>
                <a:lnTo>
                  <a:pt x="1055218" y="850899"/>
                </a:lnTo>
                <a:lnTo>
                  <a:pt x="1066465" y="838199"/>
                </a:lnTo>
                <a:lnTo>
                  <a:pt x="1077383" y="812799"/>
                </a:lnTo>
                <a:lnTo>
                  <a:pt x="1098528" y="774699"/>
                </a:lnTo>
                <a:lnTo>
                  <a:pt x="1109492" y="761999"/>
                </a:lnTo>
                <a:lnTo>
                  <a:pt x="1115508" y="749299"/>
                </a:lnTo>
                <a:lnTo>
                  <a:pt x="1119518" y="736599"/>
                </a:lnTo>
                <a:lnTo>
                  <a:pt x="1131674" y="723899"/>
                </a:lnTo>
                <a:lnTo>
                  <a:pt x="1143830" y="698499"/>
                </a:lnTo>
                <a:lnTo>
                  <a:pt x="1155610" y="685799"/>
                </a:lnTo>
                <a:lnTo>
                  <a:pt x="1173733" y="660399"/>
                </a:lnTo>
                <a:lnTo>
                  <a:pt x="1181291" y="647699"/>
                </a:lnTo>
                <a:lnTo>
                  <a:pt x="1189020" y="634999"/>
                </a:lnTo>
                <a:lnTo>
                  <a:pt x="1196632" y="622299"/>
                </a:lnTo>
                <a:lnTo>
                  <a:pt x="1206846" y="609599"/>
                </a:lnTo>
                <a:lnTo>
                  <a:pt x="1226521" y="584199"/>
                </a:lnTo>
                <a:lnTo>
                  <a:pt x="1236735" y="558799"/>
                </a:lnTo>
                <a:lnTo>
                  <a:pt x="1242327" y="558799"/>
                </a:lnTo>
                <a:lnTo>
                  <a:pt x="1248389" y="546099"/>
                </a:lnTo>
                <a:lnTo>
                  <a:pt x="1254640" y="546099"/>
                </a:lnTo>
                <a:lnTo>
                  <a:pt x="1260796" y="533399"/>
                </a:lnTo>
                <a:lnTo>
                  <a:pt x="1270399" y="520699"/>
                </a:lnTo>
                <a:lnTo>
                  <a:pt x="1279720" y="507999"/>
                </a:lnTo>
                <a:lnTo>
                  <a:pt x="1288852" y="495299"/>
                </a:lnTo>
                <a:lnTo>
                  <a:pt x="1297891" y="482599"/>
                </a:lnTo>
                <a:lnTo>
                  <a:pt x="1306615" y="469899"/>
                </a:lnTo>
                <a:lnTo>
                  <a:pt x="1315050" y="469899"/>
                </a:lnTo>
                <a:lnTo>
                  <a:pt x="1323656" y="457199"/>
                </a:lnTo>
                <a:lnTo>
                  <a:pt x="1332897" y="444499"/>
                </a:lnTo>
                <a:lnTo>
                  <a:pt x="1343033" y="431799"/>
                </a:lnTo>
                <a:lnTo>
                  <a:pt x="1353074" y="419099"/>
                </a:lnTo>
                <a:lnTo>
                  <a:pt x="1361799" y="406399"/>
                </a:lnTo>
                <a:lnTo>
                  <a:pt x="1367987" y="393699"/>
                </a:lnTo>
                <a:lnTo>
                  <a:pt x="1375005" y="393699"/>
                </a:lnTo>
                <a:lnTo>
                  <a:pt x="1380253" y="380999"/>
                </a:lnTo>
                <a:lnTo>
                  <a:pt x="1390373" y="380999"/>
                </a:lnTo>
                <a:lnTo>
                  <a:pt x="1395056" y="368299"/>
                </a:lnTo>
                <a:lnTo>
                  <a:pt x="1399756" y="368299"/>
                </a:lnTo>
                <a:lnTo>
                  <a:pt x="1404832" y="355599"/>
                </a:lnTo>
                <a:lnTo>
                  <a:pt x="1416110" y="355599"/>
                </a:lnTo>
                <a:lnTo>
                  <a:pt x="1434582" y="330199"/>
                </a:lnTo>
                <a:lnTo>
                  <a:pt x="1451910" y="317499"/>
                </a:lnTo>
                <a:lnTo>
                  <a:pt x="1469615" y="292099"/>
                </a:lnTo>
                <a:lnTo>
                  <a:pt x="1489214" y="279399"/>
                </a:lnTo>
                <a:lnTo>
                  <a:pt x="1510268" y="266699"/>
                </a:lnTo>
                <a:lnTo>
                  <a:pt x="1520811" y="253999"/>
                </a:lnTo>
                <a:close/>
              </a:path>
              <a:path w="2784475" h="1727200">
                <a:moveTo>
                  <a:pt x="558734" y="1130299"/>
                </a:moveTo>
                <a:lnTo>
                  <a:pt x="354069" y="1130299"/>
                </a:lnTo>
                <a:lnTo>
                  <a:pt x="345052" y="1142999"/>
                </a:lnTo>
                <a:lnTo>
                  <a:pt x="540419" y="1142999"/>
                </a:lnTo>
                <a:lnTo>
                  <a:pt x="558734" y="1130299"/>
                </a:lnTo>
                <a:close/>
              </a:path>
              <a:path w="2784475" h="1727200">
                <a:moveTo>
                  <a:pt x="1589387" y="203199"/>
                </a:moveTo>
                <a:lnTo>
                  <a:pt x="1414105" y="203199"/>
                </a:lnTo>
                <a:lnTo>
                  <a:pt x="1403469" y="215899"/>
                </a:lnTo>
                <a:lnTo>
                  <a:pt x="1393678" y="228599"/>
                </a:lnTo>
                <a:lnTo>
                  <a:pt x="1384075" y="241299"/>
                </a:lnTo>
                <a:lnTo>
                  <a:pt x="1374003" y="241299"/>
                </a:lnTo>
                <a:lnTo>
                  <a:pt x="1366311" y="253999"/>
                </a:lnTo>
                <a:lnTo>
                  <a:pt x="1531447" y="253999"/>
                </a:lnTo>
                <a:lnTo>
                  <a:pt x="1542272" y="241299"/>
                </a:lnTo>
                <a:lnTo>
                  <a:pt x="1553378" y="228599"/>
                </a:lnTo>
                <a:lnTo>
                  <a:pt x="1562400" y="228599"/>
                </a:lnTo>
                <a:lnTo>
                  <a:pt x="1580413" y="215899"/>
                </a:lnTo>
                <a:lnTo>
                  <a:pt x="1589387" y="203199"/>
                </a:lnTo>
                <a:close/>
              </a:path>
              <a:path w="2784475" h="1727200">
                <a:moveTo>
                  <a:pt x="1603251" y="190499"/>
                </a:moveTo>
                <a:lnTo>
                  <a:pt x="1429520" y="190499"/>
                </a:lnTo>
                <a:lnTo>
                  <a:pt x="1421953" y="203199"/>
                </a:lnTo>
                <a:lnTo>
                  <a:pt x="1592395" y="203199"/>
                </a:lnTo>
                <a:lnTo>
                  <a:pt x="1603251" y="190499"/>
                </a:lnTo>
                <a:close/>
              </a:path>
              <a:path w="2784475" h="1727200">
                <a:moveTo>
                  <a:pt x="1625965" y="177799"/>
                </a:moveTo>
                <a:lnTo>
                  <a:pt x="1453533" y="177799"/>
                </a:lnTo>
                <a:lnTo>
                  <a:pt x="1447190" y="190499"/>
                </a:lnTo>
                <a:lnTo>
                  <a:pt x="1614326" y="190499"/>
                </a:lnTo>
                <a:lnTo>
                  <a:pt x="1625965" y="177799"/>
                </a:lnTo>
                <a:close/>
              </a:path>
              <a:path w="2784475" h="1727200">
                <a:moveTo>
                  <a:pt x="1961638" y="0"/>
                </a:moveTo>
                <a:lnTo>
                  <a:pt x="1812105" y="0"/>
                </a:lnTo>
                <a:lnTo>
                  <a:pt x="1781410" y="12699"/>
                </a:lnTo>
                <a:lnTo>
                  <a:pt x="1750888" y="12699"/>
                </a:lnTo>
                <a:lnTo>
                  <a:pt x="1720640" y="25399"/>
                </a:lnTo>
                <a:lnTo>
                  <a:pt x="1687400" y="38099"/>
                </a:lnTo>
                <a:lnTo>
                  <a:pt x="1655170" y="50799"/>
                </a:lnTo>
                <a:lnTo>
                  <a:pt x="1593398" y="76199"/>
                </a:lnTo>
                <a:lnTo>
                  <a:pt x="1536662" y="114299"/>
                </a:lnTo>
                <a:lnTo>
                  <a:pt x="1505099" y="139699"/>
                </a:lnTo>
                <a:lnTo>
                  <a:pt x="1491721" y="152399"/>
                </a:lnTo>
                <a:lnTo>
                  <a:pt x="1479094" y="152399"/>
                </a:lnTo>
                <a:lnTo>
                  <a:pt x="1468160" y="165099"/>
                </a:lnTo>
                <a:lnTo>
                  <a:pt x="1464026" y="177799"/>
                </a:lnTo>
                <a:lnTo>
                  <a:pt x="1637511" y="177799"/>
                </a:lnTo>
                <a:lnTo>
                  <a:pt x="1656824" y="165099"/>
                </a:lnTo>
                <a:lnTo>
                  <a:pt x="1676976" y="152399"/>
                </a:lnTo>
                <a:lnTo>
                  <a:pt x="1697676" y="139699"/>
                </a:lnTo>
                <a:lnTo>
                  <a:pt x="1718635" y="139699"/>
                </a:lnTo>
                <a:lnTo>
                  <a:pt x="1736274" y="126999"/>
                </a:lnTo>
                <a:lnTo>
                  <a:pt x="1754477" y="114299"/>
                </a:lnTo>
                <a:lnTo>
                  <a:pt x="1791822" y="114299"/>
                </a:lnTo>
                <a:lnTo>
                  <a:pt x="1814539" y="101599"/>
                </a:lnTo>
                <a:lnTo>
                  <a:pt x="2113406" y="101599"/>
                </a:lnTo>
                <a:lnTo>
                  <a:pt x="2099144" y="88899"/>
                </a:lnTo>
                <a:lnTo>
                  <a:pt x="2083402" y="76199"/>
                </a:lnTo>
                <a:lnTo>
                  <a:pt x="2064447" y="50799"/>
                </a:lnTo>
                <a:lnTo>
                  <a:pt x="2043801" y="38099"/>
                </a:lnTo>
                <a:lnTo>
                  <a:pt x="2021650" y="25399"/>
                </a:lnTo>
                <a:lnTo>
                  <a:pt x="1998184" y="12699"/>
                </a:lnTo>
                <a:lnTo>
                  <a:pt x="196163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3"/>
            <a:ext cx="4219793" cy="198810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166340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6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3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09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5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30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4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30" y="900923"/>
                </a:lnTo>
                <a:close/>
              </a:path>
              <a:path w="3578859" h="998220">
                <a:moveTo>
                  <a:pt x="1178900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3" y="21378"/>
                </a:lnTo>
                <a:lnTo>
                  <a:pt x="1183182" y="11048"/>
                </a:lnTo>
                <a:lnTo>
                  <a:pt x="1178900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1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4" y="48141"/>
                </a:lnTo>
                <a:lnTo>
                  <a:pt x="1775573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084341" y="-202"/>
            <a:ext cx="2550795" cy="1019175"/>
            <a:chOff x="5084341" y="-202"/>
            <a:chExt cx="2550795" cy="1019175"/>
          </a:xfrm>
        </p:grpSpPr>
        <p:sp>
          <p:nvSpPr>
            <p:cNvPr id="15" name="object 15"/>
            <p:cNvSpPr/>
            <p:nvPr/>
          </p:nvSpPr>
          <p:spPr>
            <a:xfrm>
              <a:off x="5110239" y="16636"/>
              <a:ext cx="2364740" cy="991869"/>
            </a:xfrm>
            <a:custGeom>
              <a:avLst/>
              <a:gdLst/>
              <a:ahLst/>
              <a:cxnLst/>
              <a:rect l="l" t="t" r="r" b="b"/>
              <a:pathLst>
                <a:path w="2364740" h="991869">
                  <a:moveTo>
                    <a:pt x="1739" y="68503"/>
                  </a:moveTo>
                  <a:lnTo>
                    <a:pt x="584" y="68503"/>
                  </a:lnTo>
                  <a:lnTo>
                    <a:pt x="0" y="69672"/>
                  </a:lnTo>
                  <a:lnTo>
                    <a:pt x="584" y="69088"/>
                  </a:lnTo>
                  <a:lnTo>
                    <a:pt x="1739" y="68503"/>
                  </a:lnTo>
                  <a:close/>
                </a:path>
                <a:path w="2364740" h="991869">
                  <a:moveTo>
                    <a:pt x="4648" y="117221"/>
                  </a:moveTo>
                  <a:lnTo>
                    <a:pt x="4064" y="117221"/>
                  </a:lnTo>
                  <a:lnTo>
                    <a:pt x="2324" y="117805"/>
                  </a:lnTo>
                  <a:lnTo>
                    <a:pt x="4648" y="117221"/>
                  </a:lnTo>
                  <a:close/>
                </a:path>
                <a:path w="2364740" h="991869">
                  <a:moveTo>
                    <a:pt x="13360" y="68503"/>
                  </a:moveTo>
                  <a:lnTo>
                    <a:pt x="12204" y="68503"/>
                  </a:lnTo>
                  <a:lnTo>
                    <a:pt x="11036" y="69088"/>
                  </a:lnTo>
                  <a:lnTo>
                    <a:pt x="12204" y="69088"/>
                  </a:lnTo>
                  <a:lnTo>
                    <a:pt x="13360" y="68503"/>
                  </a:lnTo>
                  <a:close/>
                </a:path>
                <a:path w="2364740" h="991869">
                  <a:moveTo>
                    <a:pt x="14757" y="159131"/>
                  </a:moveTo>
                  <a:lnTo>
                    <a:pt x="12204" y="159016"/>
                  </a:lnTo>
                  <a:lnTo>
                    <a:pt x="6388" y="160185"/>
                  </a:lnTo>
                  <a:lnTo>
                    <a:pt x="14757" y="159131"/>
                  </a:lnTo>
                  <a:close/>
                </a:path>
                <a:path w="2364740" h="991869">
                  <a:moveTo>
                    <a:pt x="15976" y="159194"/>
                  </a:moveTo>
                  <a:lnTo>
                    <a:pt x="15684" y="159016"/>
                  </a:lnTo>
                  <a:lnTo>
                    <a:pt x="14757" y="159131"/>
                  </a:lnTo>
                  <a:lnTo>
                    <a:pt x="15976" y="159194"/>
                  </a:lnTo>
                  <a:close/>
                </a:path>
                <a:path w="2364740" h="991869">
                  <a:moveTo>
                    <a:pt x="16852" y="105613"/>
                  </a:moveTo>
                  <a:lnTo>
                    <a:pt x="15684" y="106197"/>
                  </a:lnTo>
                  <a:lnTo>
                    <a:pt x="16852" y="106197"/>
                  </a:lnTo>
                  <a:lnTo>
                    <a:pt x="16852" y="105613"/>
                  </a:lnTo>
                  <a:close/>
                </a:path>
                <a:path w="2364740" h="991869">
                  <a:moveTo>
                    <a:pt x="25565" y="228104"/>
                  </a:moveTo>
                  <a:lnTo>
                    <a:pt x="23825" y="228104"/>
                  </a:lnTo>
                  <a:lnTo>
                    <a:pt x="22656" y="228688"/>
                  </a:lnTo>
                  <a:lnTo>
                    <a:pt x="24980" y="228688"/>
                  </a:lnTo>
                  <a:lnTo>
                    <a:pt x="25565" y="228104"/>
                  </a:lnTo>
                  <a:close/>
                </a:path>
                <a:path w="2364740" h="991869">
                  <a:moveTo>
                    <a:pt x="29044" y="159016"/>
                  </a:moveTo>
                  <a:lnTo>
                    <a:pt x="24980" y="159600"/>
                  </a:lnTo>
                  <a:lnTo>
                    <a:pt x="15976" y="159194"/>
                  </a:lnTo>
                  <a:lnTo>
                    <a:pt x="18592" y="160756"/>
                  </a:lnTo>
                  <a:lnTo>
                    <a:pt x="25565" y="159600"/>
                  </a:lnTo>
                  <a:lnTo>
                    <a:pt x="29044" y="159016"/>
                  </a:lnTo>
                  <a:close/>
                </a:path>
                <a:path w="2364740" h="991869">
                  <a:moveTo>
                    <a:pt x="141770" y="0"/>
                  </a:moveTo>
                  <a:lnTo>
                    <a:pt x="140601" y="0"/>
                  </a:lnTo>
                  <a:lnTo>
                    <a:pt x="141185" y="584"/>
                  </a:lnTo>
                  <a:lnTo>
                    <a:pt x="141770" y="0"/>
                  </a:lnTo>
                  <a:close/>
                </a:path>
                <a:path w="2364740" h="991869">
                  <a:moveTo>
                    <a:pt x="166166" y="10452"/>
                  </a:moveTo>
                  <a:lnTo>
                    <a:pt x="165582" y="9867"/>
                  </a:lnTo>
                  <a:lnTo>
                    <a:pt x="165582" y="10452"/>
                  </a:lnTo>
                  <a:lnTo>
                    <a:pt x="166166" y="10452"/>
                  </a:lnTo>
                  <a:close/>
                </a:path>
                <a:path w="2364740" h="991869">
                  <a:moveTo>
                    <a:pt x="166751" y="8712"/>
                  </a:moveTo>
                  <a:lnTo>
                    <a:pt x="166166" y="8128"/>
                  </a:lnTo>
                  <a:lnTo>
                    <a:pt x="163258" y="8128"/>
                  </a:lnTo>
                  <a:lnTo>
                    <a:pt x="163842" y="8712"/>
                  </a:lnTo>
                  <a:lnTo>
                    <a:pt x="164426" y="8712"/>
                  </a:lnTo>
                  <a:lnTo>
                    <a:pt x="165011" y="9296"/>
                  </a:lnTo>
                  <a:lnTo>
                    <a:pt x="163258" y="9867"/>
                  </a:lnTo>
                  <a:lnTo>
                    <a:pt x="162102" y="9867"/>
                  </a:lnTo>
                  <a:lnTo>
                    <a:pt x="160947" y="10452"/>
                  </a:lnTo>
                  <a:lnTo>
                    <a:pt x="163842" y="9867"/>
                  </a:lnTo>
                  <a:lnTo>
                    <a:pt x="165582" y="9867"/>
                  </a:lnTo>
                  <a:lnTo>
                    <a:pt x="165582" y="9296"/>
                  </a:lnTo>
                  <a:lnTo>
                    <a:pt x="166166" y="9296"/>
                  </a:lnTo>
                  <a:lnTo>
                    <a:pt x="166751" y="8712"/>
                  </a:lnTo>
                  <a:close/>
                </a:path>
                <a:path w="2364740" h="991869">
                  <a:moveTo>
                    <a:pt x="179539" y="62699"/>
                  </a:moveTo>
                  <a:lnTo>
                    <a:pt x="177177" y="63284"/>
                  </a:lnTo>
                  <a:lnTo>
                    <a:pt x="177787" y="63284"/>
                  </a:lnTo>
                  <a:lnTo>
                    <a:pt x="179539" y="62699"/>
                  </a:lnTo>
                  <a:close/>
                </a:path>
                <a:path w="2364740" h="991869">
                  <a:moveTo>
                    <a:pt x="181864" y="75476"/>
                  </a:moveTo>
                  <a:lnTo>
                    <a:pt x="179539" y="79540"/>
                  </a:lnTo>
                  <a:lnTo>
                    <a:pt x="180111" y="78955"/>
                  </a:lnTo>
                  <a:lnTo>
                    <a:pt x="181864" y="75476"/>
                  </a:lnTo>
                  <a:close/>
                </a:path>
                <a:path w="2364740" h="991869">
                  <a:moveTo>
                    <a:pt x="241122" y="525284"/>
                  </a:moveTo>
                  <a:lnTo>
                    <a:pt x="238798" y="526453"/>
                  </a:lnTo>
                  <a:lnTo>
                    <a:pt x="239382" y="527608"/>
                  </a:lnTo>
                  <a:lnTo>
                    <a:pt x="241122" y="525284"/>
                  </a:lnTo>
                  <a:close/>
                </a:path>
                <a:path w="2364740" h="991869">
                  <a:moveTo>
                    <a:pt x="243446" y="230428"/>
                  </a:moveTo>
                  <a:lnTo>
                    <a:pt x="237629" y="232752"/>
                  </a:lnTo>
                  <a:lnTo>
                    <a:pt x="239953" y="232752"/>
                  </a:lnTo>
                  <a:lnTo>
                    <a:pt x="242277" y="232168"/>
                  </a:lnTo>
                  <a:lnTo>
                    <a:pt x="243446" y="232752"/>
                  </a:lnTo>
                  <a:lnTo>
                    <a:pt x="243446" y="230428"/>
                  </a:lnTo>
                  <a:close/>
                </a:path>
                <a:path w="2364740" h="991869">
                  <a:moveTo>
                    <a:pt x="246354" y="233324"/>
                  </a:moveTo>
                  <a:lnTo>
                    <a:pt x="245770" y="232752"/>
                  </a:lnTo>
                  <a:lnTo>
                    <a:pt x="243446" y="232752"/>
                  </a:lnTo>
                  <a:lnTo>
                    <a:pt x="243446" y="233908"/>
                  </a:lnTo>
                  <a:lnTo>
                    <a:pt x="242862" y="235648"/>
                  </a:lnTo>
                  <a:lnTo>
                    <a:pt x="245186" y="235648"/>
                  </a:lnTo>
                  <a:lnTo>
                    <a:pt x="246354" y="233324"/>
                  </a:lnTo>
                  <a:close/>
                </a:path>
                <a:path w="2364740" h="991869">
                  <a:moveTo>
                    <a:pt x="251574" y="529920"/>
                  </a:moveTo>
                  <a:lnTo>
                    <a:pt x="249834" y="529920"/>
                  </a:lnTo>
                  <a:lnTo>
                    <a:pt x="249834" y="530504"/>
                  </a:lnTo>
                  <a:lnTo>
                    <a:pt x="250418" y="530504"/>
                  </a:lnTo>
                  <a:lnTo>
                    <a:pt x="251574" y="529920"/>
                  </a:lnTo>
                  <a:close/>
                </a:path>
                <a:path w="2364740" h="991869">
                  <a:moveTo>
                    <a:pt x="357898" y="334924"/>
                  </a:moveTo>
                  <a:lnTo>
                    <a:pt x="357327" y="334340"/>
                  </a:lnTo>
                  <a:lnTo>
                    <a:pt x="357327" y="334924"/>
                  </a:lnTo>
                  <a:lnTo>
                    <a:pt x="357898" y="334924"/>
                  </a:lnTo>
                  <a:close/>
                </a:path>
                <a:path w="2364740" h="991869">
                  <a:moveTo>
                    <a:pt x="359651" y="337248"/>
                  </a:moveTo>
                  <a:lnTo>
                    <a:pt x="359067" y="336080"/>
                  </a:lnTo>
                  <a:lnTo>
                    <a:pt x="357898" y="334924"/>
                  </a:lnTo>
                  <a:lnTo>
                    <a:pt x="359651" y="338988"/>
                  </a:lnTo>
                  <a:lnTo>
                    <a:pt x="359651" y="337248"/>
                  </a:lnTo>
                  <a:close/>
                </a:path>
                <a:path w="2364740" h="991869">
                  <a:moveTo>
                    <a:pt x="361975" y="338988"/>
                  </a:moveTo>
                  <a:lnTo>
                    <a:pt x="360222" y="342468"/>
                  </a:lnTo>
                  <a:lnTo>
                    <a:pt x="359067" y="344157"/>
                  </a:lnTo>
                  <a:lnTo>
                    <a:pt x="358482" y="345909"/>
                  </a:lnTo>
                  <a:lnTo>
                    <a:pt x="359067" y="345325"/>
                  </a:lnTo>
                  <a:lnTo>
                    <a:pt x="359651" y="344157"/>
                  </a:lnTo>
                  <a:lnTo>
                    <a:pt x="359651" y="343585"/>
                  </a:lnTo>
                  <a:lnTo>
                    <a:pt x="360807" y="341884"/>
                  </a:lnTo>
                  <a:lnTo>
                    <a:pt x="361391" y="340728"/>
                  </a:lnTo>
                  <a:lnTo>
                    <a:pt x="361975" y="338988"/>
                  </a:lnTo>
                  <a:close/>
                </a:path>
                <a:path w="2364740" h="991869">
                  <a:moveTo>
                    <a:pt x="370687" y="224040"/>
                  </a:moveTo>
                  <a:lnTo>
                    <a:pt x="369519" y="223456"/>
                  </a:lnTo>
                  <a:lnTo>
                    <a:pt x="370103" y="224040"/>
                  </a:lnTo>
                  <a:lnTo>
                    <a:pt x="370687" y="224040"/>
                  </a:lnTo>
                  <a:close/>
                </a:path>
                <a:path w="2364740" h="991869">
                  <a:moveTo>
                    <a:pt x="371856" y="224624"/>
                  </a:moveTo>
                  <a:lnTo>
                    <a:pt x="371271" y="224040"/>
                  </a:lnTo>
                  <a:lnTo>
                    <a:pt x="370687" y="224040"/>
                  </a:lnTo>
                  <a:lnTo>
                    <a:pt x="371856" y="224624"/>
                  </a:lnTo>
                  <a:close/>
                </a:path>
                <a:path w="2364740" h="991869">
                  <a:moveTo>
                    <a:pt x="373011" y="197916"/>
                  </a:moveTo>
                  <a:lnTo>
                    <a:pt x="370687" y="197332"/>
                  </a:lnTo>
                  <a:lnTo>
                    <a:pt x="370103" y="197916"/>
                  </a:lnTo>
                  <a:lnTo>
                    <a:pt x="373011" y="197916"/>
                  </a:lnTo>
                  <a:close/>
                </a:path>
                <a:path w="2364740" h="991869">
                  <a:moveTo>
                    <a:pt x="375335" y="208368"/>
                  </a:moveTo>
                  <a:lnTo>
                    <a:pt x="374180" y="207200"/>
                  </a:lnTo>
                  <a:lnTo>
                    <a:pt x="374180" y="208368"/>
                  </a:lnTo>
                  <a:lnTo>
                    <a:pt x="375335" y="208368"/>
                  </a:lnTo>
                  <a:close/>
                </a:path>
                <a:path w="2364740" h="991869">
                  <a:moveTo>
                    <a:pt x="539750" y="715073"/>
                  </a:moveTo>
                  <a:lnTo>
                    <a:pt x="539165" y="715657"/>
                  </a:lnTo>
                  <a:lnTo>
                    <a:pt x="538010" y="715657"/>
                  </a:lnTo>
                  <a:lnTo>
                    <a:pt x="537425" y="716241"/>
                  </a:lnTo>
                  <a:lnTo>
                    <a:pt x="535686" y="722033"/>
                  </a:lnTo>
                  <a:lnTo>
                    <a:pt x="538010" y="719137"/>
                  </a:lnTo>
                  <a:lnTo>
                    <a:pt x="539165" y="716813"/>
                  </a:lnTo>
                  <a:lnTo>
                    <a:pt x="539750" y="715073"/>
                  </a:lnTo>
                  <a:close/>
                </a:path>
                <a:path w="2364740" h="991869">
                  <a:moveTo>
                    <a:pt x="549046" y="737717"/>
                  </a:moveTo>
                  <a:lnTo>
                    <a:pt x="546722" y="733069"/>
                  </a:lnTo>
                  <a:lnTo>
                    <a:pt x="547878" y="736549"/>
                  </a:lnTo>
                  <a:lnTo>
                    <a:pt x="549046" y="737717"/>
                  </a:lnTo>
                  <a:close/>
                </a:path>
                <a:path w="2364740" h="991869">
                  <a:moveTo>
                    <a:pt x="624598" y="795172"/>
                  </a:moveTo>
                  <a:lnTo>
                    <a:pt x="621106" y="795172"/>
                  </a:lnTo>
                  <a:lnTo>
                    <a:pt x="622274" y="795756"/>
                  </a:lnTo>
                  <a:lnTo>
                    <a:pt x="624598" y="795172"/>
                  </a:lnTo>
                  <a:close/>
                </a:path>
                <a:path w="2364740" h="991869">
                  <a:moveTo>
                    <a:pt x="698398" y="827671"/>
                  </a:moveTo>
                  <a:lnTo>
                    <a:pt x="697814" y="826516"/>
                  </a:lnTo>
                  <a:lnTo>
                    <a:pt x="697230" y="824776"/>
                  </a:lnTo>
                  <a:lnTo>
                    <a:pt x="695490" y="825360"/>
                  </a:lnTo>
                  <a:lnTo>
                    <a:pt x="695490" y="827671"/>
                  </a:lnTo>
                  <a:lnTo>
                    <a:pt x="696658" y="828255"/>
                  </a:lnTo>
                  <a:lnTo>
                    <a:pt x="698398" y="827671"/>
                  </a:lnTo>
                  <a:close/>
                </a:path>
                <a:path w="2364740" h="991869">
                  <a:moveTo>
                    <a:pt x="703630" y="824776"/>
                  </a:moveTo>
                  <a:lnTo>
                    <a:pt x="700138" y="827100"/>
                  </a:lnTo>
                  <a:lnTo>
                    <a:pt x="698398" y="827671"/>
                  </a:lnTo>
                  <a:lnTo>
                    <a:pt x="698982" y="828840"/>
                  </a:lnTo>
                  <a:lnTo>
                    <a:pt x="700138" y="829995"/>
                  </a:lnTo>
                  <a:lnTo>
                    <a:pt x="703630" y="824776"/>
                  </a:lnTo>
                  <a:close/>
                </a:path>
                <a:path w="2364740" h="991869">
                  <a:moveTo>
                    <a:pt x="912787" y="942022"/>
                  </a:moveTo>
                  <a:lnTo>
                    <a:pt x="910818" y="942759"/>
                  </a:lnTo>
                  <a:lnTo>
                    <a:pt x="909662" y="939698"/>
                  </a:lnTo>
                  <a:lnTo>
                    <a:pt x="908621" y="936637"/>
                  </a:lnTo>
                  <a:lnTo>
                    <a:pt x="906970" y="937374"/>
                  </a:lnTo>
                  <a:lnTo>
                    <a:pt x="908138" y="938530"/>
                  </a:lnTo>
                  <a:lnTo>
                    <a:pt x="908723" y="946658"/>
                  </a:lnTo>
                  <a:lnTo>
                    <a:pt x="911618" y="944918"/>
                  </a:lnTo>
                  <a:lnTo>
                    <a:pt x="912787" y="942022"/>
                  </a:lnTo>
                  <a:close/>
                </a:path>
                <a:path w="2364740" h="991869">
                  <a:moveTo>
                    <a:pt x="912787" y="940282"/>
                  </a:moveTo>
                  <a:lnTo>
                    <a:pt x="912202" y="942022"/>
                  </a:lnTo>
                  <a:lnTo>
                    <a:pt x="912787" y="941438"/>
                  </a:lnTo>
                  <a:lnTo>
                    <a:pt x="912787" y="940282"/>
                  </a:lnTo>
                  <a:close/>
                </a:path>
                <a:path w="2364740" h="991869">
                  <a:moveTo>
                    <a:pt x="921499" y="939114"/>
                  </a:moveTo>
                  <a:lnTo>
                    <a:pt x="919759" y="942594"/>
                  </a:lnTo>
                  <a:lnTo>
                    <a:pt x="919175" y="943178"/>
                  </a:lnTo>
                  <a:lnTo>
                    <a:pt x="919759" y="943178"/>
                  </a:lnTo>
                  <a:lnTo>
                    <a:pt x="919759" y="943762"/>
                  </a:lnTo>
                  <a:lnTo>
                    <a:pt x="919175" y="944918"/>
                  </a:lnTo>
                  <a:lnTo>
                    <a:pt x="919759" y="944346"/>
                  </a:lnTo>
                  <a:lnTo>
                    <a:pt x="920927" y="943762"/>
                  </a:lnTo>
                  <a:lnTo>
                    <a:pt x="921499" y="942022"/>
                  </a:lnTo>
                  <a:lnTo>
                    <a:pt x="920927" y="942594"/>
                  </a:lnTo>
                  <a:lnTo>
                    <a:pt x="920534" y="942594"/>
                  </a:lnTo>
                  <a:lnTo>
                    <a:pt x="920927" y="941438"/>
                  </a:lnTo>
                  <a:lnTo>
                    <a:pt x="921499" y="940282"/>
                  </a:lnTo>
                  <a:lnTo>
                    <a:pt x="921499" y="939114"/>
                  </a:lnTo>
                  <a:close/>
                </a:path>
                <a:path w="2364740" h="991869">
                  <a:moveTo>
                    <a:pt x="934872" y="948397"/>
                  </a:moveTo>
                  <a:lnTo>
                    <a:pt x="933704" y="949566"/>
                  </a:lnTo>
                  <a:lnTo>
                    <a:pt x="934288" y="950150"/>
                  </a:lnTo>
                  <a:lnTo>
                    <a:pt x="934288" y="949566"/>
                  </a:lnTo>
                  <a:lnTo>
                    <a:pt x="934872" y="948982"/>
                  </a:lnTo>
                  <a:lnTo>
                    <a:pt x="934872" y="948397"/>
                  </a:lnTo>
                  <a:close/>
                </a:path>
                <a:path w="2364740" h="991869">
                  <a:moveTo>
                    <a:pt x="936028" y="947242"/>
                  </a:moveTo>
                  <a:lnTo>
                    <a:pt x="935443" y="947826"/>
                  </a:lnTo>
                  <a:lnTo>
                    <a:pt x="936028" y="947826"/>
                  </a:lnTo>
                  <a:lnTo>
                    <a:pt x="936028" y="947242"/>
                  </a:lnTo>
                  <a:close/>
                </a:path>
                <a:path w="2364740" h="991869">
                  <a:moveTo>
                    <a:pt x="938936" y="945502"/>
                  </a:moveTo>
                  <a:lnTo>
                    <a:pt x="936612" y="947826"/>
                  </a:lnTo>
                  <a:lnTo>
                    <a:pt x="937196" y="947826"/>
                  </a:lnTo>
                  <a:lnTo>
                    <a:pt x="937768" y="948397"/>
                  </a:lnTo>
                  <a:lnTo>
                    <a:pt x="938936" y="945502"/>
                  </a:lnTo>
                  <a:close/>
                </a:path>
                <a:path w="2364740" h="991869">
                  <a:moveTo>
                    <a:pt x="941260" y="926934"/>
                  </a:moveTo>
                  <a:lnTo>
                    <a:pt x="940676" y="926934"/>
                  </a:lnTo>
                  <a:lnTo>
                    <a:pt x="941260" y="928090"/>
                  </a:lnTo>
                  <a:lnTo>
                    <a:pt x="941260" y="926934"/>
                  </a:lnTo>
                  <a:close/>
                </a:path>
                <a:path w="2364740" h="991869">
                  <a:moveTo>
                    <a:pt x="947648" y="934478"/>
                  </a:moveTo>
                  <a:lnTo>
                    <a:pt x="945908" y="932738"/>
                  </a:lnTo>
                  <a:lnTo>
                    <a:pt x="945324" y="931570"/>
                  </a:lnTo>
                  <a:lnTo>
                    <a:pt x="943000" y="936218"/>
                  </a:lnTo>
                  <a:lnTo>
                    <a:pt x="941260" y="942022"/>
                  </a:lnTo>
                  <a:lnTo>
                    <a:pt x="940104" y="948397"/>
                  </a:lnTo>
                  <a:lnTo>
                    <a:pt x="944168" y="939114"/>
                  </a:lnTo>
                  <a:lnTo>
                    <a:pt x="944753" y="940854"/>
                  </a:lnTo>
                  <a:lnTo>
                    <a:pt x="947648" y="934478"/>
                  </a:lnTo>
                  <a:close/>
                </a:path>
                <a:path w="2364740" h="991869">
                  <a:moveTo>
                    <a:pt x="950556" y="921702"/>
                  </a:moveTo>
                  <a:lnTo>
                    <a:pt x="949972" y="922870"/>
                  </a:lnTo>
                  <a:lnTo>
                    <a:pt x="948817" y="924026"/>
                  </a:lnTo>
                  <a:lnTo>
                    <a:pt x="948232" y="925766"/>
                  </a:lnTo>
                  <a:lnTo>
                    <a:pt x="948817" y="926350"/>
                  </a:lnTo>
                  <a:lnTo>
                    <a:pt x="949401" y="924610"/>
                  </a:lnTo>
                  <a:lnTo>
                    <a:pt x="949972" y="923442"/>
                  </a:lnTo>
                  <a:lnTo>
                    <a:pt x="950556" y="921702"/>
                  </a:lnTo>
                  <a:close/>
                </a:path>
                <a:path w="2364740" h="991869">
                  <a:moveTo>
                    <a:pt x="951141" y="937082"/>
                  </a:moveTo>
                  <a:lnTo>
                    <a:pt x="950556" y="938530"/>
                  </a:lnTo>
                  <a:lnTo>
                    <a:pt x="951141" y="937958"/>
                  </a:lnTo>
                  <a:lnTo>
                    <a:pt x="951141" y="937082"/>
                  </a:lnTo>
                  <a:close/>
                </a:path>
                <a:path w="2364740" h="991869">
                  <a:moveTo>
                    <a:pt x="951915" y="937183"/>
                  </a:moveTo>
                  <a:lnTo>
                    <a:pt x="951725" y="935634"/>
                  </a:lnTo>
                  <a:lnTo>
                    <a:pt x="951242" y="936840"/>
                  </a:lnTo>
                  <a:lnTo>
                    <a:pt x="951915" y="937183"/>
                  </a:lnTo>
                  <a:close/>
                </a:path>
                <a:path w="2364740" h="991869">
                  <a:moveTo>
                    <a:pt x="954620" y="936218"/>
                  </a:moveTo>
                  <a:lnTo>
                    <a:pt x="952296" y="937374"/>
                  </a:lnTo>
                  <a:lnTo>
                    <a:pt x="951915" y="937183"/>
                  </a:lnTo>
                  <a:lnTo>
                    <a:pt x="952296" y="940282"/>
                  </a:lnTo>
                  <a:lnTo>
                    <a:pt x="953960" y="937374"/>
                  </a:lnTo>
                  <a:lnTo>
                    <a:pt x="954620" y="936218"/>
                  </a:lnTo>
                  <a:close/>
                </a:path>
                <a:path w="2364740" h="991869">
                  <a:moveTo>
                    <a:pt x="955789" y="925766"/>
                  </a:moveTo>
                  <a:lnTo>
                    <a:pt x="954049" y="923442"/>
                  </a:lnTo>
                  <a:lnTo>
                    <a:pt x="949972" y="927506"/>
                  </a:lnTo>
                  <a:lnTo>
                    <a:pt x="949972" y="928090"/>
                  </a:lnTo>
                  <a:lnTo>
                    <a:pt x="950556" y="928090"/>
                  </a:lnTo>
                  <a:lnTo>
                    <a:pt x="950556" y="928674"/>
                  </a:lnTo>
                  <a:lnTo>
                    <a:pt x="951141" y="928674"/>
                  </a:lnTo>
                  <a:lnTo>
                    <a:pt x="951141" y="929830"/>
                  </a:lnTo>
                  <a:lnTo>
                    <a:pt x="951725" y="930998"/>
                  </a:lnTo>
                  <a:lnTo>
                    <a:pt x="952296" y="932738"/>
                  </a:lnTo>
                  <a:lnTo>
                    <a:pt x="953465" y="934478"/>
                  </a:lnTo>
                  <a:lnTo>
                    <a:pt x="954620" y="935634"/>
                  </a:lnTo>
                  <a:lnTo>
                    <a:pt x="954620" y="935062"/>
                  </a:lnTo>
                  <a:lnTo>
                    <a:pt x="955205" y="935062"/>
                  </a:lnTo>
                  <a:lnTo>
                    <a:pt x="955205" y="934478"/>
                  </a:lnTo>
                  <a:lnTo>
                    <a:pt x="955789" y="925766"/>
                  </a:lnTo>
                  <a:close/>
                </a:path>
                <a:path w="2364740" h="991869">
                  <a:moveTo>
                    <a:pt x="958697" y="937374"/>
                  </a:moveTo>
                  <a:lnTo>
                    <a:pt x="956957" y="937958"/>
                  </a:lnTo>
                  <a:lnTo>
                    <a:pt x="952881" y="949566"/>
                  </a:lnTo>
                  <a:lnTo>
                    <a:pt x="956373" y="947242"/>
                  </a:lnTo>
                  <a:lnTo>
                    <a:pt x="957529" y="944346"/>
                  </a:lnTo>
                  <a:lnTo>
                    <a:pt x="958697" y="937374"/>
                  </a:lnTo>
                  <a:close/>
                </a:path>
                <a:path w="2364740" h="991869">
                  <a:moveTo>
                    <a:pt x="1102766" y="990777"/>
                  </a:moveTo>
                  <a:lnTo>
                    <a:pt x="1102182" y="987869"/>
                  </a:lnTo>
                  <a:lnTo>
                    <a:pt x="1102182" y="989037"/>
                  </a:lnTo>
                  <a:lnTo>
                    <a:pt x="1096949" y="991362"/>
                  </a:lnTo>
                  <a:lnTo>
                    <a:pt x="1102766" y="990777"/>
                  </a:lnTo>
                  <a:close/>
                </a:path>
                <a:path w="2364740" h="991869">
                  <a:moveTo>
                    <a:pt x="1332268" y="980325"/>
                  </a:moveTo>
                  <a:lnTo>
                    <a:pt x="1331683" y="982649"/>
                  </a:lnTo>
                  <a:lnTo>
                    <a:pt x="1332268" y="982649"/>
                  </a:lnTo>
                  <a:lnTo>
                    <a:pt x="1332268" y="980325"/>
                  </a:lnTo>
                  <a:close/>
                </a:path>
                <a:path w="2364740" h="991869">
                  <a:moveTo>
                    <a:pt x="1342720" y="975690"/>
                  </a:moveTo>
                  <a:lnTo>
                    <a:pt x="1341564" y="977430"/>
                  </a:lnTo>
                  <a:lnTo>
                    <a:pt x="1342148" y="976845"/>
                  </a:lnTo>
                  <a:lnTo>
                    <a:pt x="1342720" y="975690"/>
                  </a:lnTo>
                  <a:close/>
                </a:path>
                <a:path w="2364740" h="991869">
                  <a:moveTo>
                    <a:pt x="1360157" y="976261"/>
                  </a:moveTo>
                  <a:lnTo>
                    <a:pt x="1359573" y="976845"/>
                  </a:lnTo>
                  <a:lnTo>
                    <a:pt x="1359573" y="977430"/>
                  </a:lnTo>
                  <a:lnTo>
                    <a:pt x="1360157" y="976845"/>
                  </a:lnTo>
                  <a:lnTo>
                    <a:pt x="1360157" y="976261"/>
                  </a:lnTo>
                  <a:close/>
                </a:path>
                <a:path w="2364740" h="991869">
                  <a:moveTo>
                    <a:pt x="1733727" y="837552"/>
                  </a:moveTo>
                  <a:lnTo>
                    <a:pt x="1730819" y="834644"/>
                  </a:lnTo>
                  <a:lnTo>
                    <a:pt x="1729079" y="833488"/>
                  </a:lnTo>
                  <a:lnTo>
                    <a:pt x="1727339" y="832904"/>
                  </a:lnTo>
                  <a:lnTo>
                    <a:pt x="1727339" y="833488"/>
                  </a:lnTo>
                  <a:lnTo>
                    <a:pt x="1727923" y="834644"/>
                  </a:lnTo>
                  <a:lnTo>
                    <a:pt x="1727923" y="835799"/>
                  </a:lnTo>
                  <a:lnTo>
                    <a:pt x="1733727" y="837552"/>
                  </a:lnTo>
                  <a:close/>
                </a:path>
                <a:path w="2364740" h="991869">
                  <a:moveTo>
                    <a:pt x="1751749" y="827100"/>
                  </a:moveTo>
                  <a:lnTo>
                    <a:pt x="1746516" y="828255"/>
                  </a:lnTo>
                  <a:lnTo>
                    <a:pt x="1747672" y="828255"/>
                  </a:lnTo>
                  <a:lnTo>
                    <a:pt x="1749996" y="827671"/>
                  </a:lnTo>
                  <a:lnTo>
                    <a:pt x="1751749" y="827100"/>
                  </a:lnTo>
                  <a:close/>
                </a:path>
                <a:path w="2364740" h="991869">
                  <a:moveTo>
                    <a:pt x="1824964" y="766152"/>
                  </a:moveTo>
                  <a:lnTo>
                    <a:pt x="1824380" y="766152"/>
                  </a:lnTo>
                  <a:lnTo>
                    <a:pt x="1824380" y="769048"/>
                  </a:lnTo>
                  <a:lnTo>
                    <a:pt x="1824964" y="767321"/>
                  </a:lnTo>
                  <a:lnTo>
                    <a:pt x="1824964" y="766152"/>
                  </a:lnTo>
                  <a:close/>
                </a:path>
                <a:path w="2364740" h="991869">
                  <a:moveTo>
                    <a:pt x="1882495" y="701725"/>
                  </a:moveTo>
                  <a:lnTo>
                    <a:pt x="1879015" y="696506"/>
                  </a:lnTo>
                  <a:lnTo>
                    <a:pt x="1879587" y="698817"/>
                  </a:lnTo>
                  <a:lnTo>
                    <a:pt x="1880171" y="700570"/>
                  </a:lnTo>
                  <a:lnTo>
                    <a:pt x="1879587" y="702310"/>
                  </a:lnTo>
                  <a:lnTo>
                    <a:pt x="1876691" y="702310"/>
                  </a:lnTo>
                  <a:lnTo>
                    <a:pt x="1876691" y="704634"/>
                  </a:lnTo>
                  <a:lnTo>
                    <a:pt x="1879015" y="705205"/>
                  </a:lnTo>
                  <a:lnTo>
                    <a:pt x="1879587" y="704634"/>
                  </a:lnTo>
                  <a:lnTo>
                    <a:pt x="1880171" y="702310"/>
                  </a:lnTo>
                  <a:lnTo>
                    <a:pt x="1881339" y="702310"/>
                  </a:lnTo>
                  <a:lnTo>
                    <a:pt x="1882495" y="701725"/>
                  </a:lnTo>
                  <a:close/>
                </a:path>
                <a:path w="2364740" h="991869">
                  <a:moveTo>
                    <a:pt x="1919109" y="686054"/>
                  </a:moveTo>
                  <a:lnTo>
                    <a:pt x="1914461" y="677926"/>
                  </a:lnTo>
                  <a:lnTo>
                    <a:pt x="1913293" y="682574"/>
                  </a:lnTo>
                  <a:lnTo>
                    <a:pt x="1919109" y="686054"/>
                  </a:lnTo>
                  <a:close/>
                </a:path>
                <a:path w="2364740" h="991869">
                  <a:moveTo>
                    <a:pt x="2004491" y="604215"/>
                  </a:moveTo>
                  <a:lnTo>
                    <a:pt x="2003907" y="603059"/>
                  </a:lnTo>
                  <a:lnTo>
                    <a:pt x="2003323" y="603059"/>
                  </a:lnTo>
                  <a:lnTo>
                    <a:pt x="2002167" y="602475"/>
                  </a:lnTo>
                  <a:lnTo>
                    <a:pt x="2002739" y="603059"/>
                  </a:lnTo>
                  <a:lnTo>
                    <a:pt x="2003907" y="603631"/>
                  </a:lnTo>
                  <a:lnTo>
                    <a:pt x="2004491" y="604215"/>
                  </a:lnTo>
                  <a:close/>
                </a:path>
                <a:path w="2364740" h="991869">
                  <a:moveTo>
                    <a:pt x="2025992" y="589711"/>
                  </a:moveTo>
                  <a:lnTo>
                    <a:pt x="2023668" y="589127"/>
                  </a:lnTo>
                  <a:lnTo>
                    <a:pt x="2021344" y="589127"/>
                  </a:lnTo>
                  <a:lnTo>
                    <a:pt x="2025992" y="589711"/>
                  </a:lnTo>
                  <a:close/>
                </a:path>
                <a:path w="2364740" h="991869">
                  <a:moveTo>
                    <a:pt x="2037613" y="580999"/>
                  </a:moveTo>
                  <a:lnTo>
                    <a:pt x="2036445" y="579259"/>
                  </a:lnTo>
                  <a:lnTo>
                    <a:pt x="2034705" y="577519"/>
                  </a:lnTo>
                  <a:lnTo>
                    <a:pt x="2037613" y="580999"/>
                  </a:lnTo>
                  <a:close/>
                </a:path>
                <a:path w="2364740" h="991869">
                  <a:moveTo>
                    <a:pt x="2078088" y="546950"/>
                  </a:moveTo>
                  <a:lnTo>
                    <a:pt x="2077707" y="546176"/>
                  </a:lnTo>
                  <a:lnTo>
                    <a:pt x="2076551" y="545020"/>
                  </a:lnTo>
                  <a:lnTo>
                    <a:pt x="2078088" y="546950"/>
                  </a:lnTo>
                  <a:close/>
                </a:path>
                <a:path w="2364740" h="991869">
                  <a:moveTo>
                    <a:pt x="2080615" y="549656"/>
                  </a:moveTo>
                  <a:lnTo>
                    <a:pt x="2078875" y="547331"/>
                  </a:lnTo>
                  <a:lnTo>
                    <a:pt x="2078520" y="549173"/>
                  </a:lnTo>
                  <a:lnTo>
                    <a:pt x="2075167" y="548563"/>
                  </a:lnTo>
                  <a:lnTo>
                    <a:pt x="2071928" y="548068"/>
                  </a:lnTo>
                  <a:lnTo>
                    <a:pt x="2071903" y="550240"/>
                  </a:lnTo>
                  <a:lnTo>
                    <a:pt x="2073643" y="549656"/>
                  </a:lnTo>
                  <a:lnTo>
                    <a:pt x="2080615" y="553135"/>
                  </a:lnTo>
                  <a:lnTo>
                    <a:pt x="2080615" y="549656"/>
                  </a:lnTo>
                  <a:close/>
                </a:path>
                <a:path w="2364740" h="991869">
                  <a:moveTo>
                    <a:pt x="2081199" y="514845"/>
                  </a:moveTo>
                  <a:lnTo>
                    <a:pt x="2080615" y="514261"/>
                  </a:lnTo>
                  <a:lnTo>
                    <a:pt x="2080615" y="514845"/>
                  </a:lnTo>
                  <a:lnTo>
                    <a:pt x="2081199" y="514845"/>
                  </a:lnTo>
                  <a:close/>
                </a:path>
                <a:path w="2364740" h="991869">
                  <a:moveTo>
                    <a:pt x="2084679" y="540956"/>
                  </a:moveTo>
                  <a:lnTo>
                    <a:pt x="2083523" y="538632"/>
                  </a:lnTo>
                  <a:lnTo>
                    <a:pt x="2083523" y="540956"/>
                  </a:lnTo>
                  <a:lnTo>
                    <a:pt x="2080615" y="538048"/>
                  </a:lnTo>
                  <a:lnTo>
                    <a:pt x="2082355" y="540372"/>
                  </a:lnTo>
                  <a:lnTo>
                    <a:pt x="2082939" y="541528"/>
                  </a:lnTo>
                  <a:lnTo>
                    <a:pt x="2083523" y="541528"/>
                  </a:lnTo>
                  <a:lnTo>
                    <a:pt x="2084108" y="541528"/>
                  </a:lnTo>
                  <a:lnTo>
                    <a:pt x="2084679" y="542112"/>
                  </a:lnTo>
                  <a:lnTo>
                    <a:pt x="2084679" y="540956"/>
                  </a:lnTo>
                  <a:close/>
                </a:path>
                <a:path w="2364740" h="991869">
                  <a:moveTo>
                    <a:pt x="2097468" y="532244"/>
                  </a:moveTo>
                  <a:lnTo>
                    <a:pt x="2096884" y="531660"/>
                  </a:lnTo>
                  <a:lnTo>
                    <a:pt x="2096884" y="531075"/>
                  </a:lnTo>
                  <a:lnTo>
                    <a:pt x="2096300" y="531075"/>
                  </a:lnTo>
                  <a:lnTo>
                    <a:pt x="2096300" y="532244"/>
                  </a:lnTo>
                  <a:lnTo>
                    <a:pt x="2097468" y="532244"/>
                  </a:lnTo>
                  <a:close/>
                </a:path>
                <a:path w="2364740" h="991869">
                  <a:moveTo>
                    <a:pt x="2097468" y="528193"/>
                  </a:moveTo>
                  <a:lnTo>
                    <a:pt x="2095728" y="525868"/>
                  </a:lnTo>
                  <a:lnTo>
                    <a:pt x="2096211" y="528853"/>
                  </a:lnTo>
                  <a:lnTo>
                    <a:pt x="2095728" y="529336"/>
                  </a:lnTo>
                  <a:lnTo>
                    <a:pt x="2096300" y="530504"/>
                  </a:lnTo>
                  <a:lnTo>
                    <a:pt x="2096300" y="529336"/>
                  </a:lnTo>
                  <a:lnTo>
                    <a:pt x="2096300" y="528764"/>
                  </a:lnTo>
                  <a:lnTo>
                    <a:pt x="2096300" y="528193"/>
                  </a:lnTo>
                  <a:lnTo>
                    <a:pt x="2097468" y="528193"/>
                  </a:lnTo>
                  <a:close/>
                </a:path>
                <a:path w="2364740" h="991869">
                  <a:moveTo>
                    <a:pt x="2099208" y="511352"/>
                  </a:moveTo>
                  <a:lnTo>
                    <a:pt x="2093976" y="504977"/>
                  </a:lnTo>
                  <a:lnTo>
                    <a:pt x="2085263" y="499745"/>
                  </a:lnTo>
                  <a:lnTo>
                    <a:pt x="2082939" y="501484"/>
                  </a:lnTo>
                  <a:lnTo>
                    <a:pt x="2086432" y="509612"/>
                  </a:lnTo>
                  <a:lnTo>
                    <a:pt x="2084108" y="507873"/>
                  </a:lnTo>
                  <a:lnTo>
                    <a:pt x="2082355" y="505548"/>
                  </a:lnTo>
                  <a:lnTo>
                    <a:pt x="2080615" y="503809"/>
                  </a:lnTo>
                  <a:lnTo>
                    <a:pt x="2083346" y="508723"/>
                  </a:lnTo>
                  <a:lnTo>
                    <a:pt x="2087156" y="514400"/>
                  </a:lnTo>
                  <a:lnTo>
                    <a:pt x="2092058" y="520306"/>
                  </a:lnTo>
                  <a:lnTo>
                    <a:pt x="2098052" y="525868"/>
                  </a:lnTo>
                  <a:lnTo>
                    <a:pt x="2094522" y="520433"/>
                  </a:lnTo>
                  <a:lnTo>
                    <a:pt x="2092896" y="517232"/>
                  </a:lnTo>
                  <a:lnTo>
                    <a:pt x="2090940" y="513702"/>
                  </a:lnTo>
                  <a:lnTo>
                    <a:pt x="2086432" y="507288"/>
                  </a:lnTo>
                  <a:lnTo>
                    <a:pt x="2087587" y="504977"/>
                  </a:lnTo>
                  <a:lnTo>
                    <a:pt x="2092236" y="507873"/>
                  </a:lnTo>
                  <a:lnTo>
                    <a:pt x="2095144" y="511352"/>
                  </a:lnTo>
                  <a:lnTo>
                    <a:pt x="2093404" y="508457"/>
                  </a:lnTo>
                  <a:lnTo>
                    <a:pt x="2099208" y="511352"/>
                  </a:lnTo>
                  <a:close/>
                </a:path>
                <a:path w="2364740" h="991869">
                  <a:moveTo>
                    <a:pt x="2106765" y="515416"/>
                  </a:moveTo>
                  <a:lnTo>
                    <a:pt x="2106180" y="510781"/>
                  </a:lnTo>
                  <a:lnTo>
                    <a:pt x="2104440" y="508457"/>
                  </a:lnTo>
                  <a:lnTo>
                    <a:pt x="2098636" y="503224"/>
                  </a:lnTo>
                  <a:lnTo>
                    <a:pt x="2098636" y="505548"/>
                  </a:lnTo>
                  <a:lnTo>
                    <a:pt x="2106765" y="515416"/>
                  </a:lnTo>
                  <a:close/>
                </a:path>
                <a:path w="2364740" h="991869">
                  <a:moveTo>
                    <a:pt x="2157615" y="491617"/>
                  </a:moveTo>
                  <a:lnTo>
                    <a:pt x="2157323" y="491045"/>
                  </a:lnTo>
                  <a:lnTo>
                    <a:pt x="2157323" y="491617"/>
                  </a:lnTo>
                  <a:lnTo>
                    <a:pt x="2157615" y="491617"/>
                  </a:lnTo>
                  <a:close/>
                </a:path>
                <a:path w="2364740" h="991869">
                  <a:moveTo>
                    <a:pt x="2158492" y="492201"/>
                  </a:moveTo>
                  <a:lnTo>
                    <a:pt x="2157907" y="491617"/>
                  </a:lnTo>
                  <a:lnTo>
                    <a:pt x="2157615" y="491617"/>
                  </a:lnTo>
                  <a:lnTo>
                    <a:pt x="2157907" y="492201"/>
                  </a:lnTo>
                  <a:lnTo>
                    <a:pt x="2157907" y="492785"/>
                  </a:lnTo>
                  <a:lnTo>
                    <a:pt x="2158492" y="492201"/>
                  </a:lnTo>
                  <a:close/>
                </a:path>
                <a:path w="2364740" h="991869">
                  <a:moveTo>
                    <a:pt x="2221776" y="415569"/>
                  </a:moveTo>
                  <a:lnTo>
                    <a:pt x="2218880" y="414413"/>
                  </a:lnTo>
                  <a:lnTo>
                    <a:pt x="2216556" y="412089"/>
                  </a:lnTo>
                  <a:lnTo>
                    <a:pt x="2213648" y="410349"/>
                  </a:lnTo>
                  <a:lnTo>
                    <a:pt x="2219452" y="414985"/>
                  </a:lnTo>
                  <a:lnTo>
                    <a:pt x="2218296" y="420217"/>
                  </a:lnTo>
                  <a:lnTo>
                    <a:pt x="2221776" y="415569"/>
                  </a:lnTo>
                  <a:close/>
                </a:path>
                <a:path w="2364740" h="991869">
                  <a:moveTo>
                    <a:pt x="2362416" y="242036"/>
                  </a:moveTo>
                  <a:lnTo>
                    <a:pt x="2360091" y="240880"/>
                  </a:lnTo>
                  <a:lnTo>
                    <a:pt x="2361247" y="242620"/>
                  </a:lnTo>
                  <a:lnTo>
                    <a:pt x="2362416" y="242036"/>
                  </a:lnTo>
                  <a:close/>
                </a:path>
                <a:path w="2364740" h="991869">
                  <a:moveTo>
                    <a:pt x="2364740" y="231584"/>
                  </a:moveTo>
                  <a:lnTo>
                    <a:pt x="2364155" y="230428"/>
                  </a:lnTo>
                  <a:lnTo>
                    <a:pt x="2364740" y="232168"/>
                  </a:lnTo>
                  <a:lnTo>
                    <a:pt x="2364740" y="231584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01131" y="11416"/>
              <a:ext cx="1141095" cy="927735"/>
            </a:xfrm>
            <a:custGeom>
              <a:avLst/>
              <a:gdLst/>
              <a:ahLst/>
              <a:cxnLst/>
              <a:rect l="l" t="t" r="r" b="b"/>
              <a:pathLst>
                <a:path w="1141095" h="927735">
                  <a:moveTo>
                    <a:pt x="1739" y="316915"/>
                  </a:moveTo>
                  <a:lnTo>
                    <a:pt x="0" y="316915"/>
                  </a:lnTo>
                  <a:lnTo>
                    <a:pt x="1155" y="317500"/>
                  </a:lnTo>
                  <a:lnTo>
                    <a:pt x="1739" y="316915"/>
                  </a:lnTo>
                  <a:close/>
                </a:path>
                <a:path w="1141095" h="927735">
                  <a:moveTo>
                    <a:pt x="5219" y="305892"/>
                  </a:moveTo>
                  <a:lnTo>
                    <a:pt x="4064" y="305308"/>
                  </a:lnTo>
                  <a:lnTo>
                    <a:pt x="2895" y="305308"/>
                  </a:lnTo>
                  <a:lnTo>
                    <a:pt x="3479" y="305892"/>
                  </a:lnTo>
                  <a:lnTo>
                    <a:pt x="5219" y="305892"/>
                  </a:lnTo>
                  <a:close/>
                </a:path>
                <a:path w="1141095" h="927735">
                  <a:moveTo>
                    <a:pt x="6388" y="323303"/>
                  </a:moveTo>
                  <a:lnTo>
                    <a:pt x="3479" y="323303"/>
                  </a:lnTo>
                  <a:lnTo>
                    <a:pt x="5803" y="323888"/>
                  </a:lnTo>
                  <a:lnTo>
                    <a:pt x="6388" y="323303"/>
                  </a:lnTo>
                  <a:close/>
                </a:path>
                <a:path w="1141095" h="927735">
                  <a:moveTo>
                    <a:pt x="12204" y="47015"/>
                  </a:moveTo>
                  <a:lnTo>
                    <a:pt x="8128" y="47015"/>
                  </a:lnTo>
                  <a:lnTo>
                    <a:pt x="4648" y="48183"/>
                  </a:lnTo>
                  <a:lnTo>
                    <a:pt x="5219" y="48183"/>
                  </a:lnTo>
                  <a:lnTo>
                    <a:pt x="6388" y="48768"/>
                  </a:lnTo>
                  <a:lnTo>
                    <a:pt x="7543" y="48768"/>
                  </a:lnTo>
                  <a:lnTo>
                    <a:pt x="12204" y="47015"/>
                  </a:lnTo>
                  <a:close/>
                </a:path>
                <a:path w="1141095" h="927735">
                  <a:moveTo>
                    <a:pt x="14528" y="33667"/>
                  </a:moveTo>
                  <a:lnTo>
                    <a:pt x="12204" y="36576"/>
                  </a:lnTo>
                  <a:lnTo>
                    <a:pt x="13360" y="35991"/>
                  </a:lnTo>
                  <a:lnTo>
                    <a:pt x="14528" y="33667"/>
                  </a:lnTo>
                  <a:close/>
                </a:path>
                <a:path w="1141095" h="927735">
                  <a:moveTo>
                    <a:pt x="35712" y="466496"/>
                  </a:moveTo>
                  <a:lnTo>
                    <a:pt x="32537" y="467817"/>
                  </a:lnTo>
                  <a:lnTo>
                    <a:pt x="35445" y="466648"/>
                  </a:lnTo>
                  <a:lnTo>
                    <a:pt x="35712" y="466496"/>
                  </a:lnTo>
                  <a:close/>
                </a:path>
                <a:path w="1141095" h="927735">
                  <a:moveTo>
                    <a:pt x="43002" y="466648"/>
                  </a:moveTo>
                  <a:lnTo>
                    <a:pt x="42125" y="464908"/>
                  </a:lnTo>
                  <a:lnTo>
                    <a:pt x="41249" y="463169"/>
                  </a:lnTo>
                  <a:lnTo>
                    <a:pt x="35712" y="466496"/>
                  </a:lnTo>
                  <a:lnTo>
                    <a:pt x="39509" y="464908"/>
                  </a:lnTo>
                  <a:lnTo>
                    <a:pt x="43002" y="466648"/>
                  </a:lnTo>
                  <a:close/>
                </a:path>
                <a:path w="1141095" h="927735">
                  <a:moveTo>
                    <a:pt x="72923" y="518325"/>
                  </a:moveTo>
                  <a:lnTo>
                    <a:pt x="72631" y="518325"/>
                  </a:lnTo>
                  <a:lnTo>
                    <a:pt x="71475" y="518896"/>
                  </a:lnTo>
                  <a:lnTo>
                    <a:pt x="72631" y="518896"/>
                  </a:lnTo>
                  <a:lnTo>
                    <a:pt x="72923" y="518325"/>
                  </a:lnTo>
                  <a:close/>
                </a:path>
                <a:path w="1141095" h="927735">
                  <a:moveTo>
                    <a:pt x="73215" y="558939"/>
                  </a:moveTo>
                  <a:lnTo>
                    <a:pt x="69151" y="558355"/>
                  </a:lnTo>
                  <a:lnTo>
                    <a:pt x="66243" y="559523"/>
                  </a:lnTo>
                  <a:lnTo>
                    <a:pt x="59855" y="564159"/>
                  </a:lnTo>
                  <a:lnTo>
                    <a:pt x="62179" y="564743"/>
                  </a:lnTo>
                  <a:lnTo>
                    <a:pt x="73215" y="558939"/>
                  </a:lnTo>
                  <a:close/>
                </a:path>
                <a:path w="1141095" h="927735">
                  <a:moveTo>
                    <a:pt x="73215" y="517740"/>
                  </a:moveTo>
                  <a:lnTo>
                    <a:pt x="72923" y="518325"/>
                  </a:lnTo>
                  <a:lnTo>
                    <a:pt x="73215" y="518325"/>
                  </a:lnTo>
                  <a:lnTo>
                    <a:pt x="73215" y="517740"/>
                  </a:lnTo>
                  <a:close/>
                </a:path>
                <a:path w="1141095" h="927735">
                  <a:moveTo>
                    <a:pt x="74383" y="174104"/>
                  </a:moveTo>
                  <a:lnTo>
                    <a:pt x="72631" y="175856"/>
                  </a:lnTo>
                  <a:lnTo>
                    <a:pt x="73215" y="177012"/>
                  </a:lnTo>
                  <a:lnTo>
                    <a:pt x="74383" y="174104"/>
                  </a:lnTo>
                  <a:close/>
                </a:path>
                <a:path w="1141095" h="927735">
                  <a:moveTo>
                    <a:pt x="79032" y="163664"/>
                  </a:moveTo>
                  <a:lnTo>
                    <a:pt x="76123" y="163664"/>
                  </a:lnTo>
                  <a:lnTo>
                    <a:pt x="72059" y="165976"/>
                  </a:lnTo>
                  <a:lnTo>
                    <a:pt x="75539" y="165404"/>
                  </a:lnTo>
                  <a:lnTo>
                    <a:pt x="79032" y="163664"/>
                  </a:lnTo>
                  <a:close/>
                </a:path>
                <a:path w="1141095" h="927735">
                  <a:moveTo>
                    <a:pt x="80772" y="567639"/>
                  </a:moveTo>
                  <a:lnTo>
                    <a:pt x="74815" y="570217"/>
                  </a:lnTo>
                  <a:lnTo>
                    <a:pt x="71475" y="571271"/>
                  </a:lnTo>
                  <a:lnTo>
                    <a:pt x="67691" y="572541"/>
                  </a:lnTo>
                  <a:lnTo>
                    <a:pt x="60426" y="575767"/>
                  </a:lnTo>
                  <a:lnTo>
                    <a:pt x="58102" y="575195"/>
                  </a:lnTo>
                  <a:lnTo>
                    <a:pt x="62179" y="571131"/>
                  </a:lnTo>
                  <a:lnTo>
                    <a:pt x="66243" y="568807"/>
                  </a:lnTo>
                  <a:lnTo>
                    <a:pt x="63334" y="569963"/>
                  </a:lnTo>
                  <a:lnTo>
                    <a:pt x="66827" y="565327"/>
                  </a:lnTo>
                  <a:lnTo>
                    <a:pt x="59855" y="568807"/>
                  </a:lnTo>
                  <a:lnTo>
                    <a:pt x="52882" y="575767"/>
                  </a:lnTo>
                  <a:lnTo>
                    <a:pt x="54038" y="578675"/>
                  </a:lnTo>
                  <a:lnTo>
                    <a:pt x="62750" y="576351"/>
                  </a:lnTo>
                  <a:lnTo>
                    <a:pt x="61010" y="578675"/>
                  </a:lnTo>
                  <a:lnTo>
                    <a:pt x="57531" y="579831"/>
                  </a:lnTo>
                  <a:lnTo>
                    <a:pt x="55778" y="580986"/>
                  </a:lnTo>
                  <a:lnTo>
                    <a:pt x="61163" y="579234"/>
                  </a:lnTo>
                  <a:lnTo>
                    <a:pt x="67411" y="576491"/>
                  </a:lnTo>
                  <a:lnTo>
                    <a:pt x="74091" y="572668"/>
                  </a:lnTo>
                  <a:lnTo>
                    <a:pt x="80772" y="567639"/>
                  </a:lnTo>
                  <a:close/>
                </a:path>
                <a:path w="1141095" h="927735">
                  <a:moveTo>
                    <a:pt x="83096" y="569963"/>
                  </a:moveTo>
                  <a:lnTo>
                    <a:pt x="82511" y="569391"/>
                  </a:lnTo>
                  <a:lnTo>
                    <a:pt x="82511" y="568807"/>
                  </a:lnTo>
                  <a:lnTo>
                    <a:pt x="79603" y="569963"/>
                  </a:lnTo>
                  <a:lnTo>
                    <a:pt x="83096" y="569963"/>
                  </a:lnTo>
                  <a:close/>
                </a:path>
                <a:path w="1141095" h="927735">
                  <a:moveTo>
                    <a:pt x="84836" y="569963"/>
                  </a:moveTo>
                  <a:lnTo>
                    <a:pt x="83096" y="569963"/>
                  </a:lnTo>
                  <a:lnTo>
                    <a:pt x="83096" y="570547"/>
                  </a:lnTo>
                  <a:lnTo>
                    <a:pt x="83680" y="570547"/>
                  </a:lnTo>
                  <a:lnTo>
                    <a:pt x="84836" y="569963"/>
                  </a:lnTo>
                  <a:close/>
                </a:path>
                <a:path w="1141095" h="927735">
                  <a:moveTo>
                    <a:pt x="86588" y="569391"/>
                  </a:moveTo>
                  <a:lnTo>
                    <a:pt x="85420" y="569391"/>
                  </a:lnTo>
                  <a:lnTo>
                    <a:pt x="84836" y="569963"/>
                  </a:lnTo>
                  <a:lnTo>
                    <a:pt x="86588" y="569963"/>
                  </a:lnTo>
                  <a:lnTo>
                    <a:pt x="86588" y="569391"/>
                  </a:lnTo>
                  <a:close/>
                </a:path>
                <a:path w="1141095" h="927735">
                  <a:moveTo>
                    <a:pt x="90652" y="583895"/>
                  </a:moveTo>
                  <a:lnTo>
                    <a:pt x="89484" y="584479"/>
                  </a:lnTo>
                  <a:lnTo>
                    <a:pt x="88912" y="585050"/>
                  </a:lnTo>
                  <a:lnTo>
                    <a:pt x="90652" y="583895"/>
                  </a:lnTo>
                  <a:close/>
                </a:path>
                <a:path w="1141095" h="927735">
                  <a:moveTo>
                    <a:pt x="90652" y="226936"/>
                  </a:moveTo>
                  <a:lnTo>
                    <a:pt x="87744" y="225780"/>
                  </a:lnTo>
                  <a:lnTo>
                    <a:pt x="88912" y="226352"/>
                  </a:lnTo>
                  <a:lnTo>
                    <a:pt x="90652" y="226936"/>
                  </a:lnTo>
                  <a:close/>
                </a:path>
                <a:path w="1141095" h="927735">
                  <a:moveTo>
                    <a:pt x="92392" y="582739"/>
                  </a:moveTo>
                  <a:lnTo>
                    <a:pt x="91808" y="582739"/>
                  </a:lnTo>
                  <a:lnTo>
                    <a:pt x="90652" y="583895"/>
                  </a:lnTo>
                  <a:lnTo>
                    <a:pt x="91808" y="583311"/>
                  </a:lnTo>
                  <a:lnTo>
                    <a:pt x="92392" y="583311"/>
                  </a:lnTo>
                  <a:lnTo>
                    <a:pt x="92392" y="582739"/>
                  </a:lnTo>
                  <a:close/>
                </a:path>
                <a:path w="1141095" h="927735">
                  <a:moveTo>
                    <a:pt x="93560" y="581571"/>
                  </a:moveTo>
                  <a:lnTo>
                    <a:pt x="91808" y="581571"/>
                  </a:lnTo>
                  <a:lnTo>
                    <a:pt x="90068" y="582155"/>
                  </a:lnTo>
                  <a:lnTo>
                    <a:pt x="91808" y="582155"/>
                  </a:lnTo>
                  <a:lnTo>
                    <a:pt x="92392" y="582739"/>
                  </a:lnTo>
                  <a:lnTo>
                    <a:pt x="93560" y="581571"/>
                  </a:lnTo>
                  <a:close/>
                </a:path>
                <a:path w="1141095" h="927735">
                  <a:moveTo>
                    <a:pt x="94132" y="584479"/>
                  </a:moveTo>
                  <a:lnTo>
                    <a:pt x="93560" y="583311"/>
                  </a:lnTo>
                  <a:lnTo>
                    <a:pt x="93560" y="583895"/>
                  </a:lnTo>
                  <a:lnTo>
                    <a:pt x="94132" y="584479"/>
                  </a:lnTo>
                  <a:close/>
                </a:path>
                <a:path w="1141095" h="927735">
                  <a:moveTo>
                    <a:pt x="96634" y="588162"/>
                  </a:moveTo>
                  <a:lnTo>
                    <a:pt x="95885" y="588543"/>
                  </a:lnTo>
                  <a:lnTo>
                    <a:pt x="94716" y="589699"/>
                  </a:lnTo>
                  <a:lnTo>
                    <a:pt x="96634" y="588162"/>
                  </a:lnTo>
                  <a:close/>
                </a:path>
                <a:path w="1141095" h="927735">
                  <a:moveTo>
                    <a:pt x="103441" y="585635"/>
                  </a:moveTo>
                  <a:lnTo>
                    <a:pt x="99949" y="585635"/>
                  </a:lnTo>
                  <a:lnTo>
                    <a:pt x="97624" y="587375"/>
                  </a:lnTo>
                  <a:lnTo>
                    <a:pt x="99199" y="587565"/>
                  </a:lnTo>
                  <a:lnTo>
                    <a:pt x="98056" y="590575"/>
                  </a:lnTo>
                  <a:lnTo>
                    <a:pt x="97129" y="593585"/>
                  </a:lnTo>
                  <a:lnTo>
                    <a:pt x="99364" y="593763"/>
                  </a:lnTo>
                  <a:lnTo>
                    <a:pt x="98793" y="592023"/>
                  </a:lnTo>
                  <a:lnTo>
                    <a:pt x="103441" y="585635"/>
                  </a:lnTo>
                  <a:close/>
                </a:path>
                <a:path w="1141095" h="927735">
                  <a:moveTo>
                    <a:pt x="112737" y="829995"/>
                  </a:moveTo>
                  <a:lnTo>
                    <a:pt x="109245" y="832319"/>
                  </a:lnTo>
                  <a:lnTo>
                    <a:pt x="107505" y="832891"/>
                  </a:lnTo>
                  <a:lnTo>
                    <a:pt x="108089" y="834059"/>
                  </a:lnTo>
                  <a:lnTo>
                    <a:pt x="109245" y="835215"/>
                  </a:lnTo>
                  <a:lnTo>
                    <a:pt x="112737" y="829995"/>
                  </a:lnTo>
                  <a:close/>
                </a:path>
                <a:path w="1141095" h="927735">
                  <a:moveTo>
                    <a:pt x="117970" y="290791"/>
                  </a:moveTo>
                  <a:lnTo>
                    <a:pt x="115062" y="289636"/>
                  </a:lnTo>
                  <a:lnTo>
                    <a:pt x="109829" y="291376"/>
                  </a:lnTo>
                  <a:lnTo>
                    <a:pt x="117970" y="290791"/>
                  </a:lnTo>
                  <a:close/>
                </a:path>
                <a:path w="1141095" h="927735">
                  <a:moveTo>
                    <a:pt x="121450" y="268160"/>
                  </a:moveTo>
                  <a:lnTo>
                    <a:pt x="119710" y="268160"/>
                  </a:lnTo>
                  <a:lnTo>
                    <a:pt x="117386" y="267576"/>
                  </a:lnTo>
                  <a:lnTo>
                    <a:pt x="116509" y="267576"/>
                  </a:lnTo>
                  <a:lnTo>
                    <a:pt x="116801" y="266992"/>
                  </a:lnTo>
                  <a:lnTo>
                    <a:pt x="117970" y="265836"/>
                  </a:lnTo>
                  <a:lnTo>
                    <a:pt x="116217" y="265836"/>
                  </a:lnTo>
                  <a:lnTo>
                    <a:pt x="114477" y="266992"/>
                  </a:lnTo>
                  <a:lnTo>
                    <a:pt x="115062" y="267576"/>
                  </a:lnTo>
                  <a:lnTo>
                    <a:pt x="115976" y="268046"/>
                  </a:lnTo>
                  <a:lnTo>
                    <a:pt x="115646" y="268732"/>
                  </a:lnTo>
                  <a:lnTo>
                    <a:pt x="115062" y="269316"/>
                  </a:lnTo>
                  <a:lnTo>
                    <a:pt x="121450" y="268160"/>
                  </a:lnTo>
                  <a:close/>
                </a:path>
                <a:path w="1141095" h="927735">
                  <a:moveTo>
                    <a:pt x="122364" y="626770"/>
                  </a:moveTo>
                  <a:lnTo>
                    <a:pt x="120865" y="628015"/>
                  </a:lnTo>
                  <a:lnTo>
                    <a:pt x="122034" y="627430"/>
                  </a:lnTo>
                  <a:lnTo>
                    <a:pt x="122364" y="626770"/>
                  </a:lnTo>
                  <a:close/>
                </a:path>
                <a:path w="1141095" h="927735">
                  <a:moveTo>
                    <a:pt x="131330" y="352285"/>
                  </a:moveTo>
                  <a:lnTo>
                    <a:pt x="130162" y="352869"/>
                  </a:lnTo>
                  <a:lnTo>
                    <a:pt x="130162" y="353441"/>
                  </a:lnTo>
                  <a:lnTo>
                    <a:pt x="131330" y="352285"/>
                  </a:lnTo>
                  <a:close/>
                </a:path>
                <a:path w="1141095" h="927735">
                  <a:moveTo>
                    <a:pt x="132486" y="364477"/>
                  </a:moveTo>
                  <a:lnTo>
                    <a:pt x="129006" y="366801"/>
                  </a:lnTo>
                  <a:lnTo>
                    <a:pt x="131330" y="366217"/>
                  </a:lnTo>
                  <a:lnTo>
                    <a:pt x="132486" y="365061"/>
                  </a:lnTo>
                  <a:lnTo>
                    <a:pt x="132486" y="364477"/>
                  </a:lnTo>
                  <a:close/>
                </a:path>
                <a:path w="1141095" h="927735">
                  <a:moveTo>
                    <a:pt x="134239" y="374345"/>
                  </a:moveTo>
                  <a:lnTo>
                    <a:pt x="131914" y="374929"/>
                  </a:lnTo>
                  <a:lnTo>
                    <a:pt x="133070" y="374929"/>
                  </a:lnTo>
                  <a:lnTo>
                    <a:pt x="134239" y="374345"/>
                  </a:lnTo>
                  <a:close/>
                </a:path>
                <a:path w="1141095" h="927735">
                  <a:moveTo>
                    <a:pt x="135394" y="403377"/>
                  </a:moveTo>
                  <a:lnTo>
                    <a:pt x="133654" y="403948"/>
                  </a:lnTo>
                  <a:lnTo>
                    <a:pt x="134239" y="403948"/>
                  </a:lnTo>
                  <a:lnTo>
                    <a:pt x="135394" y="403377"/>
                  </a:lnTo>
                  <a:close/>
                </a:path>
                <a:path w="1141095" h="927735">
                  <a:moveTo>
                    <a:pt x="135978" y="407441"/>
                  </a:moveTo>
                  <a:lnTo>
                    <a:pt x="135394" y="406857"/>
                  </a:lnTo>
                  <a:lnTo>
                    <a:pt x="135394" y="407441"/>
                  </a:lnTo>
                  <a:lnTo>
                    <a:pt x="135978" y="407441"/>
                  </a:lnTo>
                  <a:close/>
                </a:path>
                <a:path w="1141095" h="927735">
                  <a:moveTo>
                    <a:pt x="137007" y="400202"/>
                  </a:moveTo>
                  <a:lnTo>
                    <a:pt x="135394" y="399884"/>
                  </a:lnTo>
                  <a:lnTo>
                    <a:pt x="134823" y="401053"/>
                  </a:lnTo>
                  <a:lnTo>
                    <a:pt x="127838" y="404533"/>
                  </a:lnTo>
                  <a:lnTo>
                    <a:pt x="130746" y="405117"/>
                  </a:lnTo>
                  <a:lnTo>
                    <a:pt x="133654" y="403948"/>
                  </a:lnTo>
                  <a:lnTo>
                    <a:pt x="132372" y="403644"/>
                  </a:lnTo>
                  <a:lnTo>
                    <a:pt x="134747" y="401916"/>
                  </a:lnTo>
                  <a:lnTo>
                    <a:pt x="137007" y="400202"/>
                  </a:lnTo>
                  <a:close/>
                </a:path>
                <a:path w="1141095" h="927735">
                  <a:moveTo>
                    <a:pt x="137147" y="416725"/>
                  </a:moveTo>
                  <a:lnTo>
                    <a:pt x="135978" y="416725"/>
                  </a:lnTo>
                  <a:lnTo>
                    <a:pt x="136563" y="417309"/>
                  </a:lnTo>
                  <a:lnTo>
                    <a:pt x="137147" y="416725"/>
                  </a:lnTo>
                  <a:close/>
                </a:path>
                <a:path w="1141095" h="927735">
                  <a:moveTo>
                    <a:pt x="137147" y="408597"/>
                  </a:moveTo>
                  <a:lnTo>
                    <a:pt x="136563" y="408012"/>
                  </a:lnTo>
                  <a:lnTo>
                    <a:pt x="135394" y="408012"/>
                  </a:lnTo>
                  <a:lnTo>
                    <a:pt x="134823" y="408597"/>
                  </a:lnTo>
                  <a:lnTo>
                    <a:pt x="137147" y="408597"/>
                  </a:lnTo>
                  <a:close/>
                </a:path>
                <a:path w="1141095" h="927735">
                  <a:moveTo>
                    <a:pt x="138887" y="417309"/>
                  </a:moveTo>
                  <a:lnTo>
                    <a:pt x="138303" y="416725"/>
                  </a:lnTo>
                  <a:lnTo>
                    <a:pt x="137147" y="417309"/>
                  </a:lnTo>
                  <a:lnTo>
                    <a:pt x="138887" y="417309"/>
                  </a:lnTo>
                  <a:close/>
                </a:path>
                <a:path w="1141095" h="927735">
                  <a:moveTo>
                    <a:pt x="140627" y="406857"/>
                  </a:moveTo>
                  <a:lnTo>
                    <a:pt x="137718" y="407441"/>
                  </a:lnTo>
                  <a:lnTo>
                    <a:pt x="135978" y="407441"/>
                  </a:lnTo>
                  <a:lnTo>
                    <a:pt x="136563" y="408012"/>
                  </a:lnTo>
                  <a:lnTo>
                    <a:pt x="138303" y="407441"/>
                  </a:lnTo>
                  <a:lnTo>
                    <a:pt x="139471" y="407441"/>
                  </a:lnTo>
                  <a:lnTo>
                    <a:pt x="140627" y="406857"/>
                  </a:lnTo>
                  <a:close/>
                </a:path>
                <a:path w="1141095" h="927735">
                  <a:moveTo>
                    <a:pt x="141795" y="417309"/>
                  </a:moveTo>
                  <a:lnTo>
                    <a:pt x="138887" y="416725"/>
                  </a:lnTo>
                  <a:lnTo>
                    <a:pt x="138887" y="417309"/>
                  </a:lnTo>
                  <a:lnTo>
                    <a:pt x="138887" y="417880"/>
                  </a:lnTo>
                  <a:lnTo>
                    <a:pt x="141795" y="417309"/>
                  </a:lnTo>
                  <a:close/>
                </a:path>
                <a:path w="1141095" h="927735">
                  <a:moveTo>
                    <a:pt x="145808" y="654126"/>
                  </a:moveTo>
                  <a:lnTo>
                    <a:pt x="145224" y="654710"/>
                  </a:lnTo>
                  <a:lnTo>
                    <a:pt x="144653" y="655866"/>
                  </a:lnTo>
                  <a:lnTo>
                    <a:pt x="145224" y="655281"/>
                  </a:lnTo>
                  <a:lnTo>
                    <a:pt x="145808" y="654126"/>
                  </a:lnTo>
                  <a:close/>
                </a:path>
                <a:path w="1141095" h="927735">
                  <a:moveTo>
                    <a:pt x="157429" y="423113"/>
                  </a:moveTo>
                  <a:lnTo>
                    <a:pt x="155689" y="422529"/>
                  </a:lnTo>
                  <a:lnTo>
                    <a:pt x="143484" y="425437"/>
                  </a:lnTo>
                  <a:lnTo>
                    <a:pt x="146977" y="426008"/>
                  </a:lnTo>
                  <a:lnTo>
                    <a:pt x="150456" y="425437"/>
                  </a:lnTo>
                  <a:lnTo>
                    <a:pt x="157429" y="423113"/>
                  </a:lnTo>
                  <a:close/>
                </a:path>
                <a:path w="1141095" h="927735">
                  <a:moveTo>
                    <a:pt x="167309" y="412661"/>
                  </a:moveTo>
                  <a:lnTo>
                    <a:pt x="161823" y="413334"/>
                  </a:lnTo>
                  <a:lnTo>
                    <a:pt x="155181" y="414553"/>
                  </a:lnTo>
                  <a:lnTo>
                    <a:pt x="147802" y="416420"/>
                  </a:lnTo>
                  <a:lnTo>
                    <a:pt x="140042" y="419049"/>
                  </a:lnTo>
                  <a:lnTo>
                    <a:pt x="146227" y="417931"/>
                  </a:lnTo>
                  <a:lnTo>
                    <a:pt x="153403" y="417004"/>
                  </a:lnTo>
                  <a:lnTo>
                    <a:pt x="160921" y="415569"/>
                  </a:lnTo>
                  <a:lnTo>
                    <a:pt x="162661" y="416140"/>
                  </a:lnTo>
                  <a:lnTo>
                    <a:pt x="157429" y="418465"/>
                  </a:lnTo>
                  <a:lnTo>
                    <a:pt x="153365" y="419633"/>
                  </a:lnTo>
                  <a:lnTo>
                    <a:pt x="156273" y="419049"/>
                  </a:lnTo>
                  <a:lnTo>
                    <a:pt x="151041" y="421944"/>
                  </a:lnTo>
                  <a:lnTo>
                    <a:pt x="158597" y="420204"/>
                  </a:lnTo>
                  <a:lnTo>
                    <a:pt x="167309" y="416140"/>
                  </a:lnTo>
                  <a:lnTo>
                    <a:pt x="167309" y="414401"/>
                  </a:lnTo>
                  <a:lnTo>
                    <a:pt x="159181" y="414985"/>
                  </a:lnTo>
                  <a:lnTo>
                    <a:pt x="161505" y="413816"/>
                  </a:lnTo>
                  <a:lnTo>
                    <a:pt x="164985" y="413245"/>
                  </a:lnTo>
                  <a:lnTo>
                    <a:pt x="167309" y="412661"/>
                  </a:lnTo>
                  <a:close/>
                </a:path>
                <a:path w="1141095" h="927735">
                  <a:moveTo>
                    <a:pt x="187655" y="558939"/>
                  </a:moveTo>
                  <a:lnTo>
                    <a:pt x="181254" y="562419"/>
                  </a:lnTo>
                  <a:lnTo>
                    <a:pt x="176606" y="559523"/>
                  </a:lnTo>
                  <a:lnTo>
                    <a:pt x="179514" y="564159"/>
                  </a:lnTo>
                  <a:lnTo>
                    <a:pt x="181838" y="562419"/>
                  </a:lnTo>
                  <a:lnTo>
                    <a:pt x="187655" y="558939"/>
                  </a:lnTo>
                  <a:close/>
                </a:path>
                <a:path w="1141095" h="927735">
                  <a:moveTo>
                    <a:pt x="234721" y="709269"/>
                  </a:moveTo>
                  <a:lnTo>
                    <a:pt x="229489" y="716229"/>
                  </a:lnTo>
                  <a:lnTo>
                    <a:pt x="233565" y="715657"/>
                  </a:lnTo>
                  <a:lnTo>
                    <a:pt x="234721" y="709269"/>
                  </a:lnTo>
                  <a:close/>
                </a:path>
                <a:path w="1141095" h="927735">
                  <a:moveTo>
                    <a:pt x="241109" y="906030"/>
                  </a:moveTo>
                  <a:lnTo>
                    <a:pt x="240538" y="907186"/>
                  </a:lnTo>
                  <a:lnTo>
                    <a:pt x="240538" y="907770"/>
                  </a:lnTo>
                  <a:lnTo>
                    <a:pt x="241109" y="907186"/>
                  </a:lnTo>
                  <a:lnTo>
                    <a:pt x="241109" y="906030"/>
                  </a:lnTo>
                  <a:close/>
                </a:path>
                <a:path w="1141095" h="927735">
                  <a:moveTo>
                    <a:pt x="262039" y="921118"/>
                  </a:moveTo>
                  <a:lnTo>
                    <a:pt x="261454" y="918794"/>
                  </a:lnTo>
                  <a:lnTo>
                    <a:pt x="260299" y="916482"/>
                  </a:lnTo>
                  <a:lnTo>
                    <a:pt x="262039" y="921118"/>
                  </a:lnTo>
                  <a:close/>
                </a:path>
                <a:path w="1141095" h="927735">
                  <a:moveTo>
                    <a:pt x="264363" y="735965"/>
                  </a:moveTo>
                  <a:lnTo>
                    <a:pt x="263194" y="735965"/>
                  </a:lnTo>
                  <a:lnTo>
                    <a:pt x="261886" y="736409"/>
                  </a:lnTo>
                  <a:lnTo>
                    <a:pt x="260870" y="735380"/>
                  </a:lnTo>
                  <a:lnTo>
                    <a:pt x="259715" y="734809"/>
                  </a:lnTo>
                  <a:lnTo>
                    <a:pt x="257390" y="740029"/>
                  </a:lnTo>
                  <a:lnTo>
                    <a:pt x="259130" y="738873"/>
                  </a:lnTo>
                  <a:lnTo>
                    <a:pt x="260299" y="737133"/>
                  </a:lnTo>
                  <a:lnTo>
                    <a:pt x="261531" y="736727"/>
                  </a:lnTo>
                  <a:lnTo>
                    <a:pt x="262039" y="737704"/>
                  </a:lnTo>
                  <a:lnTo>
                    <a:pt x="263194" y="739444"/>
                  </a:lnTo>
                  <a:lnTo>
                    <a:pt x="264363" y="738289"/>
                  </a:lnTo>
                  <a:lnTo>
                    <a:pt x="264363" y="735965"/>
                  </a:lnTo>
                  <a:close/>
                </a:path>
                <a:path w="1141095" h="927735">
                  <a:moveTo>
                    <a:pt x="275983" y="923442"/>
                  </a:moveTo>
                  <a:lnTo>
                    <a:pt x="274815" y="925766"/>
                  </a:lnTo>
                  <a:lnTo>
                    <a:pt x="274243" y="927506"/>
                  </a:lnTo>
                  <a:lnTo>
                    <a:pt x="275983" y="923442"/>
                  </a:lnTo>
                  <a:close/>
                </a:path>
                <a:path w="1141095" h="927735">
                  <a:moveTo>
                    <a:pt x="438645" y="483489"/>
                  </a:moveTo>
                  <a:lnTo>
                    <a:pt x="429933" y="486384"/>
                  </a:lnTo>
                  <a:lnTo>
                    <a:pt x="434581" y="489292"/>
                  </a:lnTo>
                  <a:lnTo>
                    <a:pt x="438645" y="483489"/>
                  </a:lnTo>
                  <a:close/>
                </a:path>
                <a:path w="1141095" h="927735">
                  <a:moveTo>
                    <a:pt x="453758" y="533984"/>
                  </a:moveTo>
                  <a:lnTo>
                    <a:pt x="453174" y="532257"/>
                  </a:lnTo>
                  <a:lnTo>
                    <a:pt x="447954" y="535139"/>
                  </a:lnTo>
                  <a:lnTo>
                    <a:pt x="452602" y="535139"/>
                  </a:lnTo>
                  <a:lnTo>
                    <a:pt x="453758" y="535724"/>
                  </a:lnTo>
                  <a:lnTo>
                    <a:pt x="453758" y="533984"/>
                  </a:lnTo>
                  <a:close/>
                </a:path>
                <a:path w="1141095" h="927735">
                  <a:moveTo>
                    <a:pt x="457250" y="537464"/>
                  </a:moveTo>
                  <a:lnTo>
                    <a:pt x="456082" y="536295"/>
                  </a:lnTo>
                  <a:lnTo>
                    <a:pt x="454342" y="535724"/>
                  </a:lnTo>
                  <a:lnTo>
                    <a:pt x="454342" y="539788"/>
                  </a:lnTo>
                  <a:lnTo>
                    <a:pt x="456666" y="540359"/>
                  </a:lnTo>
                  <a:lnTo>
                    <a:pt x="457250" y="537464"/>
                  </a:lnTo>
                  <a:close/>
                </a:path>
                <a:path w="1141095" h="927735">
                  <a:moveTo>
                    <a:pt x="533374" y="607695"/>
                  </a:moveTo>
                  <a:lnTo>
                    <a:pt x="529894" y="607695"/>
                  </a:lnTo>
                  <a:lnTo>
                    <a:pt x="530466" y="608279"/>
                  </a:lnTo>
                  <a:lnTo>
                    <a:pt x="531050" y="608279"/>
                  </a:lnTo>
                  <a:lnTo>
                    <a:pt x="533374" y="607695"/>
                  </a:lnTo>
                  <a:close/>
                </a:path>
                <a:path w="1141095" h="927735">
                  <a:moveTo>
                    <a:pt x="599046" y="0"/>
                  </a:moveTo>
                  <a:lnTo>
                    <a:pt x="597306" y="0"/>
                  </a:lnTo>
                  <a:lnTo>
                    <a:pt x="596252" y="355"/>
                  </a:lnTo>
                  <a:lnTo>
                    <a:pt x="599046" y="0"/>
                  </a:lnTo>
                  <a:close/>
                </a:path>
                <a:path w="1141095" h="927735">
                  <a:moveTo>
                    <a:pt x="601370" y="582739"/>
                  </a:moveTo>
                  <a:lnTo>
                    <a:pt x="599046" y="584479"/>
                  </a:lnTo>
                  <a:lnTo>
                    <a:pt x="600202" y="585050"/>
                  </a:lnTo>
                  <a:lnTo>
                    <a:pt x="601370" y="582739"/>
                  </a:lnTo>
                  <a:close/>
                </a:path>
                <a:path w="1141095" h="927735">
                  <a:moveTo>
                    <a:pt x="601370" y="36576"/>
                  </a:moveTo>
                  <a:lnTo>
                    <a:pt x="600786" y="36576"/>
                  </a:lnTo>
                  <a:lnTo>
                    <a:pt x="599630" y="37147"/>
                  </a:lnTo>
                  <a:lnTo>
                    <a:pt x="599046" y="37731"/>
                  </a:lnTo>
                  <a:lnTo>
                    <a:pt x="600202" y="37731"/>
                  </a:lnTo>
                  <a:lnTo>
                    <a:pt x="601370" y="36576"/>
                  </a:lnTo>
                  <a:close/>
                </a:path>
                <a:path w="1141095" h="927735">
                  <a:moveTo>
                    <a:pt x="611251" y="663409"/>
                  </a:moveTo>
                  <a:lnTo>
                    <a:pt x="610666" y="662838"/>
                  </a:lnTo>
                  <a:lnTo>
                    <a:pt x="610666" y="663409"/>
                  </a:lnTo>
                  <a:lnTo>
                    <a:pt x="611251" y="663994"/>
                  </a:lnTo>
                  <a:lnTo>
                    <a:pt x="611251" y="663409"/>
                  </a:lnTo>
                  <a:close/>
                </a:path>
                <a:path w="1141095" h="927735">
                  <a:moveTo>
                    <a:pt x="617639" y="587959"/>
                  </a:moveTo>
                  <a:lnTo>
                    <a:pt x="615315" y="588543"/>
                  </a:lnTo>
                  <a:lnTo>
                    <a:pt x="615899" y="589114"/>
                  </a:lnTo>
                  <a:lnTo>
                    <a:pt x="616483" y="589114"/>
                  </a:lnTo>
                  <a:lnTo>
                    <a:pt x="617639" y="587959"/>
                  </a:lnTo>
                  <a:close/>
                </a:path>
                <a:path w="1141095" h="927735">
                  <a:moveTo>
                    <a:pt x="626935" y="668058"/>
                  </a:moveTo>
                  <a:lnTo>
                    <a:pt x="622871" y="663409"/>
                  </a:lnTo>
                  <a:lnTo>
                    <a:pt x="624027" y="666902"/>
                  </a:lnTo>
                  <a:lnTo>
                    <a:pt x="625195" y="669213"/>
                  </a:lnTo>
                  <a:lnTo>
                    <a:pt x="626351" y="670966"/>
                  </a:lnTo>
                  <a:lnTo>
                    <a:pt x="626351" y="670382"/>
                  </a:lnTo>
                  <a:lnTo>
                    <a:pt x="626935" y="669213"/>
                  </a:lnTo>
                  <a:lnTo>
                    <a:pt x="626935" y="668058"/>
                  </a:lnTo>
                  <a:close/>
                </a:path>
                <a:path w="1141095" h="927735">
                  <a:moveTo>
                    <a:pt x="643737" y="177596"/>
                  </a:moveTo>
                  <a:lnTo>
                    <a:pt x="642581" y="176428"/>
                  </a:lnTo>
                  <a:lnTo>
                    <a:pt x="640842" y="175856"/>
                  </a:lnTo>
                  <a:lnTo>
                    <a:pt x="640842" y="173532"/>
                  </a:lnTo>
                  <a:lnTo>
                    <a:pt x="635025" y="175856"/>
                  </a:lnTo>
                  <a:lnTo>
                    <a:pt x="639089" y="175856"/>
                  </a:lnTo>
                  <a:lnTo>
                    <a:pt x="640664" y="176377"/>
                  </a:lnTo>
                  <a:lnTo>
                    <a:pt x="639673" y="179336"/>
                  </a:lnTo>
                  <a:lnTo>
                    <a:pt x="641997" y="179336"/>
                  </a:lnTo>
                  <a:lnTo>
                    <a:pt x="643737" y="177596"/>
                  </a:lnTo>
                  <a:close/>
                </a:path>
                <a:path w="1141095" h="927735">
                  <a:moveTo>
                    <a:pt x="691400" y="234480"/>
                  </a:moveTo>
                  <a:lnTo>
                    <a:pt x="690232" y="233908"/>
                  </a:lnTo>
                  <a:lnTo>
                    <a:pt x="688492" y="233908"/>
                  </a:lnTo>
                  <a:lnTo>
                    <a:pt x="688492" y="234480"/>
                  </a:lnTo>
                  <a:lnTo>
                    <a:pt x="691400" y="234480"/>
                  </a:lnTo>
                  <a:close/>
                </a:path>
                <a:path w="1141095" h="927735">
                  <a:moveTo>
                    <a:pt x="741959" y="299504"/>
                  </a:moveTo>
                  <a:lnTo>
                    <a:pt x="741375" y="297764"/>
                  </a:lnTo>
                  <a:lnTo>
                    <a:pt x="740206" y="296608"/>
                  </a:lnTo>
                  <a:lnTo>
                    <a:pt x="741375" y="301244"/>
                  </a:lnTo>
                  <a:lnTo>
                    <a:pt x="741959" y="299504"/>
                  </a:lnTo>
                  <a:close/>
                </a:path>
                <a:path w="1141095" h="927735">
                  <a:moveTo>
                    <a:pt x="750671" y="310540"/>
                  </a:moveTo>
                  <a:lnTo>
                    <a:pt x="748347" y="313436"/>
                  </a:lnTo>
                  <a:lnTo>
                    <a:pt x="746023" y="316915"/>
                  </a:lnTo>
                  <a:lnTo>
                    <a:pt x="746607" y="316344"/>
                  </a:lnTo>
                  <a:lnTo>
                    <a:pt x="747179" y="316344"/>
                  </a:lnTo>
                  <a:lnTo>
                    <a:pt x="748347" y="315760"/>
                  </a:lnTo>
                  <a:lnTo>
                    <a:pt x="750671" y="310540"/>
                  </a:lnTo>
                  <a:close/>
                </a:path>
                <a:path w="1141095" h="927735">
                  <a:moveTo>
                    <a:pt x="787768" y="3987"/>
                  </a:moveTo>
                  <a:lnTo>
                    <a:pt x="783793" y="584"/>
                  </a:lnTo>
                  <a:lnTo>
                    <a:pt x="786117" y="5219"/>
                  </a:lnTo>
                  <a:lnTo>
                    <a:pt x="787768" y="3987"/>
                  </a:lnTo>
                  <a:close/>
                </a:path>
                <a:path w="1141095" h="927735">
                  <a:moveTo>
                    <a:pt x="794842" y="1739"/>
                  </a:moveTo>
                  <a:lnTo>
                    <a:pt x="791933" y="2324"/>
                  </a:lnTo>
                  <a:lnTo>
                    <a:pt x="788441" y="3479"/>
                  </a:lnTo>
                  <a:lnTo>
                    <a:pt x="787768" y="3987"/>
                  </a:lnTo>
                  <a:lnTo>
                    <a:pt x="794842" y="1739"/>
                  </a:lnTo>
                  <a:close/>
                </a:path>
                <a:path w="1141095" h="927735">
                  <a:moveTo>
                    <a:pt x="813435" y="225780"/>
                  </a:moveTo>
                  <a:lnTo>
                    <a:pt x="812850" y="225196"/>
                  </a:lnTo>
                  <a:lnTo>
                    <a:pt x="812266" y="225196"/>
                  </a:lnTo>
                  <a:lnTo>
                    <a:pt x="812850" y="225780"/>
                  </a:lnTo>
                  <a:lnTo>
                    <a:pt x="813435" y="225780"/>
                  </a:lnTo>
                  <a:close/>
                </a:path>
                <a:path w="1141095" h="927735">
                  <a:moveTo>
                    <a:pt x="814019" y="201396"/>
                  </a:moveTo>
                  <a:lnTo>
                    <a:pt x="811695" y="200812"/>
                  </a:lnTo>
                  <a:lnTo>
                    <a:pt x="811110" y="201396"/>
                  </a:lnTo>
                  <a:lnTo>
                    <a:pt x="814019" y="201396"/>
                  </a:lnTo>
                  <a:close/>
                </a:path>
                <a:path w="1141095" h="927735">
                  <a:moveTo>
                    <a:pt x="816914" y="210680"/>
                  </a:moveTo>
                  <a:lnTo>
                    <a:pt x="815759" y="209524"/>
                  </a:lnTo>
                  <a:lnTo>
                    <a:pt x="815174" y="210108"/>
                  </a:lnTo>
                  <a:lnTo>
                    <a:pt x="815759" y="210680"/>
                  </a:lnTo>
                  <a:lnTo>
                    <a:pt x="816914" y="210680"/>
                  </a:lnTo>
                  <a:close/>
                </a:path>
                <a:path w="1141095" h="927735">
                  <a:moveTo>
                    <a:pt x="1025499" y="189788"/>
                  </a:moveTo>
                  <a:lnTo>
                    <a:pt x="1024915" y="189788"/>
                  </a:lnTo>
                  <a:lnTo>
                    <a:pt x="1023747" y="189204"/>
                  </a:lnTo>
                  <a:lnTo>
                    <a:pt x="1024915" y="190360"/>
                  </a:lnTo>
                  <a:lnTo>
                    <a:pt x="1025499" y="189788"/>
                  </a:lnTo>
                  <a:close/>
                </a:path>
                <a:path w="1141095" h="927735">
                  <a:moveTo>
                    <a:pt x="1029563" y="197916"/>
                  </a:moveTo>
                  <a:lnTo>
                    <a:pt x="1026655" y="197916"/>
                  </a:lnTo>
                  <a:lnTo>
                    <a:pt x="1029563" y="198488"/>
                  </a:lnTo>
                  <a:lnTo>
                    <a:pt x="1029563" y="197916"/>
                  </a:lnTo>
                  <a:close/>
                </a:path>
                <a:path w="1141095" h="927735">
                  <a:moveTo>
                    <a:pt x="1140510" y="570547"/>
                  </a:moveTo>
                  <a:lnTo>
                    <a:pt x="1137602" y="570547"/>
                  </a:lnTo>
                  <a:lnTo>
                    <a:pt x="1137031" y="571703"/>
                  </a:lnTo>
                  <a:lnTo>
                    <a:pt x="1137602" y="574027"/>
                  </a:lnTo>
                  <a:lnTo>
                    <a:pt x="1138770" y="573455"/>
                  </a:lnTo>
                  <a:lnTo>
                    <a:pt x="1140510" y="572871"/>
                  </a:lnTo>
                  <a:lnTo>
                    <a:pt x="1140510" y="570547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84331" y="-190"/>
              <a:ext cx="2550795" cy="1019175"/>
            </a:xfrm>
            <a:custGeom>
              <a:avLst/>
              <a:gdLst/>
              <a:ahLst/>
              <a:cxnLst/>
              <a:rect l="l" t="t" r="r" b="b"/>
              <a:pathLst>
                <a:path w="2550795" h="1019175">
                  <a:moveTo>
                    <a:pt x="30556" y="105067"/>
                  </a:moveTo>
                  <a:lnTo>
                    <a:pt x="28816" y="104495"/>
                  </a:lnTo>
                  <a:lnTo>
                    <a:pt x="27063" y="104495"/>
                  </a:lnTo>
                  <a:lnTo>
                    <a:pt x="30556" y="105067"/>
                  </a:lnTo>
                  <a:close/>
                </a:path>
                <a:path w="2550795" h="1019175">
                  <a:moveTo>
                    <a:pt x="31724" y="213588"/>
                  </a:moveTo>
                  <a:lnTo>
                    <a:pt x="27647" y="213588"/>
                  </a:lnTo>
                  <a:lnTo>
                    <a:pt x="30556" y="214160"/>
                  </a:lnTo>
                  <a:lnTo>
                    <a:pt x="31724" y="213588"/>
                  </a:lnTo>
                  <a:close/>
                </a:path>
                <a:path w="2550795" h="1019175">
                  <a:moveTo>
                    <a:pt x="34048" y="109308"/>
                  </a:moveTo>
                  <a:lnTo>
                    <a:pt x="31724" y="113118"/>
                  </a:lnTo>
                  <a:lnTo>
                    <a:pt x="32880" y="111848"/>
                  </a:lnTo>
                  <a:lnTo>
                    <a:pt x="34048" y="109308"/>
                  </a:lnTo>
                  <a:close/>
                </a:path>
                <a:path w="2550795" h="1019175">
                  <a:moveTo>
                    <a:pt x="38112" y="177888"/>
                  </a:moveTo>
                  <a:lnTo>
                    <a:pt x="32880" y="177888"/>
                  </a:lnTo>
                  <a:lnTo>
                    <a:pt x="31140" y="179158"/>
                  </a:lnTo>
                  <a:lnTo>
                    <a:pt x="22999" y="179158"/>
                  </a:lnTo>
                  <a:lnTo>
                    <a:pt x="17195" y="180428"/>
                  </a:lnTo>
                  <a:lnTo>
                    <a:pt x="28816" y="180428"/>
                  </a:lnTo>
                  <a:lnTo>
                    <a:pt x="25908" y="181698"/>
                  </a:lnTo>
                  <a:lnTo>
                    <a:pt x="36372" y="179158"/>
                  </a:lnTo>
                  <a:lnTo>
                    <a:pt x="38112" y="177888"/>
                  </a:lnTo>
                  <a:close/>
                </a:path>
                <a:path w="2550795" h="1019175">
                  <a:moveTo>
                    <a:pt x="38112" y="128358"/>
                  </a:moveTo>
                  <a:lnTo>
                    <a:pt x="36372" y="129628"/>
                  </a:lnTo>
                  <a:lnTo>
                    <a:pt x="37528" y="129628"/>
                  </a:lnTo>
                  <a:lnTo>
                    <a:pt x="38112" y="128358"/>
                  </a:lnTo>
                  <a:close/>
                </a:path>
                <a:path w="2550795" h="1019175">
                  <a:moveTo>
                    <a:pt x="41021" y="159016"/>
                  </a:moveTo>
                  <a:lnTo>
                    <a:pt x="39852" y="159016"/>
                  </a:lnTo>
                  <a:lnTo>
                    <a:pt x="41021" y="159588"/>
                  </a:lnTo>
                  <a:lnTo>
                    <a:pt x="41021" y="159016"/>
                  </a:lnTo>
                  <a:close/>
                </a:path>
                <a:path w="2550795" h="1019175">
                  <a:moveTo>
                    <a:pt x="42176" y="146138"/>
                  </a:moveTo>
                  <a:lnTo>
                    <a:pt x="41287" y="145592"/>
                  </a:lnTo>
                  <a:lnTo>
                    <a:pt x="39268" y="146138"/>
                  </a:lnTo>
                  <a:lnTo>
                    <a:pt x="38950" y="147078"/>
                  </a:lnTo>
                  <a:lnTo>
                    <a:pt x="42176" y="146138"/>
                  </a:lnTo>
                  <a:close/>
                </a:path>
                <a:path w="2550795" h="1019175">
                  <a:moveTo>
                    <a:pt x="42760" y="150888"/>
                  </a:moveTo>
                  <a:lnTo>
                    <a:pt x="39268" y="150888"/>
                  </a:lnTo>
                  <a:lnTo>
                    <a:pt x="37566" y="151104"/>
                  </a:lnTo>
                  <a:lnTo>
                    <a:pt x="38950" y="147078"/>
                  </a:lnTo>
                  <a:lnTo>
                    <a:pt x="33464" y="148678"/>
                  </a:lnTo>
                  <a:lnTo>
                    <a:pt x="37363" y="151130"/>
                  </a:lnTo>
                  <a:lnTo>
                    <a:pt x="34620" y="151460"/>
                  </a:lnTo>
                  <a:lnTo>
                    <a:pt x="38112" y="151460"/>
                  </a:lnTo>
                  <a:lnTo>
                    <a:pt x="42176" y="152044"/>
                  </a:lnTo>
                  <a:lnTo>
                    <a:pt x="42176" y="151460"/>
                  </a:lnTo>
                  <a:lnTo>
                    <a:pt x="42760" y="150888"/>
                  </a:lnTo>
                  <a:close/>
                </a:path>
                <a:path w="2550795" h="1019175">
                  <a:moveTo>
                    <a:pt x="43916" y="148564"/>
                  </a:moveTo>
                  <a:lnTo>
                    <a:pt x="39268" y="149148"/>
                  </a:lnTo>
                  <a:lnTo>
                    <a:pt x="41021" y="149720"/>
                  </a:lnTo>
                  <a:lnTo>
                    <a:pt x="43332" y="149720"/>
                  </a:lnTo>
                  <a:lnTo>
                    <a:pt x="43332" y="149148"/>
                  </a:lnTo>
                  <a:lnTo>
                    <a:pt x="43916" y="149148"/>
                  </a:lnTo>
                  <a:lnTo>
                    <a:pt x="43916" y="148564"/>
                  </a:lnTo>
                  <a:close/>
                </a:path>
                <a:path w="2550795" h="1019175">
                  <a:moveTo>
                    <a:pt x="44691" y="96608"/>
                  </a:moveTo>
                  <a:lnTo>
                    <a:pt x="43332" y="96608"/>
                  </a:lnTo>
                  <a:lnTo>
                    <a:pt x="42951" y="96189"/>
                  </a:lnTo>
                  <a:lnTo>
                    <a:pt x="41986" y="97396"/>
                  </a:lnTo>
                  <a:lnTo>
                    <a:pt x="43205" y="97218"/>
                  </a:lnTo>
                  <a:lnTo>
                    <a:pt x="44691" y="96608"/>
                  </a:lnTo>
                  <a:close/>
                </a:path>
                <a:path w="2550795" h="1019175">
                  <a:moveTo>
                    <a:pt x="45656" y="92798"/>
                  </a:moveTo>
                  <a:lnTo>
                    <a:pt x="37528" y="94068"/>
                  </a:lnTo>
                  <a:lnTo>
                    <a:pt x="38112" y="94068"/>
                  </a:lnTo>
                  <a:lnTo>
                    <a:pt x="38696" y="95338"/>
                  </a:lnTo>
                  <a:lnTo>
                    <a:pt x="42176" y="95338"/>
                  </a:lnTo>
                  <a:lnTo>
                    <a:pt x="42951" y="96189"/>
                  </a:lnTo>
                  <a:lnTo>
                    <a:pt x="45656" y="92798"/>
                  </a:lnTo>
                  <a:close/>
                </a:path>
                <a:path w="2550795" h="1019175">
                  <a:moveTo>
                    <a:pt x="46240" y="163918"/>
                  </a:moveTo>
                  <a:lnTo>
                    <a:pt x="45085" y="162648"/>
                  </a:lnTo>
                  <a:lnTo>
                    <a:pt x="42760" y="162648"/>
                  </a:lnTo>
                  <a:lnTo>
                    <a:pt x="42760" y="163918"/>
                  </a:lnTo>
                  <a:lnTo>
                    <a:pt x="46240" y="163918"/>
                  </a:lnTo>
                  <a:close/>
                </a:path>
                <a:path w="2550795" h="1019175">
                  <a:moveTo>
                    <a:pt x="49733" y="241388"/>
                  </a:moveTo>
                  <a:lnTo>
                    <a:pt x="48564" y="241388"/>
                  </a:lnTo>
                  <a:lnTo>
                    <a:pt x="48488" y="241554"/>
                  </a:lnTo>
                  <a:lnTo>
                    <a:pt x="49733" y="241388"/>
                  </a:lnTo>
                  <a:close/>
                </a:path>
                <a:path w="2550795" h="1019175">
                  <a:moveTo>
                    <a:pt x="50304" y="252818"/>
                  </a:moveTo>
                  <a:lnTo>
                    <a:pt x="47409" y="254088"/>
                  </a:lnTo>
                  <a:lnTo>
                    <a:pt x="50304" y="254088"/>
                  </a:lnTo>
                  <a:lnTo>
                    <a:pt x="50304" y="252818"/>
                  </a:lnTo>
                  <a:close/>
                </a:path>
                <a:path w="2550795" h="1019175">
                  <a:moveTo>
                    <a:pt x="98196" y="351434"/>
                  </a:moveTo>
                  <a:lnTo>
                    <a:pt x="93306" y="350608"/>
                  </a:lnTo>
                  <a:lnTo>
                    <a:pt x="96405" y="351878"/>
                  </a:lnTo>
                  <a:lnTo>
                    <a:pt x="98196" y="351434"/>
                  </a:lnTo>
                  <a:close/>
                </a:path>
                <a:path w="2550795" h="1019175">
                  <a:moveTo>
                    <a:pt x="102235" y="350151"/>
                  </a:moveTo>
                  <a:lnTo>
                    <a:pt x="101511" y="350608"/>
                  </a:lnTo>
                  <a:lnTo>
                    <a:pt x="98196" y="351434"/>
                  </a:lnTo>
                  <a:lnTo>
                    <a:pt x="100863" y="351878"/>
                  </a:lnTo>
                  <a:lnTo>
                    <a:pt x="102235" y="350151"/>
                  </a:lnTo>
                  <a:close/>
                </a:path>
                <a:path w="2550795" h="1019175">
                  <a:moveTo>
                    <a:pt x="124675" y="371436"/>
                  </a:moveTo>
                  <a:lnTo>
                    <a:pt x="119443" y="368541"/>
                  </a:lnTo>
                  <a:lnTo>
                    <a:pt x="122936" y="373176"/>
                  </a:lnTo>
                  <a:lnTo>
                    <a:pt x="124675" y="371436"/>
                  </a:lnTo>
                  <a:close/>
                </a:path>
                <a:path w="2550795" h="1019175">
                  <a:moveTo>
                    <a:pt x="127584" y="369112"/>
                  </a:moveTo>
                  <a:lnTo>
                    <a:pt x="125260" y="370865"/>
                  </a:lnTo>
                  <a:lnTo>
                    <a:pt x="124675" y="371436"/>
                  </a:lnTo>
                  <a:lnTo>
                    <a:pt x="127584" y="369112"/>
                  </a:lnTo>
                  <a:close/>
                </a:path>
                <a:path w="2550795" h="1019175">
                  <a:moveTo>
                    <a:pt x="157187" y="414032"/>
                  </a:moveTo>
                  <a:lnTo>
                    <a:pt x="155473" y="410298"/>
                  </a:lnTo>
                  <a:lnTo>
                    <a:pt x="154800" y="411797"/>
                  </a:lnTo>
                  <a:lnTo>
                    <a:pt x="153339" y="415378"/>
                  </a:lnTo>
                  <a:lnTo>
                    <a:pt x="156857" y="414108"/>
                  </a:lnTo>
                  <a:lnTo>
                    <a:pt x="157187" y="414032"/>
                  </a:lnTo>
                  <a:close/>
                </a:path>
                <a:path w="2550795" h="1019175">
                  <a:moveTo>
                    <a:pt x="157594" y="413931"/>
                  </a:moveTo>
                  <a:lnTo>
                    <a:pt x="157187" y="414032"/>
                  </a:lnTo>
                  <a:lnTo>
                    <a:pt x="157594" y="413931"/>
                  </a:lnTo>
                  <a:close/>
                </a:path>
                <a:path w="2550795" h="1019175">
                  <a:moveTo>
                    <a:pt x="175602" y="29641"/>
                  </a:moveTo>
                  <a:lnTo>
                    <a:pt x="174713" y="29044"/>
                  </a:lnTo>
                  <a:lnTo>
                    <a:pt x="173482" y="30568"/>
                  </a:lnTo>
                  <a:lnTo>
                    <a:pt x="175602" y="29641"/>
                  </a:lnTo>
                  <a:close/>
                </a:path>
                <a:path w="2550795" h="1019175">
                  <a:moveTo>
                    <a:pt x="182905" y="16675"/>
                  </a:moveTo>
                  <a:lnTo>
                    <a:pt x="182778" y="16598"/>
                  </a:lnTo>
                  <a:lnTo>
                    <a:pt x="176974" y="19138"/>
                  </a:lnTo>
                  <a:lnTo>
                    <a:pt x="177279" y="19240"/>
                  </a:lnTo>
                  <a:lnTo>
                    <a:pt x="177558" y="19138"/>
                  </a:lnTo>
                  <a:lnTo>
                    <a:pt x="182905" y="16675"/>
                  </a:lnTo>
                  <a:close/>
                </a:path>
                <a:path w="2550795" h="1019175">
                  <a:moveTo>
                    <a:pt x="185293" y="13576"/>
                  </a:moveTo>
                  <a:lnTo>
                    <a:pt x="184327" y="12788"/>
                  </a:lnTo>
                  <a:lnTo>
                    <a:pt x="182778" y="11518"/>
                  </a:lnTo>
                  <a:lnTo>
                    <a:pt x="172910" y="12788"/>
                  </a:lnTo>
                  <a:lnTo>
                    <a:pt x="170573" y="15328"/>
                  </a:lnTo>
                  <a:lnTo>
                    <a:pt x="172910" y="14058"/>
                  </a:lnTo>
                  <a:lnTo>
                    <a:pt x="178714" y="12788"/>
                  </a:lnTo>
                  <a:lnTo>
                    <a:pt x="179882" y="12788"/>
                  </a:lnTo>
                  <a:lnTo>
                    <a:pt x="185293" y="13576"/>
                  </a:lnTo>
                  <a:close/>
                </a:path>
                <a:path w="2550795" h="1019175">
                  <a:moveTo>
                    <a:pt x="186855" y="9283"/>
                  </a:moveTo>
                  <a:lnTo>
                    <a:pt x="183946" y="9867"/>
                  </a:lnTo>
                  <a:lnTo>
                    <a:pt x="186855" y="11023"/>
                  </a:lnTo>
                  <a:lnTo>
                    <a:pt x="186855" y="9283"/>
                  </a:lnTo>
                  <a:close/>
                </a:path>
                <a:path w="2550795" h="1019175">
                  <a:moveTo>
                    <a:pt x="188595" y="14058"/>
                  </a:moveTo>
                  <a:lnTo>
                    <a:pt x="185293" y="13576"/>
                  </a:lnTo>
                  <a:lnTo>
                    <a:pt x="186855" y="14859"/>
                  </a:lnTo>
                  <a:lnTo>
                    <a:pt x="188595" y="14058"/>
                  </a:lnTo>
                  <a:close/>
                </a:path>
                <a:path w="2550795" h="1019175">
                  <a:moveTo>
                    <a:pt x="188595" y="11023"/>
                  </a:moveTo>
                  <a:lnTo>
                    <a:pt x="187426" y="10439"/>
                  </a:lnTo>
                  <a:lnTo>
                    <a:pt x="186855" y="11023"/>
                  </a:lnTo>
                  <a:lnTo>
                    <a:pt x="187426" y="11607"/>
                  </a:lnTo>
                  <a:lnTo>
                    <a:pt x="188595" y="11023"/>
                  </a:lnTo>
                  <a:close/>
                </a:path>
                <a:path w="2550795" h="1019175">
                  <a:moveTo>
                    <a:pt x="189750" y="11023"/>
                  </a:moveTo>
                  <a:lnTo>
                    <a:pt x="189166" y="11023"/>
                  </a:lnTo>
                  <a:lnTo>
                    <a:pt x="188595" y="11607"/>
                  </a:lnTo>
                  <a:lnTo>
                    <a:pt x="189750" y="11607"/>
                  </a:lnTo>
                  <a:lnTo>
                    <a:pt x="189750" y="11023"/>
                  </a:lnTo>
                  <a:close/>
                </a:path>
                <a:path w="2550795" h="1019175">
                  <a:moveTo>
                    <a:pt x="190919" y="17868"/>
                  </a:moveTo>
                  <a:lnTo>
                    <a:pt x="187426" y="15328"/>
                  </a:lnTo>
                  <a:lnTo>
                    <a:pt x="186855" y="14859"/>
                  </a:lnTo>
                  <a:lnTo>
                    <a:pt x="182905" y="16675"/>
                  </a:lnTo>
                  <a:lnTo>
                    <a:pt x="186855" y="19138"/>
                  </a:lnTo>
                  <a:lnTo>
                    <a:pt x="190919" y="17868"/>
                  </a:lnTo>
                  <a:close/>
                </a:path>
                <a:path w="2550795" h="1019175">
                  <a:moveTo>
                    <a:pt x="192659" y="24218"/>
                  </a:moveTo>
                  <a:lnTo>
                    <a:pt x="188595" y="21678"/>
                  </a:lnTo>
                  <a:lnTo>
                    <a:pt x="181038" y="20408"/>
                  </a:lnTo>
                  <a:lnTo>
                    <a:pt x="177279" y="19240"/>
                  </a:lnTo>
                  <a:lnTo>
                    <a:pt x="174066" y="20408"/>
                  </a:lnTo>
                  <a:lnTo>
                    <a:pt x="171157" y="17868"/>
                  </a:lnTo>
                  <a:lnTo>
                    <a:pt x="163487" y="22948"/>
                  </a:lnTo>
                  <a:lnTo>
                    <a:pt x="166446" y="25488"/>
                  </a:lnTo>
                  <a:lnTo>
                    <a:pt x="173202" y="28028"/>
                  </a:lnTo>
                  <a:lnTo>
                    <a:pt x="174713" y="29044"/>
                  </a:lnTo>
                  <a:lnTo>
                    <a:pt x="177558" y="25488"/>
                  </a:lnTo>
                  <a:lnTo>
                    <a:pt x="181622" y="25488"/>
                  </a:lnTo>
                  <a:lnTo>
                    <a:pt x="188010" y="24218"/>
                  </a:lnTo>
                  <a:lnTo>
                    <a:pt x="192659" y="24218"/>
                  </a:lnTo>
                  <a:close/>
                </a:path>
                <a:path w="2550795" h="1019175">
                  <a:moveTo>
                    <a:pt x="193433" y="466598"/>
                  </a:moveTo>
                  <a:lnTo>
                    <a:pt x="191490" y="468718"/>
                  </a:lnTo>
                  <a:lnTo>
                    <a:pt x="189166" y="468718"/>
                  </a:lnTo>
                  <a:lnTo>
                    <a:pt x="188595" y="475068"/>
                  </a:lnTo>
                  <a:lnTo>
                    <a:pt x="193433" y="466598"/>
                  </a:lnTo>
                  <a:close/>
                </a:path>
                <a:path w="2550795" h="1019175">
                  <a:moveTo>
                    <a:pt x="193522" y="32651"/>
                  </a:moveTo>
                  <a:lnTo>
                    <a:pt x="190919" y="33083"/>
                  </a:lnTo>
                  <a:lnTo>
                    <a:pt x="192659" y="33083"/>
                  </a:lnTo>
                  <a:lnTo>
                    <a:pt x="193522" y="32651"/>
                  </a:lnTo>
                  <a:close/>
                </a:path>
                <a:path w="2550795" h="1019175">
                  <a:moveTo>
                    <a:pt x="194983" y="464908"/>
                  </a:moveTo>
                  <a:lnTo>
                    <a:pt x="194919" y="464769"/>
                  </a:lnTo>
                  <a:lnTo>
                    <a:pt x="194398" y="464908"/>
                  </a:lnTo>
                  <a:lnTo>
                    <a:pt x="193433" y="466598"/>
                  </a:lnTo>
                  <a:lnTo>
                    <a:pt x="194983" y="464908"/>
                  </a:lnTo>
                  <a:close/>
                </a:path>
                <a:path w="2550795" h="1019175">
                  <a:moveTo>
                    <a:pt x="200799" y="33667"/>
                  </a:moveTo>
                  <a:lnTo>
                    <a:pt x="197891" y="31927"/>
                  </a:lnTo>
                  <a:lnTo>
                    <a:pt x="194398" y="32499"/>
                  </a:lnTo>
                  <a:lnTo>
                    <a:pt x="195783" y="33350"/>
                  </a:lnTo>
                  <a:lnTo>
                    <a:pt x="193675" y="35775"/>
                  </a:lnTo>
                  <a:lnTo>
                    <a:pt x="191782" y="38303"/>
                  </a:lnTo>
                  <a:lnTo>
                    <a:pt x="193814" y="39471"/>
                  </a:lnTo>
                  <a:lnTo>
                    <a:pt x="194398" y="37731"/>
                  </a:lnTo>
                  <a:lnTo>
                    <a:pt x="200799" y="33667"/>
                  </a:lnTo>
                  <a:close/>
                </a:path>
                <a:path w="2550795" h="1019175">
                  <a:moveTo>
                    <a:pt x="201371" y="104228"/>
                  </a:moveTo>
                  <a:lnTo>
                    <a:pt x="198272" y="105498"/>
                  </a:lnTo>
                  <a:lnTo>
                    <a:pt x="200355" y="105498"/>
                  </a:lnTo>
                  <a:lnTo>
                    <a:pt x="201371" y="104228"/>
                  </a:lnTo>
                  <a:close/>
                </a:path>
                <a:path w="2550795" h="1019175">
                  <a:moveTo>
                    <a:pt x="205447" y="106768"/>
                  </a:moveTo>
                  <a:lnTo>
                    <a:pt x="201663" y="105498"/>
                  </a:lnTo>
                  <a:lnTo>
                    <a:pt x="200355" y="105498"/>
                  </a:lnTo>
                  <a:lnTo>
                    <a:pt x="197307" y="109308"/>
                  </a:lnTo>
                  <a:lnTo>
                    <a:pt x="205447" y="106768"/>
                  </a:lnTo>
                  <a:close/>
                </a:path>
                <a:path w="2550795" h="1019175">
                  <a:moveTo>
                    <a:pt x="208711" y="63804"/>
                  </a:moveTo>
                  <a:lnTo>
                    <a:pt x="204863" y="64858"/>
                  </a:lnTo>
                  <a:lnTo>
                    <a:pt x="206489" y="65366"/>
                  </a:lnTo>
                  <a:lnTo>
                    <a:pt x="208343" y="64858"/>
                  </a:lnTo>
                  <a:lnTo>
                    <a:pt x="208711" y="63804"/>
                  </a:lnTo>
                  <a:close/>
                </a:path>
                <a:path w="2550795" h="1019175">
                  <a:moveTo>
                    <a:pt x="214160" y="62318"/>
                  </a:moveTo>
                  <a:lnTo>
                    <a:pt x="210096" y="59778"/>
                  </a:lnTo>
                  <a:lnTo>
                    <a:pt x="208711" y="63804"/>
                  </a:lnTo>
                  <a:lnTo>
                    <a:pt x="214160" y="62318"/>
                  </a:lnTo>
                  <a:close/>
                </a:path>
                <a:path w="2550795" h="1019175">
                  <a:moveTo>
                    <a:pt x="248437" y="177888"/>
                  </a:moveTo>
                  <a:lnTo>
                    <a:pt x="246735" y="178625"/>
                  </a:lnTo>
                  <a:lnTo>
                    <a:pt x="246697" y="179158"/>
                  </a:lnTo>
                  <a:lnTo>
                    <a:pt x="248437" y="177888"/>
                  </a:lnTo>
                  <a:close/>
                </a:path>
                <a:path w="2550795" h="1019175">
                  <a:moveTo>
                    <a:pt x="261797" y="211264"/>
                  </a:moveTo>
                  <a:lnTo>
                    <a:pt x="253669" y="214160"/>
                  </a:lnTo>
                  <a:lnTo>
                    <a:pt x="257733" y="215900"/>
                  </a:lnTo>
                  <a:lnTo>
                    <a:pt x="261797" y="211264"/>
                  </a:lnTo>
                  <a:close/>
                </a:path>
                <a:path w="2550795" h="1019175">
                  <a:moveTo>
                    <a:pt x="265861" y="228688"/>
                  </a:moveTo>
                  <a:lnTo>
                    <a:pt x="264121" y="228688"/>
                  </a:lnTo>
                  <a:lnTo>
                    <a:pt x="262648" y="229565"/>
                  </a:lnTo>
                  <a:lnTo>
                    <a:pt x="265861" y="228688"/>
                  </a:lnTo>
                  <a:close/>
                </a:path>
                <a:path w="2550795" h="1019175">
                  <a:moveTo>
                    <a:pt x="304800" y="279488"/>
                  </a:moveTo>
                  <a:lnTo>
                    <a:pt x="304215" y="278218"/>
                  </a:lnTo>
                  <a:lnTo>
                    <a:pt x="303364" y="278841"/>
                  </a:lnTo>
                  <a:lnTo>
                    <a:pt x="304800" y="279488"/>
                  </a:lnTo>
                  <a:close/>
                </a:path>
                <a:path w="2550795" h="1019175">
                  <a:moveTo>
                    <a:pt x="323392" y="298538"/>
                  </a:moveTo>
                  <a:lnTo>
                    <a:pt x="322808" y="298538"/>
                  </a:lnTo>
                  <a:lnTo>
                    <a:pt x="323189" y="298691"/>
                  </a:lnTo>
                  <a:lnTo>
                    <a:pt x="323392" y="298538"/>
                  </a:lnTo>
                  <a:close/>
                </a:path>
                <a:path w="2550795" h="1019175">
                  <a:moveTo>
                    <a:pt x="327456" y="293458"/>
                  </a:moveTo>
                  <a:lnTo>
                    <a:pt x="321068" y="298538"/>
                  </a:lnTo>
                  <a:lnTo>
                    <a:pt x="322808" y="298538"/>
                  </a:lnTo>
                  <a:lnTo>
                    <a:pt x="323964" y="297268"/>
                  </a:lnTo>
                  <a:lnTo>
                    <a:pt x="326288" y="297268"/>
                  </a:lnTo>
                  <a:lnTo>
                    <a:pt x="327456" y="293458"/>
                  </a:lnTo>
                  <a:close/>
                </a:path>
                <a:path w="2550795" h="1019175">
                  <a:moveTo>
                    <a:pt x="338455" y="572795"/>
                  </a:moveTo>
                  <a:lnTo>
                    <a:pt x="333844" y="576668"/>
                  </a:lnTo>
                  <a:lnTo>
                    <a:pt x="336461" y="576668"/>
                  </a:lnTo>
                  <a:lnTo>
                    <a:pt x="338455" y="572795"/>
                  </a:lnTo>
                  <a:close/>
                </a:path>
                <a:path w="2550795" h="1019175">
                  <a:moveTo>
                    <a:pt x="339077" y="576668"/>
                  </a:moveTo>
                  <a:lnTo>
                    <a:pt x="336461" y="576668"/>
                  </a:lnTo>
                  <a:lnTo>
                    <a:pt x="333844" y="581748"/>
                  </a:lnTo>
                  <a:lnTo>
                    <a:pt x="339077" y="576668"/>
                  </a:lnTo>
                  <a:close/>
                </a:path>
                <a:path w="2550795" h="1019175">
                  <a:moveTo>
                    <a:pt x="393103" y="356958"/>
                  </a:moveTo>
                  <a:lnTo>
                    <a:pt x="392671" y="357911"/>
                  </a:lnTo>
                  <a:lnTo>
                    <a:pt x="392531" y="359498"/>
                  </a:lnTo>
                  <a:lnTo>
                    <a:pt x="393103" y="356958"/>
                  </a:lnTo>
                  <a:close/>
                </a:path>
                <a:path w="2550795" h="1019175">
                  <a:moveTo>
                    <a:pt x="393687" y="354418"/>
                  </a:moveTo>
                  <a:lnTo>
                    <a:pt x="393103" y="355688"/>
                  </a:lnTo>
                  <a:lnTo>
                    <a:pt x="393103" y="356958"/>
                  </a:lnTo>
                  <a:lnTo>
                    <a:pt x="393687" y="354418"/>
                  </a:lnTo>
                  <a:close/>
                </a:path>
                <a:path w="2550795" h="1019175">
                  <a:moveTo>
                    <a:pt x="397548" y="352742"/>
                  </a:moveTo>
                  <a:lnTo>
                    <a:pt x="396303" y="349338"/>
                  </a:lnTo>
                  <a:lnTo>
                    <a:pt x="394855" y="346798"/>
                  </a:lnTo>
                  <a:lnTo>
                    <a:pt x="396963" y="351878"/>
                  </a:lnTo>
                  <a:lnTo>
                    <a:pt x="397548" y="352742"/>
                  </a:lnTo>
                  <a:close/>
                </a:path>
                <a:path w="2550795" h="1019175">
                  <a:moveTo>
                    <a:pt x="403885" y="359092"/>
                  </a:moveTo>
                  <a:lnTo>
                    <a:pt x="400088" y="354418"/>
                  </a:lnTo>
                  <a:lnTo>
                    <a:pt x="402983" y="358228"/>
                  </a:lnTo>
                  <a:lnTo>
                    <a:pt x="403885" y="359092"/>
                  </a:lnTo>
                  <a:close/>
                </a:path>
                <a:path w="2550795" h="1019175">
                  <a:moveTo>
                    <a:pt x="407060" y="109308"/>
                  </a:moveTo>
                  <a:lnTo>
                    <a:pt x="401828" y="110578"/>
                  </a:lnTo>
                  <a:lnTo>
                    <a:pt x="400088" y="109308"/>
                  </a:lnTo>
                  <a:lnTo>
                    <a:pt x="395439" y="113118"/>
                  </a:lnTo>
                  <a:lnTo>
                    <a:pt x="403186" y="110578"/>
                  </a:lnTo>
                  <a:lnTo>
                    <a:pt x="407060" y="109308"/>
                  </a:lnTo>
                  <a:close/>
                </a:path>
                <a:path w="2550795" h="1019175">
                  <a:moveTo>
                    <a:pt x="408800" y="365150"/>
                  </a:moveTo>
                  <a:lnTo>
                    <a:pt x="404660" y="360057"/>
                  </a:lnTo>
                  <a:lnTo>
                    <a:pt x="402983" y="358228"/>
                  </a:lnTo>
                  <a:lnTo>
                    <a:pt x="405892" y="362038"/>
                  </a:lnTo>
                  <a:lnTo>
                    <a:pt x="402412" y="358228"/>
                  </a:lnTo>
                  <a:lnTo>
                    <a:pt x="405536" y="362038"/>
                  </a:lnTo>
                  <a:lnTo>
                    <a:pt x="407479" y="364236"/>
                  </a:lnTo>
                  <a:lnTo>
                    <a:pt x="407352" y="363943"/>
                  </a:lnTo>
                  <a:lnTo>
                    <a:pt x="408101" y="364934"/>
                  </a:lnTo>
                  <a:lnTo>
                    <a:pt x="408800" y="365721"/>
                  </a:lnTo>
                  <a:lnTo>
                    <a:pt x="408800" y="365150"/>
                  </a:lnTo>
                  <a:close/>
                </a:path>
                <a:path w="2550795" h="1019175">
                  <a:moveTo>
                    <a:pt x="411124" y="283298"/>
                  </a:moveTo>
                  <a:lnTo>
                    <a:pt x="410083" y="281940"/>
                  </a:lnTo>
                  <a:lnTo>
                    <a:pt x="403567" y="283298"/>
                  </a:lnTo>
                  <a:lnTo>
                    <a:pt x="411124" y="283298"/>
                  </a:lnTo>
                  <a:close/>
                </a:path>
                <a:path w="2550795" h="1019175">
                  <a:moveTo>
                    <a:pt x="412813" y="281381"/>
                  </a:moveTo>
                  <a:lnTo>
                    <a:pt x="408216" y="279488"/>
                  </a:lnTo>
                  <a:lnTo>
                    <a:pt x="410083" y="281940"/>
                  </a:lnTo>
                  <a:lnTo>
                    <a:pt x="412813" y="281381"/>
                  </a:lnTo>
                  <a:close/>
                </a:path>
                <a:path w="2550795" h="1019175">
                  <a:moveTo>
                    <a:pt x="417512" y="365848"/>
                  </a:moveTo>
                  <a:lnTo>
                    <a:pt x="414616" y="363308"/>
                  </a:lnTo>
                  <a:lnTo>
                    <a:pt x="407631" y="358228"/>
                  </a:lnTo>
                  <a:lnTo>
                    <a:pt x="417512" y="365848"/>
                  </a:lnTo>
                  <a:close/>
                </a:path>
                <a:path w="2550795" h="1019175">
                  <a:moveTo>
                    <a:pt x="418757" y="610793"/>
                  </a:moveTo>
                  <a:lnTo>
                    <a:pt x="418096" y="610958"/>
                  </a:lnTo>
                  <a:lnTo>
                    <a:pt x="418680" y="610958"/>
                  </a:lnTo>
                  <a:lnTo>
                    <a:pt x="418757" y="610793"/>
                  </a:lnTo>
                  <a:close/>
                </a:path>
                <a:path w="2550795" h="1019175">
                  <a:moveTo>
                    <a:pt x="420636" y="1803"/>
                  </a:moveTo>
                  <a:lnTo>
                    <a:pt x="419836" y="1739"/>
                  </a:lnTo>
                  <a:lnTo>
                    <a:pt x="419328" y="203"/>
                  </a:lnTo>
                  <a:lnTo>
                    <a:pt x="417728" y="203"/>
                  </a:lnTo>
                  <a:lnTo>
                    <a:pt x="417512" y="2311"/>
                  </a:lnTo>
                  <a:lnTo>
                    <a:pt x="420636" y="1803"/>
                  </a:lnTo>
                  <a:close/>
                </a:path>
                <a:path w="2550795" h="1019175">
                  <a:moveTo>
                    <a:pt x="420814" y="353568"/>
                  </a:moveTo>
                  <a:lnTo>
                    <a:pt x="418096" y="351878"/>
                  </a:lnTo>
                  <a:lnTo>
                    <a:pt x="419265" y="353148"/>
                  </a:lnTo>
                  <a:lnTo>
                    <a:pt x="420814" y="353568"/>
                  </a:lnTo>
                  <a:close/>
                </a:path>
                <a:path w="2550795" h="1019175">
                  <a:moveTo>
                    <a:pt x="421728" y="1879"/>
                  </a:moveTo>
                  <a:lnTo>
                    <a:pt x="421005" y="1739"/>
                  </a:lnTo>
                  <a:lnTo>
                    <a:pt x="420636" y="1803"/>
                  </a:lnTo>
                  <a:lnTo>
                    <a:pt x="421728" y="1879"/>
                  </a:lnTo>
                  <a:close/>
                </a:path>
                <a:path w="2550795" h="1019175">
                  <a:moveTo>
                    <a:pt x="427393" y="2311"/>
                  </a:moveTo>
                  <a:lnTo>
                    <a:pt x="421728" y="1879"/>
                  </a:lnTo>
                  <a:lnTo>
                    <a:pt x="423913" y="2311"/>
                  </a:lnTo>
                  <a:lnTo>
                    <a:pt x="427393" y="2311"/>
                  </a:lnTo>
                  <a:close/>
                </a:path>
                <a:path w="2550795" h="1019175">
                  <a:moveTo>
                    <a:pt x="606920" y="289648"/>
                  </a:moveTo>
                  <a:lnTo>
                    <a:pt x="605459" y="288378"/>
                  </a:lnTo>
                  <a:lnTo>
                    <a:pt x="602361" y="289026"/>
                  </a:lnTo>
                  <a:lnTo>
                    <a:pt x="606920" y="289648"/>
                  </a:lnTo>
                  <a:close/>
                </a:path>
                <a:path w="2550795" h="1019175">
                  <a:moveTo>
                    <a:pt x="611568" y="287108"/>
                  </a:moveTo>
                  <a:lnTo>
                    <a:pt x="604012" y="287108"/>
                  </a:lnTo>
                  <a:lnTo>
                    <a:pt x="605459" y="288378"/>
                  </a:lnTo>
                  <a:lnTo>
                    <a:pt x="611568" y="287108"/>
                  </a:lnTo>
                  <a:close/>
                </a:path>
                <a:path w="2550795" h="1019175">
                  <a:moveTo>
                    <a:pt x="621449" y="158838"/>
                  </a:moveTo>
                  <a:lnTo>
                    <a:pt x="616216" y="158838"/>
                  </a:lnTo>
                  <a:lnTo>
                    <a:pt x="615048" y="160108"/>
                  </a:lnTo>
                  <a:lnTo>
                    <a:pt x="619696" y="160108"/>
                  </a:lnTo>
                  <a:lnTo>
                    <a:pt x="621449" y="158838"/>
                  </a:lnTo>
                  <a:close/>
                </a:path>
                <a:path w="2550795" h="1019175">
                  <a:moveTo>
                    <a:pt x="626097" y="336638"/>
                  </a:moveTo>
                  <a:lnTo>
                    <a:pt x="611568" y="337908"/>
                  </a:lnTo>
                  <a:lnTo>
                    <a:pt x="608660" y="336638"/>
                  </a:lnTo>
                  <a:lnTo>
                    <a:pt x="620280" y="335368"/>
                  </a:lnTo>
                  <a:lnTo>
                    <a:pt x="608076" y="334098"/>
                  </a:lnTo>
                  <a:lnTo>
                    <a:pt x="612533" y="332828"/>
                  </a:lnTo>
                  <a:lnTo>
                    <a:pt x="621449" y="330288"/>
                  </a:lnTo>
                  <a:lnTo>
                    <a:pt x="617372" y="330288"/>
                  </a:lnTo>
                  <a:lnTo>
                    <a:pt x="612724" y="331558"/>
                  </a:lnTo>
                  <a:lnTo>
                    <a:pt x="609828" y="332828"/>
                  </a:lnTo>
                  <a:lnTo>
                    <a:pt x="608545" y="330288"/>
                  </a:lnTo>
                  <a:lnTo>
                    <a:pt x="611860" y="327748"/>
                  </a:lnTo>
                  <a:lnTo>
                    <a:pt x="617347" y="323938"/>
                  </a:lnTo>
                  <a:lnTo>
                    <a:pt x="622604" y="322668"/>
                  </a:lnTo>
                  <a:lnTo>
                    <a:pt x="612152" y="317588"/>
                  </a:lnTo>
                  <a:lnTo>
                    <a:pt x="615632" y="316318"/>
                  </a:lnTo>
                  <a:lnTo>
                    <a:pt x="617372" y="317588"/>
                  </a:lnTo>
                  <a:lnTo>
                    <a:pt x="619696" y="317588"/>
                  </a:lnTo>
                  <a:lnTo>
                    <a:pt x="618680" y="316318"/>
                  </a:lnTo>
                  <a:lnTo>
                    <a:pt x="622465" y="316318"/>
                  </a:lnTo>
                  <a:lnTo>
                    <a:pt x="625589" y="315048"/>
                  </a:lnTo>
                  <a:lnTo>
                    <a:pt x="622604" y="313778"/>
                  </a:lnTo>
                  <a:lnTo>
                    <a:pt x="613308" y="313778"/>
                  </a:lnTo>
                  <a:lnTo>
                    <a:pt x="620280" y="311238"/>
                  </a:lnTo>
                  <a:lnTo>
                    <a:pt x="619696" y="307428"/>
                  </a:lnTo>
                  <a:lnTo>
                    <a:pt x="616216" y="304888"/>
                  </a:lnTo>
                  <a:lnTo>
                    <a:pt x="624344" y="303618"/>
                  </a:lnTo>
                  <a:lnTo>
                    <a:pt x="625513" y="298538"/>
                  </a:lnTo>
                  <a:lnTo>
                    <a:pt x="619125" y="293458"/>
                  </a:lnTo>
                  <a:lnTo>
                    <a:pt x="618883" y="290918"/>
                  </a:lnTo>
                  <a:lnTo>
                    <a:pt x="618540" y="287108"/>
                  </a:lnTo>
                  <a:lnTo>
                    <a:pt x="615048" y="289648"/>
                  </a:lnTo>
                  <a:lnTo>
                    <a:pt x="601103" y="290918"/>
                  </a:lnTo>
                  <a:lnTo>
                    <a:pt x="599363" y="289648"/>
                  </a:lnTo>
                  <a:lnTo>
                    <a:pt x="602361" y="289026"/>
                  </a:lnTo>
                  <a:lnTo>
                    <a:pt x="597623" y="288378"/>
                  </a:lnTo>
                  <a:lnTo>
                    <a:pt x="404152" y="288378"/>
                  </a:lnTo>
                  <a:lnTo>
                    <a:pt x="400659" y="288378"/>
                  </a:lnTo>
                  <a:lnTo>
                    <a:pt x="393687" y="288378"/>
                  </a:lnTo>
                  <a:lnTo>
                    <a:pt x="395274" y="289648"/>
                  </a:lnTo>
                  <a:lnTo>
                    <a:pt x="392379" y="292188"/>
                  </a:lnTo>
                  <a:lnTo>
                    <a:pt x="390588" y="295998"/>
                  </a:lnTo>
                  <a:lnTo>
                    <a:pt x="395439" y="297268"/>
                  </a:lnTo>
                  <a:lnTo>
                    <a:pt x="391947" y="297268"/>
                  </a:lnTo>
                  <a:lnTo>
                    <a:pt x="392531" y="306158"/>
                  </a:lnTo>
                  <a:lnTo>
                    <a:pt x="397179" y="309968"/>
                  </a:lnTo>
                  <a:lnTo>
                    <a:pt x="398335" y="317588"/>
                  </a:lnTo>
                  <a:lnTo>
                    <a:pt x="408800" y="316318"/>
                  </a:lnTo>
                  <a:lnTo>
                    <a:pt x="407060" y="320128"/>
                  </a:lnTo>
                  <a:lnTo>
                    <a:pt x="415772" y="321398"/>
                  </a:lnTo>
                  <a:lnTo>
                    <a:pt x="412864" y="326478"/>
                  </a:lnTo>
                  <a:lnTo>
                    <a:pt x="405307" y="332828"/>
                  </a:lnTo>
                  <a:lnTo>
                    <a:pt x="407060" y="339178"/>
                  </a:lnTo>
                  <a:lnTo>
                    <a:pt x="412864" y="344258"/>
                  </a:lnTo>
                  <a:lnTo>
                    <a:pt x="416356" y="339178"/>
                  </a:lnTo>
                  <a:lnTo>
                    <a:pt x="422744" y="340448"/>
                  </a:lnTo>
                  <a:lnTo>
                    <a:pt x="413448" y="344258"/>
                  </a:lnTo>
                  <a:lnTo>
                    <a:pt x="412864" y="344258"/>
                  </a:lnTo>
                  <a:lnTo>
                    <a:pt x="407631" y="344258"/>
                  </a:lnTo>
                  <a:lnTo>
                    <a:pt x="408800" y="345528"/>
                  </a:lnTo>
                  <a:lnTo>
                    <a:pt x="414032" y="349338"/>
                  </a:lnTo>
                  <a:lnTo>
                    <a:pt x="418680" y="351878"/>
                  </a:lnTo>
                  <a:lnTo>
                    <a:pt x="424484" y="351878"/>
                  </a:lnTo>
                  <a:lnTo>
                    <a:pt x="427977" y="353148"/>
                  </a:lnTo>
                  <a:lnTo>
                    <a:pt x="428548" y="353568"/>
                  </a:lnTo>
                  <a:lnTo>
                    <a:pt x="615416" y="353568"/>
                  </a:lnTo>
                  <a:lnTo>
                    <a:pt x="614819" y="351878"/>
                  </a:lnTo>
                  <a:lnTo>
                    <a:pt x="605167" y="351878"/>
                  </a:lnTo>
                  <a:lnTo>
                    <a:pt x="615048" y="345528"/>
                  </a:lnTo>
                  <a:lnTo>
                    <a:pt x="619125" y="345528"/>
                  </a:lnTo>
                  <a:lnTo>
                    <a:pt x="624446" y="339178"/>
                  </a:lnTo>
                  <a:lnTo>
                    <a:pt x="625513" y="337908"/>
                  </a:lnTo>
                  <a:lnTo>
                    <a:pt x="626097" y="336638"/>
                  </a:lnTo>
                  <a:close/>
                </a:path>
                <a:path w="2550795" h="1019175">
                  <a:moveTo>
                    <a:pt x="626668" y="72478"/>
                  </a:moveTo>
                  <a:lnTo>
                    <a:pt x="625513" y="71208"/>
                  </a:lnTo>
                  <a:lnTo>
                    <a:pt x="626097" y="72478"/>
                  </a:lnTo>
                  <a:lnTo>
                    <a:pt x="626668" y="72478"/>
                  </a:lnTo>
                  <a:close/>
                </a:path>
                <a:path w="2550795" h="1019175">
                  <a:moveTo>
                    <a:pt x="632485" y="25488"/>
                  </a:moveTo>
                  <a:lnTo>
                    <a:pt x="616800" y="1358"/>
                  </a:lnTo>
                  <a:lnTo>
                    <a:pt x="591223" y="1358"/>
                  </a:lnTo>
                  <a:lnTo>
                    <a:pt x="591223" y="88988"/>
                  </a:lnTo>
                  <a:lnTo>
                    <a:pt x="591223" y="94068"/>
                  </a:lnTo>
                  <a:lnTo>
                    <a:pt x="586562" y="92798"/>
                  </a:lnTo>
                  <a:lnTo>
                    <a:pt x="586219" y="90258"/>
                  </a:lnTo>
                  <a:lnTo>
                    <a:pt x="587286" y="88988"/>
                  </a:lnTo>
                  <a:lnTo>
                    <a:pt x="588365" y="87718"/>
                  </a:lnTo>
                  <a:lnTo>
                    <a:pt x="591223" y="88988"/>
                  </a:lnTo>
                  <a:lnTo>
                    <a:pt x="591223" y="1358"/>
                  </a:lnTo>
                  <a:lnTo>
                    <a:pt x="531952" y="1358"/>
                  </a:lnTo>
                  <a:lnTo>
                    <a:pt x="531952" y="123278"/>
                  </a:lnTo>
                  <a:lnTo>
                    <a:pt x="531952" y="129628"/>
                  </a:lnTo>
                  <a:lnTo>
                    <a:pt x="526719" y="130898"/>
                  </a:lnTo>
                  <a:lnTo>
                    <a:pt x="524395" y="129628"/>
                  </a:lnTo>
                  <a:lnTo>
                    <a:pt x="525564" y="123278"/>
                  </a:lnTo>
                  <a:lnTo>
                    <a:pt x="531952" y="123278"/>
                  </a:lnTo>
                  <a:lnTo>
                    <a:pt x="531952" y="1358"/>
                  </a:lnTo>
                  <a:lnTo>
                    <a:pt x="440182" y="1358"/>
                  </a:lnTo>
                  <a:lnTo>
                    <a:pt x="445414" y="2628"/>
                  </a:lnTo>
                  <a:lnTo>
                    <a:pt x="445414" y="5168"/>
                  </a:lnTo>
                  <a:lnTo>
                    <a:pt x="453542" y="7708"/>
                  </a:lnTo>
                  <a:lnTo>
                    <a:pt x="444246" y="6438"/>
                  </a:lnTo>
                  <a:lnTo>
                    <a:pt x="444830" y="6438"/>
                  </a:lnTo>
                  <a:lnTo>
                    <a:pt x="441337" y="5168"/>
                  </a:lnTo>
                  <a:lnTo>
                    <a:pt x="438442" y="3898"/>
                  </a:lnTo>
                  <a:lnTo>
                    <a:pt x="441921" y="6438"/>
                  </a:lnTo>
                  <a:lnTo>
                    <a:pt x="435508" y="6438"/>
                  </a:lnTo>
                  <a:lnTo>
                    <a:pt x="433717" y="5168"/>
                  </a:lnTo>
                  <a:lnTo>
                    <a:pt x="432689" y="3898"/>
                  </a:lnTo>
                  <a:lnTo>
                    <a:pt x="428561" y="1358"/>
                  </a:lnTo>
                  <a:lnTo>
                    <a:pt x="432041" y="6438"/>
                  </a:lnTo>
                  <a:lnTo>
                    <a:pt x="441921" y="12788"/>
                  </a:lnTo>
                  <a:lnTo>
                    <a:pt x="437857" y="15328"/>
                  </a:lnTo>
                  <a:lnTo>
                    <a:pt x="431812" y="14058"/>
                  </a:lnTo>
                  <a:lnTo>
                    <a:pt x="430885" y="12700"/>
                  </a:lnTo>
                  <a:lnTo>
                    <a:pt x="430885" y="85178"/>
                  </a:lnTo>
                  <a:lnTo>
                    <a:pt x="430301" y="86448"/>
                  </a:lnTo>
                  <a:lnTo>
                    <a:pt x="428561" y="86448"/>
                  </a:lnTo>
                  <a:lnTo>
                    <a:pt x="426237" y="87718"/>
                  </a:lnTo>
                  <a:lnTo>
                    <a:pt x="422744" y="88988"/>
                  </a:lnTo>
                  <a:lnTo>
                    <a:pt x="423329" y="87718"/>
                  </a:lnTo>
                  <a:lnTo>
                    <a:pt x="423329" y="85178"/>
                  </a:lnTo>
                  <a:lnTo>
                    <a:pt x="430885" y="85178"/>
                  </a:lnTo>
                  <a:lnTo>
                    <a:pt x="430885" y="12700"/>
                  </a:lnTo>
                  <a:lnTo>
                    <a:pt x="430085" y="11518"/>
                  </a:lnTo>
                  <a:lnTo>
                    <a:pt x="428459" y="10248"/>
                  </a:lnTo>
                  <a:lnTo>
                    <a:pt x="422744" y="10248"/>
                  </a:lnTo>
                  <a:lnTo>
                    <a:pt x="428561" y="6438"/>
                  </a:lnTo>
                  <a:lnTo>
                    <a:pt x="419900" y="5168"/>
                  </a:lnTo>
                  <a:lnTo>
                    <a:pt x="419036" y="5168"/>
                  </a:lnTo>
                  <a:lnTo>
                    <a:pt x="417855" y="3898"/>
                  </a:lnTo>
                  <a:lnTo>
                    <a:pt x="408216" y="2628"/>
                  </a:lnTo>
                  <a:lnTo>
                    <a:pt x="403567" y="8978"/>
                  </a:lnTo>
                  <a:lnTo>
                    <a:pt x="413448" y="11518"/>
                  </a:lnTo>
                  <a:lnTo>
                    <a:pt x="408800" y="17868"/>
                  </a:lnTo>
                  <a:lnTo>
                    <a:pt x="415772" y="20408"/>
                  </a:lnTo>
                  <a:lnTo>
                    <a:pt x="419265" y="19138"/>
                  </a:lnTo>
                  <a:lnTo>
                    <a:pt x="426237" y="20408"/>
                  </a:lnTo>
                  <a:lnTo>
                    <a:pt x="426212" y="26758"/>
                  </a:lnTo>
                  <a:lnTo>
                    <a:pt x="416064" y="28028"/>
                  </a:lnTo>
                  <a:lnTo>
                    <a:pt x="406781" y="29298"/>
                  </a:lnTo>
                  <a:lnTo>
                    <a:pt x="409384" y="33108"/>
                  </a:lnTo>
                  <a:lnTo>
                    <a:pt x="423468" y="38188"/>
                  </a:lnTo>
                  <a:lnTo>
                    <a:pt x="427189" y="40728"/>
                  </a:lnTo>
                  <a:lnTo>
                    <a:pt x="424484" y="43268"/>
                  </a:lnTo>
                  <a:lnTo>
                    <a:pt x="410540" y="39458"/>
                  </a:lnTo>
                  <a:lnTo>
                    <a:pt x="412572" y="43268"/>
                  </a:lnTo>
                  <a:lnTo>
                    <a:pt x="418465" y="45808"/>
                  </a:lnTo>
                  <a:lnTo>
                    <a:pt x="422719" y="48348"/>
                  </a:lnTo>
                  <a:lnTo>
                    <a:pt x="419836" y="50888"/>
                  </a:lnTo>
                  <a:lnTo>
                    <a:pt x="414616" y="49618"/>
                  </a:lnTo>
                  <a:lnTo>
                    <a:pt x="415772" y="45808"/>
                  </a:lnTo>
                  <a:lnTo>
                    <a:pt x="414032" y="47078"/>
                  </a:lnTo>
                  <a:lnTo>
                    <a:pt x="410057" y="48348"/>
                  </a:lnTo>
                  <a:lnTo>
                    <a:pt x="413232" y="49618"/>
                  </a:lnTo>
                  <a:lnTo>
                    <a:pt x="418693" y="52158"/>
                  </a:lnTo>
                  <a:lnTo>
                    <a:pt x="421589" y="53428"/>
                  </a:lnTo>
                  <a:lnTo>
                    <a:pt x="408800" y="53428"/>
                  </a:lnTo>
                  <a:lnTo>
                    <a:pt x="410857" y="58508"/>
                  </a:lnTo>
                  <a:lnTo>
                    <a:pt x="414324" y="64858"/>
                  </a:lnTo>
                  <a:lnTo>
                    <a:pt x="417791" y="69938"/>
                  </a:lnTo>
                  <a:lnTo>
                    <a:pt x="419836" y="76288"/>
                  </a:lnTo>
                  <a:lnTo>
                    <a:pt x="416356" y="76288"/>
                  </a:lnTo>
                  <a:lnTo>
                    <a:pt x="412280" y="73748"/>
                  </a:lnTo>
                  <a:lnTo>
                    <a:pt x="408216" y="75018"/>
                  </a:lnTo>
                  <a:lnTo>
                    <a:pt x="409663" y="82638"/>
                  </a:lnTo>
                  <a:lnTo>
                    <a:pt x="407123" y="90258"/>
                  </a:lnTo>
                  <a:lnTo>
                    <a:pt x="402094" y="97878"/>
                  </a:lnTo>
                  <a:lnTo>
                    <a:pt x="396011" y="104228"/>
                  </a:lnTo>
                  <a:lnTo>
                    <a:pt x="407060" y="109308"/>
                  </a:lnTo>
                  <a:lnTo>
                    <a:pt x="411124" y="111848"/>
                  </a:lnTo>
                  <a:lnTo>
                    <a:pt x="411708" y="114388"/>
                  </a:lnTo>
                  <a:lnTo>
                    <a:pt x="404736" y="114388"/>
                  </a:lnTo>
                  <a:lnTo>
                    <a:pt x="401243" y="113118"/>
                  </a:lnTo>
                  <a:lnTo>
                    <a:pt x="407631" y="118198"/>
                  </a:lnTo>
                  <a:lnTo>
                    <a:pt x="412280" y="125818"/>
                  </a:lnTo>
                  <a:lnTo>
                    <a:pt x="413016" y="132168"/>
                  </a:lnTo>
                  <a:lnTo>
                    <a:pt x="407631" y="138518"/>
                  </a:lnTo>
                  <a:lnTo>
                    <a:pt x="404152" y="135978"/>
                  </a:lnTo>
                  <a:lnTo>
                    <a:pt x="401243" y="139788"/>
                  </a:lnTo>
                  <a:lnTo>
                    <a:pt x="410540" y="141058"/>
                  </a:lnTo>
                  <a:lnTo>
                    <a:pt x="415772" y="143598"/>
                  </a:lnTo>
                  <a:lnTo>
                    <a:pt x="414616" y="141058"/>
                  </a:lnTo>
                  <a:lnTo>
                    <a:pt x="414845" y="138518"/>
                  </a:lnTo>
                  <a:lnTo>
                    <a:pt x="415188" y="134708"/>
                  </a:lnTo>
                  <a:lnTo>
                    <a:pt x="417512" y="133438"/>
                  </a:lnTo>
                  <a:lnTo>
                    <a:pt x="425653" y="133438"/>
                  </a:lnTo>
                  <a:lnTo>
                    <a:pt x="426237" y="137248"/>
                  </a:lnTo>
                  <a:lnTo>
                    <a:pt x="429133" y="141058"/>
                  </a:lnTo>
                  <a:lnTo>
                    <a:pt x="427977" y="147408"/>
                  </a:lnTo>
                  <a:lnTo>
                    <a:pt x="416941" y="147408"/>
                  </a:lnTo>
                  <a:lnTo>
                    <a:pt x="416356" y="148678"/>
                  </a:lnTo>
                  <a:lnTo>
                    <a:pt x="414616" y="147408"/>
                  </a:lnTo>
                  <a:lnTo>
                    <a:pt x="412775" y="156298"/>
                  </a:lnTo>
                  <a:lnTo>
                    <a:pt x="412572" y="165188"/>
                  </a:lnTo>
                  <a:lnTo>
                    <a:pt x="410197" y="172808"/>
                  </a:lnTo>
                  <a:lnTo>
                    <a:pt x="401828" y="180428"/>
                  </a:lnTo>
                  <a:lnTo>
                    <a:pt x="407619" y="182968"/>
                  </a:lnTo>
                  <a:lnTo>
                    <a:pt x="406768" y="186778"/>
                  </a:lnTo>
                  <a:lnTo>
                    <a:pt x="407225" y="190588"/>
                  </a:lnTo>
                  <a:lnTo>
                    <a:pt x="416941" y="191858"/>
                  </a:lnTo>
                  <a:lnTo>
                    <a:pt x="409803" y="195668"/>
                  </a:lnTo>
                  <a:lnTo>
                    <a:pt x="404291" y="198208"/>
                  </a:lnTo>
                  <a:lnTo>
                    <a:pt x="399453" y="200748"/>
                  </a:lnTo>
                  <a:lnTo>
                    <a:pt x="394271" y="205828"/>
                  </a:lnTo>
                  <a:lnTo>
                    <a:pt x="393103" y="208368"/>
                  </a:lnTo>
                  <a:lnTo>
                    <a:pt x="408216" y="209638"/>
                  </a:lnTo>
                  <a:lnTo>
                    <a:pt x="410540" y="213448"/>
                  </a:lnTo>
                  <a:lnTo>
                    <a:pt x="398919" y="213448"/>
                  </a:lnTo>
                  <a:lnTo>
                    <a:pt x="411124" y="217258"/>
                  </a:lnTo>
                  <a:lnTo>
                    <a:pt x="397179" y="219798"/>
                  </a:lnTo>
                  <a:lnTo>
                    <a:pt x="400088" y="222338"/>
                  </a:lnTo>
                  <a:lnTo>
                    <a:pt x="400659" y="221068"/>
                  </a:lnTo>
                  <a:lnTo>
                    <a:pt x="405307" y="219798"/>
                  </a:lnTo>
                  <a:lnTo>
                    <a:pt x="408800" y="219798"/>
                  </a:lnTo>
                  <a:lnTo>
                    <a:pt x="409638" y="223608"/>
                  </a:lnTo>
                  <a:lnTo>
                    <a:pt x="405968" y="227418"/>
                  </a:lnTo>
                  <a:lnTo>
                    <a:pt x="400215" y="229958"/>
                  </a:lnTo>
                  <a:lnTo>
                    <a:pt x="394855" y="231228"/>
                  </a:lnTo>
                  <a:lnTo>
                    <a:pt x="404736" y="241388"/>
                  </a:lnTo>
                  <a:lnTo>
                    <a:pt x="401243" y="241388"/>
                  </a:lnTo>
                  <a:lnTo>
                    <a:pt x="399503" y="240118"/>
                  </a:lnTo>
                  <a:lnTo>
                    <a:pt x="397179" y="238848"/>
                  </a:lnTo>
                  <a:lnTo>
                    <a:pt x="397941" y="241388"/>
                  </a:lnTo>
                  <a:lnTo>
                    <a:pt x="394131" y="241388"/>
                  </a:lnTo>
                  <a:lnTo>
                    <a:pt x="390969" y="242658"/>
                  </a:lnTo>
                  <a:lnTo>
                    <a:pt x="393687" y="243928"/>
                  </a:lnTo>
                  <a:lnTo>
                    <a:pt x="402983" y="243928"/>
                  </a:lnTo>
                  <a:lnTo>
                    <a:pt x="396011" y="247738"/>
                  </a:lnTo>
                  <a:lnTo>
                    <a:pt x="396011" y="252818"/>
                  </a:lnTo>
                  <a:lnTo>
                    <a:pt x="399503" y="256628"/>
                  </a:lnTo>
                  <a:lnTo>
                    <a:pt x="391363" y="256628"/>
                  </a:lnTo>
                  <a:lnTo>
                    <a:pt x="391363" y="262978"/>
                  </a:lnTo>
                  <a:lnTo>
                    <a:pt x="393103" y="269328"/>
                  </a:lnTo>
                  <a:lnTo>
                    <a:pt x="395287" y="275678"/>
                  </a:lnTo>
                  <a:lnTo>
                    <a:pt x="396595" y="282028"/>
                  </a:lnTo>
                  <a:lnTo>
                    <a:pt x="400088" y="278218"/>
                  </a:lnTo>
                  <a:lnTo>
                    <a:pt x="414032" y="278218"/>
                  </a:lnTo>
                  <a:lnTo>
                    <a:pt x="415772" y="280758"/>
                  </a:lnTo>
                  <a:lnTo>
                    <a:pt x="412813" y="281381"/>
                  </a:lnTo>
                  <a:lnTo>
                    <a:pt x="417512" y="283298"/>
                  </a:lnTo>
                  <a:lnTo>
                    <a:pt x="416356" y="285838"/>
                  </a:lnTo>
                  <a:lnTo>
                    <a:pt x="403567" y="285838"/>
                  </a:lnTo>
                  <a:lnTo>
                    <a:pt x="399503" y="284568"/>
                  </a:lnTo>
                  <a:lnTo>
                    <a:pt x="402602" y="287108"/>
                  </a:lnTo>
                  <a:lnTo>
                    <a:pt x="598195" y="287108"/>
                  </a:lnTo>
                  <a:lnTo>
                    <a:pt x="598779" y="285838"/>
                  </a:lnTo>
                  <a:lnTo>
                    <a:pt x="611568" y="284568"/>
                  </a:lnTo>
                  <a:lnTo>
                    <a:pt x="615632" y="285838"/>
                  </a:lnTo>
                  <a:lnTo>
                    <a:pt x="613308" y="284568"/>
                  </a:lnTo>
                  <a:lnTo>
                    <a:pt x="610984" y="283298"/>
                  </a:lnTo>
                  <a:lnTo>
                    <a:pt x="621449" y="283298"/>
                  </a:lnTo>
                  <a:lnTo>
                    <a:pt x="619950" y="282028"/>
                  </a:lnTo>
                  <a:lnTo>
                    <a:pt x="623049" y="279488"/>
                  </a:lnTo>
                  <a:lnTo>
                    <a:pt x="625043" y="278218"/>
                  </a:lnTo>
                  <a:lnTo>
                    <a:pt x="620280" y="276948"/>
                  </a:lnTo>
                  <a:lnTo>
                    <a:pt x="623773" y="276948"/>
                  </a:lnTo>
                  <a:lnTo>
                    <a:pt x="623189" y="270598"/>
                  </a:lnTo>
                  <a:lnTo>
                    <a:pt x="619125" y="268058"/>
                  </a:lnTo>
                  <a:lnTo>
                    <a:pt x="617956" y="262978"/>
                  </a:lnTo>
                  <a:lnTo>
                    <a:pt x="607491" y="262978"/>
                  </a:lnTo>
                  <a:lnTo>
                    <a:pt x="609828" y="261708"/>
                  </a:lnTo>
                  <a:lnTo>
                    <a:pt x="601103" y="260438"/>
                  </a:lnTo>
                  <a:lnTo>
                    <a:pt x="604012" y="256628"/>
                  </a:lnTo>
                  <a:lnTo>
                    <a:pt x="612152" y="252818"/>
                  </a:lnTo>
                  <a:lnTo>
                    <a:pt x="610984" y="247738"/>
                  </a:lnTo>
                  <a:lnTo>
                    <a:pt x="605751" y="245198"/>
                  </a:lnTo>
                  <a:lnTo>
                    <a:pt x="601687" y="247738"/>
                  </a:lnTo>
                  <a:lnTo>
                    <a:pt x="595871" y="246468"/>
                  </a:lnTo>
                  <a:lnTo>
                    <a:pt x="605751" y="245198"/>
                  </a:lnTo>
                  <a:lnTo>
                    <a:pt x="604596" y="241388"/>
                  </a:lnTo>
                  <a:lnTo>
                    <a:pt x="611568" y="242658"/>
                  </a:lnTo>
                  <a:lnTo>
                    <a:pt x="609828" y="237578"/>
                  </a:lnTo>
                  <a:lnTo>
                    <a:pt x="609244" y="236308"/>
                  </a:lnTo>
                  <a:lnTo>
                    <a:pt x="602729" y="231228"/>
                  </a:lnTo>
                  <a:lnTo>
                    <a:pt x="601103" y="229958"/>
                  </a:lnTo>
                  <a:lnTo>
                    <a:pt x="597039" y="229958"/>
                  </a:lnTo>
                  <a:lnTo>
                    <a:pt x="595299" y="231228"/>
                  </a:lnTo>
                  <a:lnTo>
                    <a:pt x="592391" y="231228"/>
                  </a:lnTo>
                  <a:lnTo>
                    <a:pt x="590638" y="229958"/>
                  </a:lnTo>
                  <a:lnTo>
                    <a:pt x="596455" y="228688"/>
                  </a:lnTo>
                  <a:lnTo>
                    <a:pt x="602272" y="228688"/>
                  </a:lnTo>
                  <a:lnTo>
                    <a:pt x="594715" y="224878"/>
                  </a:lnTo>
                  <a:lnTo>
                    <a:pt x="601687" y="221068"/>
                  </a:lnTo>
                  <a:lnTo>
                    <a:pt x="603288" y="219798"/>
                  </a:lnTo>
                  <a:lnTo>
                    <a:pt x="608076" y="215988"/>
                  </a:lnTo>
                  <a:lnTo>
                    <a:pt x="619696" y="208368"/>
                  </a:lnTo>
                  <a:lnTo>
                    <a:pt x="610984" y="205828"/>
                  </a:lnTo>
                  <a:lnTo>
                    <a:pt x="600519" y="199478"/>
                  </a:lnTo>
                  <a:lnTo>
                    <a:pt x="602272" y="195668"/>
                  </a:lnTo>
                  <a:lnTo>
                    <a:pt x="607491" y="200748"/>
                  </a:lnTo>
                  <a:lnTo>
                    <a:pt x="613892" y="198208"/>
                  </a:lnTo>
                  <a:lnTo>
                    <a:pt x="609447" y="195668"/>
                  </a:lnTo>
                  <a:lnTo>
                    <a:pt x="607225" y="194398"/>
                  </a:lnTo>
                  <a:lnTo>
                    <a:pt x="607644" y="190588"/>
                  </a:lnTo>
                  <a:lnTo>
                    <a:pt x="609155" y="186778"/>
                  </a:lnTo>
                  <a:lnTo>
                    <a:pt x="605751" y="181698"/>
                  </a:lnTo>
                  <a:lnTo>
                    <a:pt x="620280" y="180428"/>
                  </a:lnTo>
                  <a:lnTo>
                    <a:pt x="619696" y="176618"/>
                  </a:lnTo>
                  <a:lnTo>
                    <a:pt x="616216" y="168998"/>
                  </a:lnTo>
                  <a:lnTo>
                    <a:pt x="613308" y="165188"/>
                  </a:lnTo>
                  <a:lnTo>
                    <a:pt x="622604" y="161378"/>
                  </a:lnTo>
                  <a:lnTo>
                    <a:pt x="615632" y="161378"/>
                  </a:lnTo>
                  <a:lnTo>
                    <a:pt x="609244" y="160108"/>
                  </a:lnTo>
                  <a:lnTo>
                    <a:pt x="615048" y="160108"/>
                  </a:lnTo>
                  <a:lnTo>
                    <a:pt x="611568" y="158838"/>
                  </a:lnTo>
                  <a:lnTo>
                    <a:pt x="610222" y="148678"/>
                  </a:lnTo>
                  <a:lnTo>
                    <a:pt x="615200" y="139788"/>
                  </a:lnTo>
                  <a:lnTo>
                    <a:pt x="620776" y="133438"/>
                  </a:lnTo>
                  <a:lnTo>
                    <a:pt x="623011" y="130898"/>
                  </a:lnTo>
                  <a:lnTo>
                    <a:pt x="628370" y="123278"/>
                  </a:lnTo>
                  <a:lnTo>
                    <a:pt x="630161" y="120738"/>
                  </a:lnTo>
                  <a:lnTo>
                    <a:pt x="626033" y="118198"/>
                  </a:lnTo>
                  <a:lnTo>
                    <a:pt x="615924" y="115658"/>
                  </a:lnTo>
                  <a:lnTo>
                    <a:pt x="608418" y="114388"/>
                  </a:lnTo>
                  <a:lnTo>
                    <a:pt x="612152" y="110578"/>
                  </a:lnTo>
                  <a:lnTo>
                    <a:pt x="624344" y="114388"/>
                  </a:lnTo>
                  <a:lnTo>
                    <a:pt x="621906" y="110578"/>
                  </a:lnTo>
                  <a:lnTo>
                    <a:pt x="618642" y="105498"/>
                  </a:lnTo>
                  <a:lnTo>
                    <a:pt x="618858" y="98729"/>
                  </a:lnTo>
                  <a:lnTo>
                    <a:pt x="619239" y="94068"/>
                  </a:lnTo>
                  <a:lnTo>
                    <a:pt x="619442" y="91528"/>
                  </a:lnTo>
                  <a:lnTo>
                    <a:pt x="617245" y="87718"/>
                  </a:lnTo>
                  <a:lnTo>
                    <a:pt x="615784" y="85178"/>
                  </a:lnTo>
                  <a:lnTo>
                    <a:pt x="615048" y="83908"/>
                  </a:lnTo>
                  <a:lnTo>
                    <a:pt x="617956" y="85178"/>
                  </a:lnTo>
                  <a:lnTo>
                    <a:pt x="621449" y="85178"/>
                  </a:lnTo>
                  <a:lnTo>
                    <a:pt x="621449" y="86448"/>
                  </a:lnTo>
                  <a:lnTo>
                    <a:pt x="625436" y="83908"/>
                  </a:lnTo>
                  <a:lnTo>
                    <a:pt x="624636" y="81368"/>
                  </a:lnTo>
                  <a:lnTo>
                    <a:pt x="622719" y="80098"/>
                  </a:lnTo>
                  <a:lnTo>
                    <a:pt x="620788" y="78828"/>
                  </a:lnTo>
                  <a:lnTo>
                    <a:pt x="615632" y="77558"/>
                  </a:lnTo>
                  <a:lnTo>
                    <a:pt x="616800" y="76288"/>
                  </a:lnTo>
                  <a:lnTo>
                    <a:pt x="622604" y="78828"/>
                  </a:lnTo>
                  <a:lnTo>
                    <a:pt x="626097" y="77558"/>
                  </a:lnTo>
                  <a:lnTo>
                    <a:pt x="626960" y="76288"/>
                  </a:lnTo>
                  <a:lnTo>
                    <a:pt x="623912" y="73748"/>
                  </a:lnTo>
                  <a:lnTo>
                    <a:pt x="621512" y="72478"/>
                  </a:lnTo>
                  <a:lnTo>
                    <a:pt x="624344" y="71208"/>
                  </a:lnTo>
                  <a:lnTo>
                    <a:pt x="625513" y="71208"/>
                  </a:lnTo>
                  <a:lnTo>
                    <a:pt x="624344" y="69938"/>
                  </a:lnTo>
                  <a:lnTo>
                    <a:pt x="628421" y="67398"/>
                  </a:lnTo>
                  <a:lnTo>
                    <a:pt x="619125" y="67398"/>
                  </a:lnTo>
                  <a:lnTo>
                    <a:pt x="624344" y="63588"/>
                  </a:lnTo>
                  <a:lnTo>
                    <a:pt x="615632" y="59778"/>
                  </a:lnTo>
                  <a:lnTo>
                    <a:pt x="622020" y="57238"/>
                  </a:lnTo>
                  <a:lnTo>
                    <a:pt x="617867" y="54698"/>
                  </a:lnTo>
                  <a:lnTo>
                    <a:pt x="618832" y="53428"/>
                  </a:lnTo>
                  <a:lnTo>
                    <a:pt x="618921" y="50888"/>
                  </a:lnTo>
                  <a:lnTo>
                    <a:pt x="612152" y="49618"/>
                  </a:lnTo>
                  <a:lnTo>
                    <a:pt x="621411" y="49618"/>
                  </a:lnTo>
                  <a:lnTo>
                    <a:pt x="624789" y="48348"/>
                  </a:lnTo>
                  <a:lnTo>
                    <a:pt x="623582" y="44538"/>
                  </a:lnTo>
                  <a:lnTo>
                    <a:pt x="621360" y="43268"/>
                  </a:lnTo>
                  <a:lnTo>
                    <a:pt x="619125" y="41998"/>
                  </a:lnTo>
                  <a:lnTo>
                    <a:pt x="624344" y="43268"/>
                  </a:lnTo>
                  <a:lnTo>
                    <a:pt x="624636" y="41998"/>
                  </a:lnTo>
                  <a:lnTo>
                    <a:pt x="624928" y="40728"/>
                  </a:lnTo>
                  <a:lnTo>
                    <a:pt x="631901" y="41998"/>
                  </a:lnTo>
                  <a:lnTo>
                    <a:pt x="631901" y="40728"/>
                  </a:lnTo>
                  <a:lnTo>
                    <a:pt x="629577" y="36918"/>
                  </a:lnTo>
                  <a:lnTo>
                    <a:pt x="620864" y="35648"/>
                  </a:lnTo>
                  <a:lnTo>
                    <a:pt x="627824" y="33108"/>
                  </a:lnTo>
                  <a:lnTo>
                    <a:pt x="624713" y="29298"/>
                  </a:lnTo>
                  <a:lnTo>
                    <a:pt x="622579" y="26758"/>
                  </a:lnTo>
                  <a:lnTo>
                    <a:pt x="632485" y="25488"/>
                  </a:lnTo>
                  <a:close/>
                </a:path>
                <a:path w="2550795" h="1019175">
                  <a:moveTo>
                    <a:pt x="634809" y="11518"/>
                  </a:moveTo>
                  <a:lnTo>
                    <a:pt x="629450" y="6438"/>
                  </a:lnTo>
                  <a:lnTo>
                    <a:pt x="623697" y="1358"/>
                  </a:lnTo>
                  <a:lnTo>
                    <a:pt x="616800" y="1358"/>
                  </a:lnTo>
                  <a:lnTo>
                    <a:pt x="624192" y="3898"/>
                  </a:lnTo>
                  <a:lnTo>
                    <a:pt x="625373" y="6438"/>
                  </a:lnTo>
                  <a:lnTo>
                    <a:pt x="626770" y="8978"/>
                  </a:lnTo>
                  <a:lnTo>
                    <a:pt x="634809" y="11518"/>
                  </a:lnTo>
                  <a:close/>
                </a:path>
                <a:path w="2550795" h="1019175">
                  <a:moveTo>
                    <a:pt x="640626" y="400138"/>
                  </a:moveTo>
                  <a:lnTo>
                    <a:pt x="630161" y="405218"/>
                  </a:lnTo>
                  <a:lnTo>
                    <a:pt x="634809" y="403948"/>
                  </a:lnTo>
                  <a:lnTo>
                    <a:pt x="637133" y="403948"/>
                  </a:lnTo>
                  <a:lnTo>
                    <a:pt x="640626" y="400138"/>
                  </a:lnTo>
                  <a:close/>
                </a:path>
                <a:path w="2550795" h="1019175">
                  <a:moveTo>
                    <a:pt x="648182" y="480148"/>
                  </a:moveTo>
                  <a:lnTo>
                    <a:pt x="647598" y="480148"/>
                  </a:lnTo>
                  <a:lnTo>
                    <a:pt x="646049" y="480999"/>
                  </a:lnTo>
                  <a:lnTo>
                    <a:pt x="648182" y="480148"/>
                  </a:lnTo>
                  <a:close/>
                </a:path>
                <a:path w="2550795" h="1019175">
                  <a:moveTo>
                    <a:pt x="678395" y="821778"/>
                  </a:moveTo>
                  <a:lnTo>
                    <a:pt x="677227" y="821778"/>
                  </a:lnTo>
                  <a:lnTo>
                    <a:pt x="673747" y="824318"/>
                  </a:lnTo>
                  <a:lnTo>
                    <a:pt x="678395" y="821778"/>
                  </a:lnTo>
                  <a:close/>
                </a:path>
                <a:path w="2550795" h="1019175">
                  <a:moveTo>
                    <a:pt x="679272" y="821309"/>
                  </a:moveTo>
                  <a:lnTo>
                    <a:pt x="678395" y="821778"/>
                  </a:lnTo>
                  <a:lnTo>
                    <a:pt x="678980" y="821778"/>
                  </a:lnTo>
                  <a:lnTo>
                    <a:pt x="679272" y="821309"/>
                  </a:lnTo>
                  <a:close/>
                </a:path>
                <a:path w="2550795" h="1019175">
                  <a:moveTo>
                    <a:pt x="680135" y="490308"/>
                  </a:moveTo>
                  <a:lnTo>
                    <a:pt x="678980" y="486498"/>
                  </a:lnTo>
                  <a:lnTo>
                    <a:pt x="673163" y="490308"/>
                  </a:lnTo>
                  <a:lnTo>
                    <a:pt x="680135" y="490308"/>
                  </a:lnTo>
                  <a:close/>
                </a:path>
                <a:path w="2550795" h="1019175">
                  <a:moveTo>
                    <a:pt x="684022" y="549605"/>
                  </a:moveTo>
                  <a:lnTo>
                    <a:pt x="679564" y="552538"/>
                  </a:lnTo>
                  <a:lnTo>
                    <a:pt x="682815" y="551268"/>
                  </a:lnTo>
                  <a:lnTo>
                    <a:pt x="684022" y="549605"/>
                  </a:lnTo>
                  <a:close/>
                </a:path>
                <a:path w="2550795" h="1019175">
                  <a:moveTo>
                    <a:pt x="687108" y="87718"/>
                  </a:moveTo>
                  <a:lnTo>
                    <a:pt x="682459" y="87718"/>
                  </a:lnTo>
                  <a:lnTo>
                    <a:pt x="681304" y="88988"/>
                  </a:lnTo>
                  <a:lnTo>
                    <a:pt x="686536" y="88988"/>
                  </a:lnTo>
                  <a:lnTo>
                    <a:pt x="687108" y="87718"/>
                  </a:lnTo>
                  <a:close/>
                </a:path>
                <a:path w="2550795" h="1019175">
                  <a:moveTo>
                    <a:pt x="690016" y="542378"/>
                  </a:moveTo>
                  <a:lnTo>
                    <a:pt x="687692" y="542378"/>
                  </a:lnTo>
                  <a:lnTo>
                    <a:pt x="685368" y="543394"/>
                  </a:lnTo>
                  <a:lnTo>
                    <a:pt x="690016" y="542378"/>
                  </a:lnTo>
                  <a:close/>
                </a:path>
                <a:path w="2550795" h="1019175">
                  <a:moveTo>
                    <a:pt x="692086" y="605459"/>
                  </a:moveTo>
                  <a:lnTo>
                    <a:pt x="690956" y="605116"/>
                  </a:lnTo>
                  <a:lnTo>
                    <a:pt x="690016" y="607148"/>
                  </a:lnTo>
                  <a:lnTo>
                    <a:pt x="692086" y="605459"/>
                  </a:lnTo>
                  <a:close/>
                </a:path>
                <a:path w="2550795" h="1019175">
                  <a:moveTo>
                    <a:pt x="694080" y="542378"/>
                  </a:moveTo>
                  <a:lnTo>
                    <a:pt x="686536" y="546188"/>
                  </a:lnTo>
                  <a:lnTo>
                    <a:pt x="684022" y="549605"/>
                  </a:lnTo>
                  <a:lnTo>
                    <a:pt x="685368" y="548728"/>
                  </a:lnTo>
                  <a:lnTo>
                    <a:pt x="691756" y="546188"/>
                  </a:lnTo>
                  <a:lnTo>
                    <a:pt x="694080" y="542378"/>
                  </a:lnTo>
                  <a:close/>
                </a:path>
                <a:path w="2550795" h="1019175">
                  <a:moveTo>
                    <a:pt x="695007" y="587997"/>
                  </a:moveTo>
                  <a:lnTo>
                    <a:pt x="692340" y="586828"/>
                  </a:lnTo>
                  <a:lnTo>
                    <a:pt x="683628" y="591908"/>
                  </a:lnTo>
                  <a:lnTo>
                    <a:pt x="682459" y="594448"/>
                  </a:lnTo>
                  <a:lnTo>
                    <a:pt x="689432" y="589368"/>
                  </a:lnTo>
                  <a:lnTo>
                    <a:pt x="690600" y="589368"/>
                  </a:lnTo>
                  <a:lnTo>
                    <a:pt x="695007" y="587997"/>
                  </a:lnTo>
                  <a:close/>
                </a:path>
                <a:path w="2550795" h="1019175">
                  <a:moveTo>
                    <a:pt x="698741" y="586828"/>
                  </a:moveTo>
                  <a:lnTo>
                    <a:pt x="695007" y="587997"/>
                  </a:lnTo>
                  <a:lnTo>
                    <a:pt x="696607" y="588695"/>
                  </a:lnTo>
                  <a:lnTo>
                    <a:pt x="698741" y="586828"/>
                  </a:lnTo>
                  <a:close/>
                </a:path>
                <a:path w="2550795" h="1019175">
                  <a:moveTo>
                    <a:pt x="705713" y="594448"/>
                  </a:moveTo>
                  <a:lnTo>
                    <a:pt x="701065" y="594448"/>
                  </a:lnTo>
                  <a:lnTo>
                    <a:pt x="694080" y="596988"/>
                  </a:lnTo>
                  <a:lnTo>
                    <a:pt x="689432" y="595718"/>
                  </a:lnTo>
                  <a:lnTo>
                    <a:pt x="694080" y="591908"/>
                  </a:lnTo>
                  <a:lnTo>
                    <a:pt x="698157" y="591908"/>
                  </a:lnTo>
                  <a:lnTo>
                    <a:pt x="702221" y="590638"/>
                  </a:lnTo>
                  <a:lnTo>
                    <a:pt x="698157" y="589368"/>
                  </a:lnTo>
                  <a:lnTo>
                    <a:pt x="696607" y="588695"/>
                  </a:lnTo>
                  <a:lnTo>
                    <a:pt x="687108" y="596988"/>
                  </a:lnTo>
                  <a:lnTo>
                    <a:pt x="684212" y="596988"/>
                  </a:lnTo>
                  <a:lnTo>
                    <a:pt x="678637" y="603338"/>
                  </a:lnTo>
                  <a:lnTo>
                    <a:pt x="682320" y="605878"/>
                  </a:lnTo>
                  <a:lnTo>
                    <a:pt x="689279" y="604608"/>
                  </a:lnTo>
                  <a:lnTo>
                    <a:pt x="690956" y="605116"/>
                  </a:lnTo>
                  <a:lnTo>
                    <a:pt x="691184" y="604608"/>
                  </a:lnTo>
                  <a:lnTo>
                    <a:pt x="692340" y="602068"/>
                  </a:lnTo>
                  <a:lnTo>
                    <a:pt x="695833" y="600798"/>
                  </a:lnTo>
                  <a:lnTo>
                    <a:pt x="701636" y="596988"/>
                  </a:lnTo>
                  <a:lnTo>
                    <a:pt x="705713" y="594448"/>
                  </a:lnTo>
                  <a:close/>
                </a:path>
                <a:path w="2550795" h="1019175">
                  <a:moveTo>
                    <a:pt x="710361" y="235038"/>
                  </a:moveTo>
                  <a:lnTo>
                    <a:pt x="709777" y="235038"/>
                  </a:lnTo>
                  <a:lnTo>
                    <a:pt x="709510" y="234823"/>
                  </a:lnTo>
                  <a:lnTo>
                    <a:pt x="708037" y="235038"/>
                  </a:lnTo>
                  <a:lnTo>
                    <a:pt x="706285" y="235038"/>
                  </a:lnTo>
                  <a:lnTo>
                    <a:pt x="705129" y="233768"/>
                  </a:lnTo>
                  <a:lnTo>
                    <a:pt x="705713" y="235038"/>
                  </a:lnTo>
                  <a:lnTo>
                    <a:pt x="702805" y="236308"/>
                  </a:lnTo>
                  <a:lnTo>
                    <a:pt x="710361" y="235038"/>
                  </a:lnTo>
                  <a:close/>
                </a:path>
                <a:path w="2550795" h="1019175">
                  <a:moveTo>
                    <a:pt x="715581" y="251053"/>
                  </a:moveTo>
                  <a:lnTo>
                    <a:pt x="714425" y="250278"/>
                  </a:lnTo>
                  <a:lnTo>
                    <a:pt x="714425" y="251548"/>
                  </a:lnTo>
                  <a:lnTo>
                    <a:pt x="715581" y="251053"/>
                  </a:lnTo>
                  <a:close/>
                </a:path>
                <a:path w="2550795" h="1019175">
                  <a:moveTo>
                    <a:pt x="734187" y="625132"/>
                  </a:moveTo>
                  <a:lnTo>
                    <a:pt x="730694" y="627468"/>
                  </a:lnTo>
                  <a:lnTo>
                    <a:pt x="734187" y="627468"/>
                  </a:lnTo>
                  <a:lnTo>
                    <a:pt x="734187" y="625132"/>
                  </a:lnTo>
                  <a:close/>
                </a:path>
                <a:path w="2550795" h="1019175">
                  <a:moveTo>
                    <a:pt x="738251" y="622388"/>
                  </a:moveTo>
                  <a:lnTo>
                    <a:pt x="734187" y="621118"/>
                  </a:lnTo>
                  <a:lnTo>
                    <a:pt x="734187" y="625132"/>
                  </a:lnTo>
                  <a:lnTo>
                    <a:pt x="738251" y="622388"/>
                  </a:lnTo>
                  <a:close/>
                </a:path>
                <a:path w="2550795" h="1019175">
                  <a:moveTo>
                    <a:pt x="741768" y="394373"/>
                  </a:moveTo>
                  <a:lnTo>
                    <a:pt x="737095" y="395058"/>
                  </a:lnTo>
                  <a:lnTo>
                    <a:pt x="740575" y="396328"/>
                  </a:lnTo>
                  <a:lnTo>
                    <a:pt x="741768" y="394373"/>
                  </a:lnTo>
                  <a:close/>
                </a:path>
                <a:path w="2550795" h="1019175">
                  <a:moveTo>
                    <a:pt x="744639" y="664298"/>
                  </a:moveTo>
                  <a:lnTo>
                    <a:pt x="743153" y="666076"/>
                  </a:lnTo>
                  <a:lnTo>
                    <a:pt x="744372" y="665797"/>
                  </a:lnTo>
                  <a:lnTo>
                    <a:pt x="744639" y="664298"/>
                  </a:lnTo>
                  <a:close/>
                </a:path>
                <a:path w="2550795" h="1019175">
                  <a:moveTo>
                    <a:pt x="745807" y="393788"/>
                  </a:moveTo>
                  <a:lnTo>
                    <a:pt x="742797" y="392696"/>
                  </a:lnTo>
                  <a:lnTo>
                    <a:pt x="741768" y="394373"/>
                  </a:lnTo>
                  <a:lnTo>
                    <a:pt x="745807" y="393788"/>
                  </a:lnTo>
                  <a:close/>
                </a:path>
                <a:path w="2550795" h="1019175">
                  <a:moveTo>
                    <a:pt x="749287" y="664298"/>
                  </a:moveTo>
                  <a:lnTo>
                    <a:pt x="745337" y="665568"/>
                  </a:lnTo>
                  <a:lnTo>
                    <a:pt x="744372" y="665797"/>
                  </a:lnTo>
                  <a:lnTo>
                    <a:pt x="743483" y="670648"/>
                  </a:lnTo>
                  <a:lnTo>
                    <a:pt x="749287" y="664298"/>
                  </a:lnTo>
                  <a:close/>
                </a:path>
                <a:path w="2550795" h="1019175">
                  <a:moveTo>
                    <a:pt x="751624" y="457288"/>
                  </a:moveTo>
                  <a:lnTo>
                    <a:pt x="749871" y="453478"/>
                  </a:lnTo>
                  <a:lnTo>
                    <a:pt x="742899" y="458558"/>
                  </a:lnTo>
                  <a:lnTo>
                    <a:pt x="750455" y="457288"/>
                  </a:lnTo>
                  <a:lnTo>
                    <a:pt x="751624" y="457288"/>
                  </a:lnTo>
                  <a:close/>
                </a:path>
                <a:path w="2550795" h="1019175">
                  <a:moveTo>
                    <a:pt x="752779" y="356958"/>
                  </a:moveTo>
                  <a:lnTo>
                    <a:pt x="751687" y="357276"/>
                  </a:lnTo>
                  <a:lnTo>
                    <a:pt x="749287" y="358228"/>
                  </a:lnTo>
                  <a:lnTo>
                    <a:pt x="752779" y="356958"/>
                  </a:lnTo>
                  <a:close/>
                </a:path>
                <a:path w="2550795" h="1019175">
                  <a:moveTo>
                    <a:pt x="755688" y="488124"/>
                  </a:moveTo>
                  <a:lnTo>
                    <a:pt x="755103" y="488124"/>
                  </a:lnTo>
                  <a:lnTo>
                    <a:pt x="754519" y="488708"/>
                  </a:lnTo>
                  <a:lnTo>
                    <a:pt x="755103" y="488708"/>
                  </a:lnTo>
                  <a:lnTo>
                    <a:pt x="755688" y="488124"/>
                  </a:lnTo>
                  <a:close/>
                </a:path>
                <a:path w="2550795" h="1019175">
                  <a:moveTo>
                    <a:pt x="757402" y="424268"/>
                  </a:moveTo>
                  <a:lnTo>
                    <a:pt x="756297" y="423456"/>
                  </a:lnTo>
                  <a:lnTo>
                    <a:pt x="753948" y="424268"/>
                  </a:lnTo>
                  <a:lnTo>
                    <a:pt x="757402" y="424268"/>
                  </a:lnTo>
                  <a:close/>
                </a:path>
                <a:path w="2550795" h="1019175">
                  <a:moveTo>
                    <a:pt x="757428" y="868299"/>
                  </a:moveTo>
                  <a:lnTo>
                    <a:pt x="753364" y="868883"/>
                  </a:lnTo>
                  <a:lnTo>
                    <a:pt x="752195" y="875271"/>
                  </a:lnTo>
                  <a:lnTo>
                    <a:pt x="757428" y="868299"/>
                  </a:lnTo>
                  <a:close/>
                </a:path>
                <a:path w="2550795" h="1019175">
                  <a:moveTo>
                    <a:pt x="759244" y="464172"/>
                  </a:moveTo>
                  <a:lnTo>
                    <a:pt x="758012" y="464908"/>
                  </a:lnTo>
                  <a:lnTo>
                    <a:pt x="750455" y="463638"/>
                  </a:lnTo>
                  <a:lnTo>
                    <a:pt x="748131" y="467448"/>
                  </a:lnTo>
                  <a:lnTo>
                    <a:pt x="756272" y="467448"/>
                  </a:lnTo>
                  <a:lnTo>
                    <a:pt x="758571" y="464908"/>
                  </a:lnTo>
                  <a:lnTo>
                    <a:pt x="759244" y="464172"/>
                  </a:lnTo>
                  <a:close/>
                </a:path>
                <a:path w="2550795" h="1019175">
                  <a:moveTo>
                    <a:pt x="759548" y="367118"/>
                  </a:moveTo>
                  <a:lnTo>
                    <a:pt x="757999" y="367118"/>
                  </a:lnTo>
                  <a:lnTo>
                    <a:pt x="756272" y="368388"/>
                  </a:lnTo>
                  <a:lnTo>
                    <a:pt x="759548" y="367118"/>
                  </a:lnTo>
                  <a:close/>
                </a:path>
                <a:path w="2550795" h="1019175">
                  <a:moveTo>
                    <a:pt x="761453" y="364578"/>
                  </a:moveTo>
                  <a:lnTo>
                    <a:pt x="753364" y="367118"/>
                  </a:lnTo>
                  <a:lnTo>
                    <a:pt x="757999" y="367118"/>
                  </a:lnTo>
                  <a:lnTo>
                    <a:pt x="761453" y="364578"/>
                  </a:lnTo>
                  <a:close/>
                </a:path>
                <a:path w="2550795" h="1019175">
                  <a:moveTo>
                    <a:pt x="763371" y="461683"/>
                  </a:moveTo>
                  <a:lnTo>
                    <a:pt x="762368" y="461251"/>
                  </a:lnTo>
                  <a:lnTo>
                    <a:pt x="761860" y="461276"/>
                  </a:lnTo>
                  <a:lnTo>
                    <a:pt x="759244" y="464172"/>
                  </a:lnTo>
                  <a:lnTo>
                    <a:pt x="763371" y="461683"/>
                  </a:lnTo>
                  <a:close/>
                </a:path>
                <a:path w="2550795" h="1019175">
                  <a:moveTo>
                    <a:pt x="770750" y="412838"/>
                  </a:moveTo>
                  <a:lnTo>
                    <a:pt x="768807" y="413448"/>
                  </a:lnTo>
                  <a:lnTo>
                    <a:pt x="769620" y="413766"/>
                  </a:lnTo>
                  <a:lnTo>
                    <a:pt x="770750" y="412838"/>
                  </a:lnTo>
                  <a:close/>
                </a:path>
                <a:path w="2550795" h="1019175">
                  <a:moveTo>
                    <a:pt x="771321" y="421728"/>
                  </a:moveTo>
                  <a:lnTo>
                    <a:pt x="768997" y="421728"/>
                  </a:lnTo>
                  <a:lnTo>
                    <a:pt x="763193" y="424268"/>
                  </a:lnTo>
                  <a:lnTo>
                    <a:pt x="757402" y="424268"/>
                  </a:lnTo>
                  <a:lnTo>
                    <a:pt x="759129" y="425538"/>
                  </a:lnTo>
                  <a:lnTo>
                    <a:pt x="768997" y="422998"/>
                  </a:lnTo>
                  <a:lnTo>
                    <a:pt x="771321" y="421728"/>
                  </a:lnTo>
                  <a:close/>
                </a:path>
                <a:path w="2550795" h="1019175">
                  <a:moveTo>
                    <a:pt x="771486" y="551929"/>
                  </a:moveTo>
                  <a:lnTo>
                    <a:pt x="767257" y="551268"/>
                  </a:lnTo>
                  <a:lnTo>
                    <a:pt x="770204" y="552538"/>
                  </a:lnTo>
                  <a:lnTo>
                    <a:pt x="771486" y="551929"/>
                  </a:lnTo>
                  <a:close/>
                </a:path>
                <a:path w="2550795" h="1019175">
                  <a:moveTo>
                    <a:pt x="778306" y="548906"/>
                  </a:moveTo>
                  <a:lnTo>
                    <a:pt x="775538" y="549998"/>
                  </a:lnTo>
                  <a:lnTo>
                    <a:pt x="771486" y="551929"/>
                  </a:lnTo>
                  <a:lnTo>
                    <a:pt x="775398" y="552538"/>
                  </a:lnTo>
                  <a:lnTo>
                    <a:pt x="778306" y="548906"/>
                  </a:lnTo>
                  <a:close/>
                </a:path>
                <a:path w="2550795" h="1019175">
                  <a:moveTo>
                    <a:pt x="779195" y="416648"/>
                  </a:moveTo>
                  <a:lnTo>
                    <a:pt x="776706" y="414108"/>
                  </a:lnTo>
                  <a:lnTo>
                    <a:pt x="770509" y="414108"/>
                  </a:lnTo>
                  <a:lnTo>
                    <a:pt x="769620" y="413766"/>
                  </a:lnTo>
                  <a:lnTo>
                    <a:pt x="766102" y="416648"/>
                  </a:lnTo>
                  <a:lnTo>
                    <a:pt x="762025" y="416648"/>
                  </a:lnTo>
                  <a:lnTo>
                    <a:pt x="755688" y="417918"/>
                  </a:lnTo>
                  <a:lnTo>
                    <a:pt x="751624" y="417918"/>
                  </a:lnTo>
                  <a:lnTo>
                    <a:pt x="755103" y="419188"/>
                  </a:lnTo>
                  <a:lnTo>
                    <a:pt x="766102" y="419188"/>
                  </a:lnTo>
                  <a:lnTo>
                    <a:pt x="760285" y="421728"/>
                  </a:lnTo>
                  <a:lnTo>
                    <a:pt x="752195" y="421728"/>
                  </a:lnTo>
                  <a:lnTo>
                    <a:pt x="755688" y="422998"/>
                  </a:lnTo>
                  <a:lnTo>
                    <a:pt x="756297" y="423456"/>
                  </a:lnTo>
                  <a:lnTo>
                    <a:pt x="764933" y="420458"/>
                  </a:lnTo>
                  <a:lnTo>
                    <a:pt x="768426" y="419188"/>
                  </a:lnTo>
                  <a:lnTo>
                    <a:pt x="771321" y="419188"/>
                  </a:lnTo>
                  <a:lnTo>
                    <a:pt x="779195" y="416648"/>
                  </a:lnTo>
                  <a:close/>
                </a:path>
                <a:path w="2550795" h="1019175">
                  <a:moveTo>
                    <a:pt x="780503" y="411797"/>
                  </a:moveTo>
                  <a:lnTo>
                    <a:pt x="780046" y="410298"/>
                  </a:lnTo>
                  <a:lnTo>
                    <a:pt x="775246" y="411251"/>
                  </a:lnTo>
                  <a:lnTo>
                    <a:pt x="774230" y="411568"/>
                  </a:lnTo>
                  <a:lnTo>
                    <a:pt x="771906" y="412838"/>
                  </a:lnTo>
                  <a:lnTo>
                    <a:pt x="780503" y="411797"/>
                  </a:lnTo>
                  <a:close/>
                </a:path>
                <a:path w="2550795" h="1019175">
                  <a:moveTo>
                    <a:pt x="805535" y="569226"/>
                  </a:moveTo>
                  <a:lnTo>
                    <a:pt x="803871" y="570318"/>
                  </a:lnTo>
                  <a:lnTo>
                    <a:pt x="805027" y="570318"/>
                  </a:lnTo>
                  <a:lnTo>
                    <a:pt x="805535" y="569226"/>
                  </a:lnTo>
                  <a:close/>
                </a:path>
                <a:path w="2550795" h="1019175">
                  <a:moveTo>
                    <a:pt x="853401" y="675246"/>
                  </a:moveTo>
                  <a:lnTo>
                    <a:pt x="851522" y="676998"/>
                  </a:lnTo>
                  <a:lnTo>
                    <a:pt x="849198" y="676998"/>
                  </a:lnTo>
                  <a:lnTo>
                    <a:pt x="848042" y="682078"/>
                  </a:lnTo>
                  <a:lnTo>
                    <a:pt x="853401" y="675246"/>
                  </a:lnTo>
                  <a:close/>
                </a:path>
                <a:path w="2550795" h="1019175">
                  <a:moveTo>
                    <a:pt x="877316" y="912558"/>
                  </a:moveTo>
                  <a:lnTo>
                    <a:pt x="876515" y="908138"/>
                  </a:lnTo>
                  <a:lnTo>
                    <a:pt x="873023" y="915758"/>
                  </a:lnTo>
                  <a:lnTo>
                    <a:pt x="876566" y="913218"/>
                  </a:lnTo>
                  <a:lnTo>
                    <a:pt x="877316" y="912558"/>
                  </a:lnTo>
                  <a:close/>
                </a:path>
                <a:path w="2550795" h="1019175">
                  <a:moveTo>
                    <a:pt x="878535" y="911479"/>
                  </a:moveTo>
                  <a:lnTo>
                    <a:pt x="877316" y="912558"/>
                  </a:lnTo>
                  <a:lnTo>
                    <a:pt x="877671" y="914488"/>
                  </a:lnTo>
                  <a:lnTo>
                    <a:pt x="878535" y="911479"/>
                  </a:lnTo>
                  <a:close/>
                </a:path>
                <a:path w="2550795" h="1019175">
                  <a:moveTo>
                    <a:pt x="909053" y="948778"/>
                  </a:moveTo>
                  <a:lnTo>
                    <a:pt x="907122" y="945388"/>
                  </a:lnTo>
                  <a:lnTo>
                    <a:pt x="904989" y="950048"/>
                  </a:lnTo>
                  <a:lnTo>
                    <a:pt x="909053" y="948778"/>
                  </a:lnTo>
                  <a:close/>
                </a:path>
                <a:path w="2550795" h="1019175">
                  <a:moveTo>
                    <a:pt x="909053" y="941158"/>
                  </a:moveTo>
                  <a:lnTo>
                    <a:pt x="906614" y="942682"/>
                  </a:lnTo>
                  <a:lnTo>
                    <a:pt x="906145" y="943698"/>
                  </a:lnTo>
                  <a:lnTo>
                    <a:pt x="907122" y="945388"/>
                  </a:lnTo>
                  <a:lnTo>
                    <a:pt x="909053" y="941158"/>
                  </a:lnTo>
                  <a:close/>
                </a:path>
                <a:path w="2550795" h="1019175">
                  <a:moveTo>
                    <a:pt x="922997" y="755738"/>
                  </a:moveTo>
                  <a:lnTo>
                    <a:pt x="922426" y="755738"/>
                  </a:lnTo>
                  <a:lnTo>
                    <a:pt x="922286" y="756031"/>
                  </a:lnTo>
                  <a:lnTo>
                    <a:pt x="922997" y="755738"/>
                  </a:lnTo>
                  <a:close/>
                </a:path>
                <a:path w="2550795" h="1019175">
                  <a:moveTo>
                    <a:pt x="956818" y="939380"/>
                  </a:moveTo>
                  <a:lnTo>
                    <a:pt x="956132" y="937348"/>
                  </a:lnTo>
                  <a:lnTo>
                    <a:pt x="955560" y="940117"/>
                  </a:lnTo>
                  <a:lnTo>
                    <a:pt x="956818" y="939380"/>
                  </a:lnTo>
                  <a:close/>
                </a:path>
                <a:path w="2550795" h="1019175">
                  <a:moveTo>
                    <a:pt x="962444" y="951801"/>
                  </a:moveTo>
                  <a:lnTo>
                    <a:pt x="959612" y="953858"/>
                  </a:lnTo>
                  <a:lnTo>
                    <a:pt x="957287" y="958938"/>
                  </a:lnTo>
                  <a:lnTo>
                    <a:pt x="961351" y="956398"/>
                  </a:lnTo>
                  <a:lnTo>
                    <a:pt x="961758" y="956322"/>
                  </a:lnTo>
                  <a:lnTo>
                    <a:pt x="962444" y="951801"/>
                  </a:lnTo>
                  <a:close/>
                </a:path>
                <a:path w="2550795" h="1019175">
                  <a:moveTo>
                    <a:pt x="963371" y="956005"/>
                  </a:moveTo>
                  <a:lnTo>
                    <a:pt x="961758" y="956322"/>
                  </a:lnTo>
                  <a:lnTo>
                    <a:pt x="961351" y="958938"/>
                  </a:lnTo>
                  <a:lnTo>
                    <a:pt x="963371" y="956005"/>
                  </a:lnTo>
                  <a:close/>
                </a:path>
                <a:path w="2550795" h="1019175">
                  <a:moveTo>
                    <a:pt x="964260" y="944968"/>
                  </a:moveTo>
                  <a:lnTo>
                    <a:pt x="963790" y="945273"/>
                  </a:lnTo>
                  <a:lnTo>
                    <a:pt x="963104" y="947508"/>
                  </a:lnTo>
                  <a:lnTo>
                    <a:pt x="962444" y="951801"/>
                  </a:lnTo>
                  <a:lnTo>
                    <a:pt x="963104" y="951318"/>
                  </a:lnTo>
                  <a:lnTo>
                    <a:pt x="964260" y="944968"/>
                  </a:lnTo>
                  <a:close/>
                </a:path>
                <a:path w="2550795" h="1019175">
                  <a:moveTo>
                    <a:pt x="967168" y="942428"/>
                  </a:moveTo>
                  <a:lnTo>
                    <a:pt x="967117" y="933538"/>
                  </a:lnTo>
                  <a:lnTo>
                    <a:pt x="963320" y="934808"/>
                  </a:lnTo>
                  <a:lnTo>
                    <a:pt x="958100" y="938618"/>
                  </a:lnTo>
                  <a:lnTo>
                    <a:pt x="956818" y="939380"/>
                  </a:lnTo>
                  <a:lnTo>
                    <a:pt x="957872" y="942428"/>
                  </a:lnTo>
                  <a:lnTo>
                    <a:pt x="956132" y="946238"/>
                  </a:lnTo>
                  <a:lnTo>
                    <a:pt x="953808" y="952588"/>
                  </a:lnTo>
                  <a:lnTo>
                    <a:pt x="951484" y="956398"/>
                  </a:lnTo>
                  <a:lnTo>
                    <a:pt x="955548" y="953858"/>
                  </a:lnTo>
                  <a:lnTo>
                    <a:pt x="960196" y="947508"/>
                  </a:lnTo>
                  <a:lnTo>
                    <a:pt x="963790" y="945273"/>
                  </a:lnTo>
                  <a:lnTo>
                    <a:pt x="964260" y="943698"/>
                  </a:lnTo>
                  <a:lnTo>
                    <a:pt x="967168" y="942428"/>
                  </a:lnTo>
                  <a:close/>
                </a:path>
                <a:path w="2550795" h="1019175">
                  <a:moveTo>
                    <a:pt x="971232" y="944968"/>
                  </a:moveTo>
                  <a:lnTo>
                    <a:pt x="970076" y="942428"/>
                  </a:lnTo>
                  <a:lnTo>
                    <a:pt x="969962" y="945273"/>
                  </a:lnTo>
                  <a:lnTo>
                    <a:pt x="967752" y="951318"/>
                  </a:lnTo>
                  <a:lnTo>
                    <a:pt x="966584" y="951318"/>
                  </a:lnTo>
                  <a:lnTo>
                    <a:pt x="963371" y="956005"/>
                  </a:lnTo>
                  <a:lnTo>
                    <a:pt x="967752" y="955128"/>
                  </a:lnTo>
                  <a:lnTo>
                    <a:pt x="971232" y="944968"/>
                  </a:lnTo>
                  <a:close/>
                </a:path>
                <a:path w="2550795" h="1019175">
                  <a:moveTo>
                    <a:pt x="993317" y="354076"/>
                  </a:moveTo>
                  <a:lnTo>
                    <a:pt x="992162" y="354647"/>
                  </a:lnTo>
                  <a:lnTo>
                    <a:pt x="991577" y="355231"/>
                  </a:lnTo>
                  <a:lnTo>
                    <a:pt x="992733" y="354647"/>
                  </a:lnTo>
                  <a:lnTo>
                    <a:pt x="993317" y="354076"/>
                  </a:lnTo>
                  <a:close/>
                </a:path>
                <a:path w="2550795" h="1019175">
                  <a:moveTo>
                    <a:pt x="1010094" y="975791"/>
                  </a:moveTo>
                  <a:lnTo>
                    <a:pt x="1009789" y="976045"/>
                  </a:lnTo>
                  <a:lnTo>
                    <a:pt x="1009116" y="977214"/>
                  </a:lnTo>
                  <a:lnTo>
                    <a:pt x="1009777" y="979220"/>
                  </a:lnTo>
                  <a:lnTo>
                    <a:pt x="1010094" y="975791"/>
                  </a:lnTo>
                  <a:close/>
                </a:path>
                <a:path w="2550795" h="1019175">
                  <a:moveTo>
                    <a:pt x="1011872" y="985608"/>
                  </a:moveTo>
                  <a:lnTo>
                    <a:pt x="1009777" y="979220"/>
                  </a:lnTo>
                  <a:lnTo>
                    <a:pt x="1009548" y="981798"/>
                  </a:lnTo>
                  <a:lnTo>
                    <a:pt x="1004900" y="988148"/>
                  </a:lnTo>
                  <a:lnTo>
                    <a:pt x="1007795" y="991958"/>
                  </a:lnTo>
                  <a:lnTo>
                    <a:pt x="1011872" y="985608"/>
                  </a:lnTo>
                  <a:close/>
                </a:path>
                <a:path w="2550795" h="1019175">
                  <a:moveTo>
                    <a:pt x="1032205" y="452208"/>
                  </a:moveTo>
                  <a:lnTo>
                    <a:pt x="1029779" y="453199"/>
                  </a:lnTo>
                  <a:lnTo>
                    <a:pt x="1029881" y="453478"/>
                  </a:lnTo>
                  <a:lnTo>
                    <a:pt x="1032205" y="452208"/>
                  </a:lnTo>
                  <a:close/>
                </a:path>
                <a:path w="2550795" h="1019175">
                  <a:moveTo>
                    <a:pt x="1076363" y="1000848"/>
                  </a:moveTo>
                  <a:lnTo>
                    <a:pt x="1075791" y="1000848"/>
                  </a:lnTo>
                  <a:lnTo>
                    <a:pt x="1074051" y="1012278"/>
                  </a:lnTo>
                  <a:lnTo>
                    <a:pt x="1075436" y="1003388"/>
                  </a:lnTo>
                  <a:lnTo>
                    <a:pt x="1076363" y="1000848"/>
                  </a:lnTo>
                  <a:close/>
                </a:path>
                <a:path w="2550795" h="1019175">
                  <a:moveTo>
                    <a:pt x="1096137" y="492848"/>
                  </a:moveTo>
                  <a:lnTo>
                    <a:pt x="1093228" y="497928"/>
                  </a:lnTo>
                  <a:lnTo>
                    <a:pt x="1090904" y="497928"/>
                  </a:lnTo>
                  <a:lnTo>
                    <a:pt x="1091488" y="505548"/>
                  </a:lnTo>
                  <a:lnTo>
                    <a:pt x="1096137" y="492848"/>
                  </a:lnTo>
                  <a:close/>
                </a:path>
                <a:path w="2550795" h="1019175">
                  <a:moveTo>
                    <a:pt x="1099032" y="1018628"/>
                  </a:moveTo>
                  <a:lnTo>
                    <a:pt x="1098562" y="1012863"/>
                  </a:lnTo>
                  <a:lnTo>
                    <a:pt x="1093812" y="1018628"/>
                  </a:lnTo>
                  <a:lnTo>
                    <a:pt x="1099032" y="1018628"/>
                  </a:lnTo>
                  <a:close/>
                </a:path>
                <a:path w="2550795" h="1019175">
                  <a:moveTo>
                    <a:pt x="1099032" y="1012278"/>
                  </a:moveTo>
                  <a:lnTo>
                    <a:pt x="1098283" y="1009523"/>
                  </a:lnTo>
                  <a:lnTo>
                    <a:pt x="1098562" y="1012863"/>
                  </a:lnTo>
                  <a:lnTo>
                    <a:pt x="1099032" y="1012278"/>
                  </a:lnTo>
                  <a:close/>
                </a:path>
                <a:path w="2550795" h="1019175">
                  <a:moveTo>
                    <a:pt x="1144943" y="616038"/>
                  </a:moveTo>
                  <a:lnTo>
                    <a:pt x="1139139" y="621118"/>
                  </a:lnTo>
                  <a:lnTo>
                    <a:pt x="1142034" y="621118"/>
                  </a:lnTo>
                  <a:lnTo>
                    <a:pt x="1144371" y="621118"/>
                  </a:lnTo>
                  <a:lnTo>
                    <a:pt x="1144943" y="616038"/>
                  </a:lnTo>
                  <a:close/>
                </a:path>
                <a:path w="2550795" h="1019175">
                  <a:moveTo>
                    <a:pt x="1204798" y="36918"/>
                  </a:moveTo>
                  <a:lnTo>
                    <a:pt x="1202156" y="37604"/>
                  </a:lnTo>
                  <a:lnTo>
                    <a:pt x="1203591" y="37909"/>
                  </a:lnTo>
                  <a:lnTo>
                    <a:pt x="1204798" y="36918"/>
                  </a:lnTo>
                  <a:close/>
                </a:path>
                <a:path w="2550795" h="1019175">
                  <a:moveTo>
                    <a:pt x="1208290" y="39458"/>
                  </a:moveTo>
                  <a:lnTo>
                    <a:pt x="1204849" y="38188"/>
                  </a:lnTo>
                  <a:lnTo>
                    <a:pt x="1203591" y="37909"/>
                  </a:lnTo>
                  <a:lnTo>
                    <a:pt x="1200150" y="40728"/>
                  </a:lnTo>
                  <a:lnTo>
                    <a:pt x="1208290" y="39458"/>
                  </a:lnTo>
                  <a:close/>
                </a:path>
                <a:path w="2550795" h="1019175">
                  <a:moveTo>
                    <a:pt x="1251826" y="168998"/>
                  </a:moveTo>
                  <a:lnTo>
                    <a:pt x="1250657" y="168998"/>
                  </a:lnTo>
                  <a:lnTo>
                    <a:pt x="1250276" y="169214"/>
                  </a:lnTo>
                  <a:lnTo>
                    <a:pt x="1251826" y="168998"/>
                  </a:lnTo>
                  <a:close/>
                </a:path>
                <a:path w="2550795" h="1019175">
                  <a:moveTo>
                    <a:pt x="1254150" y="1014818"/>
                  </a:moveTo>
                  <a:lnTo>
                    <a:pt x="1250086" y="1004658"/>
                  </a:lnTo>
                  <a:lnTo>
                    <a:pt x="1250657" y="1008468"/>
                  </a:lnTo>
                  <a:lnTo>
                    <a:pt x="1250086" y="1011008"/>
                  </a:lnTo>
                  <a:lnTo>
                    <a:pt x="1254150" y="1014818"/>
                  </a:lnTo>
                  <a:close/>
                </a:path>
                <a:path w="2550795" h="1019175">
                  <a:moveTo>
                    <a:pt x="1254734" y="149148"/>
                  </a:moveTo>
                  <a:lnTo>
                    <a:pt x="1246009" y="150888"/>
                  </a:lnTo>
                  <a:lnTo>
                    <a:pt x="1249502" y="153212"/>
                  </a:lnTo>
                  <a:lnTo>
                    <a:pt x="1254734" y="149148"/>
                  </a:lnTo>
                  <a:close/>
                </a:path>
                <a:path w="2550795" h="1019175">
                  <a:moveTo>
                    <a:pt x="1264615" y="675728"/>
                  </a:moveTo>
                  <a:lnTo>
                    <a:pt x="1263446" y="676998"/>
                  </a:lnTo>
                  <a:lnTo>
                    <a:pt x="1264031" y="676998"/>
                  </a:lnTo>
                  <a:lnTo>
                    <a:pt x="1264615" y="675728"/>
                  </a:lnTo>
                  <a:close/>
                </a:path>
                <a:path w="2550795" h="1019175">
                  <a:moveTo>
                    <a:pt x="1275651" y="678268"/>
                  </a:moveTo>
                  <a:lnTo>
                    <a:pt x="1273911" y="674458"/>
                  </a:lnTo>
                  <a:lnTo>
                    <a:pt x="1271054" y="674458"/>
                  </a:lnTo>
                  <a:lnTo>
                    <a:pt x="1268539" y="678268"/>
                  </a:lnTo>
                  <a:lnTo>
                    <a:pt x="1266228" y="680808"/>
                  </a:lnTo>
                  <a:lnTo>
                    <a:pt x="1264031" y="678268"/>
                  </a:lnTo>
                  <a:lnTo>
                    <a:pt x="1263446" y="676998"/>
                  </a:lnTo>
                  <a:lnTo>
                    <a:pt x="1262291" y="678268"/>
                  </a:lnTo>
                  <a:lnTo>
                    <a:pt x="1255318" y="674458"/>
                  </a:lnTo>
                  <a:lnTo>
                    <a:pt x="1257846" y="683348"/>
                  </a:lnTo>
                  <a:lnTo>
                    <a:pt x="1275181" y="683348"/>
                  </a:lnTo>
                  <a:lnTo>
                    <a:pt x="1275422" y="680808"/>
                  </a:lnTo>
                  <a:lnTo>
                    <a:pt x="1275651" y="678268"/>
                  </a:lnTo>
                  <a:close/>
                </a:path>
                <a:path w="2550795" h="1019175">
                  <a:moveTo>
                    <a:pt x="1289062" y="679945"/>
                  </a:moveTo>
                  <a:lnTo>
                    <a:pt x="1287729" y="678688"/>
                  </a:lnTo>
                  <a:lnTo>
                    <a:pt x="1287767" y="679945"/>
                  </a:lnTo>
                  <a:lnTo>
                    <a:pt x="1287411" y="681469"/>
                  </a:lnTo>
                  <a:lnTo>
                    <a:pt x="1287741" y="681520"/>
                  </a:lnTo>
                  <a:lnTo>
                    <a:pt x="1289062" y="679945"/>
                  </a:lnTo>
                  <a:close/>
                </a:path>
                <a:path w="2550795" h="1019175">
                  <a:moveTo>
                    <a:pt x="1325054" y="620077"/>
                  </a:moveTo>
                  <a:lnTo>
                    <a:pt x="1321562" y="624928"/>
                  </a:lnTo>
                  <a:lnTo>
                    <a:pt x="1325054" y="623658"/>
                  </a:lnTo>
                  <a:lnTo>
                    <a:pt x="1325054" y="620077"/>
                  </a:lnTo>
                  <a:close/>
                </a:path>
                <a:path w="2550795" h="1019175">
                  <a:moveTo>
                    <a:pt x="1328534" y="622388"/>
                  </a:moveTo>
                  <a:lnTo>
                    <a:pt x="1325054" y="623658"/>
                  </a:lnTo>
                  <a:lnTo>
                    <a:pt x="1325054" y="630008"/>
                  </a:lnTo>
                  <a:lnTo>
                    <a:pt x="1328534" y="622388"/>
                  </a:lnTo>
                  <a:close/>
                </a:path>
                <a:path w="2550795" h="1019175">
                  <a:moveTo>
                    <a:pt x="1405242" y="358228"/>
                  </a:moveTo>
                  <a:lnTo>
                    <a:pt x="1404658" y="359498"/>
                  </a:lnTo>
                  <a:lnTo>
                    <a:pt x="1404620" y="359867"/>
                  </a:lnTo>
                  <a:lnTo>
                    <a:pt x="1405242" y="358228"/>
                  </a:lnTo>
                  <a:close/>
                </a:path>
                <a:path w="2550795" h="1019175">
                  <a:moveTo>
                    <a:pt x="1409077" y="369887"/>
                  </a:moveTo>
                  <a:lnTo>
                    <a:pt x="1408150" y="365848"/>
                  </a:lnTo>
                  <a:lnTo>
                    <a:pt x="1409001" y="369658"/>
                  </a:lnTo>
                  <a:lnTo>
                    <a:pt x="1409077" y="369887"/>
                  </a:lnTo>
                  <a:close/>
                </a:path>
                <a:path w="2550795" h="1019175">
                  <a:moveTo>
                    <a:pt x="1409890" y="8978"/>
                  </a:moveTo>
                  <a:lnTo>
                    <a:pt x="1409738" y="8928"/>
                  </a:lnTo>
                  <a:lnTo>
                    <a:pt x="1406410" y="10248"/>
                  </a:lnTo>
                  <a:lnTo>
                    <a:pt x="1407566" y="10248"/>
                  </a:lnTo>
                  <a:lnTo>
                    <a:pt x="1409890" y="8978"/>
                  </a:lnTo>
                  <a:close/>
                </a:path>
                <a:path w="2550795" h="1019175">
                  <a:moveTo>
                    <a:pt x="1410182" y="373468"/>
                  </a:moveTo>
                  <a:lnTo>
                    <a:pt x="1409077" y="369887"/>
                  </a:lnTo>
                  <a:lnTo>
                    <a:pt x="1409890" y="373468"/>
                  </a:lnTo>
                  <a:lnTo>
                    <a:pt x="1410182" y="373468"/>
                  </a:lnTo>
                  <a:close/>
                </a:path>
                <a:path w="2550795" h="1019175">
                  <a:moveTo>
                    <a:pt x="1410931" y="376008"/>
                  </a:moveTo>
                  <a:lnTo>
                    <a:pt x="1410766" y="374738"/>
                  </a:lnTo>
                  <a:lnTo>
                    <a:pt x="1410474" y="373468"/>
                  </a:lnTo>
                  <a:lnTo>
                    <a:pt x="1410182" y="373468"/>
                  </a:lnTo>
                  <a:lnTo>
                    <a:pt x="1410931" y="376008"/>
                  </a:lnTo>
                  <a:close/>
                </a:path>
                <a:path w="2550795" h="1019175">
                  <a:moveTo>
                    <a:pt x="1411058" y="364578"/>
                  </a:moveTo>
                  <a:lnTo>
                    <a:pt x="1410474" y="364578"/>
                  </a:lnTo>
                  <a:lnTo>
                    <a:pt x="1411058" y="365328"/>
                  </a:lnTo>
                  <a:lnTo>
                    <a:pt x="1411058" y="364578"/>
                  </a:lnTo>
                  <a:close/>
                </a:path>
                <a:path w="2550795" h="1019175">
                  <a:moveTo>
                    <a:pt x="1419771" y="114388"/>
                  </a:moveTo>
                  <a:lnTo>
                    <a:pt x="1415122" y="115658"/>
                  </a:lnTo>
                  <a:lnTo>
                    <a:pt x="1412798" y="115658"/>
                  </a:lnTo>
                  <a:lnTo>
                    <a:pt x="1409306" y="119468"/>
                  </a:lnTo>
                  <a:lnTo>
                    <a:pt x="1419771" y="114388"/>
                  </a:lnTo>
                  <a:close/>
                </a:path>
                <a:path w="2550795" h="1019175">
                  <a:moveTo>
                    <a:pt x="1429943" y="971003"/>
                  </a:moveTo>
                  <a:lnTo>
                    <a:pt x="1428572" y="967143"/>
                  </a:lnTo>
                  <a:lnTo>
                    <a:pt x="1427911" y="972908"/>
                  </a:lnTo>
                  <a:lnTo>
                    <a:pt x="1429943" y="971003"/>
                  </a:lnTo>
                  <a:close/>
                </a:path>
                <a:path w="2550795" h="1019175">
                  <a:moveTo>
                    <a:pt x="1430820" y="213004"/>
                  </a:moveTo>
                  <a:lnTo>
                    <a:pt x="1428496" y="212420"/>
                  </a:lnTo>
                  <a:lnTo>
                    <a:pt x="1427911" y="213004"/>
                  </a:lnTo>
                  <a:lnTo>
                    <a:pt x="1430820" y="213004"/>
                  </a:lnTo>
                  <a:close/>
                </a:path>
                <a:path w="2550795" h="1019175">
                  <a:moveTo>
                    <a:pt x="1431975" y="969098"/>
                  </a:moveTo>
                  <a:lnTo>
                    <a:pt x="1429943" y="971003"/>
                  </a:lnTo>
                  <a:lnTo>
                    <a:pt x="1431975" y="976718"/>
                  </a:lnTo>
                  <a:lnTo>
                    <a:pt x="1431975" y="969098"/>
                  </a:lnTo>
                  <a:close/>
                </a:path>
                <a:path w="2550795" h="1019175">
                  <a:moveTo>
                    <a:pt x="1437792" y="275678"/>
                  </a:moveTo>
                  <a:lnTo>
                    <a:pt x="1436331" y="273773"/>
                  </a:lnTo>
                  <a:lnTo>
                    <a:pt x="1430235" y="274408"/>
                  </a:lnTo>
                  <a:lnTo>
                    <a:pt x="1437792" y="275678"/>
                  </a:lnTo>
                  <a:close/>
                </a:path>
                <a:path w="2550795" h="1019175">
                  <a:moveTo>
                    <a:pt x="1438884" y="273507"/>
                  </a:moveTo>
                  <a:lnTo>
                    <a:pt x="1434884" y="271868"/>
                  </a:lnTo>
                  <a:lnTo>
                    <a:pt x="1436331" y="273773"/>
                  </a:lnTo>
                  <a:lnTo>
                    <a:pt x="1438884" y="273507"/>
                  </a:lnTo>
                  <a:close/>
                </a:path>
                <a:path w="2550795" h="1019175">
                  <a:moveTo>
                    <a:pt x="1620799" y="924648"/>
                  </a:moveTo>
                  <a:lnTo>
                    <a:pt x="1618475" y="919568"/>
                  </a:lnTo>
                  <a:lnTo>
                    <a:pt x="1616151" y="919568"/>
                  </a:lnTo>
                  <a:lnTo>
                    <a:pt x="1618475" y="924648"/>
                  </a:lnTo>
                  <a:lnTo>
                    <a:pt x="1620799" y="924648"/>
                  </a:lnTo>
                  <a:close/>
                </a:path>
                <a:path w="2550795" h="1019175">
                  <a:moveTo>
                    <a:pt x="1638223" y="260438"/>
                  </a:moveTo>
                  <a:lnTo>
                    <a:pt x="1636953" y="259676"/>
                  </a:lnTo>
                  <a:lnTo>
                    <a:pt x="1637652" y="260438"/>
                  </a:lnTo>
                  <a:lnTo>
                    <a:pt x="1638223" y="260438"/>
                  </a:lnTo>
                  <a:close/>
                </a:path>
                <a:path w="2550795" h="1019175">
                  <a:moveTo>
                    <a:pt x="1713268" y="608101"/>
                  </a:moveTo>
                  <a:lnTo>
                    <a:pt x="1712620" y="607148"/>
                  </a:lnTo>
                  <a:lnTo>
                    <a:pt x="1712379" y="607415"/>
                  </a:lnTo>
                  <a:lnTo>
                    <a:pt x="1713268" y="608101"/>
                  </a:lnTo>
                  <a:close/>
                </a:path>
                <a:path w="2550795" h="1019175">
                  <a:moveTo>
                    <a:pt x="1721916" y="614768"/>
                  </a:moveTo>
                  <a:lnTo>
                    <a:pt x="1713268" y="608101"/>
                  </a:lnTo>
                  <a:lnTo>
                    <a:pt x="1716100" y="612228"/>
                  </a:lnTo>
                  <a:lnTo>
                    <a:pt x="1715554" y="613397"/>
                  </a:lnTo>
                  <a:lnTo>
                    <a:pt x="1714360" y="612914"/>
                  </a:lnTo>
                  <a:lnTo>
                    <a:pt x="1719592" y="620458"/>
                  </a:lnTo>
                  <a:lnTo>
                    <a:pt x="1720164" y="615238"/>
                  </a:lnTo>
                  <a:lnTo>
                    <a:pt x="1716112" y="613625"/>
                  </a:lnTo>
                  <a:lnTo>
                    <a:pt x="1721916" y="614768"/>
                  </a:lnTo>
                  <a:close/>
                </a:path>
                <a:path w="2550795" h="1019175">
                  <a:moveTo>
                    <a:pt x="1756156" y="591439"/>
                  </a:moveTo>
                  <a:lnTo>
                    <a:pt x="1755571" y="589127"/>
                  </a:lnTo>
                  <a:lnTo>
                    <a:pt x="1754403" y="587375"/>
                  </a:lnTo>
                  <a:lnTo>
                    <a:pt x="1754403" y="585635"/>
                  </a:lnTo>
                  <a:lnTo>
                    <a:pt x="1752663" y="586219"/>
                  </a:lnTo>
                  <a:lnTo>
                    <a:pt x="1751507" y="587375"/>
                  </a:lnTo>
                  <a:lnTo>
                    <a:pt x="1756156" y="591439"/>
                  </a:lnTo>
                  <a:close/>
                </a:path>
                <a:path w="2550795" h="1019175">
                  <a:moveTo>
                    <a:pt x="1873542" y="754468"/>
                  </a:moveTo>
                  <a:lnTo>
                    <a:pt x="1872957" y="755738"/>
                  </a:lnTo>
                  <a:lnTo>
                    <a:pt x="1873542" y="754468"/>
                  </a:lnTo>
                  <a:close/>
                </a:path>
                <a:path w="2550795" h="1019175">
                  <a:moveTo>
                    <a:pt x="2032723" y="605878"/>
                  </a:moveTo>
                  <a:lnTo>
                    <a:pt x="2032660" y="602068"/>
                  </a:lnTo>
                  <a:lnTo>
                    <a:pt x="2032241" y="600468"/>
                  </a:lnTo>
                  <a:lnTo>
                    <a:pt x="2027491" y="599528"/>
                  </a:lnTo>
                  <a:lnTo>
                    <a:pt x="2032723" y="605878"/>
                  </a:lnTo>
                  <a:close/>
                </a:path>
                <a:path w="2550795" h="1019175">
                  <a:moveTo>
                    <a:pt x="2033879" y="600798"/>
                  </a:moveTo>
                  <a:lnTo>
                    <a:pt x="2031885" y="599122"/>
                  </a:lnTo>
                  <a:lnTo>
                    <a:pt x="2032241" y="600468"/>
                  </a:lnTo>
                  <a:lnTo>
                    <a:pt x="2033879" y="600798"/>
                  </a:lnTo>
                  <a:close/>
                </a:path>
                <a:path w="2550795" h="1019175">
                  <a:moveTo>
                    <a:pt x="2075916" y="588098"/>
                  </a:moveTo>
                  <a:lnTo>
                    <a:pt x="2073986" y="585558"/>
                  </a:lnTo>
                  <a:lnTo>
                    <a:pt x="2074341" y="587908"/>
                  </a:lnTo>
                  <a:lnTo>
                    <a:pt x="2074557" y="588098"/>
                  </a:lnTo>
                  <a:lnTo>
                    <a:pt x="2075916" y="588098"/>
                  </a:lnTo>
                  <a:close/>
                </a:path>
                <a:path w="2550795" h="1019175">
                  <a:moveTo>
                    <a:pt x="2080374" y="588098"/>
                  </a:moveTo>
                  <a:lnTo>
                    <a:pt x="2075916" y="588098"/>
                  </a:lnTo>
                  <a:lnTo>
                    <a:pt x="2079790" y="593178"/>
                  </a:lnTo>
                  <a:lnTo>
                    <a:pt x="2080374" y="588098"/>
                  </a:lnTo>
                  <a:close/>
                </a:path>
                <a:path w="2550795" h="1019175">
                  <a:moveTo>
                    <a:pt x="2096084" y="540423"/>
                  </a:moveTo>
                  <a:lnTo>
                    <a:pt x="2093163" y="539838"/>
                  </a:lnTo>
                  <a:lnTo>
                    <a:pt x="2095741" y="542302"/>
                  </a:lnTo>
                  <a:lnTo>
                    <a:pt x="2096084" y="540423"/>
                  </a:lnTo>
                  <a:close/>
                </a:path>
                <a:path w="2550795" h="1019175">
                  <a:moveTo>
                    <a:pt x="2107692" y="548728"/>
                  </a:moveTo>
                  <a:lnTo>
                    <a:pt x="2104783" y="542378"/>
                  </a:lnTo>
                  <a:lnTo>
                    <a:pt x="2105367" y="537298"/>
                  </a:lnTo>
                  <a:lnTo>
                    <a:pt x="2107107" y="538568"/>
                  </a:lnTo>
                  <a:lnTo>
                    <a:pt x="2105647" y="537298"/>
                  </a:lnTo>
                  <a:lnTo>
                    <a:pt x="2104199" y="536028"/>
                  </a:lnTo>
                  <a:lnTo>
                    <a:pt x="2104199" y="532218"/>
                  </a:lnTo>
                  <a:lnTo>
                    <a:pt x="2096376" y="528408"/>
                  </a:lnTo>
                  <a:lnTo>
                    <a:pt x="2095258" y="532218"/>
                  </a:lnTo>
                  <a:lnTo>
                    <a:pt x="2096439" y="538568"/>
                  </a:lnTo>
                  <a:lnTo>
                    <a:pt x="2096084" y="540423"/>
                  </a:lnTo>
                  <a:lnTo>
                    <a:pt x="2099551" y="541108"/>
                  </a:lnTo>
                  <a:lnTo>
                    <a:pt x="2101875" y="544918"/>
                  </a:lnTo>
                  <a:lnTo>
                    <a:pt x="2105939" y="549998"/>
                  </a:lnTo>
                  <a:lnTo>
                    <a:pt x="2107692" y="553808"/>
                  </a:lnTo>
                  <a:lnTo>
                    <a:pt x="2107692" y="548728"/>
                  </a:lnTo>
                  <a:close/>
                </a:path>
                <a:path w="2550795" h="1019175">
                  <a:moveTo>
                    <a:pt x="2110587" y="541108"/>
                  </a:moveTo>
                  <a:lnTo>
                    <a:pt x="2107107" y="538568"/>
                  </a:lnTo>
                  <a:lnTo>
                    <a:pt x="2110587" y="541426"/>
                  </a:lnTo>
                  <a:lnTo>
                    <a:pt x="2110587" y="541108"/>
                  </a:lnTo>
                  <a:close/>
                </a:path>
                <a:path w="2550795" h="1019175">
                  <a:moveTo>
                    <a:pt x="2113813" y="544068"/>
                  </a:moveTo>
                  <a:lnTo>
                    <a:pt x="2110587" y="541426"/>
                  </a:lnTo>
                  <a:lnTo>
                    <a:pt x="2110587" y="546188"/>
                  </a:lnTo>
                  <a:lnTo>
                    <a:pt x="2112911" y="549998"/>
                  </a:lnTo>
                  <a:lnTo>
                    <a:pt x="2113496" y="544918"/>
                  </a:lnTo>
                  <a:lnTo>
                    <a:pt x="2113813" y="544068"/>
                  </a:lnTo>
                  <a:close/>
                </a:path>
                <a:path w="2550795" h="1019175">
                  <a:moveTo>
                    <a:pt x="2115820" y="538568"/>
                  </a:moveTo>
                  <a:lnTo>
                    <a:pt x="2109432" y="530948"/>
                  </a:lnTo>
                  <a:lnTo>
                    <a:pt x="2106523" y="529678"/>
                  </a:lnTo>
                  <a:lnTo>
                    <a:pt x="2108263" y="530948"/>
                  </a:lnTo>
                  <a:lnTo>
                    <a:pt x="2112340" y="536028"/>
                  </a:lnTo>
                  <a:lnTo>
                    <a:pt x="2112911" y="537298"/>
                  </a:lnTo>
                  <a:lnTo>
                    <a:pt x="2114664" y="541743"/>
                  </a:lnTo>
                  <a:lnTo>
                    <a:pt x="2115820" y="538568"/>
                  </a:lnTo>
                  <a:close/>
                </a:path>
                <a:path w="2550795" h="1019175">
                  <a:moveTo>
                    <a:pt x="2116404" y="546188"/>
                  </a:moveTo>
                  <a:lnTo>
                    <a:pt x="2114664" y="541743"/>
                  </a:lnTo>
                  <a:lnTo>
                    <a:pt x="2113813" y="544068"/>
                  </a:lnTo>
                  <a:lnTo>
                    <a:pt x="2116404" y="546188"/>
                  </a:lnTo>
                  <a:close/>
                </a:path>
                <a:path w="2550795" h="1019175">
                  <a:moveTo>
                    <a:pt x="2121636" y="308698"/>
                  </a:moveTo>
                  <a:lnTo>
                    <a:pt x="2119503" y="307428"/>
                  </a:lnTo>
                  <a:lnTo>
                    <a:pt x="2119312" y="307428"/>
                  </a:lnTo>
                  <a:lnTo>
                    <a:pt x="2119807" y="307975"/>
                  </a:lnTo>
                  <a:lnTo>
                    <a:pt x="2121636" y="308698"/>
                  </a:lnTo>
                  <a:close/>
                </a:path>
                <a:path w="2550795" h="1019175">
                  <a:moveTo>
                    <a:pt x="2123821" y="293408"/>
                  </a:moveTo>
                  <a:lnTo>
                    <a:pt x="2121052" y="295998"/>
                  </a:lnTo>
                  <a:lnTo>
                    <a:pt x="2123376" y="297268"/>
                  </a:lnTo>
                  <a:lnTo>
                    <a:pt x="2123821" y="293408"/>
                  </a:lnTo>
                  <a:close/>
                </a:path>
                <a:path w="2550795" h="1019175">
                  <a:moveTo>
                    <a:pt x="2125116" y="292188"/>
                  </a:moveTo>
                  <a:lnTo>
                    <a:pt x="2124748" y="292087"/>
                  </a:lnTo>
                  <a:lnTo>
                    <a:pt x="2123960" y="292188"/>
                  </a:lnTo>
                  <a:lnTo>
                    <a:pt x="2123821" y="293408"/>
                  </a:lnTo>
                  <a:lnTo>
                    <a:pt x="2125116" y="292188"/>
                  </a:lnTo>
                  <a:close/>
                </a:path>
                <a:path w="2550795" h="1019175">
                  <a:moveTo>
                    <a:pt x="2158276" y="514540"/>
                  </a:moveTo>
                  <a:lnTo>
                    <a:pt x="2153386" y="510908"/>
                  </a:lnTo>
                  <a:lnTo>
                    <a:pt x="2153424" y="511352"/>
                  </a:lnTo>
                  <a:lnTo>
                    <a:pt x="2154644" y="513473"/>
                  </a:lnTo>
                  <a:lnTo>
                    <a:pt x="2158276" y="514540"/>
                  </a:lnTo>
                  <a:close/>
                </a:path>
                <a:path w="2550795" h="1019175">
                  <a:moveTo>
                    <a:pt x="2159990" y="532218"/>
                  </a:moveTo>
                  <a:lnTo>
                    <a:pt x="2155914" y="525868"/>
                  </a:lnTo>
                  <a:lnTo>
                    <a:pt x="2155342" y="524598"/>
                  </a:lnTo>
                  <a:lnTo>
                    <a:pt x="2152434" y="528408"/>
                  </a:lnTo>
                  <a:lnTo>
                    <a:pt x="2159990" y="532218"/>
                  </a:lnTo>
                  <a:close/>
                </a:path>
                <a:path w="2550795" h="1019175">
                  <a:moveTo>
                    <a:pt x="2166378" y="522058"/>
                  </a:moveTo>
                  <a:lnTo>
                    <a:pt x="2162314" y="515708"/>
                  </a:lnTo>
                  <a:lnTo>
                    <a:pt x="2158276" y="514540"/>
                  </a:lnTo>
                  <a:lnTo>
                    <a:pt x="2161146" y="522058"/>
                  </a:lnTo>
                  <a:lnTo>
                    <a:pt x="2166378" y="522058"/>
                  </a:lnTo>
                  <a:close/>
                </a:path>
                <a:path w="2550795" h="1019175">
                  <a:moveTo>
                    <a:pt x="2167547" y="515708"/>
                  </a:moveTo>
                  <a:lnTo>
                    <a:pt x="2166963" y="513168"/>
                  </a:lnTo>
                  <a:lnTo>
                    <a:pt x="2166086" y="512533"/>
                  </a:lnTo>
                  <a:lnTo>
                    <a:pt x="2167547" y="515708"/>
                  </a:lnTo>
                  <a:close/>
                </a:path>
                <a:path w="2550795" h="1019175">
                  <a:moveTo>
                    <a:pt x="2169287" y="238213"/>
                  </a:moveTo>
                  <a:lnTo>
                    <a:pt x="2168118" y="238848"/>
                  </a:lnTo>
                  <a:lnTo>
                    <a:pt x="2168702" y="238848"/>
                  </a:lnTo>
                  <a:lnTo>
                    <a:pt x="2169287" y="238213"/>
                  </a:lnTo>
                  <a:close/>
                </a:path>
                <a:path w="2550795" h="1019175">
                  <a:moveTo>
                    <a:pt x="2232304" y="463702"/>
                  </a:moveTo>
                  <a:lnTo>
                    <a:pt x="2231415" y="459828"/>
                  </a:lnTo>
                  <a:lnTo>
                    <a:pt x="2228583" y="459206"/>
                  </a:lnTo>
                  <a:lnTo>
                    <a:pt x="2229459" y="459828"/>
                  </a:lnTo>
                  <a:lnTo>
                    <a:pt x="2232304" y="463702"/>
                  </a:lnTo>
                  <a:close/>
                </a:path>
                <a:path w="2550795" h="1019175">
                  <a:moveTo>
                    <a:pt x="2233168" y="467448"/>
                  </a:moveTo>
                  <a:lnTo>
                    <a:pt x="2233079" y="464769"/>
                  </a:lnTo>
                  <a:lnTo>
                    <a:pt x="2232304" y="463702"/>
                  </a:lnTo>
                  <a:lnTo>
                    <a:pt x="2233168" y="467448"/>
                  </a:lnTo>
                  <a:close/>
                </a:path>
                <a:path w="2550795" h="1019175">
                  <a:moveTo>
                    <a:pt x="2327884" y="344258"/>
                  </a:moveTo>
                  <a:lnTo>
                    <a:pt x="2316848" y="339178"/>
                  </a:lnTo>
                  <a:lnTo>
                    <a:pt x="2320912" y="341718"/>
                  </a:lnTo>
                  <a:lnTo>
                    <a:pt x="2322080" y="344258"/>
                  </a:lnTo>
                  <a:lnTo>
                    <a:pt x="2327884" y="344258"/>
                  </a:lnTo>
                  <a:close/>
                </a:path>
                <a:path w="2550795" h="1019175">
                  <a:moveTo>
                    <a:pt x="2418537" y="191389"/>
                  </a:moveTo>
                  <a:lnTo>
                    <a:pt x="2415387" y="189585"/>
                  </a:lnTo>
                  <a:lnTo>
                    <a:pt x="2418537" y="194398"/>
                  </a:lnTo>
                  <a:lnTo>
                    <a:pt x="2418537" y="191389"/>
                  </a:lnTo>
                  <a:close/>
                </a:path>
                <a:path w="2550795" h="1019175">
                  <a:moveTo>
                    <a:pt x="2423769" y="194398"/>
                  </a:moveTo>
                  <a:lnTo>
                    <a:pt x="2418537" y="188048"/>
                  </a:lnTo>
                  <a:lnTo>
                    <a:pt x="2418537" y="191389"/>
                  </a:lnTo>
                  <a:lnTo>
                    <a:pt x="2423769" y="194398"/>
                  </a:lnTo>
                  <a:close/>
                </a:path>
                <a:path w="2550795" h="1019175">
                  <a:moveTo>
                    <a:pt x="2526931" y="35394"/>
                  </a:moveTo>
                  <a:lnTo>
                    <a:pt x="2525725" y="34899"/>
                  </a:lnTo>
                  <a:lnTo>
                    <a:pt x="2526588" y="35648"/>
                  </a:lnTo>
                  <a:lnTo>
                    <a:pt x="2526931" y="35394"/>
                  </a:lnTo>
                  <a:close/>
                </a:path>
                <a:path w="2550795" h="1019175">
                  <a:moveTo>
                    <a:pt x="2532977" y="36918"/>
                  </a:moveTo>
                  <a:lnTo>
                    <a:pt x="2528328" y="34378"/>
                  </a:lnTo>
                  <a:lnTo>
                    <a:pt x="2526931" y="35394"/>
                  </a:lnTo>
                  <a:lnTo>
                    <a:pt x="2530652" y="36918"/>
                  </a:lnTo>
                  <a:lnTo>
                    <a:pt x="2532977" y="36918"/>
                  </a:lnTo>
                  <a:close/>
                </a:path>
                <a:path w="2550795" h="1019175">
                  <a:moveTo>
                    <a:pt x="2550210" y="1358"/>
                  </a:moveTo>
                  <a:lnTo>
                    <a:pt x="2485466" y="1358"/>
                  </a:lnTo>
                  <a:lnTo>
                    <a:pt x="2485466" y="22948"/>
                  </a:lnTo>
                  <a:lnTo>
                    <a:pt x="2485034" y="24218"/>
                  </a:lnTo>
                  <a:lnTo>
                    <a:pt x="2482418" y="21678"/>
                  </a:lnTo>
                  <a:lnTo>
                    <a:pt x="2484374" y="20408"/>
                  </a:lnTo>
                  <a:lnTo>
                    <a:pt x="2485466" y="22948"/>
                  </a:lnTo>
                  <a:lnTo>
                    <a:pt x="2485466" y="1358"/>
                  </a:lnTo>
                  <a:lnTo>
                    <a:pt x="2453919" y="1358"/>
                  </a:lnTo>
                  <a:lnTo>
                    <a:pt x="2453919" y="139014"/>
                  </a:lnTo>
                  <a:lnTo>
                    <a:pt x="2451087" y="139788"/>
                  </a:lnTo>
                  <a:lnTo>
                    <a:pt x="2450071" y="138518"/>
                  </a:lnTo>
                  <a:lnTo>
                    <a:pt x="2447023" y="134708"/>
                  </a:lnTo>
                  <a:lnTo>
                    <a:pt x="2453919" y="139014"/>
                  </a:lnTo>
                  <a:lnTo>
                    <a:pt x="2453919" y="1358"/>
                  </a:lnTo>
                  <a:lnTo>
                    <a:pt x="2375535" y="1358"/>
                  </a:lnTo>
                  <a:lnTo>
                    <a:pt x="2375535" y="62318"/>
                  </a:lnTo>
                  <a:lnTo>
                    <a:pt x="2374379" y="61048"/>
                  </a:lnTo>
                  <a:lnTo>
                    <a:pt x="2373795" y="59778"/>
                  </a:lnTo>
                  <a:lnTo>
                    <a:pt x="2375535" y="62318"/>
                  </a:lnTo>
                  <a:lnTo>
                    <a:pt x="2375535" y="1358"/>
                  </a:lnTo>
                  <a:lnTo>
                    <a:pt x="2362174" y="1358"/>
                  </a:lnTo>
                  <a:lnTo>
                    <a:pt x="2362174" y="3898"/>
                  </a:lnTo>
                  <a:lnTo>
                    <a:pt x="2362174" y="11518"/>
                  </a:lnTo>
                  <a:lnTo>
                    <a:pt x="2356777" y="10248"/>
                  </a:lnTo>
                  <a:lnTo>
                    <a:pt x="2354757" y="7708"/>
                  </a:lnTo>
                  <a:lnTo>
                    <a:pt x="2356447" y="3898"/>
                  </a:lnTo>
                  <a:lnTo>
                    <a:pt x="2362174" y="3898"/>
                  </a:lnTo>
                  <a:lnTo>
                    <a:pt x="2362174" y="1358"/>
                  </a:lnTo>
                  <a:lnTo>
                    <a:pt x="2344737" y="1358"/>
                  </a:lnTo>
                  <a:lnTo>
                    <a:pt x="2344737" y="82638"/>
                  </a:lnTo>
                  <a:lnTo>
                    <a:pt x="2338933" y="83908"/>
                  </a:lnTo>
                  <a:lnTo>
                    <a:pt x="2335441" y="81368"/>
                  </a:lnTo>
                  <a:lnTo>
                    <a:pt x="2336025" y="77558"/>
                  </a:lnTo>
                  <a:lnTo>
                    <a:pt x="2338933" y="76288"/>
                  </a:lnTo>
                  <a:lnTo>
                    <a:pt x="2343581" y="76288"/>
                  </a:lnTo>
                  <a:lnTo>
                    <a:pt x="2344737" y="82638"/>
                  </a:lnTo>
                  <a:lnTo>
                    <a:pt x="2344737" y="1358"/>
                  </a:lnTo>
                  <a:lnTo>
                    <a:pt x="2330793" y="1358"/>
                  </a:lnTo>
                  <a:lnTo>
                    <a:pt x="2330793" y="2628"/>
                  </a:lnTo>
                  <a:lnTo>
                    <a:pt x="2333701" y="3898"/>
                  </a:lnTo>
                  <a:lnTo>
                    <a:pt x="2333117" y="5168"/>
                  </a:lnTo>
                  <a:lnTo>
                    <a:pt x="2331377" y="6438"/>
                  </a:lnTo>
                  <a:lnTo>
                    <a:pt x="2331377" y="7708"/>
                  </a:lnTo>
                  <a:lnTo>
                    <a:pt x="2327300" y="7708"/>
                  </a:lnTo>
                  <a:lnTo>
                    <a:pt x="2327300" y="1358"/>
                  </a:lnTo>
                  <a:lnTo>
                    <a:pt x="2291854" y="1358"/>
                  </a:lnTo>
                  <a:lnTo>
                    <a:pt x="2291854" y="354418"/>
                  </a:lnTo>
                  <a:lnTo>
                    <a:pt x="2290699" y="354418"/>
                  </a:lnTo>
                  <a:lnTo>
                    <a:pt x="2289530" y="355688"/>
                  </a:lnTo>
                  <a:lnTo>
                    <a:pt x="2288946" y="356958"/>
                  </a:lnTo>
                  <a:lnTo>
                    <a:pt x="2285466" y="353923"/>
                  </a:lnTo>
                  <a:lnTo>
                    <a:pt x="2285466" y="363308"/>
                  </a:lnTo>
                  <a:lnTo>
                    <a:pt x="2284882" y="364578"/>
                  </a:lnTo>
                  <a:lnTo>
                    <a:pt x="2284882" y="363308"/>
                  </a:lnTo>
                  <a:lnTo>
                    <a:pt x="2285466" y="363308"/>
                  </a:lnTo>
                  <a:lnTo>
                    <a:pt x="2285466" y="353923"/>
                  </a:lnTo>
                  <a:lnTo>
                    <a:pt x="2284590" y="353148"/>
                  </a:lnTo>
                  <a:lnTo>
                    <a:pt x="2283142" y="351878"/>
                  </a:lnTo>
                  <a:lnTo>
                    <a:pt x="2283714" y="351878"/>
                  </a:lnTo>
                  <a:lnTo>
                    <a:pt x="2285466" y="353148"/>
                  </a:lnTo>
                  <a:lnTo>
                    <a:pt x="2288375" y="353148"/>
                  </a:lnTo>
                  <a:lnTo>
                    <a:pt x="2291854" y="354418"/>
                  </a:lnTo>
                  <a:lnTo>
                    <a:pt x="2291854" y="1358"/>
                  </a:lnTo>
                  <a:lnTo>
                    <a:pt x="2275586" y="1358"/>
                  </a:lnTo>
                  <a:lnTo>
                    <a:pt x="2275586" y="132168"/>
                  </a:lnTo>
                  <a:lnTo>
                    <a:pt x="2274417" y="138518"/>
                  </a:lnTo>
                  <a:lnTo>
                    <a:pt x="2269769" y="138518"/>
                  </a:lnTo>
                  <a:lnTo>
                    <a:pt x="2268905" y="137248"/>
                  </a:lnTo>
                  <a:lnTo>
                    <a:pt x="2268029" y="135978"/>
                  </a:lnTo>
                  <a:lnTo>
                    <a:pt x="2268029" y="133438"/>
                  </a:lnTo>
                  <a:lnTo>
                    <a:pt x="2268029" y="132168"/>
                  </a:lnTo>
                  <a:lnTo>
                    <a:pt x="2270353" y="134708"/>
                  </a:lnTo>
                  <a:lnTo>
                    <a:pt x="2275586" y="132168"/>
                  </a:lnTo>
                  <a:lnTo>
                    <a:pt x="2275586" y="1358"/>
                  </a:lnTo>
                  <a:lnTo>
                    <a:pt x="2263965" y="1358"/>
                  </a:lnTo>
                  <a:lnTo>
                    <a:pt x="2263965" y="191858"/>
                  </a:lnTo>
                  <a:lnTo>
                    <a:pt x="2263965" y="204558"/>
                  </a:lnTo>
                  <a:lnTo>
                    <a:pt x="2261057" y="203288"/>
                  </a:lnTo>
                  <a:lnTo>
                    <a:pt x="2258149" y="202018"/>
                  </a:lnTo>
                  <a:lnTo>
                    <a:pt x="2258149" y="195668"/>
                  </a:lnTo>
                  <a:lnTo>
                    <a:pt x="2260092" y="194398"/>
                  </a:lnTo>
                  <a:lnTo>
                    <a:pt x="2263965" y="191858"/>
                  </a:lnTo>
                  <a:lnTo>
                    <a:pt x="2263965" y="1358"/>
                  </a:lnTo>
                  <a:lnTo>
                    <a:pt x="2227351" y="1358"/>
                  </a:lnTo>
                  <a:lnTo>
                    <a:pt x="2227351" y="182968"/>
                  </a:lnTo>
                  <a:lnTo>
                    <a:pt x="2224443" y="184238"/>
                  </a:lnTo>
                  <a:lnTo>
                    <a:pt x="2223859" y="181698"/>
                  </a:lnTo>
                  <a:lnTo>
                    <a:pt x="2222703" y="185508"/>
                  </a:lnTo>
                  <a:lnTo>
                    <a:pt x="2218055" y="185508"/>
                  </a:lnTo>
                  <a:lnTo>
                    <a:pt x="2218055" y="193128"/>
                  </a:lnTo>
                  <a:lnTo>
                    <a:pt x="2214029" y="194398"/>
                  </a:lnTo>
                  <a:lnTo>
                    <a:pt x="2211705" y="193128"/>
                  </a:lnTo>
                  <a:lnTo>
                    <a:pt x="2210549" y="191858"/>
                  </a:lnTo>
                  <a:lnTo>
                    <a:pt x="2212289" y="190588"/>
                  </a:lnTo>
                  <a:lnTo>
                    <a:pt x="2213737" y="189318"/>
                  </a:lnTo>
                  <a:lnTo>
                    <a:pt x="2204732" y="189318"/>
                  </a:lnTo>
                  <a:lnTo>
                    <a:pt x="2204732" y="202018"/>
                  </a:lnTo>
                  <a:lnTo>
                    <a:pt x="2201824" y="198843"/>
                  </a:lnTo>
                  <a:lnTo>
                    <a:pt x="2201824" y="202018"/>
                  </a:lnTo>
                  <a:lnTo>
                    <a:pt x="2200084" y="202018"/>
                  </a:lnTo>
                  <a:lnTo>
                    <a:pt x="2198928" y="200748"/>
                  </a:lnTo>
                  <a:lnTo>
                    <a:pt x="2197760" y="198208"/>
                  </a:lnTo>
                  <a:lnTo>
                    <a:pt x="2197760" y="196938"/>
                  </a:lnTo>
                  <a:lnTo>
                    <a:pt x="2201824" y="202018"/>
                  </a:lnTo>
                  <a:lnTo>
                    <a:pt x="2201824" y="198843"/>
                  </a:lnTo>
                  <a:lnTo>
                    <a:pt x="2200084" y="196938"/>
                  </a:lnTo>
                  <a:lnTo>
                    <a:pt x="2197760" y="195668"/>
                  </a:lnTo>
                  <a:lnTo>
                    <a:pt x="2197760" y="193128"/>
                  </a:lnTo>
                  <a:lnTo>
                    <a:pt x="2198344" y="191858"/>
                  </a:lnTo>
                  <a:lnTo>
                    <a:pt x="2201253" y="194398"/>
                  </a:lnTo>
                  <a:lnTo>
                    <a:pt x="2200668" y="195668"/>
                  </a:lnTo>
                  <a:lnTo>
                    <a:pt x="2201253" y="198208"/>
                  </a:lnTo>
                  <a:lnTo>
                    <a:pt x="2204732" y="202018"/>
                  </a:lnTo>
                  <a:lnTo>
                    <a:pt x="2204732" y="189318"/>
                  </a:lnTo>
                  <a:lnTo>
                    <a:pt x="2191943" y="189318"/>
                  </a:lnTo>
                  <a:lnTo>
                    <a:pt x="2191943" y="207098"/>
                  </a:lnTo>
                  <a:lnTo>
                    <a:pt x="2189619" y="212178"/>
                  </a:lnTo>
                  <a:lnTo>
                    <a:pt x="2190204" y="218528"/>
                  </a:lnTo>
                  <a:lnTo>
                    <a:pt x="2184400" y="221068"/>
                  </a:lnTo>
                  <a:lnTo>
                    <a:pt x="2180907" y="218528"/>
                  </a:lnTo>
                  <a:lnTo>
                    <a:pt x="2181491" y="215988"/>
                  </a:lnTo>
                  <a:lnTo>
                    <a:pt x="2183815" y="213448"/>
                  </a:lnTo>
                  <a:lnTo>
                    <a:pt x="2183815" y="212178"/>
                  </a:lnTo>
                  <a:lnTo>
                    <a:pt x="2187295" y="208368"/>
                  </a:lnTo>
                  <a:lnTo>
                    <a:pt x="2188464" y="207098"/>
                  </a:lnTo>
                  <a:lnTo>
                    <a:pt x="2191943" y="207098"/>
                  </a:lnTo>
                  <a:lnTo>
                    <a:pt x="2191943" y="189318"/>
                  </a:lnTo>
                  <a:lnTo>
                    <a:pt x="2174748" y="189318"/>
                  </a:lnTo>
                  <a:lnTo>
                    <a:pt x="2174748" y="243928"/>
                  </a:lnTo>
                  <a:lnTo>
                    <a:pt x="2167547" y="243928"/>
                  </a:lnTo>
                  <a:lnTo>
                    <a:pt x="2167547" y="464908"/>
                  </a:lnTo>
                  <a:lnTo>
                    <a:pt x="2164054" y="469988"/>
                  </a:lnTo>
                  <a:lnTo>
                    <a:pt x="2159990" y="469988"/>
                  </a:lnTo>
                  <a:lnTo>
                    <a:pt x="2160574" y="468718"/>
                  </a:lnTo>
                  <a:lnTo>
                    <a:pt x="2157666" y="468718"/>
                  </a:lnTo>
                  <a:lnTo>
                    <a:pt x="2157463" y="467448"/>
                  </a:lnTo>
                  <a:lnTo>
                    <a:pt x="2157082" y="464908"/>
                  </a:lnTo>
                  <a:lnTo>
                    <a:pt x="2167547" y="464908"/>
                  </a:lnTo>
                  <a:lnTo>
                    <a:pt x="2167547" y="243928"/>
                  </a:lnTo>
                  <a:lnTo>
                    <a:pt x="2166963" y="243928"/>
                  </a:lnTo>
                  <a:lnTo>
                    <a:pt x="2166963" y="365848"/>
                  </a:lnTo>
                  <a:lnTo>
                    <a:pt x="2166378" y="372198"/>
                  </a:lnTo>
                  <a:lnTo>
                    <a:pt x="2156498" y="370928"/>
                  </a:lnTo>
                  <a:lnTo>
                    <a:pt x="2154174" y="368388"/>
                  </a:lnTo>
                  <a:lnTo>
                    <a:pt x="2154034" y="373468"/>
                  </a:lnTo>
                  <a:lnTo>
                    <a:pt x="2152573" y="378548"/>
                  </a:lnTo>
                  <a:lnTo>
                    <a:pt x="2153526" y="384898"/>
                  </a:lnTo>
                  <a:lnTo>
                    <a:pt x="2160574" y="388708"/>
                  </a:lnTo>
                  <a:lnTo>
                    <a:pt x="2148497" y="387438"/>
                  </a:lnTo>
                  <a:lnTo>
                    <a:pt x="2147290" y="381088"/>
                  </a:lnTo>
                  <a:lnTo>
                    <a:pt x="2146566" y="377278"/>
                  </a:lnTo>
                  <a:lnTo>
                    <a:pt x="2146325" y="376008"/>
                  </a:lnTo>
                  <a:lnTo>
                    <a:pt x="2147976" y="373468"/>
                  </a:lnTo>
                  <a:lnTo>
                    <a:pt x="2152891" y="365848"/>
                  </a:lnTo>
                  <a:lnTo>
                    <a:pt x="2166963" y="365848"/>
                  </a:lnTo>
                  <a:lnTo>
                    <a:pt x="2166963" y="243928"/>
                  </a:lnTo>
                  <a:lnTo>
                    <a:pt x="2164156" y="243928"/>
                  </a:lnTo>
                  <a:lnTo>
                    <a:pt x="2162899" y="247738"/>
                  </a:lnTo>
                  <a:lnTo>
                    <a:pt x="2162314" y="245198"/>
                  </a:lnTo>
                  <a:lnTo>
                    <a:pt x="2159520" y="242658"/>
                  </a:lnTo>
                  <a:lnTo>
                    <a:pt x="2155342" y="238848"/>
                  </a:lnTo>
                  <a:lnTo>
                    <a:pt x="2156498" y="241388"/>
                  </a:lnTo>
                  <a:lnTo>
                    <a:pt x="2155342" y="241388"/>
                  </a:lnTo>
                  <a:lnTo>
                    <a:pt x="2154758" y="242658"/>
                  </a:lnTo>
                  <a:lnTo>
                    <a:pt x="2154174" y="242658"/>
                  </a:lnTo>
                  <a:lnTo>
                    <a:pt x="2154174" y="241388"/>
                  </a:lnTo>
                  <a:lnTo>
                    <a:pt x="2153589" y="241388"/>
                  </a:lnTo>
                  <a:lnTo>
                    <a:pt x="2153018" y="240118"/>
                  </a:lnTo>
                  <a:lnTo>
                    <a:pt x="2152434" y="239483"/>
                  </a:lnTo>
                  <a:lnTo>
                    <a:pt x="2152434" y="255358"/>
                  </a:lnTo>
                  <a:lnTo>
                    <a:pt x="2152434" y="260438"/>
                  </a:lnTo>
                  <a:lnTo>
                    <a:pt x="2151850" y="259930"/>
                  </a:lnTo>
                  <a:lnTo>
                    <a:pt x="2151850" y="261708"/>
                  </a:lnTo>
                  <a:lnTo>
                    <a:pt x="2151850" y="265518"/>
                  </a:lnTo>
                  <a:lnTo>
                    <a:pt x="2149525" y="262978"/>
                  </a:lnTo>
                  <a:lnTo>
                    <a:pt x="2150694" y="261708"/>
                  </a:lnTo>
                  <a:lnTo>
                    <a:pt x="2151850" y="261708"/>
                  </a:lnTo>
                  <a:lnTo>
                    <a:pt x="2151850" y="259930"/>
                  </a:lnTo>
                  <a:lnTo>
                    <a:pt x="2149525" y="257898"/>
                  </a:lnTo>
                  <a:lnTo>
                    <a:pt x="2147201" y="256628"/>
                  </a:lnTo>
                  <a:lnTo>
                    <a:pt x="2147201" y="259168"/>
                  </a:lnTo>
                  <a:lnTo>
                    <a:pt x="2147786" y="260438"/>
                  </a:lnTo>
                  <a:lnTo>
                    <a:pt x="2146617" y="260438"/>
                  </a:lnTo>
                  <a:lnTo>
                    <a:pt x="2144293" y="261708"/>
                  </a:lnTo>
                  <a:lnTo>
                    <a:pt x="2140813" y="259168"/>
                  </a:lnTo>
                  <a:lnTo>
                    <a:pt x="2140229" y="258660"/>
                  </a:lnTo>
                  <a:lnTo>
                    <a:pt x="2140229" y="265518"/>
                  </a:lnTo>
                  <a:lnTo>
                    <a:pt x="2139061" y="266801"/>
                  </a:lnTo>
                  <a:lnTo>
                    <a:pt x="2139061" y="301078"/>
                  </a:lnTo>
                  <a:lnTo>
                    <a:pt x="2126869" y="303618"/>
                  </a:lnTo>
                  <a:lnTo>
                    <a:pt x="2126869" y="317588"/>
                  </a:lnTo>
                  <a:lnTo>
                    <a:pt x="2125116" y="318858"/>
                  </a:lnTo>
                  <a:lnTo>
                    <a:pt x="2125116" y="317588"/>
                  </a:lnTo>
                  <a:lnTo>
                    <a:pt x="2124545" y="316318"/>
                  </a:lnTo>
                  <a:lnTo>
                    <a:pt x="2123960" y="316318"/>
                  </a:lnTo>
                  <a:lnTo>
                    <a:pt x="2123960" y="337908"/>
                  </a:lnTo>
                  <a:lnTo>
                    <a:pt x="2121636" y="344258"/>
                  </a:lnTo>
                  <a:lnTo>
                    <a:pt x="2121052" y="353148"/>
                  </a:lnTo>
                  <a:lnTo>
                    <a:pt x="2111171" y="351878"/>
                  </a:lnTo>
                  <a:lnTo>
                    <a:pt x="2110016" y="350608"/>
                  </a:lnTo>
                  <a:lnTo>
                    <a:pt x="2106523" y="346798"/>
                  </a:lnTo>
                  <a:lnTo>
                    <a:pt x="2111756" y="340448"/>
                  </a:lnTo>
                  <a:lnTo>
                    <a:pt x="2113496" y="335368"/>
                  </a:lnTo>
                  <a:lnTo>
                    <a:pt x="2119312" y="334098"/>
                  </a:lnTo>
                  <a:lnTo>
                    <a:pt x="2118728" y="337908"/>
                  </a:lnTo>
                  <a:lnTo>
                    <a:pt x="2123960" y="337908"/>
                  </a:lnTo>
                  <a:lnTo>
                    <a:pt x="2123960" y="316318"/>
                  </a:lnTo>
                  <a:lnTo>
                    <a:pt x="2123960" y="313778"/>
                  </a:lnTo>
                  <a:lnTo>
                    <a:pt x="2122792" y="311238"/>
                  </a:lnTo>
                  <a:lnTo>
                    <a:pt x="2121636" y="309968"/>
                  </a:lnTo>
                  <a:lnTo>
                    <a:pt x="2120468" y="308698"/>
                  </a:lnTo>
                  <a:lnTo>
                    <a:pt x="2119807" y="307975"/>
                  </a:lnTo>
                  <a:lnTo>
                    <a:pt x="2116264" y="306565"/>
                  </a:lnTo>
                  <a:lnTo>
                    <a:pt x="2115235" y="304888"/>
                  </a:lnTo>
                  <a:lnTo>
                    <a:pt x="2119503" y="307428"/>
                  </a:lnTo>
                  <a:lnTo>
                    <a:pt x="2120468" y="307428"/>
                  </a:lnTo>
                  <a:lnTo>
                    <a:pt x="2121636" y="308698"/>
                  </a:lnTo>
                  <a:lnTo>
                    <a:pt x="2122792" y="308698"/>
                  </a:lnTo>
                  <a:lnTo>
                    <a:pt x="2125700" y="312508"/>
                  </a:lnTo>
                  <a:lnTo>
                    <a:pt x="2126869" y="317588"/>
                  </a:lnTo>
                  <a:lnTo>
                    <a:pt x="2126869" y="303618"/>
                  </a:lnTo>
                  <a:lnTo>
                    <a:pt x="2123478" y="298691"/>
                  </a:lnTo>
                  <a:lnTo>
                    <a:pt x="2123376" y="297268"/>
                  </a:lnTo>
                  <a:lnTo>
                    <a:pt x="2121636" y="298538"/>
                  </a:lnTo>
                  <a:lnTo>
                    <a:pt x="2119312" y="298538"/>
                  </a:lnTo>
                  <a:lnTo>
                    <a:pt x="2116404" y="297268"/>
                  </a:lnTo>
                  <a:lnTo>
                    <a:pt x="2115235" y="294728"/>
                  </a:lnTo>
                  <a:lnTo>
                    <a:pt x="2112911" y="289648"/>
                  </a:lnTo>
                  <a:lnTo>
                    <a:pt x="2112911" y="305308"/>
                  </a:lnTo>
                  <a:lnTo>
                    <a:pt x="2108263" y="303618"/>
                  </a:lnTo>
                  <a:lnTo>
                    <a:pt x="2104199" y="302348"/>
                  </a:lnTo>
                  <a:lnTo>
                    <a:pt x="2105367" y="299808"/>
                  </a:lnTo>
                  <a:lnTo>
                    <a:pt x="2098382" y="294728"/>
                  </a:lnTo>
                  <a:lnTo>
                    <a:pt x="2107107" y="297268"/>
                  </a:lnTo>
                  <a:lnTo>
                    <a:pt x="2106523" y="298538"/>
                  </a:lnTo>
                  <a:lnTo>
                    <a:pt x="2111171" y="301078"/>
                  </a:lnTo>
                  <a:lnTo>
                    <a:pt x="2108847" y="298538"/>
                  </a:lnTo>
                  <a:lnTo>
                    <a:pt x="2111756" y="298538"/>
                  </a:lnTo>
                  <a:lnTo>
                    <a:pt x="2111171" y="301078"/>
                  </a:lnTo>
                  <a:lnTo>
                    <a:pt x="2110587" y="303618"/>
                  </a:lnTo>
                  <a:lnTo>
                    <a:pt x="2112911" y="305308"/>
                  </a:lnTo>
                  <a:lnTo>
                    <a:pt x="2112911" y="289648"/>
                  </a:lnTo>
                  <a:lnTo>
                    <a:pt x="2115820" y="289648"/>
                  </a:lnTo>
                  <a:lnTo>
                    <a:pt x="2124748" y="292087"/>
                  </a:lnTo>
                  <a:lnTo>
                    <a:pt x="2133841" y="290918"/>
                  </a:lnTo>
                  <a:lnTo>
                    <a:pt x="2137321" y="294728"/>
                  </a:lnTo>
                  <a:lnTo>
                    <a:pt x="2139061" y="301078"/>
                  </a:lnTo>
                  <a:lnTo>
                    <a:pt x="2139061" y="266801"/>
                  </a:lnTo>
                  <a:lnTo>
                    <a:pt x="2138629" y="267271"/>
                  </a:lnTo>
                  <a:lnTo>
                    <a:pt x="2138629" y="289648"/>
                  </a:lnTo>
                  <a:lnTo>
                    <a:pt x="2138197" y="290918"/>
                  </a:lnTo>
                  <a:lnTo>
                    <a:pt x="2135581" y="289648"/>
                  </a:lnTo>
                  <a:lnTo>
                    <a:pt x="2137537" y="287108"/>
                  </a:lnTo>
                  <a:lnTo>
                    <a:pt x="2138629" y="289648"/>
                  </a:lnTo>
                  <a:lnTo>
                    <a:pt x="2138629" y="267271"/>
                  </a:lnTo>
                  <a:lnTo>
                    <a:pt x="2137905" y="268058"/>
                  </a:lnTo>
                  <a:lnTo>
                    <a:pt x="2136165" y="268058"/>
                  </a:lnTo>
                  <a:lnTo>
                    <a:pt x="2133841" y="266788"/>
                  </a:lnTo>
                  <a:lnTo>
                    <a:pt x="2132673" y="264248"/>
                  </a:lnTo>
                  <a:lnTo>
                    <a:pt x="2137321" y="262978"/>
                  </a:lnTo>
                  <a:lnTo>
                    <a:pt x="2140229" y="265518"/>
                  </a:lnTo>
                  <a:lnTo>
                    <a:pt x="2140229" y="258660"/>
                  </a:lnTo>
                  <a:lnTo>
                    <a:pt x="2137905" y="256628"/>
                  </a:lnTo>
                  <a:lnTo>
                    <a:pt x="2144293" y="255358"/>
                  </a:lnTo>
                  <a:lnTo>
                    <a:pt x="2147201" y="256628"/>
                  </a:lnTo>
                  <a:lnTo>
                    <a:pt x="2144877" y="255358"/>
                  </a:lnTo>
                  <a:lnTo>
                    <a:pt x="2142553" y="254088"/>
                  </a:lnTo>
                  <a:lnTo>
                    <a:pt x="2143722" y="252818"/>
                  </a:lnTo>
                  <a:lnTo>
                    <a:pt x="2152434" y="255358"/>
                  </a:lnTo>
                  <a:lnTo>
                    <a:pt x="2152434" y="239483"/>
                  </a:lnTo>
                  <a:lnTo>
                    <a:pt x="2151850" y="238848"/>
                  </a:lnTo>
                  <a:lnTo>
                    <a:pt x="2151850" y="237578"/>
                  </a:lnTo>
                  <a:lnTo>
                    <a:pt x="2150110" y="233768"/>
                  </a:lnTo>
                  <a:lnTo>
                    <a:pt x="2153589" y="236308"/>
                  </a:lnTo>
                  <a:lnTo>
                    <a:pt x="2156498" y="237578"/>
                  </a:lnTo>
                  <a:lnTo>
                    <a:pt x="2160574" y="240118"/>
                  </a:lnTo>
                  <a:lnTo>
                    <a:pt x="2159406" y="237578"/>
                  </a:lnTo>
                  <a:lnTo>
                    <a:pt x="2159406" y="236308"/>
                  </a:lnTo>
                  <a:lnTo>
                    <a:pt x="2168118" y="236308"/>
                  </a:lnTo>
                  <a:lnTo>
                    <a:pt x="2169871" y="237578"/>
                  </a:lnTo>
                  <a:lnTo>
                    <a:pt x="2169287" y="238213"/>
                  </a:lnTo>
                  <a:lnTo>
                    <a:pt x="2170442" y="237578"/>
                  </a:lnTo>
                  <a:lnTo>
                    <a:pt x="2174748" y="243928"/>
                  </a:lnTo>
                  <a:lnTo>
                    <a:pt x="2174748" y="189318"/>
                  </a:lnTo>
                  <a:lnTo>
                    <a:pt x="2172766" y="189318"/>
                  </a:lnTo>
                  <a:lnTo>
                    <a:pt x="2172766" y="223608"/>
                  </a:lnTo>
                  <a:lnTo>
                    <a:pt x="2172766" y="228688"/>
                  </a:lnTo>
                  <a:lnTo>
                    <a:pt x="2172195" y="227444"/>
                  </a:lnTo>
                  <a:lnTo>
                    <a:pt x="2172195" y="229958"/>
                  </a:lnTo>
                  <a:lnTo>
                    <a:pt x="2172195" y="231228"/>
                  </a:lnTo>
                  <a:lnTo>
                    <a:pt x="2171611" y="232498"/>
                  </a:lnTo>
                  <a:lnTo>
                    <a:pt x="2171611" y="233768"/>
                  </a:lnTo>
                  <a:lnTo>
                    <a:pt x="2171027" y="232498"/>
                  </a:lnTo>
                  <a:lnTo>
                    <a:pt x="2171027" y="231228"/>
                  </a:lnTo>
                  <a:lnTo>
                    <a:pt x="2170442" y="229958"/>
                  </a:lnTo>
                  <a:lnTo>
                    <a:pt x="2171027" y="228688"/>
                  </a:lnTo>
                  <a:lnTo>
                    <a:pt x="2172195" y="229958"/>
                  </a:lnTo>
                  <a:lnTo>
                    <a:pt x="2172195" y="227444"/>
                  </a:lnTo>
                  <a:lnTo>
                    <a:pt x="2171027" y="224878"/>
                  </a:lnTo>
                  <a:lnTo>
                    <a:pt x="2171027" y="223608"/>
                  </a:lnTo>
                  <a:lnTo>
                    <a:pt x="2172766" y="223608"/>
                  </a:lnTo>
                  <a:lnTo>
                    <a:pt x="2172766" y="189318"/>
                  </a:lnTo>
                  <a:lnTo>
                    <a:pt x="2148370" y="189318"/>
                  </a:lnTo>
                  <a:lnTo>
                    <a:pt x="2148370" y="227418"/>
                  </a:lnTo>
                  <a:lnTo>
                    <a:pt x="2147786" y="227418"/>
                  </a:lnTo>
                  <a:lnTo>
                    <a:pt x="2147786" y="228688"/>
                  </a:lnTo>
                  <a:lnTo>
                    <a:pt x="2147201" y="228688"/>
                  </a:lnTo>
                  <a:lnTo>
                    <a:pt x="2144293" y="226148"/>
                  </a:lnTo>
                  <a:lnTo>
                    <a:pt x="2140813" y="223608"/>
                  </a:lnTo>
                  <a:lnTo>
                    <a:pt x="2141397" y="223608"/>
                  </a:lnTo>
                  <a:lnTo>
                    <a:pt x="2143137" y="224878"/>
                  </a:lnTo>
                  <a:lnTo>
                    <a:pt x="2145461" y="224878"/>
                  </a:lnTo>
                  <a:lnTo>
                    <a:pt x="2148370" y="227418"/>
                  </a:lnTo>
                  <a:lnTo>
                    <a:pt x="2148370" y="189318"/>
                  </a:lnTo>
                  <a:lnTo>
                    <a:pt x="2117560" y="189318"/>
                  </a:lnTo>
                  <a:lnTo>
                    <a:pt x="2117560" y="270598"/>
                  </a:lnTo>
                  <a:lnTo>
                    <a:pt x="2117560" y="274408"/>
                  </a:lnTo>
                  <a:lnTo>
                    <a:pt x="2113496" y="274408"/>
                  </a:lnTo>
                  <a:lnTo>
                    <a:pt x="2113496" y="270598"/>
                  </a:lnTo>
                  <a:lnTo>
                    <a:pt x="2117560" y="270598"/>
                  </a:lnTo>
                  <a:lnTo>
                    <a:pt x="2117560" y="189318"/>
                  </a:lnTo>
                  <a:lnTo>
                    <a:pt x="2086762" y="189318"/>
                  </a:lnTo>
                  <a:lnTo>
                    <a:pt x="2086762" y="323938"/>
                  </a:lnTo>
                  <a:lnTo>
                    <a:pt x="2081250" y="329018"/>
                  </a:lnTo>
                  <a:lnTo>
                    <a:pt x="2076234" y="336638"/>
                  </a:lnTo>
                  <a:lnTo>
                    <a:pt x="2075891" y="344258"/>
                  </a:lnTo>
                  <a:lnTo>
                    <a:pt x="2084438" y="348068"/>
                  </a:lnTo>
                  <a:lnTo>
                    <a:pt x="2073402" y="350431"/>
                  </a:lnTo>
                  <a:lnTo>
                    <a:pt x="2073402" y="562698"/>
                  </a:lnTo>
                  <a:lnTo>
                    <a:pt x="2066429" y="557618"/>
                  </a:lnTo>
                  <a:lnTo>
                    <a:pt x="2067585" y="556348"/>
                  </a:lnTo>
                  <a:lnTo>
                    <a:pt x="2068169" y="555078"/>
                  </a:lnTo>
                  <a:lnTo>
                    <a:pt x="2069325" y="555078"/>
                  </a:lnTo>
                  <a:lnTo>
                    <a:pt x="2071077" y="557618"/>
                  </a:lnTo>
                  <a:lnTo>
                    <a:pt x="2073402" y="562698"/>
                  </a:lnTo>
                  <a:lnTo>
                    <a:pt x="2073402" y="350431"/>
                  </a:lnTo>
                  <a:lnTo>
                    <a:pt x="2072551" y="350608"/>
                  </a:lnTo>
                  <a:lnTo>
                    <a:pt x="2069655" y="342988"/>
                  </a:lnTo>
                  <a:lnTo>
                    <a:pt x="2068690" y="340448"/>
                  </a:lnTo>
                  <a:lnTo>
                    <a:pt x="2068220" y="339178"/>
                  </a:lnTo>
                  <a:lnTo>
                    <a:pt x="2067737" y="337908"/>
                  </a:lnTo>
                  <a:lnTo>
                    <a:pt x="2068563" y="335368"/>
                  </a:lnTo>
                  <a:lnTo>
                    <a:pt x="2070201" y="330288"/>
                  </a:lnTo>
                  <a:lnTo>
                    <a:pt x="2070620" y="329018"/>
                  </a:lnTo>
                  <a:lnTo>
                    <a:pt x="2071027" y="327748"/>
                  </a:lnTo>
                  <a:lnTo>
                    <a:pt x="2071446" y="326478"/>
                  </a:lnTo>
                  <a:lnTo>
                    <a:pt x="2071852" y="325208"/>
                  </a:lnTo>
                  <a:lnTo>
                    <a:pt x="2086762" y="323938"/>
                  </a:lnTo>
                  <a:lnTo>
                    <a:pt x="2086762" y="189318"/>
                  </a:lnTo>
                  <a:lnTo>
                    <a:pt x="2078050" y="189318"/>
                  </a:lnTo>
                  <a:lnTo>
                    <a:pt x="2071751" y="189318"/>
                  </a:lnTo>
                  <a:lnTo>
                    <a:pt x="2072233" y="195668"/>
                  </a:lnTo>
                  <a:lnTo>
                    <a:pt x="2065845" y="194398"/>
                  </a:lnTo>
                  <a:lnTo>
                    <a:pt x="2069325" y="189318"/>
                  </a:lnTo>
                  <a:lnTo>
                    <a:pt x="2069477" y="188048"/>
                  </a:lnTo>
                  <a:lnTo>
                    <a:pt x="2069617" y="186778"/>
                  </a:lnTo>
                  <a:lnTo>
                    <a:pt x="2069909" y="184238"/>
                  </a:lnTo>
                  <a:lnTo>
                    <a:pt x="2078050" y="184238"/>
                  </a:lnTo>
                  <a:lnTo>
                    <a:pt x="2078050" y="188048"/>
                  </a:lnTo>
                  <a:lnTo>
                    <a:pt x="2215197" y="188048"/>
                  </a:lnTo>
                  <a:lnTo>
                    <a:pt x="2216886" y="190588"/>
                  </a:lnTo>
                  <a:lnTo>
                    <a:pt x="2218055" y="193128"/>
                  </a:lnTo>
                  <a:lnTo>
                    <a:pt x="2218055" y="185508"/>
                  </a:lnTo>
                  <a:lnTo>
                    <a:pt x="2217470" y="185508"/>
                  </a:lnTo>
                  <a:lnTo>
                    <a:pt x="2218055" y="184238"/>
                  </a:lnTo>
                  <a:lnTo>
                    <a:pt x="2220379" y="182968"/>
                  </a:lnTo>
                  <a:lnTo>
                    <a:pt x="2222119" y="181698"/>
                  </a:lnTo>
                  <a:lnTo>
                    <a:pt x="2225027" y="180428"/>
                  </a:lnTo>
                  <a:lnTo>
                    <a:pt x="2227351" y="182968"/>
                  </a:lnTo>
                  <a:lnTo>
                    <a:pt x="2227351" y="1358"/>
                  </a:lnTo>
                  <a:lnTo>
                    <a:pt x="2225611" y="1358"/>
                  </a:lnTo>
                  <a:lnTo>
                    <a:pt x="2225611" y="127088"/>
                  </a:lnTo>
                  <a:lnTo>
                    <a:pt x="2225611" y="132168"/>
                  </a:lnTo>
                  <a:lnTo>
                    <a:pt x="2221534" y="132168"/>
                  </a:lnTo>
                  <a:lnTo>
                    <a:pt x="2221534" y="127088"/>
                  </a:lnTo>
                  <a:lnTo>
                    <a:pt x="2225611" y="127088"/>
                  </a:lnTo>
                  <a:lnTo>
                    <a:pt x="2225611" y="1358"/>
                  </a:lnTo>
                  <a:lnTo>
                    <a:pt x="2192528" y="1358"/>
                  </a:lnTo>
                  <a:lnTo>
                    <a:pt x="2192528" y="64858"/>
                  </a:lnTo>
                  <a:lnTo>
                    <a:pt x="2187295" y="64858"/>
                  </a:lnTo>
                  <a:lnTo>
                    <a:pt x="2189048" y="71208"/>
                  </a:lnTo>
                  <a:lnTo>
                    <a:pt x="2181491" y="72478"/>
                  </a:lnTo>
                  <a:lnTo>
                    <a:pt x="2181682" y="68668"/>
                  </a:lnTo>
                  <a:lnTo>
                    <a:pt x="2182012" y="62318"/>
                  </a:lnTo>
                  <a:lnTo>
                    <a:pt x="2182076" y="61048"/>
                  </a:lnTo>
                  <a:lnTo>
                    <a:pt x="2183523" y="59778"/>
                  </a:lnTo>
                  <a:lnTo>
                    <a:pt x="2184971" y="58508"/>
                  </a:lnTo>
                  <a:lnTo>
                    <a:pt x="2191372" y="58508"/>
                  </a:lnTo>
                  <a:lnTo>
                    <a:pt x="2192528" y="64858"/>
                  </a:lnTo>
                  <a:lnTo>
                    <a:pt x="2192528" y="1358"/>
                  </a:lnTo>
                  <a:lnTo>
                    <a:pt x="2101291" y="1358"/>
                  </a:lnTo>
                  <a:lnTo>
                    <a:pt x="2101291" y="68668"/>
                  </a:lnTo>
                  <a:lnTo>
                    <a:pt x="2097811" y="67398"/>
                  </a:lnTo>
                  <a:lnTo>
                    <a:pt x="2094318" y="66128"/>
                  </a:lnTo>
                  <a:lnTo>
                    <a:pt x="2093163" y="66560"/>
                  </a:lnTo>
                  <a:lnTo>
                    <a:pt x="2093163" y="111848"/>
                  </a:lnTo>
                  <a:lnTo>
                    <a:pt x="2084438" y="109308"/>
                  </a:lnTo>
                  <a:lnTo>
                    <a:pt x="2085022" y="102958"/>
                  </a:lnTo>
                  <a:lnTo>
                    <a:pt x="2093163" y="111848"/>
                  </a:lnTo>
                  <a:lnTo>
                    <a:pt x="2093163" y="66560"/>
                  </a:lnTo>
                  <a:lnTo>
                    <a:pt x="2090839" y="67398"/>
                  </a:lnTo>
                  <a:lnTo>
                    <a:pt x="2090839" y="62318"/>
                  </a:lnTo>
                  <a:lnTo>
                    <a:pt x="2098967" y="62318"/>
                  </a:lnTo>
                  <a:lnTo>
                    <a:pt x="2101291" y="68668"/>
                  </a:lnTo>
                  <a:lnTo>
                    <a:pt x="2101291" y="1358"/>
                  </a:lnTo>
                  <a:lnTo>
                    <a:pt x="2075141" y="1358"/>
                  </a:lnTo>
                  <a:lnTo>
                    <a:pt x="2075141" y="39458"/>
                  </a:lnTo>
                  <a:lnTo>
                    <a:pt x="2071077" y="39458"/>
                  </a:lnTo>
                  <a:lnTo>
                    <a:pt x="2072233" y="44538"/>
                  </a:lnTo>
                  <a:lnTo>
                    <a:pt x="2065845" y="45808"/>
                  </a:lnTo>
                  <a:lnTo>
                    <a:pt x="2065616" y="43268"/>
                  </a:lnTo>
                  <a:lnTo>
                    <a:pt x="2065375" y="40728"/>
                  </a:lnTo>
                  <a:lnTo>
                    <a:pt x="2065261" y="39458"/>
                  </a:lnTo>
                  <a:lnTo>
                    <a:pt x="2064105" y="34378"/>
                  </a:lnTo>
                  <a:lnTo>
                    <a:pt x="2067001" y="31838"/>
                  </a:lnTo>
                  <a:lnTo>
                    <a:pt x="2071662" y="31838"/>
                  </a:lnTo>
                  <a:lnTo>
                    <a:pt x="2074557" y="34378"/>
                  </a:lnTo>
                  <a:lnTo>
                    <a:pt x="2075141" y="39458"/>
                  </a:lnTo>
                  <a:lnTo>
                    <a:pt x="2075141" y="1358"/>
                  </a:lnTo>
                  <a:lnTo>
                    <a:pt x="2044344" y="1358"/>
                  </a:lnTo>
                  <a:lnTo>
                    <a:pt x="2044344" y="45808"/>
                  </a:lnTo>
                  <a:lnTo>
                    <a:pt x="2044344" y="50888"/>
                  </a:lnTo>
                  <a:lnTo>
                    <a:pt x="2042020" y="50888"/>
                  </a:lnTo>
                  <a:lnTo>
                    <a:pt x="2042020" y="482688"/>
                  </a:lnTo>
                  <a:lnTo>
                    <a:pt x="2040280" y="487768"/>
                  </a:lnTo>
                  <a:lnTo>
                    <a:pt x="2036089" y="482688"/>
                  </a:lnTo>
                  <a:lnTo>
                    <a:pt x="2035048" y="481418"/>
                  </a:lnTo>
                  <a:lnTo>
                    <a:pt x="2031555" y="482688"/>
                  </a:lnTo>
                  <a:lnTo>
                    <a:pt x="2031847" y="481418"/>
                  </a:lnTo>
                  <a:lnTo>
                    <a:pt x="2033016" y="476338"/>
                  </a:lnTo>
                  <a:lnTo>
                    <a:pt x="2033295" y="475068"/>
                  </a:lnTo>
                  <a:lnTo>
                    <a:pt x="2038527" y="480148"/>
                  </a:lnTo>
                  <a:lnTo>
                    <a:pt x="2042020" y="482688"/>
                  </a:lnTo>
                  <a:lnTo>
                    <a:pt x="2042020" y="50888"/>
                  </a:lnTo>
                  <a:lnTo>
                    <a:pt x="2039696" y="50888"/>
                  </a:lnTo>
                  <a:lnTo>
                    <a:pt x="2037372" y="48348"/>
                  </a:lnTo>
                  <a:lnTo>
                    <a:pt x="2037753" y="45808"/>
                  </a:lnTo>
                  <a:lnTo>
                    <a:pt x="2037956" y="44538"/>
                  </a:lnTo>
                  <a:lnTo>
                    <a:pt x="2042604" y="43268"/>
                  </a:lnTo>
                  <a:lnTo>
                    <a:pt x="2044344" y="45808"/>
                  </a:lnTo>
                  <a:lnTo>
                    <a:pt x="2044344" y="1358"/>
                  </a:lnTo>
                  <a:lnTo>
                    <a:pt x="2017610" y="1358"/>
                  </a:lnTo>
                  <a:lnTo>
                    <a:pt x="2017610" y="55968"/>
                  </a:lnTo>
                  <a:lnTo>
                    <a:pt x="2011895" y="54698"/>
                  </a:lnTo>
                  <a:lnTo>
                    <a:pt x="2012810" y="52158"/>
                  </a:lnTo>
                  <a:lnTo>
                    <a:pt x="2016137" y="50888"/>
                  </a:lnTo>
                  <a:lnTo>
                    <a:pt x="2017610" y="55968"/>
                  </a:lnTo>
                  <a:lnTo>
                    <a:pt x="2017610" y="1358"/>
                  </a:lnTo>
                  <a:lnTo>
                    <a:pt x="2008746" y="1358"/>
                  </a:lnTo>
                  <a:lnTo>
                    <a:pt x="2008746" y="273138"/>
                  </a:lnTo>
                  <a:lnTo>
                    <a:pt x="2007057" y="275678"/>
                  </a:lnTo>
                  <a:lnTo>
                    <a:pt x="2002497" y="276694"/>
                  </a:lnTo>
                  <a:lnTo>
                    <a:pt x="2002497" y="623658"/>
                  </a:lnTo>
                  <a:lnTo>
                    <a:pt x="2002497" y="626198"/>
                  </a:lnTo>
                  <a:lnTo>
                    <a:pt x="2000758" y="624928"/>
                  </a:lnTo>
                  <a:lnTo>
                    <a:pt x="1998433" y="622388"/>
                  </a:lnTo>
                  <a:lnTo>
                    <a:pt x="1996694" y="619848"/>
                  </a:lnTo>
                  <a:lnTo>
                    <a:pt x="1997265" y="619848"/>
                  </a:lnTo>
                  <a:lnTo>
                    <a:pt x="1998433" y="618578"/>
                  </a:lnTo>
                  <a:lnTo>
                    <a:pt x="1999018" y="617308"/>
                  </a:lnTo>
                  <a:lnTo>
                    <a:pt x="2001342" y="621118"/>
                  </a:lnTo>
                  <a:lnTo>
                    <a:pt x="2002497" y="623658"/>
                  </a:lnTo>
                  <a:lnTo>
                    <a:pt x="2002497" y="276694"/>
                  </a:lnTo>
                  <a:lnTo>
                    <a:pt x="2001342" y="276948"/>
                  </a:lnTo>
                  <a:lnTo>
                    <a:pt x="2001342" y="269328"/>
                  </a:lnTo>
                  <a:lnTo>
                    <a:pt x="2006727" y="269328"/>
                  </a:lnTo>
                  <a:lnTo>
                    <a:pt x="2008746" y="273138"/>
                  </a:lnTo>
                  <a:lnTo>
                    <a:pt x="2008746" y="1358"/>
                  </a:lnTo>
                  <a:lnTo>
                    <a:pt x="2003666" y="1358"/>
                  </a:lnTo>
                  <a:lnTo>
                    <a:pt x="2003666" y="153758"/>
                  </a:lnTo>
                  <a:lnTo>
                    <a:pt x="2003082" y="158838"/>
                  </a:lnTo>
                  <a:lnTo>
                    <a:pt x="1999589" y="158838"/>
                  </a:lnTo>
                  <a:lnTo>
                    <a:pt x="1999589" y="293458"/>
                  </a:lnTo>
                  <a:lnTo>
                    <a:pt x="1998433" y="297268"/>
                  </a:lnTo>
                  <a:lnTo>
                    <a:pt x="1996694" y="299808"/>
                  </a:lnTo>
                  <a:lnTo>
                    <a:pt x="1986813" y="295998"/>
                  </a:lnTo>
                  <a:lnTo>
                    <a:pt x="1989137" y="299808"/>
                  </a:lnTo>
                  <a:lnTo>
                    <a:pt x="1982749" y="303618"/>
                  </a:lnTo>
                  <a:lnTo>
                    <a:pt x="1983905" y="304888"/>
                  </a:lnTo>
                  <a:lnTo>
                    <a:pt x="1987397" y="304888"/>
                  </a:lnTo>
                  <a:lnTo>
                    <a:pt x="1986813" y="309968"/>
                  </a:lnTo>
                  <a:lnTo>
                    <a:pt x="1977517" y="306158"/>
                  </a:lnTo>
                  <a:lnTo>
                    <a:pt x="1975192" y="316318"/>
                  </a:lnTo>
                  <a:lnTo>
                    <a:pt x="1970582" y="311238"/>
                  </a:lnTo>
                  <a:lnTo>
                    <a:pt x="1970874" y="309968"/>
                  </a:lnTo>
                  <a:lnTo>
                    <a:pt x="1971459" y="307428"/>
                  </a:lnTo>
                  <a:lnTo>
                    <a:pt x="1972335" y="303618"/>
                  </a:lnTo>
                  <a:lnTo>
                    <a:pt x="1971167" y="304888"/>
                  </a:lnTo>
                  <a:lnTo>
                    <a:pt x="1970836" y="299808"/>
                  </a:lnTo>
                  <a:lnTo>
                    <a:pt x="1970747" y="298538"/>
                  </a:lnTo>
                  <a:lnTo>
                    <a:pt x="1970671" y="297268"/>
                  </a:lnTo>
                  <a:lnTo>
                    <a:pt x="1970582" y="295998"/>
                  </a:lnTo>
                  <a:lnTo>
                    <a:pt x="1978609" y="294728"/>
                  </a:lnTo>
                  <a:lnTo>
                    <a:pt x="1991626" y="292188"/>
                  </a:lnTo>
                  <a:lnTo>
                    <a:pt x="1999018" y="289648"/>
                  </a:lnTo>
                  <a:lnTo>
                    <a:pt x="1999589" y="293458"/>
                  </a:lnTo>
                  <a:lnTo>
                    <a:pt x="1999589" y="158838"/>
                  </a:lnTo>
                  <a:lnTo>
                    <a:pt x="1998433" y="158838"/>
                  </a:lnTo>
                  <a:lnTo>
                    <a:pt x="1996694" y="156298"/>
                  </a:lnTo>
                  <a:lnTo>
                    <a:pt x="1996694" y="155028"/>
                  </a:lnTo>
                  <a:lnTo>
                    <a:pt x="1996694" y="152488"/>
                  </a:lnTo>
                  <a:lnTo>
                    <a:pt x="2001342" y="152488"/>
                  </a:lnTo>
                  <a:lnTo>
                    <a:pt x="2003666" y="153758"/>
                  </a:lnTo>
                  <a:lnTo>
                    <a:pt x="2003666" y="1358"/>
                  </a:lnTo>
                  <a:lnTo>
                    <a:pt x="1955698" y="1358"/>
                  </a:lnTo>
                  <a:lnTo>
                    <a:pt x="1955698" y="223608"/>
                  </a:lnTo>
                  <a:lnTo>
                    <a:pt x="1955177" y="224878"/>
                  </a:lnTo>
                  <a:lnTo>
                    <a:pt x="1951990" y="223608"/>
                  </a:lnTo>
                  <a:lnTo>
                    <a:pt x="1951990" y="532218"/>
                  </a:lnTo>
                  <a:lnTo>
                    <a:pt x="1950415" y="538568"/>
                  </a:lnTo>
                  <a:lnTo>
                    <a:pt x="1947202" y="544918"/>
                  </a:lnTo>
                  <a:lnTo>
                    <a:pt x="1943328" y="548728"/>
                  </a:lnTo>
                  <a:lnTo>
                    <a:pt x="1939785" y="553808"/>
                  </a:lnTo>
                  <a:lnTo>
                    <a:pt x="1940953" y="561428"/>
                  </a:lnTo>
                  <a:lnTo>
                    <a:pt x="1946757" y="565238"/>
                  </a:lnTo>
                  <a:lnTo>
                    <a:pt x="1951990" y="567778"/>
                  </a:lnTo>
                  <a:lnTo>
                    <a:pt x="1945601" y="566737"/>
                  </a:lnTo>
                  <a:lnTo>
                    <a:pt x="1945601" y="664298"/>
                  </a:lnTo>
                  <a:lnTo>
                    <a:pt x="1943277" y="669378"/>
                  </a:lnTo>
                  <a:lnTo>
                    <a:pt x="1943862" y="674458"/>
                  </a:lnTo>
                  <a:lnTo>
                    <a:pt x="1932813" y="674458"/>
                  </a:lnTo>
                  <a:lnTo>
                    <a:pt x="1934438" y="671918"/>
                  </a:lnTo>
                  <a:lnTo>
                    <a:pt x="1936877" y="668108"/>
                  </a:lnTo>
                  <a:lnTo>
                    <a:pt x="1937461" y="661758"/>
                  </a:lnTo>
                  <a:lnTo>
                    <a:pt x="1940953" y="661758"/>
                  </a:lnTo>
                  <a:lnTo>
                    <a:pt x="1941525" y="664298"/>
                  </a:lnTo>
                  <a:lnTo>
                    <a:pt x="1945601" y="664298"/>
                  </a:lnTo>
                  <a:lnTo>
                    <a:pt x="1945601" y="566737"/>
                  </a:lnTo>
                  <a:lnTo>
                    <a:pt x="1936546" y="565238"/>
                  </a:lnTo>
                  <a:lnTo>
                    <a:pt x="1932533" y="552538"/>
                  </a:lnTo>
                  <a:lnTo>
                    <a:pt x="1932127" y="551268"/>
                  </a:lnTo>
                  <a:lnTo>
                    <a:pt x="1931720" y="549998"/>
                  </a:lnTo>
                  <a:lnTo>
                    <a:pt x="1933943" y="543648"/>
                  </a:lnTo>
                  <a:lnTo>
                    <a:pt x="1936597" y="536028"/>
                  </a:lnTo>
                  <a:lnTo>
                    <a:pt x="1937042" y="534758"/>
                  </a:lnTo>
                  <a:lnTo>
                    <a:pt x="1951990" y="532218"/>
                  </a:lnTo>
                  <a:lnTo>
                    <a:pt x="1951990" y="223608"/>
                  </a:lnTo>
                  <a:lnTo>
                    <a:pt x="1954364" y="221068"/>
                  </a:lnTo>
                  <a:lnTo>
                    <a:pt x="1955698" y="223608"/>
                  </a:lnTo>
                  <a:lnTo>
                    <a:pt x="1955698" y="1358"/>
                  </a:lnTo>
                  <a:lnTo>
                    <a:pt x="1937677" y="1358"/>
                  </a:lnTo>
                  <a:lnTo>
                    <a:pt x="1937677" y="122008"/>
                  </a:lnTo>
                  <a:lnTo>
                    <a:pt x="1937169" y="123278"/>
                  </a:lnTo>
                  <a:lnTo>
                    <a:pt x="1933981" y="122008"/>
                  </a:lnTo>
                  <a:lnTo>
                    <a:pt x="1936343" y="119468"/>
                  </a:lnTo>
                  <a:lnTo>
                    <a:pt x="1937677" y="122008"/>
                  </a:lnTo>
                  <a:lnTo>
                    <a:pt x="1937677" y="1358"/>
                  </a:lnTo>
                  <a:lnTo>
                    <a:pt x="1929904" y="1358"/>
                  </a:lnTo>
                  <a:lnTo>
                    <a:pt x="1929904" y="102958"/>
                  </a:lnTo>
                  <a:lnTo>
                    <a:pt x="1921776" y="101688"/>
                  </a:lnTo>
                  <a:lnTo>
                    <a:pt x="1921776" y="95338"/>
                  </a:lnTo>
                  <a:lnTo>
                    <a:pt x="1929904" y="102958"/>
                  </a:lnTo>
                  <a:lnTo>
                    <a:pt x="1929904" y="1358"/>
                  </a:lnTo>
                  <a:lnTo>
                    <a:pt x="1896922" y="1358"/>
                  </a:lnTo>
                  <a:lnTo>
                    <a:pt x="1896922" y="163918"/>
                  </a:lnTo>
                  <a:lnTo>
                    <a:pt x="1895043" y="162648"/>
                  </a:lnTo>
                  <a:lnTo>
                    <a:pt x="1893493" y="160108"/>
                  </a:lnTo>
                  <a:lnTo>
                    <a:pt x="1895259" y="162648"/>
                  </a:lnTo>
                  <a:lnTo>
                    <a:pt x="1896922" y="163918"/>
                  </a:lnTo>
                  <a:lnTo>
                    <a:pt x="1896922" y="1358"/>
                  </a:lnTo>
                  <a:lnTo>
                    <a:pt x="1875764" y="1358"/>
                  </a:lnTo>
                  <a:lnTo>
                    <a:pt x="1870849" y="7708"/>
                  </a:lnTo>
                  <a:lnTo>
                    <a:pt x="1864245" y="15328"/>
                  </a:lnTo>
                  <a:lnTo>
                    <a:pt x="1864245" y="14058"/>
                  </a:lnTo>
                  <a:lnTo>
                    <a:pt x="1864283" y="12788"/>
                  </a:lnTo>
                  <a:lnTo>
                    <a:pt x="1864525" y="5168"/>
                  </a:lnTo>
                  <a:lnTo>
                    <a:pt x="1864766" y="2628"/>
                  </a:lnTo>
                  <a:lnTo>
                    <a:pt x="1864880" y="1358"/>
                  </a:lnTo>
                  <a:lnTo>
                    <a:pt x="1854936" y="1358"/>
                  </a:lnTo>
                  <a:lnTo>
                    <a:pt x="1854936" y="69938"/>
                  </a:lnTo>
                  <a:lnTo>
                    <a:pt x="1852041" y="72478"/>
                  </a:lnTo>
                  <a:lnTo>
                    <a:pt x="1845640" y="72478"/>
                  </a:lnTo>
                  <a:lnTo>
                    <a:pt x="1841576" y="67398"/>
                  </a:lnTo>
                  <a:lnTo>
                    <a:pt x="1845640" y="62318"/>
                  </a:lnTo>
                  <a:lnTo>
                    <a:pt x="1852612" y="62318"/>
                  </a:lnTo>
                  <a:lnTo>
                    <a:pt x="1854936" y="69938"/>
                  </a:lnTo>
                  <a:lnTo>
                    <a:pt x="1854936" y="1358"/>
                  </a:lnTo>
                  <a:lnTo>
                    <a:pt x="1849716" y="1358"/>
                  </a:lnTo>
                  <a:lnTo>
                    <a:pt x="1849716" y="45808"/>
                  </a:lnTo>
                  <a:lnTo>
                    <a:pt x="1847964" y="53428"/>
                  </a:lnTo>
                  <a:lnTo>
                    <a:pt x="1838083" y="53428"/>
                  </a:lnTo>
                  <a:lnTo>
                    <a:pt x="1839836" y="47078"/>
                  </a:lnTo>
                  <a:lnTo>
                    <a:pt x="1841576" y="49618"/>
                  </a:lnTo>
                  <a:lnTo>
                    <a:pt x="1846999" y="47078"/>
                  </a:lnTo>
                  <a:lnTo>
                    <a:pt x="1849716" y="45808"/>
                  </a:lnTo>
                  <a:lnTo>
                    <a:pt x="1849716" y="1358"/>
                  </a:lnTo>
                  <a:lnTo>
                    <a:pt x="1732902" y="1358"/>
                  </a:lnTo>
                  <a:lnTo>
                    <a:pt x="1732902" y="5168"/>
                  </a:lnTo>
                  <a:lnTo>
                    <a:pt x="1731746" y="11518"/>
                  </a:lnTo>
                  <a:lnTo>
                    <a:pt x="1725396" y="12788"/>
                  </a:lnTo>
                  <a:lnTo>
                    <a:pt x="1722488" y="10248"/>
                  </a:lnTo>
                  <a:lnTo>
                    <a:pt x="1723428" y="5168"/>
                  </a:lnTo>
                  <a:lnTo>
                    <a:pt x="1723656" y="3898"/>
                  </a:lnTo>
                  <a:lnTo>
                    <a:pt x="1730044" y="2628"/>
                  </a:lnTo>
                  <a:lnTo>
                    <a:pt x="1732902" y="5168"/>
                  </a:lnTo>
                  <a:lnTo>
                    <a:pt x="1732902" y="1358"/>
                  </a:lnTo>
                  <a:lnTo>
                    <a:pt x="1670773" y="1358"/>
                  </a:lnTo>
                  <a:lnTo>
                    <a:pt x="1670773" y="40728"/>
                  </a:lnTo>
                  <a:lnTo>
                    <a:pt x="1662633" y="38188"/>
                  </a:lnTo>
                  <a:lnTo>
                    <a:pt x="1662633" y="31838"/>
                  </a:lnTo>
                  <a:lnTo>
                    <a:pt x="1670773" y="40728"/>
                  </a:lnTo>
                  <a:lnTo>
                    <a:pt x="1670773" y="1358"/>
                  </a:lnTo>
                  <a:lnTo>
                    <a:pt x="1634744" y="1358"/>
                  </a:lnTo>
                  <a:lnTo>
                    <a:pt x="1634744" y="104228"/>
                  </a:lnTo>
                  <a:lnTo>
                    <a:pt x="1631835" y="109308"/>
                  </a:lnTo>
                  <a:lnTo>
                    <a:pt x="1627771" y="109308"/>
                  </a:lnTo>
                  <a:lnTo>
                    <a:pt x="1628355" y="108038"/>
                  </a:lnTo>
                  <a:lnTo>
                    <a:pt x="1625447" y="108038"/>
                  </a:lnTo>
                  <a:lnTo>
                    <a:pt x="1624863" y="102958"/>
                  </a:lnTo>
                  <a:lnTo>
                    <a:pt x="1634744" y="104228"/>
                  </a:lnTo>
                  <a:lnTo>
                    <a:pt x="1634744" y="1358"/>
                  </a:lnTo>
                  <a:lnTo>
                    <a:pt x="1607426" y="1358"/>
                  </a:lnTo>
                  <a:lnTo>
                    <a:pt x="1607426" y="127088"/>
                  </a:lnTo>
                  <a:lnTo>
                    <a:pt x="1605470" y="133438"/>
                  </a:lnTo>
                  <a:lnTo>
                    <a:pt x="1602638" y="133438"/>
                  </a:lnTo>
                  <a:lnTo>
                    <a:pt x="1602193" y="130898"/>
                  </a:lnTo>
                  <a:lnTo>
                    <a:pt x="1607426" y="127088"/>
                  </a:lnTo>
                  <a:lnTo>
                    <a:pt x="1607426" y="1358"/>
                  </a:lnTo>
                  <a:lnTo>
                    <a:pt x="1566748" y="1358"/>
                  </a:lnTo>
                  <a:lnTo>
                    <a:pt x="1566748" y="139788"/>
                  </a:lnTo>
                  <a:lnTo>
                    <a:pt x="1566748" y="144868"/>
                  </a:lnTo>
                  <a:lnTo>
                    <a:pt x="1560944" y="144868"/>
                  </a:lnTo>
                  <a:lnTo>
                    <a:pt x="1559191" y="143598"/>
                  </a:lnTo>
                  <a:lnTo>
                    <a:pt x="1559775" y="141058"/>
                  </a:lnTo>
                  <a:lnTo>
                    <a:pt x="1560360" y="138518"/>
                  </a:lnTo>
                  <a:lnTo>
                    <a:pt x="1565008" y="137248"/>
                  </a:lnTo>
                  <a:lnTo>
                    <a:pt x="1566748" y="139788"/>
                  </a:lnTo>
                  <a:lnTo>
                    <a:pt x="1566748" y="1358"/>
                  </a:lnTo>
                  <a:lnTo>
                    <a:pt x="1545437" y="1358"/>
                  </a:lnTo>
                  <a:lnTo>
                    <a:pt x="1545437" y="11518"/>
                  </a:lnTo>
                  <a:lnTo>
                    <a:pt x="1545031" y="14058"/>
                  </a:lnTo>
                  <a:lnTo>
                    <a:pt x="1542986" y="14058"/>
                  </a:lnTo>
                  <a:lnTo>
                    <a:pt x="1542173" y="11518"/>
                  </a:lnTo>
                  <a:lnTo>
                    <a:pt x="1541767" y="10248"/>
                  </a:lnTo>
                  <a:lnTo>
                    <a:pt x="1545437" y="11518"/>
                  </a:lnTo>
                  <a:lnTo>
                    <a:pt x="1545437" y="1358"/>
                  </a:lnTo>
                  <a:lnTo>
                    <a:pt x="1494688" y="1358"/>
                  </a:lnTo>
                  <a:lnTo>
                    <a:pt x="1494688" y="61048"/>
                  </a:lnTo>
                  <a:lnTo>
                    <a:pt x="1490624" y="64858"/>
                  </a:lnTo>
                  <a:lnTo>
                    <a:pt x="1487182" y="69938"/>
                  </a:lnTo>
                  <a:lnTo>
                    <a:pt x="1488884" y="81368"/>
                  </a:lnTo>
                  <a:lnTo>
                    <a:pt x="1486598" y="82638"/>
                  </a:lnTo>
                  <a:lnTo>
                    <a:pt x="1483702" y="83908"/>
                  </a:lnTo>
                  <a:lnTo>
                    <a:pt x="1478470" y="82638"/>
                  </a:lnTo>
                  <a:lnTo>
                    <a:pt x="1476717" y="90258"/>
                  </a:lnTo>
                  <a:lnTo>
                    <a:pt x="1482534" y="91528"/>
                  </a:lnTo>
                  <a:lnTo>
                    <a:pt x="1478470" y="95338"/>
                  </a:lnTo>
                  <a:lnTo>
                    <a:pt x="1476133" y="92798"/>
                  </a:lnTo>
                  <a:lnTo>
                    <a:pt x="1471472" y="87718"/>
                  </a:lnTo>
                  <a:lnTo>
                    <a:pt x="1470304" y="86448"/>
                  </a:lnTo>
                  <a:lnTo>
                    <a:pt x="1470799" y="83908"/>
                  </a:lnTo>
                  <a:lnTo>
                    <a:pt x="1473301" y="71208"/>
                  </a:lnTo>
                  <a:lnTo>
                    <a:pt x="1482940" y="59778"/>
                  </a:lnTo>
                  <a:lnTo>
                    <a:pt x="1494688" y="61048"/>
                  </a:lnTo>
                  <a:lnTo>
                    <a:pt x="1494688" y="1358"/>
                  </a:lnTo>
                  <a:lnTo>
                    <a:pt x="1440116" y="1358"/>
                  </a:lnTo>
                  <a:lnTo>
                    <a:pt x="1440116" y="87718"/>
                  </a:lnTo>
                  <a:lnTo>
                    <a:pt x="1438363" y="90258"/>
                  </a:lnTo>
                  <a:lnTo>
                    <a:pt x="1435468" y="92798"/>
                  </a:lnTo>
                  <a:lnTo>
                    <a:pt x="1434884" y="91528"/>
                  </a:lnTo>
                  <a:lnTo>
                    <a:pt x="1434884" y="88988"/>
                  </a:lnTo>
                  <a:lnTo>
                    <a:pt x="1438363" y="87718"/>
                  </a:lnTo>
                  <a:lnTo>
                    <a:pt x="1440116" y="87718"/>
                  </a:lnTo>
                  <a:lnTo>
                    <a:pt x="1440116" y="1358"/>
                  </a:lnTo>
                  <a:lnTo>
                    <a:pt x="1398473" y="1358"/>
                  </a:lnTo>
                  <a:lnTo>
                    <a:pt x="1400086" y="3898"/>
                  </a:lnTo>
                  <a:lnTo>
                    <a:pt x="1402676" y="6438"/>
                  </a:lnTo>
                  <a:lnTo>
                    <a:pt x="1409738" y="8928"/>
                  </a:lnTo>
                  <a:lnTo>
                    <a:pt x="1412798" y="7708"/>
                  </a:lnTo>
                  <a:lnTo>
                    <a:pt x="1419771" y="6438"/>
                  </a:lnTo>
                  <a:lnTo>
                    <a:pt x="1425003" y="5168"/>
                  </a:lnTo>
                  <a:lnTo>
                    <a:pt x="1425587" y="6438"/>
                  </a:lnTo>
                  <a:lnTo>
                    <a:pt x="1434299" y="6438"/>
                  </a:lnTo>
                  <a:lnTo>
                    <a:pt x="1425587" y="8978"/>
                  </a:lnTo>
                  <a:lnTo>
                    <a:pt x="1425587" y="7708"/>
                  </a:lnTo>
                  <a:lnTo>
                    <a:pt x="1422095" y="8978"/>
                  </a:lnTo>
                  <a:lnTo>
                    <a:pt x="1419186" y="8978"/>
                  </a:lnTo>
                  <a:lnTo>
                    <a:pt x="1423263" y="10248"/>
                  </a:lnTo>
                  <a:lnTo>
                    <a:pt x="1417154" y="11518"/>
                  </a:lnTo>
                  <a:lnTo>
                    <a:pt x="1414907" y="11518"/>
                  </a:lnTo>
                  <a:lnTo>
                    <a:pt x="1413205" y="10248"/>
                  </a:lnTo>
                  <a:lnTo>
                    <a:pt x="1408734" y="10248"/>
                  </a:lnTo>
                  <a:lnTo>
                    <a:pt x="1413967" y="12788"/>
                  </a:lnTo>
                  <a:lnTo>
                    <a:pt x="1425587" y="15328"/>
                  </a:lnTo>
                  <a:lnTo>
                    <a:pt x="1422679" y="20408"/>
                  </a:lnTo>
                  <a:lnTo>
                    <a:pt x="1416456" y="20408"/>
                  </a:lnTo>
                  <a:lnTo>
                    <a:pt x="1413891" y="19138"/>
                  </a:lnTo>
                  <a:lnTo>
                    <a:pt x="1411643" y="17868"/>
                  </a:lnTo>
                  <a:lnTo>
                    <a:pt x="1406410" y="20408"/>
                  </a:lnTo>
                  <a:lnTo>
                    <a:pt x="1407807" y="17868"/>
                  </a:lnTo>
                  <a:lnTo>
                    <a:pt x="1409890" y="14058"/>
                  </a:lnTo>
                  <a:lnTo>
                    <a:pt x="1401826" y="17868"/>
                  </a:lnTo>
                  <a:lnTo>
                    <a:pt x="1400670" y="16598"/>
                  </a:lnTo>
                  <a:lnTo>
                    <a:pt x="1399184" y="16598"/>
                  </a:lnTo>
                  <a:lnTo>
                    <a:pt x="1390129" y="20408"/>
                  </a:lnTo>
                  <a:lnTo>
                    <a:pt x="1387805" y="26758"/>
                  </a:lnTo>
                  <a:lnTo>
                    <a:pt x="1398270" y="25488"/>
                  </a:lnTo>
                  <a:lnTo>
                    <a:pt x="1395945" y="31838"/>
                  </a:lnTo>
                  <a:lnTo>
                    <a:pt x="1403502" y="31838"/>
                  </a:lnTo>
                  <a:lnTo>
                    <a:pt x="1406410" y="29298"/>
                  </a:lnTo>
                  <a:lnTo>
                    <a:pt x="1413383" y="29298"/>
                  </a:lnTo>
                  <a:lnTo>
                    <a:pt x="1415072" y="34378"/>
                  </a:lnTo>
                  <a:lnTo>
                    <a:pt x="1405966" y="38188"/>
                  </a:lnTo>
                  <a:lnTo>
                    <a:pt x="1397520" y="43268"/>
                  </a:lnTo>
                  <a:lnTo>
                    <a:pt x="1401178" y="45808"/>
                  </a:lnTo>
                  <a:lnTo>
                    <a:pt x="1408645" y="44538"/>
                  </a:lnTo>
                  <a:lnTo>
                    <a:pt x="1415999" y="44538"/>
                  </a:lnTo>
                  <a:lnTo>
                    <a:pt x="1420304" y="45808"/>
                  </a:lnTo>
                  <a:lnTo>
                    <a:pt x="1418615" y="48348"/>
                  </a:lnTo>
                  <a:lnTo>
                    <a:pt x="1404086" y="49618"/>
                  </a:lnTo>
                  <a:lnTo>
                    <a:pt x="1407223" y="52158"/>
                  </a:lnTo>
                  <a:lnTo>
                    <a:pt x="1413522" y="53428"/>
                  </a:lnTo>
                  <a:lnTo>
                    <a:pt x="1418297" y="53428"/>
                  </a:lnTo>
                  <a:lnTo>
                    <a:pt x="1416862" y="57238"/>
                  </a:lnTo>
                  <a:lnTo>
                    <a:pt x="1411058" y="57238"/>
                  </a:lnTo>
                  <a:lnTo>
                    <a:pt x="1411058" y="53428"/>
                  </a:lnTo>
                  <a:lnTo>
                    <a:pt x="1409890" y="54698"/>
                  </a:lnTo>
                  <a:lnTo>
                    <a:pt x="1406855" y="58508"/>
                  </a:lnTo>
                  <a:lnTo>
                    <a:pt x="1416024" y="58508"/>
                  </a:lnTo>
                  <a:lnTo>
                    <a:pt x="1419186" y="59778"/>
                  </a:lnTo>
                  <a:lnTo>
                    <a:pt x="1406982" y="62318"/>
                  </a:lnTo>
                  <a:lnTo>
                    <a:pt x="1410474" y="68668"/>
                  </a:lnTo>
                  <a:lnTo>
                    <a:pt x="1420939" y="73748"/>
                  </a:lnTo>
                  <a:lnTo>
                    <a:pt x="1424419" y="81368"/>
                  </a:lnTo>
                  <a:lnTo>
                    <a:pt x="1416291" y="81368"/>
                  </a:lnTo>
                  <a:lnTo>
                    <a:pt x="1412798" y="82638"/>
                  </a:lnTo>
                  <a:lnTo>
                    <a:pt x="1416405" y="88988"/>
                  </a:lnTo>
                  <a:lnTo>
                    <a:pt x="1415923" y="96608"/>
                  </a:lnTo>
                  <a:lnTo>
                    <a:pt x="1412722" y="104228"/>
                  </a:lnTo>
                  <a:lnTo>
                    <a:pt x="1408150" y="111848"/>
                  </a:lnTo>
                  <a:lnTo>
                    <a:pt x="1419771" y="114388"/>
                  </a:lnTo>
                  <a:lnTo>
                    <a:pt x="1424419" y="115658"/>
                  </a:lnTo>
                  <a:lnTo>
                    <a:pt x="1425587" y="116928"/>
                  </a:lnTo>
                  <a:lnTo>
                    <a:pt x="1418615" y="119468"/>
                  </a:lnTo>
                  <a:lnTo>
                    <a:pt x="1415122" y="118198"/>
                  </a:lnTo>
                  <a:lnTo>
                    <a:pt x="1422666" y="123278"/>
                  </a:lnTo>
                  <a:lnTo>
                    <a:pt x="1428775" y="128358"/>
                  </a:lnTo>
                  <a:lnTo>
                    <a:pt x="1430972" y="134708"/>
                  </a:lnTo>
                  <a:lnTo>
                    <a:pt x="1426743" y="141058"/>
                  </a:lnTo>
                  <a:lnTo>
                    <a:pt x="1423263" y="139788"/>
                  </a:lnTo>
                  <a:lnTo>
                    <a:pt x="1425016" y="142328"/>
                  </a:lnTo>
                  <a:lnTo>
                    <a:pt x="1432128" y="143598"/>
                  </a:lnTo>
                  <a:lnTo>
                    <a:pt x="1438135" y="146138"/>
                  </a:lnTo>
                  <a:lnTo>
                    <a:pt x="1437373" y="147408"/>
                  </a:lnTo>
                  <a:lnTo>
                    <a:pt x="1896783" y="147408"/>
                  </a:lnTo>
                  <a:lnTo>
                    <a:pt x="1896783" y="155028"/>
                  </a:lnTo>
                  <a:lnTo>
                    <a:pt x="1891550" y="155028"/>
                  </a:lnTo>
                  <a:lnTo>
                    <a:pt x="1889226" y="153758"/>
                  </a:lnTo>
                  <a:lnTo>
                    <a:pt x="1890153" y="148678"/>
                  </a:lnTo>
                  <a:lnTo>
                    <a:pt x="1851025" y="148678"/>
                  </a:lnTo>
                  <a:lnTo>
                    <a:pt x="1851025" y="199478"/>
                  </a:lnTo>
                  <a:lnTo>
                    <a:pt x="1850580" y="202018"/>
                  </a:lnTo>
                  <a:lnTo>
                    <a:pt x="1847964" y="199478"/>
                  </a:lnTo>
                  <a:lnTo>
                    <a:pt x="1849932" y="196938"/>
                  </a:lnTo>
                  <a:lnTo>
                    <a:pt x="1851025" y="199478"/>
                  </a:lnTo>
                  <a:lnTo>
                    <a:pt x="1851025" y="148678"/>
                  </a:lnTo>
                  <a:lnTo>
                    <a:pt x="1831403" y="148678"/>
                  </a:lnTo>
                  <a:lnTo>
                    <a:pt x="1831403" y="228688"/>
                  </a:lnTo>
                  <a:lnTo>
                    <a:pt x="1828139" y="231228"/>
                  </a:lnTo>
                  <a:lnTo>
                    <a:pt x="1825091" y="227850"/>
                  </a:lnTo>
                  <a:lnTo>
                    <a:pt x="1825091" y="392518"/>
                  </a:lnTo>
                  <a:lnTo>
                    <a:pt x="1824672" y="395058"/>
                  </a:lnTo>
                  <a:lnTo>
                    <a:pt x="1821815" y="392518"/>
                  </a:lnTo>
                  <a:lnTo>
                    <a:pt x="1823859" y="391248"/>
                  </a:lnTo>
                  <a:lnTo>
                    <a:pt x="1825091" y="392518"/>
                  </a:lnTo>
                  <a:lnTo>
                    <a:pt x="1825091" y="227850"/>
                  </a:lnTo>
                  <a:lnTo>
                    <a:pt x="1824710" y="227418"/>
                  </a:lnTo>
                  <a:lnTo>
                    <a:pt x="1823567" y="226148"/>
                  </a:lnTo>
                  <a:lnTo>
                    <a:pt x="1830755" y="224878"/>
                  </a:lnTo>
                  <a:lnTo>
                    <a:pt x="1831403" y="228688"/>
                  </a:lnTo>
                  <a:lnTo>
                    <a:pt x="1831403" y="148678"/>
                  </a:lnTo>
                  <a:lnTo>
                    <a:pt x="1817751" y="148678"/>
                  </a:lnTo>
                  <a:lnTo>
                    <a:pt x="1817751" y="210908"/>
                  </a:lnTo>
                  <a:lnTo>
                    <a:pt x="1808454" y="213448"/>
                  </a:lnTo>
                  <a:lnTo>
                    <a:pt x="1815426" y="215988"/>
                  </a:lnTo>
                  <a:lnTo>
                    <a:pt x="1814258" y="217258"/>
                  </a:lnTo>
                  <a:lnTo>
                    <a:pt x="1801482" y="218528"/>
                  </a:lnTo>
                  <a:lnTo>
                    <a:pt x="1801329" y="215988"/>
                  </a:lnTo>
                  <a:lnTo>
                    <a:pt x="1801190" y="213448"/>
                  </a:lnTo>
                  <a:lnTo>
                    <a:pt x="1800898" y="208368"/>
                  </a:lnTo>
                  <a:lnTo>
                    <a:pt x="1806130" y="203288"/>
                  </a:lnTo>
                  <a:lnTo>
                    <a:pt x="1809610" y="210908"/>
                  </a:lnTo>
                  <a:lnTo>
                    <a:pt x="1817166" y="208368"/>
                  </a:lnTo>
                  <a:lnTo>
                    <a:pt x="1817751" y="210908"/>
                  </a:lnTo>
                  <a:lnTo>
                    <a:pt x="1817751" y="148678"/>
                  </a:lnTo>
                  <a:lnTo>
                    <a:pt x="1796440" y="148678"/>
                  </a:lnTo>
                  <a:lnTo>
                    <a:pt x="1796440" y="317588"/>
                  </a:lnTo>
                  <a:lnTo>
                    <a:pt x="1796034" y="320128"/>
                  </a:lnTo>
                  <a:lnTo>
                    <a:pt x="1793989" y="320128"/>
                  </a:lnTo>
                  <a:lnTo>
                    <a:pt x="1792757" y="315048"/>
                  </a:lnTo>
                  <a:lnTo>
                    <a:pt x="1796440" y="317588"/>
                  </a:lnTo>
                  <a:lnTo>
                    <a:pt x="1796440" y="148678"/>
                  </a:lnTo>
                  <a:lnTo>
                    <a:pt x="1779981" y="148678"/>
                  </a:lnTo>
                  <a:lnTo>
                    <a:pt x="1779981" y="552538"/>
                  </a:lnTo>
                  <a:lnTo>
                    <a:pt x="1779981" y="557618"/>
                  </a:lnTo>
                  <a:lnTo>
                    <a:pt x="1779397" y="561428"/>
                  </a:lnTo>
                  <a:lnTo>
                    <a:pt x="1774164" y="562698"/>
                  </a:lnTo>
                  <a:lnTo>
                    <a:pt x="1774164" y="589368"/>
                  </a:lnTo>
                  <a:lnTo>
                    <a:pt x="1767192" y="591908"/>
                  </a:lnTo>
                  <a:lnTo>
                    <a:pt x="1767192" y="590638"/>
                  </a:lnTo>
                  <a:lnTo>
                    <a:pt x="1763699" y="595718"/>
                  </a:lnTo>
                  <a:lnTo>
                    <a:pt x="1756156" y="591908"/>
                  </a:lnTo>
                  <a:lnTo>
                    <a:pt x="1759635" y="602068"/>
                  </a:lnTo>
                  <a:lnTo>
                    <a:pt x="1754987" y="602068"/>
                  </a:lnTo>
                  <a:lnTo>
                    <a:pt x="1750923" y="599528"/>
                  </a:lnTo>
                  <a:lnTo>
                    <a:pt x="1746999" y="594537"/>
                  </a:lnTo>
                  <a:lnTo>
                    <a:pt x="1746999" y="660488"/>
                  </a:lnTo>
                  <a:lnTo>
                    <a:pt x="1746948" y="661758"/>
                  </a:lnTo>
                  <a:lnTo>
                    <a:pt x="1742198" y="661758"/>
                  </a:lnTo>
                  <a:lnTo>
                    <a:pt x="1744649" y="659218"/>
                  </a:lnTo>
                  <a:lnTo>
                    <a:pt x="1746999" y="660488"/>
                  </a:lnTo>
                  <a:lnTo>
                    <a:pt x="1746999" y="594537"/>
                  </a:lnTo>
                  <a:lnTo>
                    <a:pt x="1743951" y="590638"/>
                  </a:lnTo>
                  <a:lnTo>
                    <a:pt x="1741043" y="589368"/>
                  </a:lnTo>
                  <a:lnTo>
                    <a:pt x="1743278" y="595718"/>
                  </a:lnTo>
                  <a:lnTo>
                    <a:pt x="1741982" y="599528"/>
                  </a:lnTo>
                  <a:lnTo>
                    <a:pt x="1740801" y="604608"/>
                  </a:lnTo>
                  <a:lnTo>
                    <a:pt x="1743367" y="610958"/>
                  </a:lnTo>
                  <a:lnTo>
                    <a:pt x="1742782" y="609688"/>
                  </a:lnTo>
                  <a:lnTo>
                    <a:pt x="1741627" y="607148"/>
                  </a:lnTo>
                  <a:lnTo>
                    <a:pt x="1736394" y="603338"/>
                  </a:lnTo>
                  <a:lnTo>
                    <a:pt x="1735226" y="602068"/>
                  </a:lnTo>
                  <a:lnTo>
                    <a:pt x="1741043" y="609688"/>
                  </a:lnTo>
                  <a:lnTo>
                    <a:pt x="1737550" y="609688"/>
                  </a:lnTo>
                  <a:lnTo>
                    <a:pt x="1735810" y="608418"/>
                  </a:lnTo>
                  <a:lnTo>
                    <a:pt x="1731746" y="604608"/>
                  </a:lnTo>
                  <a:lnTo>
                    <a:pt x="1731403" y="608418"/>
                  </a:lnTo>
                  <a:lnTo>
                    <a:pt x="1735467" y="610958"/>
                  </a:lnTo>
                  <a:lnTo>
                    <a:pt x="1738528" y="614768"/>
                  </a:lnTo>
                  <a:lnTo>
                    <a:pt x="1735226" y="616038"/>
                  </a:lnTo>
                  <a:lnTo>
                    <a:pt x="1735226" y="614768"/>
                  </a:lnTo>
                  <a:lnTo>
                    <a:pt x="1734070" y="613498"/>
                  </a:lnTo>
                  <a:lnTo>
                    <a:pt x="1733486" y="612228"/>
                  </a:lnTo>
                  <a:lnTo>
                    <a:pt x="1725396" y="614768"/>
                  </a:lnTo>
                  <a:lnTo>
                    <a:pt x="1727136" y="627468"/>
                  </a:lnTo>
                  <a:lnTo>
                    <a:pt x="1719008" y="628738"/>
                  </a:lnTo>
                  <a:lnTo>
                    <a:pt x="1714322" y="624928"/>
                  </a:lnTo>
                  <a:lnTo>
                    <a:pt x="1714207" y="622388"/>
                  </a:lnTo>
                  <a:lnTo>
                    <a:pt x="1714754" y="619848"/>
                  </a:lnTo>
                  <a:lnTo>
                    <a:pt x="1712036" y="616038"/>
                  </a:lnTo>
                  <a:lnTo>
                    <a:pt x="1711553" y="609688"/>
                  </a:lnTo>
                  <a:lnTo>
                    <a:pt x="1711452" y="608418"/>
                  </a:lnTo>
                  <a:lnTo>
                    <a:pt x="1712379" y="607415"/>
                  </a:lnTo>
                  <a:lnTo>
                    <a:pt x="1712036" y="607148"/>
                  </a:lnTo>
                  <a:lnTo>
                    <a:pt x="1712036" y="604608"/>
                  </a:lnTo>
                  <a:lnTo>
                    <a:pt x="1712036" y="603338"/>
                  </a:lnTo>
                  <a:lnTo>
                    <a:pt x="1714360" y="600798"/>
                  </a:lnTo>
                  <a:lnTo>
                    <a:pt x="1718424" y="607148"/>
                  </a:lnTo>
                  <a:lnTo>
                    <a:pt x="1718424" y="610958"/>
                  </a:lnTo>
                  <a:lnTo>
                    <a:pt x="1721497" y="600798"/>
                  </a:lnTo>
                  <a:lnTo>
                    <a:pt x="1725777" y="593178"/>
                  </a:lnTo>
                  <a:lnTo>
                    <a:pt x="1726488" y="591908"/>
                  </a:lnTo>
                  <a:lnTo>
                    <a:pt x="1730705" y="588098"/>
                  </a:lnTo>
                  <a:lnTo>
                    <a:pt x="1733524" y="585558"/>
                  </a:lnTo>
                  <a:lnTo>
                    <a:pt x="1742782" y="584288"/>
                  </a:lnTo>
                  <a:lnTo>
                    <a:pt x="1743367" y="588098"/>
                  </a:lnTo>
                  <a:lnTo>
                    <a:pt x="1746211" y="584288"/>
                  </a:lnTo>
                  <a:lnTo>
                    <a:pt x="1744814" y="576668"/>
                  </a:lnTo>
                  <a:lnTo>
                    <a:pt x="1744624" y="575398"/>
                  </a:lnTo>
                  <a:lnTo>
                    <a:pt x="1743862" y="570318"/>
                  </a:lnTo>
                  <a:lnTo>
                    <a:pt x="1748015" y="569048"/>
                  </a:lnTo>
                  <a:lnTo>
                    <a:pt x="1748015" y="571588"/>
                  </a:lnTo>
                  <a:lnTo>
                    <a:pt x="1753247" y="570318"/>
                  </a:lnTo>
                  <a:lnTo>
                    <a:pt x="1754606" y="569048"/>
                  </a:lnTo>
                  <a:lnTo>
                    <a:pt x="1760029" y="563968"/>
                  </a:lnTo>
                  <a:lnTo>
                    <a:pt x="1761375" y="562698"/>
                  </a:lnTo>
                  <a:lnTo>
                    <a:pt x="1761959" y="563968"/>
                  </a:lnTo>
                  <a:lnTo>
                    <a:pt x="1759051" y="566508"/>
                  </a:lnTo>
                  <a:lnTo>
                    <a:pt x="1763699" y="576668"/>
                  </a:lnTo>
                  <a:lnTo>
                    <a:pt x="1757895" y="576668"/>
                  </a:lnTo>
                  <a:lnTo>
                    <a:pt x="1755571" y="570318"/>
                  </a:lnTo>
                  <a:lnTo>
                    <a:pt x="1752079" y="579208"/>
                  </a:lnTo>
                  <a:lnTo>
                    <a:pt x="1759635" y="579208"/>
                  </a:lnTo>
                  <a:lnTo>
                    <a:pt x="1762544" y="586828"/>
                  </a:lnTo>
                  <a:lnTo>
                    <a:pt x="1774164" y="589368"/>
                  </a:lnTo>
                  <a:lnTo>
                    <a:pt x="1774164" y="562698"/>
                  </a:lnTo>
                  <a:lnTo>
                    <a:pt x="1771840" y="560158"/>
                  </a:lnTo>
                  <a:lnTo>
                    <a:pt x="1770100" y="558888"/>
                  </a:lnTo>
                  <a:lnTo>
                    <a:pt x="1768932" y="557618"/>
                  </a:lnTo>
                  <a:lnTo>
                    <a:pt x="1772424" y="555078"/>
                  </a:lnTo>
                  <a:lnTo>
                    <a:pt x="1775904" y="553808"/>
                  </a:lnTo>
                  <a:lnTo>
                    <a:pt x="1779981" y="552538"/>
                  </a:lnTo>
                  <a:lnTo>
                    <a:pt x="1779981" y="148678"/>
                  </a:lnTo>
                  <a:lnTo>
                    <a:pt x="1770684" y="148678"/>
                  </a:lnTo>
                  <a:lnTo>
                    <a:pt x="1770684" y="228688"/>
                  </a:lnTo>
                  <a:lnTo>
                    <a:pt x="1770684" y="233768"/>
                  </a:lnTo>
                  <a:lnTo>
                    <a:pt x="1764868" y="231228"/>
                  </a:lnTo>
                  <a:lnTo>
                    <a:pt x="1766608" y="237578"/>
                  </a:lnTo>
                  <a:lnTo>
                    <a:pt x="1763128" y="237578"/>
                  </a:lnTo>
                  <a:lnTo>
                    <a:pt x="1763128" y="236308"/>
                  </a:lnTo>
                  <a:lnTo>
                    <a:pt x="1760220" y="235038"/>
                  </a:lnTo>
                  <a:lnTo>
                    <a:pt x="1761375" y="231228"/>
                  </a:lnTo>
                  <a:lnTo>
                    <a:pt x="1762544" y="229958"/>
                  </a:lnTo>
                  <a:lnTo>
                    <a:pt x="1763699" y="228688"/>
                  </a:lnTo>
                  <a:lnTo>
                    <a:pt x="1768348" y="227418"/>
                  </a:lnTo>
                  <a:lnTo>
                    <a:pt x="1767776" y="228688"/>
                  </a:lnTo>
                  <a:lnTo>
                    <a:pt x="1770684" y="228688"/>
                  </a:lnTo>
                  <a:lnTo>
                    <a:pt x="1770684" y="148678"/>
                  </a:lnTo>
                  <a:lnTo>
                    <a:pt x="1721916" y="148678"/>
                  </a:lnTo>
                  <a:lnTo>
                    <a:pt x="1721916" y="430618"/>
                  </a:lnTo>
                  <a:lnTo>
                    <a:pt x="1721332" y="435698"/>
                  </a:lnTo>
                  <a:lnTo>
                    <a:pt x="1714360" y="438238"/>
                  </a:lnTo>
                  <a:lnTo>
                    <a:pt x="1714360" y="436968"/>
                  </a:lnTo>
                  <a:lnTo>
                    <a:pt x="1714360" y="431888"/>
                  </a:lnTo>
                  <a:lnTo>
                    <a:pt x="1714944" y="426808"/>
                  </a:lnTo>
                  <a:lnTo>
                    <a:pt x="1720748" y="426808"/>
                  </a:lnTo>
                  <a:lnTo>
                    <a:pt x="1721916" y="430618"/>
                  </a:lnTo>
                  <a:lnTo>
                    <a:pt x="1721916" y="148678"/>
                  </a:lnTo>
                  <a:lnTo>
                    <a:pt x="1709712" y="148678"/>
                  </a:lnTo>
                  <a:lnTo>
                    <a:pt x="1709712" y="619848"/>
                  </a:lnTo>
                  <a:lnTo>
                    <a:pt x="1707388" y="623658"/>
                  </a:lnTo>
                  <a:lnTo>
                    <a:pt x="1706803" y="627468"/>
                  </a:lnTo>
                  <a:lnTo>
                    <a:pt x="1705635" y="632548"/>
                  </a:lnTo>
                  <a:lnTo>
                    <a:pt x="1704479" y="638898"/>
                  </a:lnTo>
                  <a:lnTo>
                    <a:pt x="1703895" y="640499"/>
                  </a:lnTo>
                  <a:lnTo>
                    <a:pt x="1703895" y="809078"/>
                  </a:lnTo>
                  <a:lnTo>
                    <a:pt x="1698091" y="810348"/>
                  </a:lnTo>
                  <a:lnTo>
                    <a:pt x="1699247" y="816698"/>
                  </a:lnTo>
                  <a:lnTo>
                    <a:pt x="1694014" y="816698"/>
                  </a:lnTo>
                  <a:lnTo>
                    <a:pt x="1694014" y="812888"/>
                  </a:lnTo>
                  <a:lnTo>
                    <a:pt x="1692859" y="809078"/>
                  </a:lnTo>
                  <a:lnTo>
                    <a:pt x="1695183" y="809078"/>
                  </a:lnTo>
                  <a:lnTo>
                    <a:pt x="1696339" y="807808"/>
                  </a:lnTo>
                  <a:lnTo>
                    <a:pt x="1696923" y="806538"/>
                  </a:lnTo>
                  <a:lnTo>
                    <a:pt x="1703895" y="809078"/>
                  </a:lnTo>
                  <a:lnTo>
                    <a:pt x="1703895" y="640499"/>
                  </a:lnTo>
                  <a:lnTo>
                    <a:pt x="1702155" y="645248"/>
                  </a:lnTo>
                  <a:lnTo>
                    <a:pt x="1697507" y="646518"/>
                  </a:lnTo>
                  <a:lnTo>
                    <a:pt x="1699831" y="646518"/>
                  </a:lnTo>
                  <a:lnTo>
                    <a:pt x="1703108" y="652868"/>
                  </a:lnTo>
                  <a:lnTo>
                    <a:pt x="1698599" y="652868"/>
                  </a:lnTo>
                  <a:lnTo>
                    <a:pt x="1692224" y="651598"/>
                  </a:lnTo>
                  <a:lnTo>
                    <a:pt x="1689950" y="654138"/>
                  </a:lnTo>
                  <a:lnTo>
                    <a:pt x="1689950" y="652868"/>
                  </a:lnTo>
                  <a:lnTo>
                    <a:pt x="1683575" y="645261"/>
                  </a:lnTo>
                  <a:lnTo>
                    <a:pt x="1685302" y="647788"/>
                  </a:lnTo>
                  <a:lnTo>
                    <a:pt x="1681200" y="650328"/>
                  </a:lnTo>
                  <a:lnTo>
                    <a:pt x="1678622" y="655408"/>
                  </a:lnTo>
                  <a:lnTo>
                    <a:pt x="1676476" y="663028"/>
                  </a:lnTo>
                  <a:lnTo>
                    <a:pt x="1673682" y="671918"/>
                  </a:lnTo>
                  <a:lnTo>
                    <a:pt x="1671358" y="666838"/>
                  </a:lnTo>
                  <a:lnTo>
                    <a:pt x="1667281" y="666838"/>
                  </a:lnTo>
                  <a:lnTo>
                    <a:pt x="1666125" y="668108"/>
                  </a:lnTo>
                  <a:lnTo>
                    <a:pt x="1662633" y="663270"/>
                  </a:lnTo>
                  <a:lnTo>
                    <a:pt x="1662633" y="682078"/>
                  </a:lnTo>
                  <a:lnTo>
                    <a:pt x="1655660" y="679538"/>
                  </a:lnTo>
                  <a:lnTo>
                    <a:pt x="1651596" y="678268"/>
                  </a:lnTo>
                  <a:lnTo>
                    <a:pt x="1651596" y="707478"/>
                  </a:lnTo>
                  <a:lnTo>
                    <a:pt x="1651012" y="708748"/>
                  </a:lnTo>
                  <a:lnTo>
                    <a:pt x="1648688" y="710018"/>
                  </a:lnTo>
                  <a:lnTo>
                    <a:pt x="1647532" y="707478"/>
                  </a:lnTo>
                  <a:lnTo>
                    <a:pt x="1646948" y="706208"/>
                  </a:lnTo>
                  <a:lnTo>
                    <a:pt x="1646364" y="703668"/>
                  </a:lnTo>
                  <a:lnTo>
                    <a:pt x="1648104" y="703668"/>
                  </a:lnTo>
                  <a:lnTo>
                    <a:pt x="1648688" y="702398"/>
                  </a:lnTo>
                  <a:lnTo>
                    <a:pt x="1649857" y="704938"/>
                  </a:lnTo>
                  <a:lnTo>
                    <a:pt x="1651012" y="706208"/>
                  </a:lnTo>
                  <a:lnTo>
                    <a:pt x="1651596" y="707478"/>
                  </a:lnTo>
                  <a:lnTo>
                    <a:pt x="1651596" y="678268"/>
                  </a:lnTo>
                  <a:lnTo>
                    <a:pt x="1648688" y="679538"/>
                  </a:lnTo>
                  <a:lnTo>
                    <a:pt x="1647532" y="678268"/>
                  </a:lnTo>
                  <a:lnTo>
                    <a:pt x="1645780" y="676998"/>
                  </a:lnTo>
                  <a:lnTo>
                    <a:pt x="1644624" y="675728"/>
                  </a:lnTo>
                  <a:lnTo>
                    <a:pt x="1643849" y="670648"/>
                  </a:lnTo>
                  <a:lnTo>
                    <a:pt x="1643456" y="668108"/>
                  </a:lnTo>
                  <a:lnTo>
                    <a:pt x="1650428" y="669378"/>
                  </a:lnTo>
                  <a:lnTo>
                    <a:pt x="1657400" y="671918"/>
                  </a:lnTo>
                  <a:lnTo>
                    <a:pt x="1659153" y="676998"/>
                  </a:lnTo>
                  <a:lnTo>
                    <a:pt x="1656829" y="676998"/>
                  </a:lnTo>
                  <a:lnTo>
                    <a:pt x="1662633" y="682078"/>
                  </a:lnTo>
                  <a:lnTo>
                    <a:pt x="1662633" y="663270"/>
                  </a:lnTo>
                  <a:lnTo>
                    <a:pt x="1661553" y="661758"/>
                  </a:lnTo>
                  <a:lnTo>
                    <a:pt x="1657921" y="657948"/>
                  </a:lnTo>
                  <a:lnTo>
                    <a:pt x="1657210" y="654138"/>
                  </a:lnTo>
                  <a:lnTo>
                    <a:pt x="1661477" y="652868"/>
                  </a:lnTo>
                  <a:lnTo>
                    <a:pt x="1671929" y="663028"/>
                  </a:lnTo>
                  <a:lnTo>
                    <a:pt x="1672666" y="657948"/>
                  </a:lnTo>
                  <a:lnTo>
                    <a:pt x="1669757" y="652868"/>
                  </a:lnTo>
                  <a:lnTo>
                    <a:pt x="1669034" y="651598"/>
                  </a:lnTo>
                  <a:lnTo>
                    <a:pt x="1666709" y="647788"/>
                  </a:lnTo>
                  <a:lnTo>
                    <a:pt x="1639392" y="647788"/>
                  </a:lnTo>
                  <a:lnTo>
                    <a:pt x="1639392" y="688428"/>
                  </a:lnTo>
                  <a:lnTo>
                    <a:pt x="1636483" y="689698"/>
                  </a:lnTo>
                  <a:lnTo>
                    <a:pt x="1634159" y="689698"/>
                  </a:lnTo>
                  <a:lnTo>
                    <a:pt x="1631251" y="690968"/>
                  </a:lnTo>
                  <a:lnTo>
                    <a:pt x="1638223" y="694778"/>
                  </a:lnTo>
                  <a:lnTo>
                    <a:pt x="1639392" y="696048"/>
                  </a:lnTo>
                  <a:lnTo>
                    <a:pt x="1637068" y="699858"/>
                  </a:lnTo>
                  <a:lnTo>
                    <a:pt x="1633575" y="701128"/>
                  </a:lnTo>
                  <a:lnTo>
                    <a:pt x="1631251" y="699439"/>
                  </a:lnTo>
                  <a:lnTo>
                    <a:pt x="1631251" y="715098"/>
                  </a:lnTo>
                  <a:lnTo>
                    <a:pt x="1630680" y="720178"/>
                  </a:lnTo>
                  <a:lnTo>
                    <a:pt x="1628355" y="721448"/>
                  </a:lnTo>
                  <a:lnTo>
                    <a:pt x="1628787" y="717638"/>
                  </a:lnTo>
                  <a:lnTo>
                    <a:pt x="1628927" y="716368"/>
                  </a:lnTo>
                  <a:lnTo>
                    <a:pt x="1624279" y="711288"/>
                  </a:lnTo>
                  <a:lnTo>
                    <a:pt x="1625447" y="710018"/>
                  </a:lnTo>
                  <a:lnTo>
                    <a:pt x="1626603" y="707478"/>
                  </a:lnTo>
                  <a:lnTo>
                    <a:pt x="1627187" y="708748"/>
                  </a:lnTo>
                  <a:lnTo>
                    <a:pt x="1629511" y="708748"/>
                  </a:lnTo>
                  <a:lnTo>
                    <a:pt x="1631251" y="715098"/>
                  </a:lnTo>
                  <a:lnTo>
                    <a:pt x="1631251" y="699439"/>
                  </a:lnTo>
                  <a:lnTo>
                    <a:pt x="1626603" y="696048"/>
                  </a:lnTo>
                  <a:lnTo>
                    <a:pt x="1627187" y="696048"/>
                  </a:lnTo>
                  <a:lnTo>
                    <a:pt x="1627187" y="694778"/>
                  </a:lnTo>
                  <a:lnTo>
                    <a:pt x="1628355" y="694778"/>
                  </a:lnTo>
                  <a:lnTo>
                    <a:pt x="1628927" y="688428"/>
                  </a:lnTo>
                  <a:lnTo>
                    <a:pt x="1627301" y="683348"/>
                  </a:lnTo>
                  <a:lnTo>
                    <a:pt x="1625269" y="676998"/>
                  </a:lnTo>
                  <a:lnTo>
                    <a:pt x="1624863" y="675728"/>
                  </a:lnTo>
                  <a:lnTo>
                    <a:pt x="1630095" y="675728"/>
                  </a:lnTo>
                  <a:lnTo>
                    <a:pt x="1634248" y="680808"/>
                  </a:lnTo>
                  <a:lnTo>
                    <a:pt x="1634172" y="685888"/>
                  </a:lnTo>
                  <a:lnTo>
                    <a:pt x="1634261" y="687158"/>
                  </a:lnTo>
                  <a:lnTo>
                    <a:pt x="1639392" y="688428"/>
                  </a:lnTo>
                  <a:lnTo>
                    <a:pt x="1639392" y="647788"/>
                  </a:lnTo>
                  <a:lnTo>
                    <a:pt x="1548955" y="647788"/>
                  </a:lnTo>
                  <a:lnTo>
                    <a:pt x="1548955" y="673188"/>
                  </a:lnTo>
                  <a:lnTo>
                    <a:pt x="1546745" y="675728"/>
                  </a:lnTo>
                  <a:lnTo>
                    <a:pt x="1541767" y="671918"/>
                  </a:lnTo>
                  <a:lnTo>
                    <a:pt x="1547558" y="670648"/>
                  </a:lnTo>
                  <a:lnTo>
                    <a:pt x="1548955" y="673188"/>
                  </a:lnTo>
                  <a:lnTo>
                    <a:pt x="1548955" y="647788"/>
                  </a:lnTo>
                  <a:lnTo>
                    <a:pt x="1344803" y="647788"/>
                  </a:lnTo>
                  <a:lnTo>
                    <a:pt x="1340739" y="647788"/>
                  </a:lnTo>
                  <a:lnTo>
                    <a:pt x="1338427" y="652868"/>
                  </a:lnTo>
                  <a:lnTo>
                    <a:pt x="1340091" y="663028"/>
                  </a:lnTo>
                  <a:lnTo>
                    <a:pt x="1340332" y="671918"/>
                  </a:lnTo>
                  <a:lnTo>
                    <a:pt x="1333766" y="669378"/>
                  </a:lnTo>
                  <a:lnTo>
                    <a:pt x="1332026" y="656678"/>
                  </a:lnTo>
                  <a:lnTo>
                    <a:pt x="1329702" y="661758"/>
                  </a:lnTo>
                  <a:lnTo>
                    <a:pt x="1309941" y="671918"/>
                  </a:lnTo>
                  <a:lnTo>
                    <a:pt x="1301800" y="674458"/>
                  </a:lnTo>
                  <a:lnTo>
                    <a:pt x="1293672" y="674458"/>
                  </a:lnTo>
                  <a:lnTo>
                    <a:pt x="1289062" y="679945"/>
                  </a:lnTo>
                  <a:lnTo>
                    <a:pt x="1291348" y="682078"/>
                  </a:lnTo>
                  <a:lnTo>
                    <a:pt x="1287741" y="681520"/>
                  </a:lnTo>
                  <a:lnTo>
                    <a:pt x="1287272" y="682078"/>
                  </a:lnTo>
                  <a:lnTo>
                    <a:pt x="1287411" y="681469"/>
                  </a:lnTo>
                  <a:lnTo>
                    <a:pt x="1283208" y="680808"/>
                  </a:lnTo>
                  <a:lnTo>
                    <a:pt x="1283208" y="674458"/>
                  </a:lnTo>
                  <a:lnTo>
                    <a:pt x="1287729" y="678688"/>
                  </a:lnTo>
                  <a:lnTo>
                    <a:pt x="1287272" y="675728"/>
                  </a:lnTo>
                  <a:lnTo>
                    <a:pt x="1288440" y="675728"/>
                  </a:lnTo>
                  <a:lnTo>
                    <a:pt x="1286395" y="674458"/>
                  </a:lnTo>
                  <a:lnTo>
                    <a:pt x="1284338" y="673188"/>
                  </a:lnTo>
                  <a:lnTo>
                    <a:pt x="1280515" y="674458"/>
                  </a:lnTo>
                  <a:lnTo>
                    <a:pt x="1277899" y="679538"/>
                  </a:lnTo>
                  <a:lnTo>
                    <a:pt x="1277518" y="683348"/>
                  </a:lnTo>
                  <a:lnTo>
                    <a:pt x="1614690" y="683348"/>
                  </a:lnTo>
                  <a:lnTo>
                    <a:pt x="1613827" y="682078"/>
                  </a:lnTo>
                  <a:lnTo>
                    <a:pt x="1610334" y="676998"/>
                  </a:lnTo>
                  <a:lnTo>
                    <a:pt x="1617891" y="682078"/>
                  </a:lnTo>
                  <a:lnTo>
                    <a:pt x="1616722" y="683348"/>
                  </a:lnTo>
                  <a:lnTo>
                    <a:pt x="1619046" y="685888"/>
                  </a:lnTo>
                  <a:lnTo>
                    <a:pt x="1620799" y="688428"/>
                  </a:lnTo>
                  <a:lnTo>
                    <a:pt x="1619631" y="683348"/>
                  </a:lnTo>
                  <a:lnTo>
                    <a:pt x="1628355" y="688428"/>
                  </a:lnTo>
                  <a:lnTo>
                    <a:pt x="1624279" y="689698"/>
                  </a:lnTo>
                  <a:lnTo>
                    <a:pt x="1624863" y="692238"/>
                  </a:lnTo>
                  <a:lnTo>
                    <a:pt x="1623123" y="694778"/>
                  </a:lnTo>
                  <a:lnTo>
                    <a:pt x="1621955" y="693762"/>
                  </a:lnTo>
                  <a:lnTo>
                    <a:pt x="1621955" y="725258"/>
                  </a:lnTo>
                  <a:lnTo>
                    <a:pt x="1618475" y="723988"/>
                  </a:lnTo>
                  <a:lnTo>
                    <a:pt x="1617306" y="721448"/>
                  </a:lnTo>
                  <a:lnTo>
                    <a:pt x="1617306" y="718908"/>
                  </a:lnTo>
                  <a:lnTo>
                    <a:pt x="1618475" y="717638"/>
                  </a:lnTo>
                  <a:lnTo>
                    <a:pt x="1619631" y="717638"/>
                  </a:lnTo>
                  <a:lnTo>
                    <a:pt x="1620215" y="718908"/>
                  </a:lnTo>
                  <a:lnTo>
                    <a:pt x="1621370" y="722718"/>
                  </a:lnTo>
                  <a:lnTo>
                    <a:pt x="1621955" y="725258"/>
                  </a:lnTo>
                  <a:lnTo>
                    <a:pt x="1621955" y="693762"/>
                  </a:lnTo>
                  <a:lnTo>
                    <a:pt x="1620215" y="692238"/>
                  </a:lnTo>
                  <a:lnTo>
                    <a:pt x="1616722" y="689698"/>
                  </a:lnTo>
                  <a:lnTo>
                    <a:pt x="1613827" y="687158"/>
                  </a:lnTo>
                  <a:lnTo>
                    <a:pt x="1614690" y="685888"/>
                  </a:lnTo>
                  <a:lnTo>
                    <a:pt x="1615567" y="684618"/>
                  </a:lnTo>
                  <a:lnTo>
                    <a:pt x="1606854" y="684618"/>
                  </a:lnTo>
                  <a:lnTo>
                    <a:pt x="1606854" y="727798"/>
                  </a:lnTo>
                  <a:lnTo>
                    <a:pt x="1606854" y="730338"/>
                  </a:lnTo>
                  <a:lnTo>
                    <a:pt x="1606270" y="731608"/>
                  </a:lnTo>
                  <a:lnTo>
                    <a:pt x="1605102" y="730338"/>
                  </a:lnTo>
                  <a:lnTo>
                    <a:pt x="1605102" y="729068"/>
                  </a:lnTo>
                  <a:lnTo>
                    <a:pt x="1605686" y="727798"/>
                  </a:lnTo>
                  <a:lnTo>
                    <a:pt x="1606854" y="727798"/>
                  </a:lnTo>
                  <a:lnTo>
                    <a:pt x="1606854" y="684618"/>
                  </a:lnTo>
                  <a:lnTo>
                    <a:pt x="1498180" y="684618"/>
                  </a:lnTo>
                  <a:lnTo>
                    <a:pt x="1498180" y="910678"/>
                  </a:lnTo>
                  <a:lnTo>
                    <a:pt x="1497012" y="918298"/>
                  </a:lnTo>
                  <a:lnTo>
                    <a:pt x="1497012" y="924648"/>
                  </a:lnTo>
                  <a:lnTo>
                    <a:pt x="1491488" y="924648"/>
                  </a:lnTo>
                  <a:lnTo>
                    <a:pt x="1491488" y="955484"/>
                  </a:lnTo>
                  <a:lnTo>
                    <a:pt x="1488884" y="953858"/>
                  </a:lnTo>
                  <a:lnTo>
                    <a:pt x="1488884" y="947508"/>
                  </a:lnTo>
                  <a:lnTo>
                    <a:pt x="1491488" y="955484"/>
                  </a:lnTo>
                  <a:lnTo>
                    <a:pt x="1491488" y="924648"/>
                  </a:lnTo>
                  <a:lnTo>
                    <a:pt x="1490040" y="924648"/>
                  </a:lnTo>
                  <a:lnTo>
                    <a:pt x="1487665" y="918298"/>
                  </a:lnTo>
                  <a:lnTo>
                    <a:pt x="1487182" y="917028"/>
                  </a:lnTo>
                  <a:lnTo>
                    <a:pt x="1490624" y="911948"/>
                  </a:lnTo>
                  <a:lnTo>
                    <a:pt x="1498180" y="910678"/>
                  </a:lnTo>
                  <a:lnTo>
                    <a:pt x="1498180" y="684618"/>
                  </a:lnTo>
                  <a:lnTo>
                    <a:pt x="1474393" y="684618"/>
                  </a:lnTo>
                  <a:lnTo>
                    <a:pt x="1474393" y="863688"/>
                  </a:lnTo>
                  <a:lnTo>
                    <a:pt x="1474393" y="875118"/>
                  </a:lnTo>
                  <a:lnTo>
                    <a:pt x="1466850" y="873848"/>
                  </a:lnTo>
                  <a:lnTo>
                    <a:pt x="1466850" y="870038"/>
                  </a:lnTo>
                  <a:lnTo>
                    <a:pt x="1466850" y="867498"/>
                  </a:lnTo>
                  <a:lnTo>
                    <a:pt x="1463357" y="870038"/>
                  </a:lnTo>
                  <a:lnTo>
                    <a:pt x="1466850" y="864958"/>
                  </a:lnTo>
                  <a:lnTo>
                    <a:pt x="1474393" y="863688"/>
                  </a:lnTo>
                  <a:lnTo>
                    <a:pt x="1474393" y="684618"/>
                  </a:lnTo>
                  <a:lnTo>
                    <a:pt x="1459865" y="684618"/>
                  </a:lnTo>
                  <a:lnTo>
                    <a:pt x="1459865" y="734148"/>
                  </a:lnTo>
                  <a:lnTo>
                    <a:pt x="1457540" y="732878"/>
                  </a:lnTo>
                  <a:lnTo>
                    <a:pt x="1458709" y="732878"/>
                  </a:lnTo>
                  <a:lnTo>
                    <a:pt x="1459865" y="734148"/>
                  </a:lnTo>
                  <a:lnTo>
                    <a:pt x="1459865" y="684618"/>
                  </a:lnTo>
                  <a:lnTo>
                    <a:pt x="1364564" y="684618"/>
                  </a:lnTo>
                  <a:lnTo>
                    <a:pt x="1364564" y="833208"/>
                  </a:lnTo>
                  <a:lnTo>
                    <a:pt x="1363980" y="837018"/>
                  </a:lnTo>
                  <a:lnTo>
                    <a:pt x="1359331" y="837018"/>
                  </a:lnTo>
                  <a:lnTo>
                    <a:pt x="1359331" y="838288"/>
                  </a:lnTo>
                  <a:lnTo>
                    <a:pt x="1355267" y="847178"/>
                  </a:lnTo>
                  <a:lnTo>
                    <a:pt x="1350035" y="844638"/>
                  </a:lnTo>
                  <a:lnTo>
                    <a:pt x="1349108" y="842098"/>
                  </a:lnTo>
                  <a:lnTo>
                    <a:pt x="1347711" y="838288"/>
                  </a:lnTo>
                  <a:lnTo>
                    <a:pt x="1352943" y="839558"/>
                  </a:lnTo>
                  <a:lnTo>
                    <a:pt x="1353527" y="838288"/>
                  </a:lnTo>
                  <a:lnTo>
                    <a:pt x="1354099" y="837018"/>
                  </a:lnTo>
                  <a:lnTo>
                    <a:pt x="1359331" y="838288"/>
                  </a:lnTo>
                  <a:lnTo>
                    <a:pt x="1359331" y="837018"/>
                  </a:lnTo>
                  <a:lnTo>
                    <a:pt x="1356423" y="835748"/>
                  </a:lnTo>
                  <a:lnTo>
                    <a:pt x="1357007" y="830668"/>
                  </a:lnTo>
                  <a:lnTo>
                    <a:pt x="1361655" y="830668"/>
                  </a:lnTo>
                  <a:lnTo>
                    <a:pt x="1364564" y="833208"/>
                  </a:lnTo>
                  <a:lnTo>
                    <a:pt x="1364564" y="684618"/>
                  </a:lnTo>
                  <a:lnTo>
                    <a:pt x="1277391" y="684618"/>
                  </a:lnTo>
                  <a:lnTo>
                    <a:pt x="1275067" y="684618"/>
                  </a:lnTo>
                  <a:lnTo>
                    <a:pt x="1258214" y="684618"/>
                  </a:lnTo>
                  <a:lnTo>
                    <a:pt x="1249654" y="684618"/>
                  </a:lnTo>
                  <a:lnTo>
                    <a:pt x="1245819" y="685888"/>
                  </a:lnTo>
                  <a:lnTo>
                    <a:pt x="1241996" y="683348"/>
                  </a:lnTo>
                  <a:lnTo>
                    <a:pt x="1240256" y="689698"/>
                  </a:lnTo>
                  <a:lnTo>
                    <a:pt x="1233284" y="685888"/>
                  </a:lnTo>
                  <a:lnTo>
                    <a:pt x="1231531" y="685888"/>
                  </a:lnTo>
                  <a:lnTo>
                    <a:pt x="1230376" y="694778"/>
                  </a:lnTo>
                  <a:lnTo>
                    <a:pt x="1230782" y="688428"/>
                  </a:lnTo>
                  <a:lnTo>
                    <a:pt x="1230960" y="685888"/>
                  </a:lnTo>
                  <a:lnTo>
                    <a:pt x="1226883" y="682078"/>
                  </a:lnTo>
                  <a:lnTo>
                    <a:pt x="1225143" y="684618"/>
                  </a:lnTo>
                  <a:lnTo>
                    <a:pt x="1223403" y="688428"/>
                  </a:lnTo>
                  <a:lnTo>
                    <a:pt x="1223835" y="687158"/>
                  </a:lnTo>
                  <a:lnTo>
                    <a:pt x="1225143" y="683348"/>
                  </a:lnTo>
                  <a:lnTo>
                    <a:pt x="1223975" y="683348"/>
                  </a:lnTo>
                  <a:lnTo>
                    <a:pt x="1226883" y="675728"/>
                  </a:lnTo>
                  <a:lnTo>
                    <a:pt x="1226299" y="675728"/>
                  </a:lnTo>
                  <a:lnTo>
                    <a:pt x="1223975" y="678268"/>
                  </a:lnTo>
                  <a:lnTo>
                    <a:pt x="1220495" y="685888"/>
                  </a:lnTo>
                  <a:lnTo>
                    <a:pt x="1220495" y="993228"/>
                  </a:lnTo>
                  <a:lnTo>
                    <a:pt x="1216431" y="993228"/>
                  </a:lnTo>
                  <a:lnTo>
                    <a:pt x="1215847" y="990688"/>
                  </a:lnTo>
                  <a:lnTo>
                    <a:pt x="1216431" y="985608"/>
                  </a:lnTo>
                  <a:lnTo>
                    <a:pt x="1217002" y="985608"/>
                  </a:lnTo>
                  <a:lnTo>
                    <a:pt x="1216431" y="988148"/>
                  </a:lnTo>
                  <a:lnTo>
                    <a:pt x="1218755" y="990688"/>
                  </a:lnTo>
                  <a:lnTo>
                    <a:pt x="1220495" y="993228"/>
                  </a:lnTo>
                  <a:lnTo>
                    <a:pt x="1220495" y="685888"/>
                  </a:lnTo>
                  <a:lnTo>
                    <a:pt x="1219911" y="687158"/>
                  </a:lnTo>
                  <a:lnTo>
                    <a:pt x="1221079" y="682078"/>
                  </a:lnTo>
                  <a:lnTo>
                    <a:pt x="1221651" y="679538"/>
                  </a:lnTo>
                  <a:lnTo>
                    <a:pt x="1219911" y="679538"/>
                  </a:lnTo>
                  <a:lnTo>
                    <a:pt x="1219327" y="680808"/>
                  </a:lnTo>
                  <a:lnTo>
                    <a:pt x="1217002" y="680808"/>
                  </a:lnTo>
                  <a:lnTo>
                    <a:pt x="1216431" y="682078"/>
                  </a:lnTo>
                  <a:lnTo>
                    <a:pt x="1207122" y="682078"/>
                  </a:lnTo>
                  <a:lnTo>
                    <a:pt x="1211643" y="673188"/>
                  </a:lnTo>
                  <a:lnTo>
                    <a:pt x="1212938" y="670648"/>
                  </a:lnTo>
                  <a:lnTo>
                    <a:pt x="1201166" y="669378"/>
                  </a:lnTo>
                  <a:lnTo>
                    <a:pt x="1200734" y="669290"/>
                  </a:lnTo>
                  <a:lnTo>
                    <a:pt x="1200734" y="919568"/>
                  </a:lnTo>
                  <a:lnTo>
                    <a:pt x="1197254" y="924648"/>
                  </a:lnTo>
                  <a:lnTo>
                    <a:pt x="1193177" y="924648"/>
                  </a:lnTo>
                  <a:lnTo>
                    <a:pt x="1193761" y="923378"/>
                  </a:lnTo>
                  <a:lnTo>
                    <a:pt x="1192593" y="923378"/>
                  </a:lnTo>
                  <a:lnTo>
                    <a:pt x="1190853" y="922108"/>
                  </a:lnTo>
                  <a:lnTo>
                    <a:pt x="1190269" y="918298"/>
                  </a:lnTo>
                  <a:lnTo>
                    <a:pt x="1200734" y="919568"/>
                  </a:lnTo>
                  <a:lnTo>
                    <a:pt x="1200734" y="669290"/>
                  </a:lnTo>
                  <a:lnTo>
                    <a:pt x="1190269" y="666838"/>
                  </a:lnTo>
                  <a:lnTo>
                    <a:pt x="1180249" y="664298"/>
                  </a:lnTo>
                  <a:lnTo>
                    <a:pt x="1171092" y="660488"/>
                  </a:lnTo>
                  <a:lnTo>
                    <a:pt x="1177988" y="656678"/>
                  </a:lnTo>
                  <a:lnTo>
                    <a:pt x="1187196" y="659218"/>
                  </a:lnTo>
                  <a:lnTo>
                    <a:pt x="1190485" y="656678"/>
                  </a:lnTo>
                  <a:lnTo>
                    <a:pt x="1193761" y="654138"/>
                  </a:lnTo>
                  <a:lnTo>
                    <a:pt x="1167612" y="654138"/>
                  </a:lnTo>
                  <a:lnTo>
                    <a:pt x="1162964" y="652868"/>
                  </a:lnTo>
                  <a:lnTo>
                    <a:pt x="1160056" y="646518"/>
                  </a:lnTo>
                  <a:lnTo>
                    <a:pt x="1159865" y="645248"/>
                  </a:lnTo>
                  <a:lnTo>
                    <a:pt x="1159471" y="642708"/>
                  </a:lnTo>
                  <a:lnTo>
                    <a:pt x="1166444" y="642708"/>
                  </a:lnTo>
                  <a:lnTo>
                    <a:pt x="1169352" y="641438"/>
                  </a:lnTo>
                  <a:lnTo>
                    <a:pt x="1162380" y="640168"/>
                  </a:lnTo>
                  <a:lnTo>
                    <a:pt x="1158392" y="635088"/>
                  </a:lnTo>
                  <a:lnTo>
                    <a:pt x="1157401" y="633818"/>
                  </a:lnTo>
                  <a:lnTo>
                    <a:pt x="1155407" y="631278"/>
                  </a:lnTo>
                  <a:lnTo>
                    <a:pt x="1151343" y="627468"/>
                  </a:lnTo>
                  <a:lnTo>
                    <a:pt x="1147851" y="623658"/>
                  </a:lnTo>
                  <a:lnTo>
                    <a:pt x="1140879" y="622388"/>
                  </a:lnTo>
                  <a:lnTo>
                    <a:pt x="1142034" y="621118"/>
                  </a:lnTo>
                  <a:lnTo>
                    <a:pt x="1135634" y="627468"/>
                  </a:lnTo>
                  <a:lnTo>
                    <a:pt x="1127366" y="630008"/>
                  </a:lnTo>
                  <a:lnTo>
                    <a:pt x="1119327" y="631278"/>
                  </a:lnTo>
                  <a:lnTo>
                    <a:pt x="1113561" y="633818"/>
                  </a:lnTo>
                  <a:lnTo>
                    <a:pt x="1121689" y="627468"/>
                  </a:lnTo>
                  <a:lnTo>
                    <a:pt x="1122718" y="621118"/>
                  </a:lnTo>
                  <a:lnTo>
                    <a:pt x="1124839" y="616038"/>
                  </a:lnTo>
                  <a:lnTo>
                    <a:pt x="1128636" y="613498"/>
                  </a:lnTo>
                  <a:lnTo>
                    <a:pt x="1130541" y="612228"/>
                  </a:lnTo>
                  <a:lnTo>
                    <a:pt x="1136230" y="608418"/>
                  </a:lnTo>
                  <a:lnTo>
                    <a:pt x="1130414" y="608418"/>
                  </a:lnTo>
                  <a:lnTo>
                    <a:pt x="1126350" y="612228"/>
                  </a:lnTo>
                  <a:lnTo>
                    <a:pt x="1126350" y="609688"/>
                  </a:lnTo>
                  <a:lnTo>
                    <a:pt x="1128090" y="607148"/>
                  </a:lnTo>
                  <a:lnTo>
                    <a:pt x="1133906" y="605878"/>
                  </a:lnTo>
                  <a:lnTo>
                    <a:pt x="1125766" y="602068"/>
                  </a:lnTo>
                  <a:lnTo>
                    <a:pt x="1121117" y="609688"/>
                  </a:lnTo>
                  <a:lnTo>
                    <a:pt x="1117866" y="604608"/>
                  </a:lnTo>
                  <a:lnTo>
                    <a:pt x="1117053" y="603338"/>
                  </a:lnTo>
                  <a:lnTo>
                    <a:pt x="1119962" y="600798"/>
                  </a:lnTo>
                  <a:lnTo>
                    <a:pt x="1122286" y="600798"/>
                  </a:lnTo>
                  <a:lnTo>
                    <a:pt x="1125766" y="599528"/>
                  </a:lnTo>
                  <a:lnTo>
                    <a:pt x="1118209" y="600798"/>
                  </a:lnTo>
                  <a:lnTo>
                    <a:pt x="1110081" y="603338"/>
                  </a:lnTo>
                  <a:lnTo>
                    <a:pt x="1108913" y="595718"/>
                  </a:lnTo>
                  <a:lnTo>
                    <a:pt x="1112405" y="593178"/>
                  </a:lnTo>
                  <a:lnTo>
                    <a:pt x="1110081" y="590638"/>
                  </a:lnTo>
                  <a:lnTo>
                    <a:pt x="1103680" y="589368"/>
                  </a:lnTo>
                  <a:lnTo>
                    <a:pt x="1098461" y="588098"/>
                  </a:lnTo>
                  <a:lnTo>
                    <a:pt x="1092644" y="586828"/>
                  </a:lnTo>
                  <a:lnTo>
                    <a:pt x="1087412" y="585558"/>
                  </a:lnTo>
                  <a:lnTo>
                    <a:pt x="1087412" y="580478"/>
                  </a:lnTo>
                  <a:lnTo>
                    <a:pt x="1087412" y="579208"/>
                  </a:lnTo>
                  <a:lnTo>
                    <a:pt x="1087412" y="577938"/>
                  </a:lnTo>
                  <a:lnTo>
                    <a:pt x="1094333" y="574128"/>
                  </a:lnTo>
                  <a:lnTo>
                    <a:pt x="1095692" y="571588"/>
                  </a:lnTo>
                  <a:lnTo>
                    <a:pt x="1096048" y="570318"/>
                  </a:lnTo>
                  <a:lnTo>
                    <a:pt x="1096403" y="569048"/>
                  </a:lnTo>
                  <a:lnTo>
                    <a:pt x="1097648" y="567778"/>
                  </a:lnTo>
                  <a:lnTo>
                    <a:pt x="1098880" y="566508"/>
                  </a:lnTo>
                  <a:lnTo>
                    <a:pt x="1101356" y="563968"/>
                  </a:lnTo>
                  <a:lnTo>
                    <a:pt x="1094384" y="560158"/>
                  </a:lnTo>
                  <a:lnTo>
                    <a:pt x="1089736" y="566508"/>
                  </a:lnTo>
                  <a:lnTo>
                    <a:pt x="1088288" y="563968"/>
                  </a:lnTo>
                  <a:lnTo>
                    <a:pt x="1086827" y="561428"/>
                  </a:lnTo>
                  <a:lnTo>
                    <a:pt x="1075791" y="563968"/>
                  </a:lnTo>
                  <a:lnTo>
                    <a:pt x="1077188" y="558888"/>
                  </a:lnTo>
                  <a:lnTo>
                    <a:pt x="1077531" y="557618"/>
                  </a:lnTo>
                  <a:lnTo>
                    <a:pt x="1084503" y="557618"/>
                  </a:lnTo>
                  <a:lnTo>
                    <a:pt x="1076960" y="551268"/>
                  </a:lnTo>
                  <a:lnTo>
                    <a:pt x="1075207" y="558888"/>
                  </a:lnTo>
                  <a:lnTo>
                    <a:pt x="1071143" y="558342"/>
                  </a:lnTo>
                  <a:lnTo>
                    <a:pt x="1071143" y="944968"/>
                  </a:lnTo>
                  <a:lnTo>
                    <a:pt x="1062431" y="943698"/>
                  </a:lnTo>
                  <a:lnTo>
                    <a:pt x="1063002" y="937348"/>
                  </a:lnTo>
                  <a:lnTo>
                    <a:pt x="1071143" y="944968"/>
                  </a:lnTo>
                  <a:lnTo>
                    <a:pt x="1071143" y="558342"/>
                  </a:lnTo>
                  <a:lnTo>
                    <a:pt x="1065911" y="557618"/>
                  </a:lnTo>
                  <a:lnTo>
                    <a:pt x="1060107" y="567778"/>
                  </a:lnTo>
                  <a:lnTo>
                    <a:pt x="1060107" y="560158"/>
                  </a:lnTo>
                  <a:lnTo>
                    <a:pt x="1061847" y="560158"/>
                  </a:lnTo>
                  <a:lnTo>
                    <a:pt x="1057198" y="555078"/>
                  </a:lnTo>
                  <a:lnTo>
                    <a:pt x="1063002" y="548728"/>
                  </a:lnTo>
                  <a:lnTo>
                    <a:pt x="1052550" y="548728"/>
                  </a:lnTo>
                  <a:lnTo>
                    <a:pt x="1053414" y="544918"/>
                  </a:lnTo>
                  <a:lnTo>
                    <a:pt x="1053706" y="543648"/>
                  </a:lnTo>
                  <a:lnTo>
                    <a:pt x="1057198" y="539838"/>
                  </a:lnTo>
                  <a:lnTo>
                    <a:pt x="1067650" y="536028"/>
                  </a:lnTo>
                  <a:lnTo>
                    <a:pt x="1069975" y="534758"/>
                  </a:lnTo>
                  <a:lnTo>
                    <a:pt x="1063510" y="534758"/>
                  </a:lnTo>
                  <a:lnTo>
                    <a:pt x="1059662" y="532218"/>
                  </a:lnTo>
                  <a:lnTo>
                    <a:pt x="1055598" y="528408"/>
                  </a:lnTo>
                  <a:lnTo>
                    <a:pt x="1048473" y="528408"/>
                  </a:lnTo>
                  <a:lnTo>
                    <a:pt x="1051382" y="527138"/>
                  </a:lnTo>
                  <a:lnTo>
                    <a:pt x="1054100" y="525868"/>
                  </a:lnTo>
                  <a:lnTo>
                    <a:pt x="1059522" y="523328"/>
                  </a:lnTo>
                  <a:lnTo>
                    <a:pt x="1050226" y="525868"/>
                  </a:lnTo>
                  <a:lnTo>
                    <a:pt x="1051966" y="522058"/>
                  </a:lnTo>
                  <a:lnTo>
                    <a:pt x="1053122" y="520788"/>
                  </a:lnTo>
                  <a:lnTo>
                    <a:pt x="1058354" y="519518"/>
                  </a:lnTo>
                  <a:lnTo>
                    <a:pt x="1055382" y="516978"/>
                  </a:lnTo>
                  <a:lnTo>
                    <a:pt x="1050734" y="519518"/>
                  </a:lnTo>
                  <a:lnTo>
                    <a:pt x="1046835" y="522058"/>
                  </a:lnTo>
                  <a:lnTo>
                    <a:pt x="1046149" y="518248"/>
                  </a:lnTo>
                  <a:lnTo>
                    <a:pt x="1047318" y="518248"/>
                  </a:lnTo>
                  <a:lnTo>
                    <a:pt x="1048473" y="516978"/>
                  </a:lnTo>
                  <a:lnTo>
                    <a:pt x="1050226" y="518248"/>
                  </a:lnTo>
                  <a:lnTo>
                    <a:pt x="1049756" y="516978"/>
                  </a:lnTo>
                  <a:lnTo>
                    <a:pt x="1047902" y="511898"/>
                  </a:lnTo>
                  <a:lnTo>
                    <a:pt x="1043470" y="506818"/>
                  </a:lnTo>
                  <a:lnTo>
                    <a:pt x="1039355" y="501738"/>
                  </a:lnTo>
                  <a:lnTo>
                    <a:pt x="1038021" y="495388"/>
                  </a:lnTo>
                  <a:lnTo>
                    <a:pt x="1044067" y="492848"/>
                  </a:lnTo>
                  <a:lnTo>
                    <a:pt x="1046734" y="494118"/>
                  </a:lnTo>
                  <a:lnTo>
                    <a:pt x="1048969" y="495388"/>
                  </a:lnTo>
                  <a:lnTo>
                    <a:pt x="1053706" y="492848"/>
                  </a:lnTo>
                  <a:lnTo>
                    <a:pt x="1050226" y="487768"/>
                  </a:lnTo>
                  <a:lnTo>
                    <a:pt x="1043825" y="485228"/>
                  </a:lnTo>
                  <a:lnTo>
                    <a:pt x="1036269" y="479450"/>
                  </a:lnTo>
                  <a:lnTo>
                    <a:pt x="1036269" y="783678"/>
                  </a:lnTo>
                  <a:lnTo>
                    <a:pt x="1036269" y="788758"/>
                  </a:lnTo>
                  <a:lnTo>
                    <a:pt x="1032205" y="788758"/>
                  </a:lnTo>
                  <a:lnTo>
                    <a:pt x="1032205" y="787488"/>
                  </a:lnTo>
                  <a:lnTo>
                    <a:pt x="1032205" y="783678"/>
                  </a:lnTo>
                  <a:lnTo>
                    <a:pt x="1036269" y="783678"/>
                  </a:lnTo>
                  <a:lnTo>
                    <a:pt x="1036269" y="479450"/>
                  </a:lnTo>
                  <a:lnTo>
                    <a:pt x="1032205" y="476338"/>
                  </a:lnTo>
                  <a:lnTo>
                    <a:pt x="1027557" y="472528"/>
                  </a:lnTo>
                  <a:lnTo>
                    <a:pt x="1027214" y="468718"/>
                  </a:lnTo>
                  <a:lnTo>
                    <a:pt x="1026972" y="466178"/>
                  </a:lnTo>
                  <a:lnTo>
                    <a:pt x="1026401" y="468718"/>
                  </a:lnTo>
                  <a:lnTo>
                    <a:pt x="1019035" y="468718"/>
                  </a:lnTo>
                  <a:lnTo>
                    <a:pt x="1020800" y="464769"/>
                  </a:lnTo>
                  <a:lnTo>
                    <a:pt x="1022654" y="461098"/>
                  </a:lnTo>
                  <a:lnTo>
                    <a:pt x="1023950" y="458558"/>
                  </a:lnTo>
                  <a:lnTo>
                    <a:pt x="1021168" y="454748"/>
                  </a:lnTo>
                  <a:lnTo>
                    <a:pt x="1022908" y="456018"/>
                  </a:lnTo>
                  <a:lnTo>
                    <a:pt x="1026007" y="454748"/>
                  </a:lnTo>
                  <a:lnTo>
                    <a:pt x="1029779" y="453199"/>
                  </a:lnTo>
                  <a:lnTo>
                    <a:pt x="1028534" y="449668"/>
                  </a:lnTo>
                  <a:lnTo>
                    <a:pt x="1028090" y="448398"/>
                  </a:lnTo>
                  <a:lnTo>
                    <a:pt x="1025753" y="445858"/>
                  </a:lnTo>
                  <a:lnTo>
                    <a:pt x="1023416" y="443318"/>
                  </a:lnTo>
                  <a:lnTo>
                    <a:pt x="1016889" y="436968"/>
                  </a:lnTo>
                  <a:lnTo>
                    <a:pt x="1009548" y="431888"/>
                  </a:lnTo>
                  <a:lnTo>
                    <a:pt x="1014768" y="430618"/>
                  </a:lnTo>
                  <a:lnTo>
                    <a:pt x="1017676" y="424268"/>
                  </a:lnTo>
                  <a:lnTo>
                    <a:pt x="1013028" y="417918"/>
                  </a:lnTo>
                  <a:lnTo>
                    <a:pt x="1013460" y="414108"/>
                  </a:lnTo>
                  <a:lnTo>
                    <a:pt x="1013612" y="412838"/>
                  </a:lnTo>
                  <a:lnTo>
                    <a:pt x="1008380" y="412838"/>
                  </a:lnTo>
                  <a:lnTo>
                    <a:pt x="1008380" y="410298"/>
                  </a:lnTo>
                  <a:lnTo>
                    <a:pt x="1001458" y="414108"/>
                  </a:lnTo>
                  <a:lnTo>
                    <a:pt x="1004125" y="410298"/>
                  </a:lnTo>
                  <a:lnTo>
                    <a:pt x="1006805" y="406488"/>
                  </a:lnTo>
                  <a:lnTo>
                    <a:pt x="1007033" y="403948"/>
                  </a:lnTo>
                  <a:lnTo>
                    <a:pt x="1007376" y="400138"/>
                  </a:lnTo>
                  <a:lnTo>
                    <a:pt x="1006703" y="398868"/>
                  </a:lnTo>
                  <a:lnTo>
                    <a:pt x="1005370" y="396328"/>
                  </a:lnTo>
                  <a:lnTo>
                    <a:pt x="1004697" y="395058"/>
                  </a:lnTo>
                  <a:lnTo>
                    <a:pt x="1000290" y="391248"/>
                  </a:lnTo>
                  <a:lnTo>
                    <a:pt x="995667" y="386168"/>
                  </a:lnTo>
                  <a:lnTo>
                    <a:pt x="993317" y="383387"/>
                  </a:lnTo>
                  <a:lnTo>
                    <a:pt x="993317" y="803998"/>
                  </a:lnTo>
                  <a:lnTo>
                    <a:pt x="993317" y="810348"/>
                  </a:lnTo>
                  <a:lnTo>
                    <a:pt x="988669" y="815428"/>
                  </a:lnTo>
                  <a:lnTo>
                    <a:pt x="988771" y="814158"/>
                  </a:lnTo>
                  <a:lnTo>
                    <a:pt x="989253" y="807808"/>
                  </a:lnTo>
                  <a:lnTo>
                    <a:pt x="982865" y="807808"/>
                  </a:lnTo>
                  <a:lnTo>
                    <a:pt x="983437" y="802728"/>
                  </a:lnTo>
                  <a:lnTo>
                    <a:pt x="988085" y="802728"/>
                  </a:lnTo>
                  <a:lnTo>
                    <a:pt x="993317" y="803998"/>
                  </a:lnTo>
                  <a:lnTo>
                    <a:pt x="993317" y="383387"/>
                  </a:lnTo>
                  <a:lnTo>
                    <a:pt x="992454" y="382358"/>
                  </a:lnTo>
                  <a:lnTo>
                    <a:pt x="992289" y="377278"/>
                  </a:lnTo>
                  <a:lnTo>
                    <a:pt x="993787" y="374738"/>
                  </a:lnTo>
                  <a:lnTo>
                    <a:pt x="996048" y="370928"/>
                  </a:lnTo>
                  <a:lnTo>
                    <a:pt x="996810" y="369658"/>
                  </a:lnTo>
                  <a:lnTo>
                    <a:pt x="996810" y="370928"/>
                  </a:lnTo>
                  <a:lnTo>
                    <a:pt x="1000290" y="370928"/>
                  </a:lnTo>
                  <a:lnTo>
                    <a:pt x="999134" y="372198"/>
                  </a:lnTo>
                  <a:lnTo>
                    <a:pt x="997381" y="374738"/>
                  </a:lnTo>
                  <a:lnTo>
                    <a:pt x="993902" y="377278"/>
                  </a:lnTo>
                  <a:lnTo>
                    <a:pt x="996721" y="383628"/>
                  </a:lnTo>
                  <a:lnTo>
                    <a:pt x="1004976" y="387438"/>
                  </a:lnTo>
                  <a:lnTo>
                    <a:pt x="1007795" y="392518"/>
                  </a:lnTo>
                  <a:lnTo>
                    <a:pt x="1014768" y="391248"/>
                  </a:lnTo>
                  <a:lnTo>
                    <a:pt x="1015936" y="386168"/>
                  </a:lnTo>
                  <a:lnTo>
                    <a:pt x="1022908" y="383628"/>
                  </a:lnTo>
                  <a:lnTo>
                    <a:pt x="1027734" y="389978"/>
                  </a:lnTo>
                  <a:lnTo>
                    <a:pt x="1022261" y="398868"/>
                  </a:lnTo>
                  <a:lnTo>
                    <a:pt x="1017104" y="406488"/>
                  </a:lnTo>
                  <a:lnTo>
                    <a:pt x="1022908" y="409028"/>
                  </a:lnTo>
                  <a:lnTo>
                    <a:pt x="1029995" y="406488"/>
                  </a:lnTo>
                  <a:lnTo>
                    <a:pt x="1036853" y="403948"/>
                  </a:lnTo>
                  <a:lnTo>
                    <a:pt x="1041539" y="403948"/>
                  </a:lnTo>
                  <a:lnTo>
                    <a:pt x="1042085" y="409028"/>
                  </a:lnTo>
                  <a:lnTo>
                    <a:pt x="1028725" y="415378"/>
                  </a:lnTo>
                  <a:lnTo>
                    <a:pt x="1033741" y="417918"/>
                  </a:lnTo>
                  <a:lnTo>
                    <a:pt x="1040130" y="415378"/>
                  </a:lnTo>
                  <a:lnTo>
                    <a:pt x="1045311" y="415378"/>
                  </a:lnTo>
                  <a:lnTo>
                    <a:pt x="1046734" y="420458"/>
                  </a:lnTo>
                  <a:lnTo>
                    <a:pt x="1040930" y="422998"/>
                  </a:lnTo>
                  <a:lnTo>
                    <a:pt x="1038606" y="417918"/>
                  </a:lnTo>
                  <a:lnTo>
                    <a:pt x="1038021" y="420458"/>
                  </a:lnTo>
                  <a:lnTo>
                    <a:pt x="1037310" y="425538"/>
                  </a:lnTo>
                  <a:lnTo>
                    <a:pt x="1041069" y="424268"/>
                  </a:lnTo>
                  <a:lnTo>
                    <a:pt x="1046353" y="422998"/>
                  </a:lnTo>
                  <a:lnTo>
                    <a:pt x="1050226" y="422998"/>
                  </a:lnTo>
                  <a:lnTo>
                    <a:pt x="1040345" y="431888"/>
                  </a:lnTo>
                  <a:lnTo>
                    <a:pt x="1047115" y="435698"/>
                  </a:lnTo>
                  <a:lnTo>
                    <a:pt x="1055306" y="439508"/>
                  </a:lnTo>
                  <a:lnTo>
                    <a:pt x="1063713" y="443318"/>
                  </a:lnTo>
                  <a:lnTo>
                    <a:pt x="1071143" y="448398"/>
                  </a:lnTo>
                  <a:lnTo>
                    <a:pt x="1067650" y="449668"/>
                  </a:lnTo>
                  <a:lnTo>
                    <a:pt x="1063586" y="450938"/>
                  </a:lnTo>
                  <a:lnTo>
                    <a:pt x="1061847" y="456018"/>
                  </a:lnTo>
                  <a:lnTo>
                    <a:pt x="1070610" y="462368"/>
                  </a:lnTo>
                  <a:lnTo>
                    <a:pt x="1076591" y="472528"/>
                  </a:lnTo>
                  <a:lnTo>
                    <a:pt x="1080719" y="483958"/>
                  </a:lnTo>
                  <a:lnTo>
                    <a:pt x="1083932" y="495388"/>
                  </a:lnTo>
                  <a:lnTo>
                    <a:pt x="1095552" y="492848"/>
                  </a:lnTo>
                  <a:lnTo>
                    <a:pt x="1096137" y="492848"/>
                  </a:lnTo>
                  <a:lnTo>
                    <a:pt x="1101356" y="492848"/>
                  </a:lnTo>
                  <a:lnTo>
                    <a:pt x="1104265" y="494118"/>
                  </a:lnTo>
                  <a:lnTo>
                    <a:pt x="1099616" y="499198"/>
                  </a:lnTo>
                  <a:lnTo>
                    <a:pt x="1095552" y="500468"/>
                  </a:lnTo>
                  <a:lnTo>
                    <a:pt x="1106360" y="501738"/>
                  </a:lnTo>
                  <a:lnTo>
                    <a:pt x="1117053" y="505548"/>
                  </a:lnTo>
                  <a:lnTo>
                    <a:pt x="1125131" y="511898"/>
                  </a:lnTo>
                  <a:lnTo>
                    <a:pt x="1128090" y="520788"/>
                  </a:lnTo>
                  <a:lnTo>
                    <a:pt x="1124610" y="522058"/>
                  </a:lnTo>
                  <a:lnTo>
                    <a:pt x="1129258" y="524598"/>
                  </a:lnTo>
                  <a:lnTo>
                    <a:pt x="1136523" y="522058"/>
                  </a:lnTo>
                  <a:lnTo>
                    <a:pt x="1142911" y="519518"/>
                  </a:lnTo>
                  <a:lnTo>
                    <a:pt x="1144943" y="524598"/>
                  </a:lnTo>
                  <a:lnTo>
                    <a:pt x="1142619" y="524598"/>
                  </a:lnTo>
                  <a:lnTo>
                    <a:pt x="1146594" y="529678"/>
                  </a:lnTo>
                  <a:lnTo>
                    <a:pt x="1151343" y="534758"/>
                  </a:lnTo>
                  <a:lnTo>
                    <a:pt x="1156512" y="538568"/>
                  </a:lnTo>
                  <a:lnTo>
                    <a:pt x="1161796" y="542378"/>
                  </a:lnTo>
                  <a:lnTo>
                    <a:pt x="1166317" y="547458"/>
                  </a:lnTo>
                  <a:lnTo>
                    <a:pt x="1170076" y="551268"/>
                  </a:lnTo>
                  <a:lnTo>
                    <a:pt x="1172756" y="557618"/>
                  </a:lnTo>
                  <a:lnTo>
                    <a:pt x="1174000" y="565238"/>
                  </a:lnTo>
                  <a:lnTo>
                    <a:pt x="1179817" y="560158"/>
                  </a:lnTo>
                  <a:lnTo>
                    <a:pt x="1182141" y="563968"/>
                  </a:lnTo>
                  <a:lnTo>
                    <a:pt x="1185049" y="566508"/>
                  </a:lnTo>
                  <a:lnTo>
                    <a:pt x="1187945" y="570318"/>
                  </a:lnTo>
                  <a:lnTo>
                    <a:pt x="1191437" y="572858"/>
                  </a:lnTo>
                  <a:lnTo>
                    <a:pt x="1197825" y="563968"/>
                  </a:lnTo>
                  <a:lnTo>
                    <a:pt x="1198994" y="571588"/>
                  </a:lnTo>
                  <a:lnTo>
                    <a:pt x="1198410" y="575398"/>
                  </a:lnTo>
                  <a:lnTo>
                    <a:pt x="1198410" y="583018"/>
                  </a:lnTo>
                  <a:lnTo>
                    <a:pt x="1199578" y="586828"/>
                  </a:lnTo>
                  <a:lnTo>
                    <a:pt x="1204226" y="594448"/>
                  </a:lnTo>
                  <a:lnTo>
                    <a:pt x="1207122" y="596988"/>
                  </a:lnTo>
                  <a:lnTo>
                    <a:pt x="1216431" y="585558"/>
                  </a:lnTo>
                  <a:lnTo>
                    <a:pt x="1221651" y="585558"/>
                  </a:lnTo>
                  <a:lnTo>
                    <a:pt x="1216431" y="595718"/>
                  </a:lnTo>
                  <a:lnTo>
                    <a:pt x="1220495" y="594448"/>
                  </a:lnTo>
                  <a:lnTo>
                    <a:pt x="1223975" y="590638"/>
                  </a:lnTo>
                  <a:lnTo>
                    <a:pt x="1228051" y="588098"/>
                  </a:lnTo>
                  <a:lnTo>
                    <a:pt x="1224559" y="602068"/>
                  </a:lnTo>
                  <a:lnTo>
                    <a:pt x="1229791" y="602068"/>
                  </a:lnTo>
                  <a:lnTo>
                    <a:pt x="1228623" y="600798"/>
                  </a:lnTo>
                  <a:lnTo>
                    <a:pt x="1228623" y="595718"/>
                  </a:lnTo>
                  <a:lnTo>
                    <a:pt x="1230376" y="593178"/>
                  </a:lnTo>
                  <a:lnTo>
                    <a:pt x="1235671" y="594448"/>
                  </a:lnTo>
                  <a:lnTo>
                    <a:pt x="1239240" y="599528"/>
                  </a:lnTo>
                  <a:lnTo>
                    <a:pt x="1240637" y="606221"/>
                  </a:lnTo>
                  <a:lnTo>
                    <a:pt x="1240713" y="608418"/>
                  </a:lnTo>
                  <a:lnTo>
                    <a:pt x="1240256" y="613498"/>
                  </a:lnTo>
                  <a:lnTo>
                    <a:pt x="1246593" y="612228"/>
                  </a:lnTo>
                  <a:lnTo>
                    <a:pt x="1253566" y="610958"/>
                  </a:lnTo>
                  <a:lnTo>
                    <a:pt x="1259967" y="609688"/>
                  </a:lnTo>
                  <a:lnTo>
                    <a:pt x="1258214" y="613498"/>
                  </a:lnTo>
                  <a:lnTo>
                    <a:pt x="1256474" y="613498"/>
                  </a:lnTo>
                  <a:lnTo>
                    <a:pt x="1254150" y="614768"/>
                  </a:lnTo>
                  <a:lnTo>
                    <a:pt x="1257109" y="616038"/>
                  </a:lnTo>
                  <a:lnTo>
                    <a:pt x="1256474" y="619848"/>
                  </a:lnTo>
                  <a:lnTo>
                    <a:pt x="1256271" y="622388"/>
                  </a:lnTo>
                  <a:lnTo>
                    <a:pt x="1260538" y="621118"/>
                  </a:lnTo>
                  <a:lnTo>
                    <a:pt x="1260538" y="618578"/>
                  </a:lnTo>
                  <a:lnTo>
                    <a:pt x="1263446" y="614768"/>
                  </a:lnTo>
                  <a:lnTo>
                    <a:pt x="1264615" y="613498"/>
                  </a:lnTo>
                  <a:lnTo>
                    <a:pt x="1266355" y="621118"/>
                  </a:lnTo>
                  <a:lnTo>
                    <a:pt x="1275651" y="624928"/>
                  </a:lnTo>
                  <a:lnTo>
                    <a:pt x="1283208" y="623658"/>
                  </a:lnTo>
                  <a:lnTo>
                    <a:pt x="1279715" y="631278"/>
                  </a:lnTo>
                  <a:lnTo>
                    <a:pt x="1286116" y="633818"/>
                  </a:lnTo>
                  <a:lnTo>
                    <a:pt x="1293088" y="633818"/>
                  </a:lnTo>
                  <a:lnTo>
                    <a:pt x="1308201" y="635088"/>
                  </a:lnTo>
                  <a:lnTo>
                    <a:pt x="1315745" y="635088"/>
                  </a:lnTo>
                  <a:lnTo>
                    <a:pt x="1322730" y="636358"/>
                  </a:lnTo>
                  <a:lnTo>
                    <a:pt x="1318069" y="631278"/>
                  </a:lnTo>
                  <a:lnTo>
                    <a:pt x="1319822" y="623658"/>
                  </a:lnTo>
                  <a:lnTo>
                    <a:pt x="1320977" y="618578"/>
                  </a:lnTo>
                  <a:lnTo>
                    <a:pt x="1325054" y="617308"/>
                  </a:lnTo>
                  <a:lnTo>
                    <a:pt x="1325054" y="620077"/>
                  </a:lnTo>
                  <a:lnTo>
                    <a:pt x="1327035" y="617308"/>
                  </a:lnTo>
                  <a:lnTo>
                    <a:pt x="1327950" y="616038"/>
                  </a:lnTo>
                  <a:lnTo>
                    <a:pt x="1333182" y="617308"/>
                  </a:lnTo>
                  <a:lnTo>
                    <a:pt x="1330274" y="630008"/>
                  </a:lnTo>
                  <a:lnTo>
                    <a:pt x="1326210" y="633818"/>
                  </a:lnTo>
                  <a:lnTo>
                    <a:pt x="1333182" y="630008"/>
                  </a:lnTo>
                  <a:lnTo>
                    <a:pt x="1333182" y="633818"/>
                  </a:lnTo>
                  <a:lnTo>
                    <a:pt x="1331442" y="635088"/>
                  </a:lnTo>
                  <a:lnTo>
                    <a:pt x="1330858" y="640168"/>
                  </a:lnTo>
                  <a:lnTo>
                    <a:pt x="1332598" y="636358"/>
                  </a:lnTo>
                  <a:lnTo>
                    <a:pt x="1341348" y="645274"/>
                  </a:lnTo>
                  <a:lnTo>
                    <a:pt x="1344117" y="647293"/>
                  </a:lnTo>
                  <a:lnTo>
                    <a:pt x="1344942" y="647293"/>
                  </a:lnTo>
                  <a:lnTo>
                    <a:pt x="1667624" y="647293"/>
                  </a:lnTo>
                  <a:lnTo>
                    <a:pt x="1671358" y="645248"/>
                  </a:lnTo>
                  <a:lnTo>
                    <a:pt x="1674837" y="649058"/>
                  </a:lnTo>
                  <a:lnTo>
                    <a:pt x="1671358" y="652868"/>
                  </a:lnTo>
                  <a:lnTo>
                    <a:pt x="1678470" y="652868"/>
                  </a:lnTo>
                  <a:lnTo>
                    <a:pt x="1676730" y="649058"/>
                  </a:lnTo>
                  <a:lnTo>
                    <a:pt x="1673021" y="645248"/>
                  </a:lnTo>
                  <a:lnTo>
                    <a:pt x="1671929" y="641438"/>
                  </a:lnTo>
                  <a:lnTo>
                    <a:pt x="1682978" y="647788"/>
                  </a:lnTo>
                  <a:lnTo>
                    <a:pt x="1683562" y="645261"/>
                  </a:lnTo>
                  <a:lnTo>
                    <a:pt x="1684477" y="641438"/>
                  </a:lnTo>
                  <a:lnTo>
                    <a:pt x="1684769" y="640168"/>
                  </a:lnTo>
                  <a:lnTo>
                    <a:pt x="1686280" y="624928"/>
                  </a:lnTo>
                  <a:lnTo>
                    <a:pt x="1686407" y="623658"/>
                  </a:lnTo>
                  <a:lnTo>
                    <a:pt x="1687906" y="617308"/>
                  </a:lnTo>
                  <a:lnTo>
                    <a:pt x="1688211" y="616038"/>
                  </a:lnTo>
                  <a:lnTo>
                    <a:pt x="1691106" y="618578"/>
                  </a:lnTo>
                  <a:lnTo>
                    <a:pt x="1693430" y="622388"/>
                  </a:lnTo>
                  <a:lnTo>
                    <a:pt x="1698091" y="622388"/>
                  </a:lnTo>
                  <a:lnTo>
                    <a:pt x="1698091" y="621118"/>
                  </a:lnTo>
                  <a:lnTo>
                    <a:pt x="1698663" y="621118"/>
                  </a:lnTo>
                  <a:lnTo>
                    <a:pt x="1698663" y="617308"/>
                  </a:lnTo>
                  <a:lnTo>
                    <a:pt x="1699247" y="617308"/>
                  </a:lnTo>
                  <a:lnTo>
                    <a:pt x="1699831" y="616038"/>
                  </a:lnTo>
                  <a:lnTo>
                    <a:pt x="1700987" y="614768"/>
                  </a:lnTo>
                  <a:lnTo>
                    <a:pt x="1704479" y="614768"/>
                  </a:lnTo>
                  <a:lnTo>
                    <a:pt x="1706219" y="616038"/>
                  </a:lnTo>
                  <a:lnTo>
                    <a:pt x="1707959" y="618578"/>
                  </a:lnTo>
                  <a:lnTo>
                    <a:pt x="1709127" y="618578"/>
                  </a:lnTo>
                  <a:lnTo>
                    <a:pt x="1709712" y="619848"/>
                  </a:lnTo>
                  <a:lnTo>
                    <a:pt x="1709712" y="148678"/>
                  </a:lnTo>
                  <a:lnTo>
                    <a:pt x="1688211" y="148678"/>
                  </a:lnTo>
                  <a:lnTo>
                    <a:pt x="1688211" y="607148"/>
                  </a:lnTo>
                  <a:lnTo>
                    <a:pt x="1687042" y="608418"/>
                  </a:lnTo>
                  <a:lnTo>
                    <a:pt x="1686458" y="609688"/>
                  </a:lnTo>
                  <a:lnTo>
                    <a:pt x="1684134" y="608672"/>
                  </a:lnTo>
                  <a:lnTo>
                    <a:pt x="1684134" y="616038"/>
                  </a:lnTo>
                  <a:lnTo>
                    <a:pt x="1684134" y="617308"/>
                  </a:lnTo>
                  <a:lnTo>
                    <a:pt x="1683562" y="617308"/>
                  </a:lnTo>
                  <a:lnTo>
                    <a:pt x="1683562" y="616038"/>
                  </a:lnTo>
                  <a:lnTo>
                    <a:pt x="1684134" y="616038"/>
                  </a:lnTo>
                  <a:lnTo>
                    <a:pt x="1684134" y="608672"/>
                  </a:lnTo>
                  <a:lnTo>
                    <a:pt x="1683562" y="608418"/>
                  </a:lnTo>
                  <a:lnTo>
                    <a:pt x="1682102" y="607148"/>
                  </a:lnTo>
                  <a:lnTo>
                    <a:pt x="1680654" y="605878"/>
                  </a:lnTo>
                  <a:lnTo>
                    <a:pt x="1681238" y="604608"/>
                  </a:lnTo>
                  <a:lnTo>
                    <a:pt x="1682978" y="607148"/>
                  </a:lnTo>
                  <a:lnTo>
                    <a:pt x="1688211" y="607148"/>
                  </a:lnTo>
                  <a:lnTo>
                    <a:pt x="1688211" y="148678"/>
                  </a:lnTo>
                  <a:lnTo>
                    <a:pt x="1686458" y="148678"/>
                  </a:lnTo>
                  <a:lnTo>
                    <a:pt x="1686458" y="469988"/>
                  </a:lnTo>
                  <a:lnTo>
                    <a:pt x="1684718" y="468718"/>
                  </a:lnTo>
                  <a:lnTo>
                    <a:pt x="1684134" y="467448"/>
                  </a:lnTo>
                  <a:lnTo>
                    <a:pt x="1686458" y="469988"/>
                  </a:lnTo>
                  <a:lnTo>
                    <a:pt x="1686458" y="148678"/>
                  </a:lnTo>
                  <a:lnTo>
                    <a:pt x="1664957" y="148678"/>
                  </a:lnTo>
                  <a:lnTo>
                    <a:pt x="1664957" y="252818"/>
                  </a:lnTo>
                  <a:lnTo>
                    <a:pt x="1656245" y="250698"/>
                  </a:lnTo>
                  <a:lnTo>
                    <a:pt x="1656245" y="303618"/>
                  </a:lnTo>
                  <a:lnTo>
                    <a:pt x="1656245" y="415378"/>
                  </a:lnTo>
                  <a:lnTo>
                    <a:pt x="1656245" y="419188"/>
                  </a:lnTo>
                  <a:lnTo>
                    <a:pt x="1654505" y="418719"/>
                  </a:lnTo>
                  <a:lnTo>
                    <a:pt x="1654505" y="571588"/>
                  </a:lnTo>
                  <a:lnTo>
                    <a:pt x="1646364" y="570318"/>
                  </a:lnTo>
                  <a:lnTo>
                    <a:pt x="1646364" y="563968"/>
                  </a:lnTo>
                  <a:lnTo>
                    <a:pt x="1654505" y="571588"/>
                  </a:lnTo>
                  <a:lnTo>
                    <a:pt x="1654505" y="418719"/>
                  </a:lnTo>
                  <a:lnTo>
                    <a:pt x="1651584" y="417918"/>
                  </a:lnTo>
                  <a:lnTo>
                    <a:pt x="1651228" y="415378"/>
                  </a:lnTo>
                  <a:lnTo>
                    <a:pt x="1653387" y="412838"/>
                  </a:lnTo>
                  <a:lnTo>
                    <a:pt x="1656245" y="415378"/>
                  </a:lnTo>
                  <a:lnTo>
                    <a:pt x="1656245" y="303618"/>
                  </a:lnTo>
                  <a:lnTo>
                    <a:pt x="1652181" y="304888"/>
                  </a:lnTo>
                  <a:lnTo>
                    <a:pt x="1651596" y="304888"/>
                  </a:lnTo>
                  <a:lnTo>
                    <a:pt x="1651012" y="306158"/>
                  </a:lnTo>
                  <a:lnTo>
                    <a:pt x="1649272" y="306920"/>
                  </a:lnTo>
                  <a:lnTo>
                    <a:pt x="1649272" y="313778"/>
                  </a:lnTo>
                  <a:lnTo>
                    <a:pt x="1648104" y="314299"/>
                  </a:lnTo>
                  <a:lnTo>
                    <a:pt x="1648104" y="458558"/>
                  </a:lnTo>
                  <a:lnTo>
                    <a:pt x="1647532" y="463638"/>
                  </a:lnTo>
                  <a:lnTo>
                    <a:pt x="1638223" y="462368"/>
                  </a:lnTo>
                  <a:lnTo>
                    <a:pt x="1639976" y="456018"/>
                  </a:lnTo>
                  <a:lnTo>
                    <a:pt x="1644040" y="454748"/>
                  </a:lnTo>
                  <a:lnTo>
                    <a:pt x="1645208" y="457288"/>
                  </a:lnTo>
                  <a:lnTo>
                    <a:pt x="1648104" y="458558"/>
                  </a:lnTo>
                  <a:lnTo>
                    <a:pt x="1648104" y="314299"/>
                  </a:lnTo>
                  <a:lnTo>
                    <a:pt x="1646364" y="315048"/>
                  </a:lnTo>
                  <a:lnTo>
                    <a:pt x="1645208" y="315048"/>
                  </a:lnTo>
                  <a:lnTo>
                    <a:pt x="1644040" y="313778"/>
                  </a:lnTo>
                  <a:lnTo>
                    <a:pt x="1642300" y="313778"/>
                  </a:lnTo>
                  <a:lnTo>
                    <a:pt x="1643456" y="312508"/>
                  </a:lnTo>
                  <a:lnTo>
                    <a:pt x="1644040" y="311238"/>
                  </a:lnTo>
                  <a:lnTo>
                    <a:pt x="1645208" y="309968"/>
                  </a:lnTo>
                  <a:lnTo>
                    <a:pt x="1648104" y="312508"/>
                  </a:lnTo>
                  <a:lnTo>
                    <a:pt x="1649272" y="313778"/>
                  </a:lnTo>
                  <a:lnTo>
                    <a:pt x="1649272" y="306920"/>
                  </a:lnTo>
                  <a:lnTo>
                    <a:pt x="1648104" y="307428"/>
                  </a:lnTo>
                  <a:lnTo>
                    <a:pt x="1651012" y="304888"/>
                  </a:lnTo>
                  <a:lnTo>
                    <a:pt x="1641132" y="301485"/>
                  </a:lnTo>
                  <a:lnTo>
                    <a:pt x="1641132" y="322668"/>
                  </a:lnTo>
                  <a:lnTo>
                    <a:pt x="1640547" y="322668"/>
                  </a:lnTo>
                  <a:lnTo>
                    <a:pt x="1639976" y="322364"/>
                  </a:lnTo>
                  <a:lnTo>
                    <a:pt x="1639976" y="327748"/>
                  </a:lnTo>
                  <a:lnTo>
                    <a:pt x="1638223" y="327748"/>
                  </a:lnTo>
                  <a:lnTo>
                    <a:pt x="1638223" y="326478"/>
                  </a:lnTo>
                  <a:lnTo>
                    <a:pt x="1639392" y="326478"/>
                  </a:lnTo>
                  <a:lnTo>
                    <a:pt x="1639976" y="327748"/>
                  </a:lnTo>
                  <a:lnTo>
                    <a:pt x="1639976" y="322364"/>
                  </a:lnTo>
                  <a:lnTo>
                    <a:pt x="1638808" y="321729"/>
                  </a:lnTo>
                  <a:lnTo>
                    <a:pt x="1638808" y="323938"/>
                  </a:lnTo>
                  <a:lnTo>
                    <a:pt x="1638223" y="323938"/>
                  </a:lnTo>
                  <a:lnTo>
                    <a:pt x="1638223" y="322668"/>
                  </a:lnTo>
                  <a:lnTo>
                    <a:pt x="1638808" y="323938"/>
                  </a:lnTo>
                  <a:lnTo>
                    <a:pt x="1638808" y="321729"/>
                  </a:lnTo>
                  <a:lnTo>
                    <a:pt x="1638223" y="321398"/>
                  </a:lnTo>
                  <a:lnTo>
                    <a:pt x="1638808" y="321398"/>
                  </a:lnTo>
                  <a:lnTo>
                    <a:pt x="1641132" y="322668"/>
                  </a:lnTo>
                  <a:lnTo>
                    <a:pt x="1641132" y="301485"/>
                  </a:lnTo>
                  <a:lnTo>
                    <a:pt x="1639976" y="301078"/>
                  </a:lnTo>
                  <a:lnTo>
                    <a:pt x="1639976" y="299808"/>
                  </a:lnTo>
                  <a:lnTo>
                    <a:pt x="1643456" y="299808"/>
                  </a:lnTo>
                  <a:lnTo>
                    <a:pt x="1649272" y="303618"/>
                  </a:lnTo>
                  <a:lnTo>
                    <a:pt x="1656245" y="303618"/>
                  </a:lnTo>
                  <a:lnTo>
                    <a:pt x="1656245" y="250698"/>
                  </a:lnTo>
                  <a:lnTo>
                    <a:pt x="1654568" y="250278"/>
                  </a:lnTo>
                  <a:lnTo>
                    <a:pt x="1650212" y="251548"/>
                  </a:lnTo>
                  <a:lnTo>
                    <a:pt x="1645958" y="252615"/>
                  </a:lnTo>
                  <a:lnTo>
                    <a:pt x="1645958" y="280758"/>
                  </a:lnTo>
                  <a:lnTo>
                    <a:pt x="1643456" y="284568"/>
                  </a:lnTo>
                  <a:lnTo>
                    <a:pt x="1640547" y="283387"/>
                  </a:lnTo>
                  <a:lnTo>
                    <a:pt x="1640547" y="298538"/>
                  </a:lnTo>
                  <a:lnTo>
                    <a:pt x="1637652" y="298538"/>
                  </a:lnTo>
                  <a:lnTo>
                    <a:pt x="1639976" y="297268"/>
                  </a:lnTo>
                  <a:lnTo>
                    <a:pt x="1640547" y="298538"/>
                  </a:lnTo>
                  <a:lnTo>
                    <a:pt x="1640547" y="283387"/>
                  </a:lnTo>
                  <a:lnTo>
                    <a:pt x="1640357" y="283298"/>
                  </a:lnTo>
                  <a:lnTo>
                    <a:pt x="1634159" y="280758"/>
                  </a:lnTo>
                  <a:lnTo>
                    <a:pt x="1634159" y="282028"/>
                  </a:lnTo>
                  <a:lnTo>
                    <a:pt x="1633575" y="282460"/>
                  </a:lnTo>
                  <a:lnTo>
                    <a:pt x="1633575" y="336638"/>
                  </a:lnTo>
                  <a:lnTo>
                    <a:pt x="1632419" y="339178"/>
                  </a:lnTo>
                  <a:lnTo>
                    <a:pt x="1630095" y="335368"/>
                  </a:lnTo>
                  <a:lnTo>
                    <a:pt x="1629511" y="334518"/>
                  </a:lnTo>
                  <a:lnTo>
                    <a:pt x="1629511" y="362038"/>
                  </a:lnTo>
                  <a:lnTo>
                    <a:pt x="1623123" y="362038"/>
                  </a:lnTo>
                  <a:lnTo>
                    <a:pt x="1620799" y="363308"/>
                  </a:lnTo>
                  <a:lnTo>
                    <a:pt x="1619631" y="362038"/>
                  </a:lnTo>
                  <a:lnTo>
                    <a:pt x="1619631" y="360768"/>
                  </a:lnTo>
                  <a:lnTo>
                    <a:pt x="1622539" y="359498"/>
                  </a:lnTo>
                  <a:lnTo>
                    <a:pt x="1629511" y="362038"/>
                  </a:lnTo>
                  <a:lnTo>
                    <a:pt x="1629511" y="334518"/>
                  </a:lnTo>
                  <a:lnTo>
                    <a:pt x="1628355" y="332828"/>
                  </a:lnTo>
                  <a:lnTo>
                    <a:pt x="1628063" y="331558"/>
                  </a:lnTo>
                  <a:lnTo>
                    <a:pt x="1627771" y="330288"/>
                  </a:lnTo>
                  <a:lnTo>
                    <a:pt x="1631835" y="330288"/>
                  </a:lnTo>
                  <a:lnTo>
                    <a:pt x="1631835" y="334098"/>
                  </a:lnTo>
                  <a:lnTo>
                    <a:pt x="1633575" y="336638"/>
                  </a:lnTo>
                  <a:lnTo>
                    <a:pt x="1633575" y="282460"/>
                  </a:lnTo>
                  <a:lnTo>
                    <a:pt x="1632419" y="283298"/>
                  </a:lnTo>
                  <a:lnTo>
                    <a:pt x="1632229" y="282028"/>
                  </a:lnTo>
                  <a:lnTo>
                    <a:pt x="1631835" y="279488"/>
                  </a:lnTo>
                  <a:lnTo>
                    <a:pt x="1633004" y="276948"/>
                  </a:lnTo>
                  <a:lnTo>
                    <a:pt x="1637652" y="274408"/>
                  </a:lnTo>
                  <a:lnTo>
                    <a:pt x="1641132" y="275678"/>
                  </a:lnTo>
                  <a:lnTo>
                    <a:pt x="1640586" y="274408"/>
                  </a:lnTo>
                  <a:lnTo>
                    <a:pt x="1640039" y="273138"/>
                  </a:lnTo>
                  <a:lnTo>
                    <a:pt x="1633296" y="270598"/>
                  </a:lnTo>
                  <a:lnTo>
                    <a:pt x="1627403" y="269328"/>
                  </a:lnTo>
                  <a:lnTo>
                    <a:pt x="1628927" y="266788"/>
                  </a:lnTo>
                  <a:lnTo>
                    <a:pt x="1630680" y="266788"/>
                  </a:lnTo>
                  <a:lnTo>
                    <a:pt x="1632419" y="262978"/>
                  </a:lnTo>
                  <a:lnTo>
                    <a:pt x="1632305" y="259676"/>
                  </a:lnTo>
                  <a:lnTo>
                    <a:pt x="1631835" y="256628"/>
                  </a:lnTo>
                  <a:lnTo>
                    <a:pt x="1636953" y="259676"/>
                  </a:lnTo>
                  <a:lnTo>
                    <a:pt x="1636483" y="259168"/>
                  </a:lnTo>
                  <a:lnTo>
                    <a:pt x="1632419" y="256628"/>
                  </a:lnTo>
                  <a:lnTo>
                    <a:pt x="1632419" y="252818"/>
                  </a:lnTo>
                  <a:lnTo>
                    <a:pt x="1635899" y="256628"/>
                  </a:lnTo>
                  <a:lnTo>
                    <a:pt x="1642300" y="256628"/>
                  </a:lnTo>
                  <a:lnTo>
                    <a:pt x="1641132" y="260438"/>
                  </a:lnTo>
                  <a:lnTo>
                    <a:pt x="1638223" y="260438"/>
                  </a:lnTo>
                  <a:lnTo>
                    <a:pt x="1644624" y="264248"/>
                  </a:lnTo>
                  <a:lnTo>
                    <a:pt x="1640547" y="266788"/>
                  </a:lnTo>
                  <a:lnTo>
                    <a:pt x="1638808" y="266788"/>
                  </a:lnTo>
                  <a:lnTo>
                    <a:pt x="1636483" y="265518"/>
                  </a:lnTo>
                  <a:lnTo>
                    <a:pt x="1635899" y="265518"/>
                  </a:lnTo>
                  <a:lnTo>
                    <a:pt x="1638312" y="270598"/>
                  </a:lnTo>
                  <a:lnTo>
                    <a:pt x="1642948" y="275678"/>
                  </a:lnTo>
                  <a:lnTo>
                    <a:pt x="1645958" y="280758"/>
                  </a:lnTo>
                  <a:lnTo>
                    <a:pt x="1645958" y="252615"/>
                  </a:lnTo>
                  <a:lnTo>
                    <a:pt x="1645107" y="252818"/>
                  </a:lnTo>
                  <a:lnTo>
                    <a:pt x="1632419" y="249008"/>
                  </a:lnTo>
                  <a:lnTo>
                    <a:pt x="1634159" y="250278"/>
                  </a:lnTo>
                  <a:lnTo>
                    <a:pt x="1637068" y="251548"/>
                  </a:lnTo>
                  <a:lnTo>
                    <a:pt x="1641132" y="252818"/>
                  </a:lnTo>
                  <a:lnTo>
                    <a:pt x="1637068" y="252818"/>
                  </a:lnTo>
                  <a:lnTo>
                    <a:pt x="1632419" y="251548"/>
                  </a:lnTo>
                  <a:lnTo>
                    <a:pt x="1632419" y="249008"/>
                  </a:lnTo>
                  <a:lnTo>
                    <a:pt x="1633004" y="246468"/>
                  </a:lnTo>
                  <a:lnTo>
                    <a:pt x="1634159" y="243928"/>
                  </a:lnTo>
                  <a:lnTo>
                    <a:pt x="1636483" y="242658"/>
                  </a:lnTo>
                  <a:lnTo>
                    <a:pt x="1639392" y="242658"/>
                  </a:lnTo>
                  <a:lnTo>
                    <a:pt x="1637652" y="241388"/>
                  </a:lnTo>
                  <a:lnTo>
                    <a:pt x="1645996" y="243928"/>
                  </a:lnTo>
                  <a:lnTo>
                    <a:pt x="1653489" y="246468"/>
                  </a:lnTo>
                  <a:lnTo>
                    <a:pt x="1659877" y="250278"/>
                  </a:lnTo>
                  <a:lnTo>
                    <a:pt x="1664957" y="252818"/>
                  </a:lnTo>
                  <a:lnTo>
                    <a:pt x="1664957" y="148678"/>
                  </a:lnTo>
                  <a:lnTo>
                    <a:pt x="1649272" y="148678"/>
                  </a:lnTo>
                  <a:lnTo>
                    <a:pt x="1649272" y="213448"/>
                  </a:lnTo>
                  <a:lnTo>
                    <a:pt x="1646948" y="213448"/>
                  </a:lnTo>
                  <a:lnTo>
                    <a:pt x="1646948" y="219798"/>
                  </a:lnTo>
                  <a:lnTo>
                    <a:pt x="1646948" y="222338"/>
                  </a:lnTo>
                  <a:lnTo>
                    <a:pt x="1645208" y="223608"/>
                  </a:lnTo>
                  <a:lnTo>
                    <a:pt x="1644040" y="223608"/>
                  </a:lnTo>
                  <a:lnTo>
                    <a:pt x="1640547" y="222338"/>
                  </a:lnTo>
                  <a:lnTo>
                    <a:pt x="1642300" y="222338"/>
                  </a:lnTo>
                  <a:lnTo>
                    <a:pt x="1644624" y="219798"/>
                  </a:lnTo>
                  <a:lnTo>
                    <a:pt x="1646364" y="218528"/>
                  </a:lnTo>
                  <a:lnTo>
                    <a:pt x="1646948" y="219798"/>
                  </a:lnTo>
                  <a:lnTo>
                    <a:pt x="1646948" y="213448"/>
                  </a:lnTo>
                  <a:lnTo>
                    <a:pt x="1645208" y="213448"/>
                  </a:lnTo>
                  <a:lnTo>
                    <a:pt x="1643456" y="212178"/>
                  </a:lnTo>
                  <a:lnTo>
                    <a:pt x="1643456" y="213448"/>
                  </a:lnTo>
                  <a:lnTo>
                    <a:pt x="1639392" y="213448"/>
                  </a:lnTo>
                  <a:lnTo>
                    <a:pt x="1637652" y="213080"/>
                  </a:lnTo>
                  <a:lnTo>
                    <a:pt x="1637652" y="226148"/>
                  </a:lnTo>
                  <a:lnTo>
                    <a:pt x="1637068" y="228688"/>
                  </a:lnTo>
                  <a:lnTo>
                    <a:pt x="1636483" y="229958"/>
                  </a:lnTo>
                  <a:lnTo>
                    <a:pt x="1635328" y="228688"/>
                  </a:lnTo>
                  <a:lnTo>
                    <a:pt x="1626603" y="228688"/>
                  </a:lnTo>
                  <a:lnTo>
                    <a:pt x="1631251" y="226148"/>
                  </a:lnTo>
                  <a:lnTo>
                    <a:pt x="1637068" y="223608"/>
                  </a:lnTo>
                  <a:lnTo>
                    <a:pt x="1637652" y="226148"/>
                  </a:lnTo>
                  <a:lnTo>
                    <a:pt x="1637652" y="213080"/>
                  </a:lnTo>
                  <a:lnTo>
                    <a:pt x="1633575" y="212178"/>
                  </a:lnTo>
                  <a:lnTo>
                    <a:pt x="1631835" y="210908"/>
                  </a:lnTo>
                  <a:lnTo>
                    <a:pt x="1639976" y="209638"/>
                  </a:lnTo>
                  <a:lnTo>
                    <a:pt x="1643456" y="213448"/>
                  </a:lnTo>
                  <a:lnTo>
                    <a:pt x="1643456" y="212178"/>
                  </a:lnTo>
                  <a:lnTo>
                    <a:pt x="1642300" y="210908"/>
                  </a:lnTo>
                  <a:lnTo>
                    <a:pt x="1643456" y="210908"/>
                  </a:lnTo>
                  <a:lnTo>
                    <a:pt x="1641716" y="209638"/>
                  </a:lnTo>
                  <a:lnTo>
                    <a:pt x="1640547" y="208368"/>
                  </a:lnTo>
                  <a:lnTo>
                    <a:pt x="1641132" y="207098"/>
                  </a:lnTo>
                  <a:lnTo>
                    <a:pt x="1640547" y="205828"/>
                  </a:lnTo>
                  <a:lnTo>
                    <a:pt x="1645208" y="205828"/>
                  </a:lnTo>
                  <a:lnTo>
                    <a:pt x="1643748" y="204558"/>
                  </a:lnTo>
                  <a:lnTo>
                    <a:pt x="1642300" y="203288"/>
                  </a:lnTo>
                  <a:lnTo>
                    <a:pt x="1641132" y="204558"/>
                  </a:lnTo>
                  <a:lnTo>
                    <a:pt x="1639392" y="204558"/>
                  </a:lnTo>
                  <a:lnTo>
                    <a:pt x="1638808" y="203923"/>
                  </a:lnTo>
                  <a:lnTo>
                    <a:pt x="1638808" y="209638"/>
                  </a:lnTo>
                  <a:lnTo>
                    <a:pt x="1631251" y="208368"/>
                  </a:lnTo>
                  <a:lnTo>
                    <a:pt x="1635899" y="207098"/>
                  </a:lnTo>
                  <a:lnTo>
                    <a:pt x="1638808" y="209638"/>
                  </a:lnTo>
                  <a:lnTo>
                    <a:pt x="1638808" y="203923"/>
                  </a:lnTo>
                  <a:lnTo>
                    <a:pt x="1638223" y="203288"/>
                  </a:lnTo>
                  <a:lnTo>
                    <a:pt x="1636483" y="202018"/>
                  </a:lnTo>
                  <a:lnTo>
                    <a:pt x="1632419" y="202018"/>
                  </a:lnTo>
                  <a:lnTo>
                    <a:pt x="1633575" y="204558"/>
                  </a:lnTo>
                  <a:lnTo>
                    <a:pt x="1632419" y="204558"/>
                  </a:lnTo>
                  <a:lnTo>
                    <a:pt x="1632419" y="202018"/>
                  </a:lnTo>
                  <a:lnTo>
                    <a:pt x="1634159" y="199478"/>
                  </a:lnTo>
                  <a:lnTo>
                    <a:pt x="1637652" y="196938"/>
                  </a:lnTo>
                  <a:lnTo>
                    <a:pt x="1641716" y="195668"/>
                  </a:lnTo>
                  <a:lnTo>
                    <a:pt x="1643456" y="199478"/>
                  </a:lnTo>
                  <a:lnTo>
                    <a:pt x="1646364" y="204558"/>
                  </a:lnTo>
                  <a:lnTo>
                    <a:pt x="1648104" y="208368"/>
                  </a:lnTo>
                  <a:lnTo>
                    <a:pt x="1649272" y="213448"/>
                  </a:lnTo>
                  <a:lnTo>
                    <a:pt x="1649272" y="148678"/>
                  </a:lnTo>
                  <a:lnTo>
                    <a:pt x="1646948" y="148678"/>
                  </a:lnTo>
                  <a:lnTo>
                    <a:pt x="1646948" y="178142"/>
                  </a:lnTo>
                  <a:lnTo>
                    <a:pt x="1644624" y="179158"/>
                  </a:lnTo>
                  <a:lnTo>
                    <a:pt x="1644040" y="179489"/>
                  </a:lnTo>
                  <a:lnTo>
                    <a:pt x="1644040" y="188048"/>
                  </a:lnTo>
                  <a:lnTo>
                    <a:pt x="1642884" y="188048"/>
                  </a:lnTo>
                  <a:lnTo>
                    <a:pt x="1642884" y="186778"/>
                  </a:lnTo>
                  <a:lnTo>
                    <a:pt x="1644040" y="188048"/>
                  </a:lnTo>
                  <a:lnTo>
                    <a:pt x="1644040" y="179489"/>
                  </a:lnTo>
                  <a:lnTo>
                    <a:pt x="1642300" y="180428"/>
                  </a:lnTo>
                  <a:lnTo>
                    <a:pt x="1642300" y="181698"/>
                  </a:lnTo>
                  <a:lnTo>
                    <a:pt x="1642300" y="188048"/>
                  </a:lnTo>
                  <a:lnTo>
                    <a:pt x="1638808" y="188048"/>
                  </a:lnTo>
                  <a:lnTo>
                    <a:pt x="1637068" y="186778"/>
                  </a:lnTo>
                  <a:lnTo>
                    <a:pt x="1640547" y="186778"/>
                  </a:lnTo>
                  <a:lnTo>
                    <a:pt x="1642300" y="188048"/>
                  </a:lnTo>
                  <a:lnTo>
                    <a:pt x="1642300" y="181698"/>
                  </a:lnTo>
                  <a:lnTo>
                    <a:pt x="1639506" y="182714"/>
                  </a:lnTo>
                  <a:lnTo>
                    <a:pt x="1639976" y="181698"/>
                  </a:lnTo>
                  <a:lnTo>
                    <a:pt x="1642300" y="181698"/>
                  </a:lnTo>
                  <a:lnTo>
                    <a:pt x="1642300" y="180428"/>
                  </a:lnTo>
                  <a:lnTo>
                    <a:pt x="1643456" y="177888"/>
                  </a:lnTo>
                  <a:lnTo>
                    <a:pt x="1645208" y="176618"/>
                  </a:lnTo>
                  <a:lnTo>
                    <a:pt x="1644624" y="177888"/>
                  </a:lnTo>
                  <a:lnTo>
                    <a:pt x="1643456" y="179158"/>
                  </a:lnTo>
                  <a:lnTo>
                    <a:pt x="1646948" y="178142"/>
                  </a:lnTo>
                  <a:lnTo>
                    <a:pt x="1646948" y="148678"/>
                  </a:lnTo>
                  <a:lnTo>
                    <a:pt x="1624863" y="148678"/>
                  </a:lnTo>
                  <a:lnTo>
                    <a:pt x="1624863" y="321398"/>
                  </a:lnTo>
                  <a:lnTo>
                    <a:pt x="1624279" y="322668"/>
                  </a:lnTo>
                  <a:lnTo>
                    <a:pt x="1624279" y="325208"/>
                  </a:lnTo>
                  <a:lnTo>
                    <a:pt x="1620799" y="325208"/>
                  </a:lnTo>
                  <a:lnTo>
                    <a:pt x="1616722" y="323938"/>
                  </a:lnTo>
                  <a:lnTo>
                    <a:pt x="1619631" y="323938"/>
                  </a:lnTo>
                  <a:lnTo>
                    <a:pt x="1621955" y="322668"/>
                  </a:lnTo>
                  <a:lnTo>
                    <a:pt x="1624863" y="321398"/>
                  </a:lnTo>
                  <a:lnTo>
                    <a:pt x="1624863" y="148678"/>
                  </a:lnTo>
                  <a:lnTo>
                    <a:pt x="1608594" y="148678"/>
                  </a:lnTo>
                  <a:lnTo>
                    <a:pt x="1608594" y="438238"/>
                  </a:lnTo>
                  <a:lnTo>
                    <a:pt x="1608010" y="438238"/>
                  </a:lnTo>
                  <a:lnTo>
                    <a:pt x="1607426" y="436968"/>
                  </a:lnTo>
                  <a:lnTo>
                    <a:pt x="1608010" y="436968"/>
                  </a:lnTo>
                  <a:lnTo>
                    <a:pt x="1608594" y="438238"/>
                  </a:lnTo>
                  <a:lnTo>
                    <a:pt x="1608594" y="148678"/>
                  </a:lnTo>
                  <a:lnTo>
                    <a:pt x="1606854" y="148678"/>
                  </a:lnTo>
                  <a:lnTo>
                    <a:pt x="1606854" y="391248"/>
                  </a:lnTo>
                  <a:lnTo>
                    <a:pt x="1606854" y="443318"/>
                  </a:lnTo>
                  <a:lnTo>
                    <a:pt x="1602193" y="442048"/>
                  </a:lnTo>
                  <a:lnTo>
                    <a:pt x="1601038" y="440778"/>
                  </a:lnTo>
                  <a:lnTo>
                    <a:pt x="1599869" y="438238"/>
                  </a:lnTo>
                  <a:lnTo>
                    <a:pt x="1601622" y="438238"/>
                  </a:lnTo>
                  <a:lnTo>
                    <a:pt x="1603946" y="439508"/>
                  </a:lnTo>
                  <a:lnTo>
                    <a:pt x="1606270" y="442048"/>
                  </a:lnTo>
                  <a:lnTo>
                    <a:pt x="1606854" y="443318"/>
                  </a:lnTo>
                  <a:lnTo>
                    <a:pt x="1606854" y="391248"/>
                  </a:lnTo>
                  <a:lnTo>
                    <a:pt x="1605686" y="392518"/>
                  </a:lnTo>
                  <a:lnTo>
                    <a:pt x="1603362" y="391248"/>
                  </a:lnTo>
                  <a:lnTo>
                    <a:pt x="1605102" y="392518"/>
                  </a:lnTo>
                  <a:lnTo>
                    <a:pt x="1603946" y="392518"/>
                  </a:lnTo>
                  <a:lnTo>
                    <a:pt x="1602778" y="395058"/>
                  </a:lnTo>
                  <a:lnTo>
                    <a:pt x="1601622" y="395058"/>
                  </a:lnTo>
                  <a:lnTo>
                    <a:pt x="1601038" y="393788"/>
                  </a:lnTo>
                  <a:lnTo>
                    <a:pt x="1599869" y="393788"/>
                  </a:lnTo>
                  <a:lnTo>
                    <a:pt x="1600454" y="392518"/>
                  </a:lnTo>
                  <a:lnTo>
                    <a:pt x="1592326" y="388708"/>
                  </a:lnTo>
                  <a:lnTo>
                    <a:pt x="1601622" y="389978"/>
                  </a:lnTo>
                  <a:lnTo>
                    <a:pt x="1601038" y="391248"/>
                  </a:lnTo>
                  <a:lnTo>
                    <a:pt x="1603362" y="391248"/>
                  </a:lnTo>
                  <a:lnTo>
                    <a:pt x="1606854" y="391248"/>
                  </a:lnTo>
                  <a:lnTo>
                    <a:pt x="1606854" y="148678"/>
                  </a:lnTo>
                  <a:lnTo>
                    <a:pt x="1587665" y="148678"/>
                  </a:lnTo>
                  <a:lnTo>
                    <a:pt x="1587665" y="412838"/>
                  </a:lnTo>
                  <a:lnTo>
                    <a:pt x="1580692" y="412838"/>
                  </a:lnTo>
                  <a:lnTo>
                    <a:pt x="1581861" y="411568"/>
                  </a:lnTo>
                  <a:lnTo>
                    <a:pt x="1583016" y="409028"/>
                  </a:lnTo>
                  <a:lnTo>
                    <a:pt x="1587093" y="409028"/>
                  </a:lnTo>
                  <a:lnTo>
                    <a:pt x="1587665" y="412838"/>
                  </a:lnTo>
                  <a:lnTo>
                    <a:pt x="1587665" y="148678"/>
                  </a:lnTo>
                  <a:lnTo>
                    <a:pt x="1560944" y="148678"/>
                  </a:lnTo>
                  <a:lnTo>
                    <a:pt x="1560944" y="614768"/>
                  </a:lnTo>
                  <a:lnTo>
                    <a:pt x="1552219" y="613498"/>
                  </a:lnTo>
                  <a:lnTo>
                    <a:pt x="1552575" y="609688"/>
                  </a:lnTo>
                  <a:lnTo>
                    <a:pt x="1552803" y="607148"/>
                  </a:lnTo>
                  <a:lnTo>
                    <a:pt x="1560944" y="614768"/>
                  </a:lnTo>
                  <a:lnTo>
                    <a:pt x="1560944" y="148678"/>
                  </a:lnTo>
                  <a:lnTo>
                    <a:pt x="1539443" y="148678"/>
                  </a:lnTo>
                  <a:lnTo>
                    <a:pt x="1539443" y="519518"/>
                  </a:lnTo>
                  <a:lnTo>
                    <a:pt x="1538274" y="525868"/>
                  </a:lnTo>
                  <a:lnTo>
                    <a:pt x="1533626" y="528408"/>
                  </a:lnTo>
                  <a:lnTo>
                    <a:pt x="1537690" y="534758"/>
                  </a:lnTo>
                  <a:lnTo>
                    <a:pt x="1529499" y="536028"/>
                  </a:lnTo>
                  <a:lnTo>
                    <a:pt x="1522653" y="533488"/>
                  </a:lnTo>
                  <a:lnTo>
                    <a:pt x="1517675" y="527138"/>
                  </a:lnTo>
                  <a:lnTo>
                    <a:pt x="1515033" y="519518"/>
                  </a:lnTo>
                  <a:lnTo>
                    <a:pt x="1520964" y="518248"/>
                  </a:lnTo>
                  <a:lnTo>
                    <a:pt x="1527670" y="516978"/>
                  </a:lnTo>
                  <a:lnTo>
                    <a:pt x="1534147" y="516978"/>
                  </a:lnTo>
                  <a:lnTo>
                    <a:pt x="1539443" y="519518"/>
                  </a:lnTo>
                  <a:lnTo>
                    <a:pt x="1539443" y="148678"/>
                  </a:lnTo>
                  <a:lnTo>
                    <a:pt x="1526654" y="148678"/>
                  </a:lnTo>
                  <a:lnTo>
                    <a:pt x="1526654" y="166458"/>
                  </a:lnTo>
                  <a:lnTo>
                    <a:pt x="1519682" y="166458"/>
                  </a:lnTo>
                  <a:lnTo>
                    <a:pt x="1520837" y="163918"/>
                  </a:lnTo>
                  <a:lnTo>
                    <a:pt x="1522590" y="162648"/>
                  </a:lnTo>
                  <a:lnTo>
                    <a:pt x="1526070" y="162648"/>
                  </a:lnTo>
                  <a:lnTo>
                    <a:pt x="1526654" y="166458"/>
                  </a:lnTo>
                  <a:lnTo>
                    <a:pt x="1526654" y="148678"/>
                  </a:lnTo>
                  <a:lnTo>
                    <a:pt x="1513865" y="148678"/>
                  </a:lnTo>
                  <a:lnTo>
                    <a:pt x="1513865" y="443318"/>
                  </a:lnTo>
                  <a:lnTo>
                    <a:pt x="1495894" y="438238"/>
                  </a:lnTo>
                  <a:lnTo>
                    <a:pt x="1489976" y="431888"/>
                  </a:lnTo>
                  <a:lnTo>
                    <a:pt x="1489976" y="574128"/>
                  </a:lnTo>
                  <a:lnTo>
                    <a:pt x="1489036" y="575398"/>
                  </a:lnTo>
                  <a:lnTo>
                    <a:pt x="1487182" y="574128"/>
                  </a:lnTo>
                  <a:lnTo>
                    <a:pt x="1489532" y="571588"/>
                  </a:lnTo>
                  <a:lnTo>
                    <a:pt x="1489976" y="574128"/>
                  </a:lnTo>
                  <a:lnTo>
                    <a:pt x="1489976" y="431888"/>
                  </a:lnTo>
                  <a:lnTo>
                    <a:pt x="1484058" y="425538"/>
                  </a:lnTo>
                  <a:lnTo>
                    <a:pt x="1480858" y="415378"/>
                  </a:lnTo>
                  <a:lnTo>
                    <a:pt x="1478851" y="409028"/>
                  </a:lnTo>
                  <a:lnTo>
                    <a:pt x="1479283" y="403948"/>
                  </a:lnTo>
                  <a:lnTo>
                    <a:pt x="1480794" y="386168"/>
                  </a:lnTo>
                  <a:lnTo>
                    <a:pt x="1487182" y="381088"/>
                  </a:lnTo>
                  <a:lnTo>
                    <a:pt x="1488884" y="384898"/>
                  </a:lnTo>
                  <a:lnTo>
                    <a:pt x="1499336" y="384898"/>
                  </a:lnTo>
                  <a:lnTo>
                    <a:pt x="1496110" y="396328"/>
                  </a:lnTo>
                  <a:lnTo>
                    <a:pt x="1497088" y="406488"/>
                  </a:lnTo>
                  <a:lnTo>
                    <a:pt x="1501216" y="416648"/>
                  </a:lnTo>
                  <a:lnTo>
                    <a:pt x="1507477" y="424268"/>
                  </a:lnTo>
                  <a:lnTo>
                    <a:pt x="1500505" y="424268"/>
                  </a:lnTo>
                  <a:lnTo>
                    <a:pt x="1499336" y="420458"/>
                  </a:lnTo>
                  <a:lnTo>
                    <a:pt x="1500136" y="425538"/>
                  </a:lnTo>
                  <a:lnTo>
                    <a:pt x="1504861" y="430618"/>
                  </a:lnTo>
                  <a:lnTo>
                    <a:pt x="1510449" y="436968"/>
                  </a:lnTo>
                  <a:lnTo>
                    <a:pt x="1513865" y="443318"/>
                  </a:lnTo>
                  <a:lnTo>
                    <a:pt x="1513865" y="148678"/>
                  </a:lnTo>
                  <a:lnTo>
                    <a:pt x="1499336" y="148678"/>
                  </a:lnTo>
                  <a:lnTo>
                    <a:pt x="1499336" y="335368"/>
                  </a:lnTo>
                  <a:lnTo>
                    <a:pt x="1488313" y="360768"/>
                  </a:lnTo>
                  <a:lnTo>
                    <a:pt x="1475168" y="354418"/>
                  </a:lnTo>
                  <a:lnTo>
                    <a:pt x="1474990" y="351878"/>
                  </a:lnTo>
                  <a:lnTo>
                    <a:pt x="1474101" y="339178"/>
                  </a:lnTo>
                  <a:lnTo>
                    <a:pt x="1499336" y="335368"/>
                  </a:lnTo>
                  <a:lnTo>
                    <a:pt x="1499336" y="148678"/>
                  </a:lnTo>
                  <a:lnTo>
                    <a:pt x="1436624" y="148678"/>
                  </a:lnTo>
                  <a:lnTo>
                    <a:pt x="1434223" y="148678"/>
                  </a:lnTo>
                  <a:lnTo>
                    <a:pt x="1433766" y="156298"/>
                  </a:lnTo>
                  <a:lnTo>
                    <a:pt x="1434807" y="163918"/>
                  </a:lnTo>
                  <a:lnTo>
                    <a:pt x="1433563" y="172808"/>
                  </a:lnTo>
                  <a:lnTo>
                    <a:pt x="1426159" y="180428"/>
                  </a:lnTo>
                  <a:lnTo>
                    <a:pt x="1432382" y="181698"/>
                  </a:lnTo>
                  <a:lnTo>
                    <a:pt x="1431899" y="185508"/>
                  </a:lnTo>
                  <a:lnTo>
                    <a:pt x="1432623" y="189318"/>
                  </a:lnTo>
                  <a:lnTo>
                    <a:pt x="1442440" y="189318"/>
                  </a:lnTo>
                  <a:lnTo>
                    <a:pt x="1435646" y="193128"/>
                  </a:lnTo>
                  <a:lnTo>
                    <a:pt x="1430375" y="195668"/>
                  </a:lnTo>
                  <a:lnTo>
                    <a:pt x="1425765" y="199478"/>
                  </a:lnTo>
                  <a:lnTo>
                    <a:pt x="1420939" y="204558"/>
                  </a:lnTo>
                  <a:lnTo>
                    <a:pt x="1419771" y="207098"/>
                  </a:lnTo>
                  <a:lnTo>
                    <a:pt x="1434884" y="207098"/>
                  </a:lnTo>
                  <a:lnTo>
                    <a:pt x="1437792" y="209638"/>
                  </a:lnTo>
                  <a:lnTo>
                    <a:pt x="1426159" y="209638"/>
                  </a:lnTo>
                  <a:lnTo>
                    <a:pt x="1438363" y="213448"/>
                  </a:lnTo>
                  <a:lnTo>
                    <a:pt x="1424419" y="215988"/>
                  </a:lnTo>
                  <a:lnTo>
                    <a:pt x="1427327" y="218528"/>
                  </a:lnTo>
                  <a:lnTo>
                    <a:pt x="1427911" y="217258"/>
                  </a:lnTo>
                  <a:lnTo>
                    <a:pt x="1432560" y="215988"/>
                  </a:lnTo>
                  <a:lnTo>
                    <a:pt x="1436039" y="215988"/>
                  </a:lnTo>
                  <a:lnTo>
                    <a:pt x="1436979" y="219798"/>
                  </a:lnTo>
                  <a:lnTo>
                    <a:pt x="1433499" y="222338"/>
                  </a:lnTo>
                  <a:lnTo>
                    <a:pt x="1427949" y="226148"/>
                  </a:lnTo>
                  <a:lnTo>
                    <a:pt x="1422679" y="227418"/>
                  </a:lnTo>
                  <a:lnTo>
                    <a:pt x="1433144" y="236308"/>
                  </a:lnTo>
                  <a:lnTo>
                    <a:pt x="1429651" y="236308"/>
                  </a:lnTo>
                  <a:lnTo>
                    <a:pt x="1427911" y="235038"/>
                  </a:lnTo>
                  <a:lnTo>
                    <a:pt x="1425587" y="235038"/>
                  </a:lnTo>
                  <a:lnTo>
                    <a:pt x="1426603" y="236308"/>
                  </a:lnTo>
                  <a:lnTo>
                    <a:pt x="1422819" y="236308"/>
                  </a:lnTo>
                  <a:lnTo>
                    <a:pt x="1419694" y="237578"/>
                  </a:lnTo>
                  <a:lnTo>
                    <a:pt x="1422679" y="238848"/>
                  </a:lnTo>
                  <a:lnTo>
                    <a:pt x="1431975" y="238848"/>
                  </a:lnTo>
                  <a:lnTo>
                    <a:pt x="1425003" y="242658"/>
                  </a:lnTo>
                  <a:lnTo>
                    <a:pt x="1425003" y="247738"/>
                  </a:lnTo>
                  <a:lnTo>
                    <a:pt x="1427911" y="250278"/>
                  </a:lnTo>
                  <a:lnTo>
                    <a:pt x="1419771" y="250278"/>
                  </a:lnTo>
                  <a:lnTo>
                    <a:pt x="1418031" y="256628"/>
                  </a:lnTo>
                  <a:lnTo>
                    <a:pt x="1423835" y="265518"/>
                  </a:lnTo>
                  <a:lnTo>
                    <a:pt x="1423263" y="273138"/>
                  </a:lnTo>
                  <a:lnTo>
                    <a:pt x="1426743" y="269328"/>
                  </a:lnTo>
                  <a:lnTo>
                    <a:pt x="1440688" y="270598"/>
                  </a:lnTo>
                  <a:lnTo>
                    <a:pt x="1442440" y="273138"/>
                  </a:lnTo>
                  <a:lnTo>
                    <a:pt x="1438884" y="273507"/>
                  </a:lnTo>
                  <a:lnTo>
                    <a:pt x="1444180" y="275678"/>
                  </a:lnTo>
                  <a:lnTo>
                    <a:pt x="1447088" y="282028"/>
                  </a:lnTo>
                  <a:lnTo>
                    <a:pt x="1434884" y="280758"/>
                  </a:lnTo>
                  <a:lnTo>
                    <a:pt x="1430820" y="278218"/>
                  </a:lnTo>
                  <a:lnTo>
                    <a:pt x="1434884" y="282028"/>
                  </a:lnTo>
                  <a:lnTo>
                    <a:pt x="1429067" y="282028"/>
                  </a:lnTo>
                  <a:lnTo>
                    <a:pt x="1424419" y="280758"/>
                  </a:lnTo>
                  <a:lnTo>
                    <a:pt x="1425816" y="282028"/>
                  </a:lnTo>
                  <a:lnTo>
                    <a:pt x="1422527" y="284568"/>
                  </a:lnTo>
                  <a:lnTo>
                    <a:pt x="1420329" y="287108"/>
                  </a:lnTo>
                  <a:lnTo>
                    <a:pt x="1425003" y="289648"/>
                  </a:lnTo>
                  <a:lnTo>
                    <a:pt x="1421511" y="289648"/>
                  </a:lnTo>
                  <a:lnTo>
                    <a:pt x="1420939" y="297268"/>
                  </a:lnTo>
                  <a:lnTo>
                    <a:pt x="1425003" y="299808"/>
                  </a:lnTo>
                  <a:lnTo>
                    <a:pt x="1425003" y="306158"/>
                  </a:lnTo>
                  <a:lnTo>
                    <a:pt x="1435468" y="307428"/>
                  </a:lnTo>
                  <a:lnTo>
                    <a:pt x="1433144" y="309968"/>
                  </a:lnTo>
                  <a:lnTo>
                    <a:pt x="1441272" y="312508"/>
                  </a:lnTo>
                  <a:lnTo>
                    <a:pt x="1437208" y="317588"/>
                  </a:lnTo>
                  <a:lnTo>
                    <a:pt x="1429067" y="321398"/>
                  </a:lnTo>
                  <a:lnTo>
                    <a:pt x="1429067" y="326478"/>
                  </a:lnTo>
                  <a:lnTo>
                    <a:pt x="1433715" y="330288"/>
                  </a:lnTo>
                  <a:lnTo>
                    <a:pt x="1437792" y="329018"/>
                  </a:lnTo>
                  <a:lnTo>
                    <a:pt x="1443596" y="330288"/>
                  </a:lnTo>
                  <a:lnTo>
                    <a:pt x="1433715" y="330288"/>
                  </a:lnTo>
                  <a:lnTo>
                    <a:pt x="1434299" y="335368"/>
                  </a:lnTo>
                  <a:lnTo>
                    <a:pt x="1427911" y="331558"/>
                  </a:lnTo>
                  <a:lnTo>
                    <a:pt x="1428369" y="336638"/>
                  </a:lnTo>
                  <a:lnTo>
                    <a:pt x="1428496" y="339178"/>
                  </a:lnTo>
                  <a:lnTo>
                    <a:pt x="1434884" y="349338"/>
                  </a:lnTo>
                  <a:lnTo>
                    <a:pt x="1440688" y="349338"/>
                  </a:lnTo>
                  <a:lnTo>
                    <a:pt x="1444180" y="350608"/>
                  </a:lnTo>
                  <a:lnTo>
                    <a:pt x="1445348" y="351878"/>
                  </a:lnTo>
                  <a:lnTo>
                    <a:pt x="1439532" y="351878"/>
                  </a:lnTo>
                  <a:lnTo>
                    <a:pt x="1434884" y="350608"/>
                  </a:lnTo>
                  <a:lnTo>
                    <a:pt x="1433715" y="350608"/>
                  </a:lnTo>
                  <a:lnTo>
                    <a:pt x="1436624" y="353148"/>
                  </a:lnTo>
                  <a:lnTo>
                    <a:pt x="1436039" y="355688"/>
                  </a:lnTo>
                  <a:lnTo>
                    <a:pt x="1433715" y="358228"/>
                  </a:lnTo>
                  <a:lnTo>
                    <a:pt x="1431391" y="359498"/>
                  </a:lnTo>
                  <a:lnTo>
                    <a:pt x="1427327" y="362038"/>
                  </a:lnTo>
                  <a:lnTo>
                    <a:pt x="1418031" y="362038"/>
                  </a:lnTo>
                  <a:lnTo>
                    <a:pt x="1413383" y="359498"/>
                  </a:lnTo>
                  <a:lnTo>
                    <a:pt x="1420355" y="364578"/>
                  </a:lnTo>
                  <a:lnTo>
                    <a:pt x="1423263" y="367118"/>
                  </a:lnTo>
                  <a:lnTo>
                    <a:pt x="1425587" y="370928"/>
                  </a:lnTo>
                  <a:lnTo>
                    <a:pt x="1427911" y="373468"/>
                  </a:lnTo>
                  <a:lnTo>
                    <a:pt x="1426743" y="373468"/>
                  </a:lnTo>
                  <a:lnTo>
                    <a:pt x="1425346" y="372198"/>
                  </a:lnTo>
                  <a:lnTo>
                    <a:pt x="1419771" y="367118"/>
                  </a:lnTo>
                  <a:lnTo>
                    <a:pt x="1416862" y="364578"/>
                  </a:lnTo>
                  <a:lnTo>
                    <a:pt x="1423263" y="370928"/>
                  </a:lnTo>
                  <a:lnTo>
                    <a:pt x="1422095" y="372198"/>
                  </a:lnTo>
                  <a:lnTo>
                    <a:pt x="1418615" y="372198"/>
                  </a:lnTo>
                  <a:lnTo>
                    <a:pt x="1417447" y="370928"/>
                  </a:lnTo>
                  <a:lnTo>
                    <a:pt x="1420355" y="377278"/>
                  </a:lnTo>
                  <a:lnTo>
                    <a:pt x="1419364" y="376008"/>
                  </a:lnTo>
                  <a:lnTo>
                    <a:pt x="1411058" y="365328"/>
                  </a:lnTo>
                  <a:lnTo>
                    <a:pt x="1411058" y="367118"/>
                  </a:lnTo>
                  <a:lnTo>
                    <a:pt x="1411643" y="369658"/>
                  </a:lnTo>
                  <a:lnTo>
                    <a:pt x="1411643" y="376008"/>
                  </a:lnTo>
                  <a:lnTo>
                    <a:pt x="1408150" y="363308"/>
                  </a:lnTo>
                  <a:lnTo>
                    <a:pt x="1410474" y="372198"/>
                  </a:lnTo>
                  <a:lnTo>
                    <a:pt x="1410766" y="374738"/>
                  </a:lnTo>
                  <a:lnTo>
                    <a:pt x="1411643" y="378548"/>
                  </a:lnTo>
                  <a:lnTo>
                    <a:pt x="1411643" y="381088"/>
                  </a:lnTo>
                  <a:lnTo>
                    <a:pt x="1410474" y="383628"/>
                  </a:lnTo>
                  <a:lnTo>
                    <a:pt x="1409306" y="383628"/>
                  </a:lnTo>
                  <a:lnTo>
                    <a:pt x="1408150" y="382358"/>
                  </a:lnTo>
                  <a:lnTo>
                    <a:pt x="1406410" y="378548"/>
                  </a:lnTo>
                  <a:lnTo>
                    <a:pt x="1406410" y="616038"/>
                  </a:lnTo>
                  <a:lnTo>
                    <a:pt x="1405826" y="617308"/>
                  </a:lnTo>
                  <a:lnTo>
                    <a:pt x="1405826" y="619848"/>
                  </a:lnTo>
                  <a:lnTo>
                    <a:pt x="1405242" y="621118"/>
                  </a:lnTo>
                  <a:lnTo>
                    <a:pt x="1405242" y="623658"/>
                  </a:lnTo>
                  <a:lnTo>
                    <a:pt x="1405242" y="627468"/>
                  </a:lnTo>
                  <a:lnTo>
                    <a:pt x="1405242" y="628738"/>
                  </a:lnTo>
                  <a:lnTo>
                    <a:pt x="1402918" y="631278"/>
                  </a:lnTo>
                  <a:lnTo>
                    <a:pt x="1404658" y="631278"/>
                  </a:lnTo>
                  <a:lnTo>
                    <a:pt x="1398828" y="636358"/>
                  </a:lnTo>
                  <a:lnTo>
                    <a:pt x="1349311" y="646518"/>
                  </a:lnTo>
                  <a:lnTo>
                    <a:pt x="1344993" y="647153"/>
                  </a:lnTo>
                  <a:lnTo>
                    <a:pt x="1347127" y="640168"/>
                  </a:lnTo>
                  <a:lnTo>
                    <a:pt x="1347127" y="643978"/>
                  </a:lnTo>
                  <a:lnTo>
                    <a:pt x="1354683" y="643978"/>
                  </a:lnTo>
                  <a:lnTo>
                    <a:pt x="1360500" y="642708"/>
                  </a:lnTo>
                  <a:lnTo>
                    <a:pt x="1365148" y="641438"/>
                  </a:lnTo>
                  <a:lnTo>
                    <a:pt x="1370380" y="640168"/>
                  </a:lnTo>
                  <a:lnTo>
                    <a:pt x="1375029" y="638898"/>
                  </a:lnTo>
                  <a:lnTo>
                    <a:pt x="1380832" y="637628"/>
                  </a:lnTo>
                  <a:lnTo>
                    <a:pt x="1380769" y="636358"/>
                  </a:lnTo>
                  <a:lnTo>
                    <a:pt x="1380401" y="630008"/>
                  </a:lnTo>
                  <a:lnTo>
                    <a:pt x="1380261" y="627468"/>
                  </a:lnTo>
                  <a:lnTo>
                    <a:pt x="1384909" y="628738"/>
                  </a:lnTo>
                  <a:lnTo>
                    <a:pt x="1385290" y="627468"/>
                  </a:lnTo>
                  <a:lnTo>
                    <a:pt x="1387233" y="621118"/>
                  </a:lnTo>
                  <a:lnTo>
                    <a:pt x="1390713" y="621118"/>
                  </a:lnTo>
                  <a:lnTo>
                    <a:pt x="1392466" y="622388"/>
                  </a:lnTo>
                  <a:lnTo>
                    <a:pt x="1394206" y="626198"/>
                  </a:lnTo>
                  <a:lnTo>
                    <a:pt x="1395361" y="627468"/>
                  </a:lnTo>
                  <a:lnTo>
                    <a:pt x="1395945" y="628738"/>
                  </a:lnTo>
                  <a:lnTo>
                    <a:pt x="1397685" y="631278"/>
                  </a:lnTo>
                  <a:lnTo>
                    <a:pt x="1398270" y="631278"/>
                  </a:lnTo>
                  <a:lnTo>
                    <a:pt x="1400009" y="627468"/>
                  </a:lnTo>
                  <a:lnTo>
                    <a:pt x="1400594" y="624928"/>
                  </a:lnTo>
                  <a:lnTo>
                    <a:pt x="1401762" y="624928"/>
                  </a:lnTo>
                  <a:lnTo>
                    <a:pt x="1402334" y="626198"/>
                  </a:lnTo>
                  <a:lnTo>
                    <a:pt x="1405242" y="627468"/>
                  </a:lnTo>
                  <a:lnTo>
                    <a:pt x="1405242" y="623658"/>
                  </a:lnTo>
                  <a:lnTo>
                    <a:pt x="1404086" y="623658"/>
                  </a:lnTo>
                  <a:lnTo>
                    <a:pt x="1404086" y="622388"/>
                  </a:lnTo>
                  <a:lnTo>
                    <a:pt x="1404658" y="621118"/>
                  </a:lnTo>
                  <a:lnTo>
                    <a:pt x="1405242" y="618578"/>
                  </a:lnTo>
                  <a:lnTo>
                    <a:pt x="1405826" y="619848"/>
                  </a:lnTo>
                  <a:lnTo>
                    <a:pt x="1405826" y="617308"/>
                  </a:lnTo>
                  <a:lnTo>
                    <a:pt x="1405826" y="616038"/>
                  </a:lnTo>
                  <a:lnTo>
                    <a:pt x="1406410" y="616038"/>
                  </a:lnTo>
                  <a:lnTo>
                    <a:pt x="1406410" y="378548"/>
                  </a:lnTo>
                  <a:lnTo>
                    <a:pt x="1405242" y="373468"/>
                  </a:lnTo>
                  <a:lnTo>
                    <a:pt x="1404658" y="368388"/>
                  </a:lnTo>
                  <a:lnTo>
                    <a:pt x="1404175" y="365150"/>
                  </a:lnTo>
                  <a:lnTo>
                    <a:pt x="1404226" y="363308"/>
                  </a:lnTo>
                  <a:lnTo>
                    <a:pt x="1404620" y="359867"/>
                  </a:lnTo>
                  <a:lnTo>
                    <a:pt x="1402334" y="365848"/>
                  </a:lnTo>
                  <a:lnTo>
                    <a:pt x="1399438" y="370928"/>
                  </a:lnTo>
                  <a:lnTo>
                    <a:pt x="1396530" y="377278"/>
                  </a:lnTo>
                  <a:lnTo>
                    <a:pt x="1393037" y="382358"/>
                  </a:lnTo>
                  <a:lnTo>
                    <a:pt x="1394701" y="377278"/>
                  </a:lnTo>
                  <a:lnTo>
                    <a:pt x="1395120" y="376008"/>
                  </a:lnTo>
                  <a:lnTo>
                    <a:pt x="1395945" y="373468"/>
                  </a:lnTo>
                  <a:lnTo>
                    <a:pt x="1399819" y="367118"/>
                  </a:lnTo>
                  <a:lnTo>
                    <a:pt x="1400594" y="365848"/>
                  </a:lnTo>
                  <a:lnTo>
                    <a:pt x="1402334" y="362038"/>
                  </a:lnTo>
                  <a:lnTo>
                    <a:pt x="1400009" y="365848"/>
                  </a:lnTo>
                  <a:lnTo>
                    <a:pt x="1397685" y="367118"/>
                  </a:lnTo>
                  <a:lnTo>
                    <a:pt x="1396530" y="367118"/>
                  </a:lnTo>
                  <a:lnTo>
                    <a:pt x="1396530" y="365848"/>
                  </a:lnTo>
                  <a:lnTo>
                    <a:pt x="1395945" y="365848"/>
                  </a:lnTo>
                  <a:lnTo>
                    <a:pt x="1392897" y="362038"/>
                  </a:lnTo>
                  <a:lnTo>
                    <a:pt x="1353527" y="362038"/>
                  </a:lnTo>
                  <a:lnTo>
                    <a:pt x="1353527" y="471258"/>
                  </a:lnTo>
                  <a:lnTo>
                    <a:pt x="1350619" y="476338"/>
                  </a:lnTo>
                  <a:lnTo>
                    <a:pt x="1346555" y="476338"/>
                  </a:lnTo>
                  <a:lnTo>
                    <a:pt x="1346555" y="475068"/>
                  </a:lnTo>
                  <a:lnTo>
                    <a:pt x="1345387" y="473798"/>
                  </a:lnTo>
                  <a:lnTo>
                    <a:pt x="1344231" y="473798"/>
                  </a:lnTo>
                  <a:lnTo>
                    <a:pt x="1343647" y="469988"/>
                  </a:lnTo>
                  <a:lnTo>
                    <a:pt x="1353527" y="471258"/>
                  </a:lnTo>
                  <a:lnTo>
                    <a:pt x="1353527" y="362038"/>
                  </a:lnTo>
                  <a:lnTo>
                    <a:pt x="1340154" y="362038"/>
                  </a:lnTo>
                  <a:lnTo>
                    <a:pt x="1340154" y="500468"/>
                  </a:lnTo>
                  <a:lnTo>
                    <a:pt x="1332026" y="499198"/>
                  </a:lnTo>
                  <a:lnTo>
                    <a:pt x="1332598" y="492848"/>
                  </a:lnTo>
                  <a:lnTo>
                    <a:pt x="1340154" y="500468"/>
                  </a:lnTo>
                  <a:lnTo>
                    <a:pt x="1340154" y="362038"/>
                  </a:lnTo>
                  <a:lnTo>
                    <a:pt x="1230376" y="362038"/>
                  </a:lnTo>
                  <a:lnTo>
                    <a:pt x="1230376" y="551268"/>
                  </a:lnTo>
                  <a:lnTo>
                    <a:pt x="1221651" y="549998"/>
                  </a:lnTo>
                  <a:lnTo>
                    <a:pt x="1222235" y="543648"/>
                  </a:lnTo>
                  <a:lnTo>
                    <a:pt x="1230376" y="551268"/>
                  </a:lnTo>
                  <a:lnTo>
                    <a:pt x="1230376" y="362038"/>
                  </a:lnTo>
                  <a:lnTo>
                    <a:pt x="1087412" y="362038"/>
                  </a:lnTo>
                  <a:lnTo>
                    <a:pt x="1087412" y="448398"/>
                  </a:lnTo>
                  <a:lnTo>
                    <a:pt x="1085088" y="449668"/>
                  </a:lnTo>
                  <a:lnTo>
                    <a:pt x="1085672" y="452208"/>
                  </a:lnTo>
                  <a:lnTo>
                    <a:pt x="1084503" y="456018"/>
                  </a:lnTo>
                  <a:lnTo>
                    <a:pt x="1083932" y="454748"/>
                  </a:lnTo>
                  <a:lnTo>
                    <a:pt x="1081024" y="452208"/>
                  </a:lnTo>
                  <a:lnTo>
                    <a:pt x="1083932" y="448398"/>
                  </a:lnTo>
                  <a:lnTo>
                    <a:pt x="1086827" y="447128"/>
                  </a:lnTo>
                  <a:lnTo>
                    <a:pt x="1087412" y="448398"/>
                  </a:lnTo>
                  <a:lnTo>
                    <a:pt x="1087412" y="362038"/>
                  </a:lnTo>
                  <a:lnTo>
                    <a:pt x="1016711" y="362038"/>
                  </a:lnTo>
                  <a:lnTo>
                    <a:pt x="1014120" y="362038"/>
                  </a:lnTo>
                  <a:lnTo>
                    <a:pt x="1007795" y="362038"/>
                  </a:lnTo>
                  <a:lnTo>
                    <a:pt x="1014768" y="364578"/>
                  </a:lnTo>
                  <a:lnTo>
                    <a:pt x="1027557" y="364578"/>
                  </a:lnTo>
                  <a:lnTo>
                    <a:pt x="1027557" y="370928"/>
                  </a:lnTo>
                  <a:lnTo>
                    <a:pt x="1021753" y="373468"/>
                  </a:lnTo>
                  <a:lnTo>
                    <a:pt x="1018184" y="372198"/>
                  </a:lnTo>
                  <a:lnTo>
                    <a:pt x="1015377" y="370928"/>
                  </a:lnTo>
                  <a:lnTo>
                    <a:pt x="1011872" y="376008"/>
                  </a:lnTo>
                  <a:lnTo>
                    <a:pt x="1011872" y="367118"/>
                  </a:lnTo>
                  <a:lnTo>
                    <a:pt x="1003147" y="377278"/>
                  </a:lnTo>
                  <a:lnTo>
                    <a:pt x="1004900" y="372198"/>
                  </a:lnTo>
                  <a:lnTo>
                    <a:pt x="1003731" y="372198"/>
                  </a:lnTo>
                  <a:lnTo>
                    <a:pt x="1002563" y="370928"/>
                  </a:lnTo>
                  <a:lnTo>
                    <a:pt x="1001458" y="369658"/>
                  </a:lnTo>
                  <a:lnTo>
                    <a:pt x="1000290" y="367118"/>
                  </a:lnTo>
                  <a:lnTo>
                    <a:pt x="1001991" y="365848"/>
                  </a:lnTo>
                  <a:lnTo>
                    <a:pt x="1003147" y="364578"/>
                  </a:lnTo>
                  <a:lnTo>
                    <a:pt x="997966" y="364578"/>
                  </a:lnTo>
                  <a:lnTo>
                    <a:pt x="996226" y="362038"/>
                  </a:lnTo>
                  <a:lnTo>
                    <a:pt x="988085" y="365848"/>
                  </a:lnTo>
                  <a:lnTo>
                    <a:pt x="991577" y="364578"/>
                  </a:lnTo>
                  <a:lnTo>
                    <a:pt x="989838" y="366102"/>
                  </a:lnTo>
                  <a:lnTo>
                    <a:pt x="989838" y="389978"/>
                  </a:lnTo>
                  <a:lnTo>
                    <a:pt x="987513" y="391248"/>
                  </a:lnTo>
                  <a:lnTo>
                    <a:pt x="984021" y="392518"/>
                  </a:lnTo>
                  <a:lnTo>
                    <a:pt x="981113" y="392518"/>
                  </a:lnTo>
                  <a:lnTo>
                    <a:pt x="980528" y="391248"/>
                  </a:lnTo>
                  <a:lnTo>
                    <a:pt x="979957" y="388708"/>
                  </a:lnTo>
                  <a:lnTo>
                    <a:pt x="986929" y="388708"/>
                  </a:lnTo>
                  <a:lnTo>
                    <a:pt x="989838" y="389978"/>
                  </a:lnTo>
                  <a:lnTo>
                    <a:pt x="989838" y="366102"/>
                  </a:lnTo>
                  <a:lnTo>
                    <a:pt x="985761" y="369658"/>
                  </a:lnTo>
                  <a:lnTo>
                    <a:pt x="979373" y="368388"/>
                  </a:lnTo>
                  <a:lnTo>
                    <a:pt x="974725" y="365848"/>
                  </a:lnTo>
                  <a:lnTo>
                    <a:pt x="974140" y="363308"/>
                  </a:lnTo>
                  <a:lnTo>
                    <a:pt x="981113" y="367118"/>
                  </a:lnTo>
                  <a:lnTo>
                    <a:pt x="986447" y="360768"/>
                  </a:lnTo>
                  <a:lnTo>
                    <a:pt x="987513" y="359498"/>
                  </a:lnTo>
                  <a:lnTo>
                    <a:pt x="988860" y="358228"/>
                  </a:lnTo>
                  <a:lnTo>
                    <a:pt x="991577" y="355688"/>
                  </a:lnTo>
                  <a:lnTo>
                    <a:pt x="989253" y="356958"/>
                  </a:lnTo>
                  <a:lnTo>
                    <a:pt x="985761" y="356958"/>
                  </a:lnTo>
                  <a:lnTo>
                    <a:pt x="983437" y="358228"/>
                  </a:lnTo>
                  <a:lnTo>
                    <a:pt x="984453" y="356958"/>
                  </a:lnTo>
                  <a:lnTo>
                    <a:pt x="985469" y="355688"/>
                  </a:lnTo>
                  <a:lnTo>
                    <a:pt x="986485" y="354418"/>
                  </a:lnTo>
                  <a:lnTo>
                    <a:pt x="980757" y="354418"/>
                  </a:lnTo>
                  <a:lnTo>
                    <a:pt x="974039" y="355688"/>
                  </a:lnTo>
                  <a:lnTo>
                    <a:pt x="974064" y="354418"/>
                  </a:lnTo>
                  <a:lnTo>
                    <a:pt x="974140" y="350608"/>
                  </a:lnTo>
                  <a:lnTo>
                    <a:pt x="978789" y="350608"/>
                  </a:lnTo>
                  <a:lnTo>
                    <a:pt x="975880" y="348068"/>
                  </a:lnTo>
                  <a:lnTo>
                    <a:pt x="970076" y="346798"/>
                  </a:lnTo>
                  <a:lnTo>
                    <a:pt x="969492" y="344258"/>
                  </a:lnTo>
                  <a:lnTo>
                    <a:pt x="975880" y="345528"/>
                  </a:lnTo>
                  <a:lnTo>
                    <a:pt x="981113" y="344258"/>
                  </a:lnTo>
                  <a:lnTo>
                    <a:pt x="986345" y="342988"/>
                  </a:lnTo>
                  <a:lnTo>
                    <a:pt x="987513" y="345528"/>
                  </a:lnTo>
                  <a:lnTo>
                    <a:pt x="985189" y="348068"/>
                  </a:lnTo>
                  <a:lnTo>
                    <a:pt x="982865" y="349338"/>
                  </a:lnTo>
                  <a:lnTo>
                    <a:pt x="989698" y="350608"/>
                  </a:lnTo>
                  <a:lnTo>
                    <a:pt x="993965" y="354418"/>
                  </a:lnTo>
                  <a:lnTo>
                    <a:pt x="998778" y="358228"/>
                  </a:lnTo>
                  <a:lnTo>
                    <a:pt x="1007224" y="358228"/>
                  </a:lnTo>
                  <a:lnTo>
                    <a:pt x="1006640" y="359498"/>
                  </a:lnTo>
                  <a:lnTo>
                    <a:pt x="1005471" y="360768"/>
                  </a:lnTo>
                  <a:lnTo>
                    <a:pt x="1004900" y="362038"/>
                  </a:lnTo>
                  <a:lnTo>
                    <a:pt x="1010119" y="356958"/>
                  </a:lnTo>
                  <a:lnTo>
                    <a:pt x="1015936" y="353148"/>
                  </a:lnTo>
                  <a:lnTo>
                    <a:pt x="1020000" y="350608"/>
                  </a:lnTo>
                  <a:lnTo>
                    <a:pt x="1021753" y="351878"/>
                  </a:lnTo>
                  <a:lnTo>
                    <a:pt x="1026109" y="350608"/>
                  </a:lnTo>
                  <a:lnTo>
                    <a:pt x="1030465" y="349338"/>
                  </a:lnTo>
                  <a:lnTo>
                    <a:pt x="1023493" y="355688"/>
                  </a:lnTo>
                  <a:lnTo>
                    <a:pt x="1022908" y="354418"/>
                  </a:lnTo>
                  <a:lnTo>
                    <a:pt x="1019416" y="356958"/>
                  </a:lnTo>
                  <a:lnTo>
                    <a:pt x="1016520" y="356958"/>
                  </a:lnTo>
                  <a:lnTo>
                    <a:pt x="1021753" y="358228"/>
                  </a:lnTo>
                  <a:lnTo>
                    <a:pt x="1018387" y="360768"/>
                  </a:lnTo>
                  <a:lnTo>
                    <a:pt x="1391881" y="360768"/>
                  </a:lnTo>
                  <a:lnTo>
                    <a:pt x="1388389" y="356958"/>
                  </a:lnTo>
                  <a:lnTo>
                    <a:pt x="1379677" y="355688"/>
                  </a:lnTo>
                  <a:lnTo>
                    <a:pt x="1382585" y="354418"/>
                  </a:lnTo>
                  <a:lnTo>
                    <a:pt x="1384909" y="351878"/>
                  </a:lnTo>
                  <a:lnTo>
                    <a:pt x="1386065" y="353148"/>
                  </a:lnTo>
                  <a:lnTo>
                    <a:pt x="1386941" y="351878"/>
                  </a:lnTo>
                  <a:lnTo>
                    <a:pt x="1387805" y="350608"/>
                  </a:lnTo>
                  <a:lnTo>
                    <a:pt x="1391297" y="345528"/>
                  </a:lnTo>
                  <a:lnTo>
                    <a:pt x="1380261" y="345528"/>
                  </a:lnTo>
                  <a:lnTo>
                    <a:pt x="1375029" y="350608"/>
                  </a:lnTo>
                  <a:lnTo>
                    <a:pt x="1374444" y="349338"/>
                  </a:lnTo>
                  <a:lnTo>
                    <a:pt x="1379677" y="345528"/>
                  </a:lnTo>
                  <a:lnTo>
                    <a:pt x="1382001" y="342988"/>
                  </a:lnTo>
                  <a:lnTo>
                    <a:pt x="1381531" y="341718"/>
                  </a:lnTo>
                  <a:lnTo>
                    <a:pt x="1381074" y="340448"/>
                  </a:lnTo>
                  <a:lnTo>
                    <a:pt x="1377200" y="341718"/>
                  </a:lnTo>
                  <a:lnTo>
                    <a:pt x="1373987" y="341718"/>
                  </a:lnTo>
                  <a:lnTo>
                    <a:pt x="1375029" y="337908"/>
                  </a:lnTo>
                  <a:lnTo>
                    <a:pt x="1373860" y="337908"/>
                  </a:lnTo>
                  <a:lnTo>
                    <a:pt x="1373860" y="331558"/>
                  </a:lnTo>
                  <a:lnTo>
                    <a:pt x="1367472" y="337908"/>
                  </a:lnTo>
                  <a:lnTo>
                    <a:pt x="1368171" y="334098"/>
                  </a:lnTo>
                  <a:lnTo>
                    <a:pt x="1368628" y="331558"/>
                  </a:lnTo>
                  <a:lnTo>
                    <a:pt x="1358760" y="334098"/>
                  </a:lnTo>
                  <a:lnTo>
                    <a:pt x="1359687" y="331558"/>
                  </a:lnTo>
                  <a:lnTo>
                    <a:pt x="1360614" y="329018"/>
                  </a:lnTo>
                  <a:lnTo>
                    <a:pt x="1361084" y="327748"/>
                  </a:lnTo>
                  <a:lnTo>
                    <a:pt x="1356448" y="329018"/>
                  </a:lnTo>
                  <a:lnTo>
                    <a:pt x="1355928" y="327748"/>
                  </a:lnTo>
                  <a:lnTo>
                    <a:pt x="1355407" y="326478"/>
                  </a:lnTo>
                  <a:lnTo>
                    <a:pt x="1353718" y="325208"/>
                  </a:lnTo>
                  <a:lnTo>
                    <a:pt x="1347127" y="327748"/>
                  </a:lnTo>
                  <a:lnTo>
                    <a:pt x="1353883" y="321398"/>
                  </a:lnTo>
                  <a:lnTo>
                    <a:pt x="1354328" y="318858"/>
                  </a:lnTo>
                  <a:lnTo>
                    <a:pt x="1354543" y="317588"/>
                  </a:lnTo>
                  <a:lnTo>
                    <a:pt x="1352791" y="316318"/>
                  </a:lnTo>
                  <a:lnTo>
                    <a:pt x="1351051" y="315048"/>
                  </a:lnTo>
                  <a:lnTo>
                    <a:pt x="1345387" y="316318"/>
                  </a:lnTo>
                  <a:lnTo>
                    <a:pt x="1350035" y="313778"/>
                  </a:lnTo>
                  <a:lnTo>
                    <a:pt x="1349451" y="312508"/>
                  </a:lnTo>
                  <a:lnTo>
                    <a:pt x="1348295" y="309968"/>
                  </a:lnTo>
                  <a:lnTo>
                    <a:pt x="1354683" y="307428"/>
                  </a:lnTo>
                  <a:lnTo>
                    <a:pt x="1352943" y="304888"/>
                  </a:lnTo>
                  <a:lnTo>
                    <a:pt x="1348295" y="304888"/>
                  </a:lnTo>
                  <a:lnTo>
                    <a:pt x="1341323" y="309968"/>
                  </a:lnTo>
                  <a:lnTo>
                    <a:pt x="1342478" y="308698"/>
                  </a:lnTo>
                  <a:lnTo>
                    <a:pt x="1343647" y="307428"/>
                  </a:lnTo>
                  <a:lnTo>
                    <a:pt x="1348295" y="302348"/>
                  </a:lnTo>
                  <a:lnTo>
                    <a:pt x="1343063" y="302348"/>
                  </a:lnTo>
                  <a:lnTo>
                    <a:pt x="1338414" y="301078"/>
                  </a:lnTo>
                  <a:lnTo>
                    <a:pt x="1334350" y="301078"/>
                  </a:lnTo>
                  <a:lnTo>
                    <a:pt x="1330858" y="299808"/>
                  </a:lnTo>
                  <a:lnTo>
                    <a:pt x="1340739" y="292188"/>
                  </a:lnTo>
                  <a:lnTo>
                    <a:pt x="1331595" y="289648"/>
                  </a:lnTo>
                  <a:lnTo>
                    <a:pt x="1323378" y="285838"/>
                  </a:lnTo>
                  <a:lnTo>
                    <a:pt x="1319758" y="284568"/>
                  </a:lnTo>
                  <a:lnTo>
                    <a:pt x="1316139" y="283298"/>
                  </a:lnTo>
                  <a:lnTo>
                    <a:pt x="1309941" y="278218"/>
                  </a:lnTo>
                  <a:lnTo>
                    <a:pt x="1317548" y="275678"/>
                  </a:lnTo>
                  <a:lnTo>
                    <a:pt x="1320685" y="278218"/>
                  </a:lnTo>
                  <a:lnTo>
                    <a:pt x="1323835" y="279488"/>
                  </a:lnTo>
                  <a:lnTo>
                    <a:pt x="1331442" y="276948"/>
                  </a:lnTo>
                  <a:lnTo>
                    <a:pt x="1323263" y="275678"/>
                  </a:lnTo>
                  <a:lnTo>
                    <a:pt x="1315097" y="274408"/>
                  </a:lnTo>
                  <a:lnTo>
                    <a:pt x="1311783" y="273138"/>
                  </a:lnTo>
                  <a:lnTo>
                    <a:pt x="1308481" y="271868"/>
                  </a:lnTo>
                  <a:lnTo>
                    <a:pt x="1305293" y="266788"/>
                  </a:lnTo>
                  <a:lnTo>
                    <a:pt x="1306449" y="264248"/>
                  </a:lnTo>
                  <a:lnTo>
                    <a:pt x="1312265" y="264248"/>
                  </a:lnTo>
                  <a:lnTo>
                    <a:pt x="1315173" y="262978"/>
                  </a:lnTo>
                  <a:lnTo>
                    <a:pt x="1309573" y="259168"/>
                  </a:lnTo>
                  <a:lnTo>
                    <a:pt x="1308836" y="257898"/>
                  </a:lnTo>
                  <a:lnTo>
                    <a:pt x="1306601" y="254088"/>
                  </a:lnTo>
                  <a:lnTo>
                    <a:pt x="1305801" y="252818"/>
                  </a:lnTo>
                  <a:lnTo>
                    <a:pt x="1303401" y="249008"/>
                  </a:lnTo>
                  <a:lnTo>
                    <a:pt x="1297152" y="246468"/>
                  </a:lnTo>
                  <a:lnTo>
                    <a:pt x="1298321" y="245198"/>
                  </a:lnTo>
                  <a:lnTo>
                    <a:pt x="1301800" y="245198"/>
                  </a:lnTo>
                  <a:lnTo>
                    <a:pt x="1300645" y="243928"/>
                  </a:lnTo>
                  <a:lnTo>
                    <a:pt x="1302385" y="241388"/>
                  </a:lnTo>
                  <a:lnTo>
                    <a:pt x="1295412" y="245198"/>
                  </a:lnTo>
                  <a:lnTo>
                    <a:pt x="1297736" y="245198"/>
                  </a:lnTo>
                  <a:lnTo>
                    <a:pt x="1290256" y="249008"/>
                  </a:lnTo>
                  <a:lnTo>
                    <a:pt x="1281899" y="251548"/>
                  </a:lnTo>
                  <a:lnTo>
                    <a:pt x="1274203" y="251548"/>
                  </a:lnTo>
                  <a:lnTo>
                    <a:pt x="1268679" y="252818"/>
                  </a:lnTo>
                  <a:lnTo>
                    <a:pt x="1278191" y="247738"/>
                  </a:lnTo>
                  <a:lnTo>
                    <a:pt x="1280731" y="243928"/>
                  </a:lnTo>
                  <a:lnTo>
                    <a:pt x="1284363" y="240118"/>
                  </a:lnTo>
                  <a:lnTo>
                    <a:pt x="1290764" y="237578"/>
                  </a:lnTo>
                  <a:lnTo>
                    <a:pt x="1297152" y="235038"/>
                  </a:lnTo>
                  <a:lnTo>
                    <a:pt x="1291348" y="235038"/>
                  </a:lnTo>
                  <a:lnTo>
                    <a:pt x="1287272" y="237578"/>
                  </a:lnTo>
                  <a:lnTo>
                    <a:pt x="1287856" y="236308"/>
                  </a:lnTo>
                  <a:lnTo>
                    <a:pt x="1290764" y="235038"/>
                  </a:lnTo>
                  <a:lnTo>
                    <a:pt x="1296568" y="232498"/>
                  </a:lnTo>
                  <a:lnTo>
                    <a:pt x="1290764" y="229958"/>
                  </a:lnTo>
                  <a:lnTo>
                    <a:pt x="1283792" y="235038"/>
                  </a:lnTo>
                  <a:lnTo>
                    <a:pt x="1283347" y="233768"/>
                  </a:lnTo>
                  <a:lnTo>
                    <a:pt x="1282039" y="229958"/>
                  </a:lnTo>
                  <a:lnTo>
                    <a:pt x="1285532" y="228688"/>
                  </a:lnTo>
                  <a:lnTo>
                    <a:pt x="1287272" y="228688"/>
                  </a:lnTo>
                  <a:lnTo>
                    <a:pt x="1291348" y="227418"/>
                  </a:lnTo>
                  <a:lnTo>
                    <a:pt x="1283792" y="228688"/>
                  </a:lnTo>
                  <a:lnTo>
                    <a:pt x="1275651" y="228688"/>
                  </a:lnTo>
                  <a:lnTo>
                    <a:pt x="1276959" y="224878"/>
                  </a:lnTo>
                  <a:lnTo>
                    <a:pt x="1277391" y="223608"/>
                  </a:lnTo>
                  <a:lnTo>
                    <a:pt x="1279715" y="223608"/>
                  </a:lnTo>
                  <a:lnTo>
                    <a:pt x="1282039" y="222338"/>
                  </a:lnTo>
                  <a:lnTo>
                    <a:pt x="1282623" y="222338"/>
                  </a:lnTo>
                  <a:lnTo>
                    <a:pt x="1277429" y="219798"/>
                  </a:lnTo>
                  <a:lnTo>
                    <a:pt x="1270203" y="218528"/>
                  </a:lnTo>
                  <a:lnTo>
                    <a:pt x="1264399" y="214718"/>
                  </a:lnTo>
                  <a:lnTo>
                    <a:pt x="1263446" y="209638"/>
                  </a:lnTo>
                  <a:lnTo>
                    <a:pt x="1267180" y="208368"/>
                  </a:lnTo>
                  <a:lnTo>
                    <a:pt x="1270901" y="207098"/>
                  </a:lnTo>
                  <a:lnTo>
                    <a:pt x="1272959" y="204558"/>
                  </a:lnTo>
                  <a:lnTo>
                    <a:pt x="1273721" y="203288"/>
                  </a:lnTo>
                  <a:lnTo>
                    <a:pt x="1274483" y="202018"/>
                  </a:lnTo>
                  <a:lnTo>
                    <a:pt x="1277391" y="200748"/>
                  </a:lnTo>
                  <a:lnTo>
                    <a:pt x="1280299" y="199478"/>
                  </a:lnTo>
                  <a:lnTo>
                    <a:pt x="1275067" y="196938"/>
                  </a:lnTo>
                  <a:lnTo>
                    <a:pt x="1269263" y="200748"/>
                  </a:lnTo>
                  <a:lnTo>
                    <a:pt x="1268488" y="198208"/>
                  </a:lnTo>
                  <a:lnTo>
                    <a:pt x="1268095" y="196938"/>
                  </a:lnTo>
                  <a:lnTo>
                    <a:pt x="1257642" y="198208"/>
                  </a:lnTo>
                  <a:lnTo>
                    <a:pt x="1260538" y="193128"/>
                  </a:lnTo>
                  <a:lnTo>
                    <a:pt x="1266939" y="194398"/>
                  </a:lnTo>
                  <a:lnTo>
                    <a:pt x="1265885" y="193128"/>
                  </a:lnTo>
                  <a:lnTo>
                    <a:pt x="1261706" y="188048"/>
                  </a:lnTo>
                  <a:lnTo>
                    <a:pt x="1258214" y="194398"/>
                  </a:lnTo>
                  <a:lnTo>
                    <a:pt x="1250086" y="194398"/>
                  </a:lnTo>
                  <a:lnTo>
                    <a:pt x="1241996" y="202018"/>
                  </a:lnTo>
                  <a:lnTo>
                    <a:pt x="1243736" y="195668"/>
                  </a:lnTo>
                  <a:lnTo>
                    <a:pt x="1245438" y="195668"/>
                  </a:lnTo>
                  <a:lnTo>
                    <a:pt x="1242580" y="191858"/>
                  </a:lnTo>
                  <a:lnTo>
                    <a:pt x="1247190" y="189318"/>
                  </a:lnTo>
                  <a:lnTo>
                    <a:pt x="1249502" y="188048"/>
                  </a:lnTo>
                  <a:lnTo>
                    <a:pt x="1239672" y="188048"/>
                  </a:lnTo>
                  <a:lnTo>
                    <a:pt x="1241996" y="182968"/>
                  </a:lnTo>
                  <a:lnTo>
                    <a:pt x="1246009" y="181698"/>
                  </a:lnTo>
                  <a:lnTo>
                    <a:pt x="1249502" y="180428"/>
                  </a:lnTo>
                  <a:lnTo>
                    <a:pt x="1252994" y="179158"/>
                  </a:lnTo>
                  <a:lnTo>
                    <a:pt x="1256474" y="177888"/>
                  </a:lnTo>
                  <a:lnTo>
                    <a:pt x="1259382" y="176618"/>
                  </a:lnTo>
                  <a:lnTo>
                    <a:pt x="1253375" y="176618"/>
                  </a:lnTo>
                  <a:lnTo>
                    <a:pt x="1250530" y="175348"/>
                  </a:lnTo>
                  <a:lnTo>
                    <a:pt x="1247470" y="172808"/>
                  </a:lnTo>
                  <a:lnTo>
                    <a:pt x="1243736" y="172808"/>
                  </a:lnTo>
                  <a:lnTo>
                    <a:pt x="1248359" y="170268"/>
                  </a:lnTo>
                  <a:lnTo>
                    <a:pt x="1250276" y="169214"/>
                  </a:lnTo>
                  <a:lnTo>
                    <a:pt x="1242580" y="170268"/>
                  </a:lnTo>
                  <a:lnTo>
                    <a:pt x="1244854" y="167728"/>
                  </a:lnTo>
                  <a:lnTo>
                    <a:pt x="1246009" y="167728"/>
                  </a:lnTo>
                  <a:lnTo>
                    <a:pt x="1251826" y="165188"/>
                  </a:lnTo>
                  <a:lnTo>
                    <a:pt x="1249375" y="163918"/>
                  </a:lnTo>
                  <a:lnTo>
                    <a:pt x="1244371" y="166458"/>
                  </a:lnTo>
                  <a:lnTo>
                    <a:pt x="1240345" y="167728"/>
                  </a:lnTo>
                  <a:lnTo>
                    <a:pt x="1240828" y="165188"/>
                  </a:lnTo>
                  <a:lnTo>
                    <a:pt x="1241996" y="165188"/>
                  </a:lnTo>
                  <a:lnTo>
                    <a:pt x="1243152" y="163918"/>
                  </a:lnTo>
                  <a:lnTo>
                    <a:pt x="1244854" y="165188"/>
                  </a:lnTo>
                  <a:lnTo>
                    <a:pt x="1245146" y="163918"/>
                  </a:lnTo>
                  <a:lnTo>
                    <a:pt x="1246593" y="157568"/>
                  </a:lnTo>
                  <a:lnTo>
                    <a:pt x="1236764" y="155422"/>
                  </a:lnTo>
                  <a:lnTo>
                    <a:pt x="1236764" y="276948"/>
                  </a:lnTo>
                  <a:lnTo>
                    <a:pt x="1229791" y="276948"/>
                  </a:lnTo>
                  <a:lnTo>
                    <a:pt x="1230960" y="274408"/>
                  </a:lnTo>
                  <a:lnTo>
                    <a:pt x="1232115" y="273138"/>
                  </a:lnTo>
                  <a:lnTo>
                    <a:pt x="1236179" y="273138"/>
                  </a:lnTo>
                  <a:lnTo>
                    <a:pt x="1236764" y="276948"/>
                  </a:lnTo>
                  <a:lnTo>
                    <a:pt x="1236764" y="155422"/>
                  </a:lnTo>
                  <a:lnTo>
                    <a:pt x="1235024" y="155028"/>
                  </a:lnTo>
                  <a:lnTo>
                    <a:pt x="1237932" y="148678"/>
                  </a:lnTo>
                  <a:lnTo>
                    <a:pt x="1244193" y="146138"/>
                  </a:lnTo>
                  <a:lnTo>
                    <a:pt x="1246403" y="147408"/>
                  </a:lnTo>
                  <a:lnTo>
                    <a:pt x="1248283" y="148678"/>
                  </a:lnTo>
                  <a:lnTo>
                    <a:pt x="1253566" y="146138"/>
                  </a:lnTo>
                  <a:lnTo>
                    <a:pt x="1249413" y="142328"/>
                  </a:lnTo>
                  <a:lnTo>
                    <a:pt x="1248029" y="141058"/>
                  </a:lnTo>
                  <a:lnTo>
                    <a:pt x="1241031" y="137248"/>
                  </a:lnTo>
                  <a:lnTo>
                    <a:pt x="1235227" y="133438"/>
                  </a:lnTo>
                  <a:lnTo>
                    <a:pt x="1234059" y="129628"/>
                  </a:lnTo>
                  <a:lnTo>
                    <a:pt x="1233284" y="127088"/>
                  </a:lnTo>
                  <a:lnTo>
                    <a:pt x="1232115" y="128358"/>
                  </a:lnTo>
                  <a:lnTo>
                    <a:pt x="1224800" y="129628"/>
                  </a:lnTo>
                  <a:lnTo>
                    <a:pt x="1225626" y="128358"/>
                  </a:lnTo>
                  <a:lnTo>
                    <a:pt x="1227251" y="125818"/>
                  </a:lnTo>
                  <a:lnTo>
                    <a:pt x="1231544" y="122008"/>
                  </a:lnTo>
                  <a:lnTo>
                    <a:pt x="1229791" y="119468"/>
                  </a:lnTo>
                  <a:lnTo>
                    <a:pt x="1231531" y="119468"/>
                  </a:lnTo>
                  <a:lnTo>
                    <a:pt x="1240828" y="116928"/>
                  </a:lnTo>
                  <a:lnTo>
                    <a:pt x="1238504" y="116928"/>
                  </a:lnTo>
                  <a:lnTo>
                    <a:pt x="1240256" y="111848"/>
                  </a:lnTo>
                  <a:lnTo>
                    <a:pt x="1237157" y="110578"/>
                  </a:lnTo>
                  <a:lnTo>
                    <a:pt x="1230960" y="108038"/>
                  </a:lnTo>
                  <a:lnTo>
                    <a:pt x="1222235" y="101688"/>
                  </a:lnTo>
                  <a:lnTo>
                    <a:pt x="1227467" y="101688"/>
                  </a:lnTo>
                  <a:lnTo>
                    <a:pt x="1230960" y="96608"/>
                  </a:lnTo>
                  <a:lnTo>
                    <a:pt x="1227467" y="92798"/>
                  </a:lnTo>
                  <a:lnTo>
                    <a:pt x="1228775" y="88988"/>
                  </a:lnTo>
                  <a:lnTo>
                    <a:pt x="1229207" y="87718"/>
                  </a:lnTo>
                  <a:lnTo>
                    <a:pt x="1223975" y="88988"/>
                  </a:lnTo>
                  <a:lnTo>
                    <a:pt x="1224559" y="86448"/>
                  </a:lnTo>
                  <a:lnTo>
                    <a:pt x="1217587" y="88988"/>
                  </a:lnTo>
                  <a:lnTo>
                    <a:pt x="1220838" y="86448"/>
                  </a:lnTo>
                  <a:lnTo>
                    <a:pt x="1224076" y="83908"/>
                  </a:lnTo>
                  <a:lnTo>
                    <a:pt x="1225511" y="78828"/>
                  </a:lnTo>
                  <a:lnTo>
                    <a:pt x="1223556" y="76288"/>
                  </a:lnTo>
                  <a:lnTo>
                    <a:pt x="1219911" y="73748"/>
                  </a:lnTo>
                  <a:lnTo>
                    <a:pt x="1215847" y="69964"/>
                  </a:lnTo>
                  <a:lnTo>
                    <a:pt x="1215847" y="284568"/>
                  </a:lnTo>
                  <a:lnTo>
                    <a:pt x="1207706" y="283298"/>
                  </a:lnTo>
                  <a:lnTo>
                    <a:pt x="1207706" y="280758"/>
                  </a:lnTo>
                  <a:lnTo>
                    <a:pt x="1207706" y="276948"/>
                  </a:lnTo>
                  <a:lnTo>
                    <a:pt x="1215847" y="284568"/>
                  </a:lnTo>
                  <a:lnTo>
                    <a:pt x="1215847" y="69964"/>
                  </a:lnTo>
                  <a:lnTo>
                    <a:pt x="1213307" y="67398"/>
                  </a:lnTo>
                  <a:lnTo>
                    <a:pt x="1213942" y="63588"/>
                  </a:lnTo>
                  <a:lnTo>
                    <a:pt x="1215288" y="62318"/>
                  </a:lnTo>
                  <a:lnTo>
                    <a:pt x="1219327" y="58508"/>
                  </a:lnTo>
                  <a:lnTo>
                    <a:pt x="1219911" y="59778"/>
                  </a:lnTo>
                  <a:lnTo>
                    <a:pt x="1224559" y="61048"/>
                  </a:lnTo>
                  <a:lnTo>
                    <a:pt x="1223975" y="59778"/>
                  </a:lnTo>
                  <a:lnTo>
                    <a:pt x="1222921" y="58508"/>
                  </a:lnTo>
                  <a:lnTo>
                    <a:pt x="1221854" y="57238"/>
                  </a:lnTo>
                  <a:lnTo>
                    <a:pt x="1217587" y="52158"/>
                  </a:lnTo>
                  <a:lnTo>
                    <a:pt x="1209446" y="54698"/>
                  </a:lnTo>
                  <a:lnTo>
                    <a:pt x="1212938" y="54698"/>
                  </a:lnTo>
                  <a:lnTo>
                    <a:pt x="1209446" y="56095"/>
                  </a:lnTo>
                  <a:lnTo>
                    <a:pt x="1209446" y="73748"/>
                  </a:lnTo>
                  <a:lnTo>
                    <a:pt x="1207122" y="75018"/>
                  </a:lnTo>
                  <a:lnTo>
                    <a:pt x="1203642" y="76288"/>
                  </a:lnTo>
                  <a:lnTo>
                    <a:pt x="1200734" y="76288"/>
                  </a:lnTo>
                  <a:lnTo>
                    <a:pt x="1200734" y="75018"/>
                  </a:lnTo>
                  <a:lnTo>
                    <a:pt x="1200150" y="75018"/>
                  </a:lnTo>
                  <a:lnTo>
                    <a:pt x="1200150" y="73748"/>
                  </a:lnTo>
                  <a:lnTo>
                    <a:pt x="1209446" y="73748"/>
                  </a:lnTo>
                  <a:lnTo>
                    <a:pt x="1209446" y="56095"/>
                  </a:lnTo>
                  <a:lnTo>
                    <a:pt x="1206550" y="57238"/>
                  </a:lnTo>
                  <a:lnTo>
                    <a:pt x="1201318" y="57238"/>
                  </a:lnTo>
                  <a:lnTo>
                    <a:pt x="1196670" y="55968"/>
                  </a:lnTo>
                  <a:lnTo>
                    <a:pt x="1196670" y="53428"/>
                  </a:lnTo>
                  <a:lnTo>
                    <a:pt x="1203058" y="55968"/>
                  </a:lnTo>
                  <a:lnTo>
                    <a:pt x="1206842" y="53428"/>
                  </a:lnTo>
                  <a:lnTo>
                    <a:pt x="1210614" y="50888"/>
                  </a:lnTo>
                  <a:lnTo>
                    <a:pt x="1214678" y="48348"/>
                  </a:lnTo>
                  <a:lnTo>
                    <a:pt x="1212354" y="48348"/>
                  </a:lnTo>
                  <a:lnTo>
                    <a:pt x="1208874" y="49618"/>
                  </a:lnTo>
                  <a:lnTo>
                    <a:pt x="1206550" y="49618"/>
                  </a:lnTo>
                  <a:lnTo>
                    <a:pt x="1208316" y="48348"/>
                  </a:lnTo>
                  <a:lnTo>
                    <a:pt x="1210094" y="47078"/>
                  </a:lnTo>
                  <a:lnTo>
                    <a:pt x="1204442" y="47078"/>
                  </a:lnTo>
                  <a:lnTo>
                    <a:pt x="1197800" y="48348"/>
                  </a:lnTo>
                  <a:lnTo>
                    <a:pt x="1198410" y="45808"/>
                  </a:lnTo>
                  <a:lnTo>
                    <a:pt x="1203058" y="44538"/>
                  </a:lnTo>
                  <a:lnTo>
                    <a:pt x="1200150" y="43268"/>
                  </a:lnTo>
                  <a:lnTo>
                    <a:pt x="1193761" y="41998"/>
                  </a:lnTo>
                  <a:lnTo>
                    <a:pt x="1194917" y="39458"/>
                  </a:lnTo>
                  <a:lnTo>
                    <a:pt x="1202156" y="37604"/>
                  </a:lnTo>
                  <a:lnTo>
                    <a:pt x="1199070" y="36918"/>
                  </a:lnTo>
                  <a:lnTo>
                    <a:pt x="1195133" y="34378"/>
                  </a:lnTo>
                  <a:lnTo>
                    <a:pt x="1197254" y="31838"/>
                  </a:lnTo>
                  <a:lnTo>
                    <a:pt x="1200150" y="33108"/>
                  </a:lnTo>
                  <a:lnTo>
                    <a:pt x="1200734" y="34378"/>
                  </a:lnTo>
                  <a:lnTo>
                    <a:pt x="1203642" y="35648"/>
                  </a:lnTo>
                  <a:lnTo>
                    <a:pt x="1214678" y="30568"/>
                  </a:lnTo>
                  <a:lnTo>
                    <a:pt x="1211770" y="30568"/>
                  </a:lnTo>
                  <a:lnTo>
                    <a:pt x="1212164" y="29298"/>
                  </a:lnTo>
                  <a:lnTo>
                    <a:pt x="1212938" y="26758"/>
                  </a:lnTo>
                  <a:lnTo>
                    <a:pt x="1215034" y="22948"/>
                  </a:lnTo>
                  <a:lnTo>
                    <a:pt x="1216431" y="20408"/>
                  </a:lnTo>
                  <a:lnTo>
                    <a:pt x="1213523" y="22948"/>
                  </a:lnTo>
                  <a:lnTo>
                    <a:pt x="1200962" y="21678"/>
                  </a:lnTo>
                  <a:lnTo>
                    <a:pt x="1199502" y="20408"/>
                  </a:lnTo>
                  <a:lnTo>
                    <a:pt x="1198041" y="19138"/>
                  </a:lnTo>
                  <a:lnTo>
                    <a:pt x="1197190" y="16598"/>
                  </a:lnTo>
                  <a:lnTo>
                    <a:pt x="1196771" y="15328"/>
                  </a:lnTo>
                  <a:lnTo>
                    <a:pt x="1189113" y="12788"/>
                  </a:lnTo>
                  <a:lnTo>
                    <a:pt x="1197851" y="14058"/>
                  </a:lnTo>
                  <a:lnTo>
                    <a:pt x="1201534" y="12788"/>
                  </a:lnTo>
                  <a:lnTo>
                    <a:pt x="1204226" y="11518"/>
                  </a:lnTo>
                  <a:lnTo>
                    <a:pt x="1210030" y="10248"/>
                  </a:lnTo>
                  <a:lnTo>
                    <a:pt x="1212938" y="8978"/>
                  </a:lnTo>
                  <a:lnTo>
                    <a:pt x="1215847" y="6438"/>
                  </a:lnTo>
                  <a:lnTo>
                    <a:pt x="1219327" y="6438"/>
                  </a:lnTo>
                  <a:lnTo>
                    <a:pt x="1216190" y="3898"/>
                  </a:lnTo>
                  <a:lnTo>
                    <a:pt x="1217295" y="2628"/>
                  </a:lnTo>
                  <a:lnTo>
                    <a:pt x="1217498" y="1358"/>
                  </a:lnTo>
                  <a:lnTo>
                    <a:pt x="1171092" y="1358"/>
                  </a:lnTo>
                  <a:lnTo>
                    <a:pt x="1171092" y="111848"/>
                  </a:lnTo>
                  <a:lnTo>
                    <a:pt x="1170520" y="118198"/>
                  </a:lnTo>
                  <a:lnTo>
                    <a:pt x="1167028" y="122008"/>
                  </a:lnTo>
                  <a:lnTo>
                    <a:pt x="1163548" y="120497"/>
                  </a:lnTo>
                  <a:lnTo>
                    <a:pt x="1163548" y="125818"/>
                  </a:lnTo>
                  <a:lnTo>
                    <a:pt x="1155992" y="127266"/>
                  </a:lnTo>
                  <a:lnTo>
                    <a:pt x="1155992" y="274408"/>
                  </a:lnTo>
                  <a:lnTo>
                    <a:pt x="1152499" y="278218"/>
                  </a:lnTo>
                  <a:lnTo>
                    <a:pt x="1143787" y="280758"/>
                  </a:lnTo>
                  <a:lnTo>
                    <a:pt x="1142619" y="270598"/>
                  </a:lnTo>
                  <a:lnTo>
                    <a:pt x="1146111" y="266788"/>
                  </a:lnTo>
                  <a:lnTo>
                    <a:pt x="1150175" y="268058"/>
                  </a:lnTo>
                  <a:lnTo>
                    <a:pt x="1155992" y="274408"/>
                  </a:lnTo>
                  <a:lnTo>
                    <a:pt x="1155992" y="127266"/>
                  </a:lnTo>
                  <a:lnTo>
                    <a:pt x="1150175" y="128358"/>
                  </a:lnTo>
                  <a:lnTo>
                    <a:pt x="1152499" y="122008"/>
                  </a:lnTo>
                  <a:lnTo>
                    <a:pt x="1156563" y="118198"/>
                  </a:lnTo>
                  <a:lnTo>
                    <a:pt x="1157732" y="122008"/>
                  </a:lnTo>
                  <a:lnTo>
                    <a:pt x="1162964" y="122008"/>
                  </a:lnTo>
                  <a:lnTo>
                    <a:pt x="1163548" y="125818"/>
                  </a:lnTo>
                  <a:lnTo>
                    <a:pt x="1163548" y="120497"/>
                  </a:lnTo>
                  <a:lnTo>
                    <a:pt x="1161224" y="119468"/>
                  </a:lnTo>
                  <a:lnTo>
                    <a:pt x="1161415" y="118198"/>
                  </a:lnTo>
                  <a:lnTo>
                    <a:pt x="1162380" y="111848"/>
                  </a:lnTo>
                  <a:lnTo>
                    <a:pt x="1167612" y="110578"/>
                  </a:lnTo>
                  <a:lnTo>
                    <a:pt x="1171092" y="111848"/>
                  </a:lnTo>
                  <a:lnTo>
                    <a:pt x="1171092" y="1358"/>
                  </a:lnTo>
                  <a:lnTo>
                    <a:pt x="1128090" y="1358"/>
                  </a:lnTo>
                  <a:lnTo>
                    <a:pt x="1128090" y="149948"/>
                  </a:lnTo>
                  <a:lnTo>
                    <a:pt x="1128090" y="157568"/>
                  </a:lnTo>
                  <a:lnTo>
                    <a:pt x="1118209" y="158838"/>
                  </a:lnTo>
                  <a:lnTo>
                    <a:pt x="1112405" y="163918"/>
                  </a:lnTo>
                  <a:lnTo>
                    <a:pt x="1107757" y="170268"/>
                  </a:lnTo>
                  <a:lnTo>
                    <a:pt x="1097292" y="170268"/>
                  </a:lnTo>
                  <a:lnTo>
                    <a:pt x="1097876" y="163918"/>
                  </a:lnTo>
                  <a:lnTo>
                    <a:pt x="1098461" y="157568"/>
                  </a:lnTo>
                  <a:lnTo>
                    <a:pt x="1103680" y="152488"/>
                  </a:lnTo>
                  <a:lnTo>
                    <a:pt x="1111999" y="153758"/>
                  </a:lnTo>
                  <a:lnTo>
                    <a:pt x="1114488" y="152488"/>
                  </a:lnTo>
                  <a:lnTo>
                    <a:pt x="1116977" y="151218"/>
                  </a:lnTo>
                  <a:lnTo>
                    <a:pt x="1119200" y="149948"/>
                  </a:lnTo>
                  <a:lnTo>
                    <a:pt x="1121422" y="148678"/>
                  </a:lnTo>
                  <a:lnTo>
                    <a:pt x="1128090" y="149948"/>
                  </a:lnTo>
                  <a:lnTo>
                    <a:pt x="1128090" y="1358"/>
                  </a:lnTo>
                  <a:lnTo>
                    <a:pt x="1121943" y="1358"/>
                  </a:lnTo>
                  <a:lnTo>
                    <a:pt x="1122286" y="2628"/>
                  </a:lnTo>
                  <a:lnTo>
                    <a:pt x="1119962" y="6438"/>
                  </a:lnTo>
                  <a:lnTo>
                    <a:pt x="1117638" y="6438"/>
                  </a:lnTo>
                  <a:lnTo>
                    <a:pt x="1117638" y="143598"/>
                  </a:lnTo>
                  <a:lnTo>
                    <a:pt x="1115885" y="149948"/>
                  </a:lnTo>
                  <a:lnTo>
                    <a:pt x="1107757" y="149948"/>
                  </a:lnTo>
                  <a:lnTo>
                    <a:pt x="1107173" y="146138"/>
                  </a:lnTo>
                  <a:lnTo>
                    <a:pt x="1108913" y="144868"/>
                  </a:lnTo>
                  <a:lnTo>
                    <a:pt x="1110081" y="142328"/>
                  </a:lnTo>
                  <a:lnTo>
                    <a:pt x="1112405" y="143598"/>
                  </a:lnTo>
                  <a:lnTo>
                    <a:pt x="1117638" y="143598"/>
                  </a:lnTo>
                  <a:lnTo>
                    <a:pt x="1117638" y="6438"/>
                  </a:lnTo>
                  <a:lnTo>
                    <a:pt x="1112405" y="6438"/>
                  </a:lnTo>
                  <a:lnTo>
                    <a:pt x="1112037" y="5168"/>
                  </a:lnTo>
                  <a:lnTo>
                    <a:pt x="1110919" y="1358"/>
                  </a:lnTo>
                  <a:lnTo>
                    <a:pt x="1025817" y="1358"/>
                  </a:lnTo>
                  <a:lnTo>
                    <a:pt x="1025817" y="260438"/>
                  </a:lnTo>
                  <a:lnTo>
                    <a:pt x="1024077" y="266788"/>
                  </a:lnTo>
                  <a:lnTo>
                    <a:pt x="1018844" y="266788"/>
                  </a:lnTo>
                  <a:lnTo>
                    <a:pt x="1017092" y="262978"/>
                  </a:lnTo>
                  <a:lnTo>
                    <a:pt x="1017384" y="260438"/>
                  </a:lnTo>
                  <a:lnTo>
                    <a:pt x="1017536" y="259168"/>
                  </a:lnTo>
                  <a:lnTo>
                    <a:pt x="1017676" y="257898"/>
                  </a:lnTo>
                  <a:lnTo>
                    <a:pt x="1020584" y="260438"/>
                  </a:lnTo>
                  <a:lnTo>
                    <a:pt x="1025817" y="260438"/>
                  </a:lnTo>
                  <a:lnTo>
                    <a:pt x="1025817" y="1358"/>
                  </a:lnTo>
                  <a:lnTo>
                    <a:pt x="975880" y="1358"/>
                  </a:lnTo>
                  <a:lnTo>
                    <a:pt x="975880" y="335368"/>
                  </a:lnTo>
                  <a:lnTo>
                    <a:pt x="973556" y="336638"/>
                  </a:lnTo>
                  <a:lnTo>
                    <a:pt x="972985" y="337908"/>
                  </a:lnTo>
                  <a:lnTo>
                    <a:pt x="969492" y="337908"/>
                  </a:lnTo>
                  <a:lnTo>
                    <a:pt x="967752" y="336638"/>
                  </a:lnTo>
                  <a:lnTo>
                    <a:pt x="969492" y="332828"/>
                  </a:lnTo>
                  <a:lnTo>
                    <a:pt x="970661" y="332828"/>
                  </a:lnTo>
                  <a:lnTo>
                    <a:pt x="971232" y="331558"/>
                  </a:lnTo>
                  <a:lnTo>
                    <a:pt x="972985" y="332828"/>
                  </a:lnTo>
                  <a:lnTo>
                    <a:pt x="974140" y="334098"/>
                  </a:lnTo>
                  <a:lnTo>
                    <a:pt x="975880" y="335368"/>
                  </a:lnTo>
                  <a:lnTo>
                    <a:pt x="975880" y="1358"/>
                  </a:lnTo>
                  <a:lnTo>
                    <a:pt x="968336" y="1358"/>
                  </a:lnTo>
                  <a:lnTo>
                    <a:pt x="968336" y="307428"/>
                  </a:lnTo>
                  <a:lnTo>
                    <a:pt x="968336" y="308698"/>
                  </a:lnTo>
                  <a:lnTo>
                    <a:pt x="967168" y="308698"/>
                  </a:lnTo>
                  <a:lnTo>
                    <a:pt x="968336" y="307428"/>
                  </a:lnTo>
                  <a:lnTo>
                    <a:pt x="968336" y="1358"/>
                  </a:lnTo>
                  <a:lnTo>
                    <a:pt x="954963" y="1358"/>
                  </a:lnTo>
                  <a:lnTo>
                    <a:pt x="954963" y="930998"/>
                  </a:lnTo>
                  <a:lnTo>
                    <a:pt x="948575" y="939888"/>
                  </a:lnTo>
                  <a:lnTo>
                    <a:pt x="948575" y="938618"/>
                  </a:lnTo>
                  <a:lnTo>
                    <a:pt x="949731" y="933538"/>
                  </a:lnTo>
                  <a:lnTo>
                    <a:pt x="950899" y="930998"/>
                  </a:lnTo>
                  <a:lnTo>
                    <a:pt x="954963" y="930998"/>
                  </a:lnTo>
                  <a:lnTo>
                    <a:pt x="954963" y="1358"/>
                  </a:lnTo>
                  <a:lnTo>
                    <a:pt x="951407" y="1358"/>
                  </a:lnTo>
                  <a:lnTo>
                    <a:pt x="951407" y="205828"/>
                  </a:lnTo>
                  <a:lnTo>
                    <a:pt x="950937" y="208368"/>
                  </a:lnTo>
                  <a:lnTo>
                    <a:pt x="948575" y="205828"/>
                  </a:lnTo>
                  <a:lnTo>
                    <a:pt x="950455" y="203288"/>
                  </a:lnTo>
                  <a:lnTo>
                    <a:pt x="951407" y="205828"/>
                  </a:lnTo>
                  <a:lnTo>
                    <a:pt x="951407" y="1358"/>
                  </a:lnTo>
                  <a:lnTo>
                    <a:pt x="942174" y="1358"/>
                  </a:lnTo>
                  <a:lnTo>
                    <a:pt x="942174" y="776058"/>
                  </a:lnTo>
                  <a:lnTo>
                    <a:pt x="939279" y="778598"/>
                  </a:lnTo>
                  <a:lnTo>
                    <a:pt x="938695" y="779868"/>
                  </a:lnTo>
                  <a:lnTo>
                    <a:pt x="938110" y="779868"/>
                  </a:lnTo>
                  <a:lnTo>
                    <a:pt x="934631" y="783678"/>
                  </a:lnTo>
                  <a:lnTo>
                    <a:pt x="936955" y="778598"/>
                  </a:lnTo>
                  <a:lnTo>
                    <a:pt x="936955" y="776058"/>
                  </a:lnTo>
                  <a:lnTo>
                    <a:pt x="942174" y="776058"/>
                  </a:lnTo>
                  <a:lnTo>
                    <a:pt x="942174" y="1358"/>
                  </a:lnTo>
                  <a:lnTo>
                    <a:pt x="938695" y="1358"/>
                  </a:lnTo>
                  <a:lnTo>
                    <a:pt x="939279" y="5168"/>
                  </a:lnTo>
                  <a:lnTo>
                    <a:pt x="933462" y="5168"/>
                  </a:lnTo>
                  <a:lnTo>
                    <a:pt x="933462" y="758278"/>
                  </a:lnTo>
                  <a:lnTo>
                    <a:pt x="931722" y="760818"/>
                  </a:lnTo>
                  <a:lnTo>
                    <a:pt x="931722" y="924648"/>
                  </a:lnTo>
                  <a:lnTo>
                    <a:pt x="929982" y="925918"/>
                  </a:lnTo>
                  <a:lnTo>
                    <a:pt x="928814" y="928458"/>
                  </a:lnTo>
                  <a:lnTo>
                    <a:pt x="926490" y="930998"/>
                  </a:lnTo>
                  <a:lnTo>
                    <a:pt x="928230" y="923378"/>
                  </a:lnTo>
                  <a:lnTo>
                    <a:pt x="930554" y="923378"/>
                  </a:lnTo>
                  <a:lnTo>
                    <a:pt x="931722" y="924648"/>
                  </a:lnTo>
                  <a:lnTo>
                    <a:pt x="931722" y="760818"/>
                  </a:lnTo>
                  <a:lnTo>
                    <a:pt x="930554" y="762088"/>
                  </a:lnTo>
                  <a:lnTo>
                    <a:pt x="928230" y="762088"/>
                  </a:lnTo>
                  <a:lnTo>
                    <a:pt x="928814" y="760818"/>
                  </a:lnTo>
                  <a:lnTo>
                    <a:pt x="929982" y="759548"/>
                  </a:lnTo>
                  <a:lnTo>
                    <a:pt x="931722" y="758278"/>
                  </a:lnTo>
                  <a:lnTo>
                    <a:pt x="933462" y="758278"/>
                  </a:lnTo>
                  <a:lnTo>
                    <a:pt x="933462" y="5168"/>
                  </a:lnTo>
                  <a:lnTo>
                    <a:pt x="931138" y="5168"/>
                  </a:lnTo>
                  <a:lnTo>
                    <a:pt x="931138" y="754468"/>
                  </a:lnTo>
                  <a:lnTo>
                    <a:pt x="928814" y="757008"/>
                  </a:lnTo>
                  <a:lnTo>
                    <a:pt x="925322" y="762088"/>
                  </a:lnTo>
                  <a:lnTo>
                    <a:pt x="921842" y="764628"/>
                  </a:lnTo>
                  <a:lnTo>
                    <a:pt x="921067" y="763358"/>
                  </a:lnTo>
                  <a:lnTo>
                    <a:pt x="919518" y="760818"/>
                  </a:lnTo>
                  <a:lnTo>
                    <a:pt x="920102" y="760818"/>
                  </a:lnTo>
                  <a:lnTo>
                    <a:pt x="920102" y="759548"/>
                  </a:lnTo>
                  <a:lnTo>
                    <a:pt x="922858" y="758278"/>
                  </a:lnTo>
                  <a:lnTo>
                    <a:pt x="931138" y="754468"/>
                  </a:lnTo>
                  <a:lnTo>
                    <a:pt x="931138" y="5168"/>
                  </a:lnTo>
                  <a:lnTo>
                    <a:pt x="928954" y="5168"/>
                  </a:lnTo>
                  <a:lnTo>
                    <a:pt x="928954" y="448398"/>
                  </a:lnTo>
                  <a:lnTo>
                    <a:pt x="928814" y="448818"/>
                  </a:lnTo>
                  <a:lnTo>
                    <a:pt x="928814" y="750658"/>
                  </a:lnTo>
                  <a:lnTo>
                    <a:pt x="921258" y="758278"/>
                  </a:lnTo>
                  <a:lnTo>
                    <a:pt x="922286" y="756031"/>
                  </a:lnTo>
                  <a:lnTo>
                    <a:pt x="916660" y="758278"/>
                  </a:lnTo>
                  <a:lnTo>
                    <a:pt x="915568" y="758685"/>
                  </a:lnTo>
                  <a:lnTo>
                    <a:pt x="924750" y="750658"/>
                  </a:lnTo>
                  <a:lnTo>
                    <a:pt x="928814" y="750658"/>
                  </a:lnTo>
                  <a:lnTo>
                    <a:pt x="928814" y="448818"/>
                  </a:lnTo>
                  <a:lnTo>
                    <a:pt x="928522" y="449668"/>
                  </a:lnTo>
                  <a:lnTo>
                    <a:pt x="925906" y="447128"/>
                  </a:lnTo>
                  <a:lnTo>
                    <a:pt x="927874" y="445858"/>
                  </a:lnTo>
                  <a:lnTo>
                    <a:pt x="928954" y="448398"/>
                  </a:lnTo>
                  <a:lnTo>
                    <a:pt x="928954" y="5168"/>
                  </a:lnTo>
                  <a:lnTo>
                    <a:pt x="928814" y="5168"/>
                  </a:lnTo>
                  <a:lnTo>
                    <a:pt x="931392" y="1358"/>
                  </a:lnTo>
                  <a:lnTo>
                    <a:pt x="886968" y="1358"/>
                  </a:lnTo>
                  <a:lnTo>
                    <a:pt x="886968" y="189318"/>
                  </a:lnTo>
                  <a:lnTo>
                    <a:pt x="882738" y="193128"/>
                  </a:lnTo>
                  <a:lnTo>
                    <a:pt x="881011" y="199478"/>
                  </a:lnTo>
                  <a:lnTo>
                    <a:pt x="878636" y="205828"/>
                  </a:lnTo>
                  <a:lnTo>
                    <a:pt x="872439" y="208368"/>
                  </a:lnTo>
                  <a:lnTo>
                    <a:pt x="869543" y="204558"/>
                  </a:lnTo>
                  <a:lnTo>
                    <a:pt x="873023" y="196938"/>
                  </a:lnTo>
                  <a:lnTo>
                    <a:pt x="873607" y="195668"/>
                  </a:lnTo>
                  <a:lnTo>
                    <a:pt x="874763" y="189318"/>
                  </a:lnTo>
                  <a:lnTo>
                    <a:pt x="882319" y="189318"/>
                  </a:lnTo>
                  <a:lnTo>
                    <a:pt x="880579" y="191858"/>
                  </a:lnTo>
                  <a:lnTo>
                    <a:pt x="886968" y="189318"/>
                  </a:lnTo>
                  <a:lnTo>
                    <a:pt x="886968" y="1358"/>
                  </a:lnTo>
                  <a:lnTo>
                    <a:pt x="866635" y="1358"/>
                  </a:lnTo>
                  <a:lnTo>
                    <a:pt x="866635" y="290918"/>
                  </a:lnTo>
                  <a:lnTo>
                    <a:pt x="860856" y="287108"/>
                  </a:lnTo>
                  <a:lnTo>
                    <a:pt x="858926" y="285838"/>
                  </a:lnTo>
                  <a:lnTo>
                    <a:pt x="857338" y="281774"/>
                  </a:lnTo>
                  <a:lnTo>
                    <a:pt x="857338" y="638898"/>
                  </a:lnTo>
                  <a:lnTo>
                    <a:pt x="855014" y="638898"/>
                  </a:lnTo>
                  <a:lnTo>
                    <a:pt x="854430" y="642708"/>
                  </a:lnTo>
                  <a:lnTo>
                    <a:pt x="852690" y="645248"/>
                  </a:lnTo>
                  <a:lnTo>
                    <a:pt x="852690" y="643978"/>
                  </a:lnTo>
                  <a:lnTo>
                    <a:pt x="851522" y="642708"/>
                  </a:lnTo>
                  <a:lnTo>
                    <a:pt x="850938" y="641438"/>
                  </a:lnTo>
                  <a:lnTo>
                    <a:pt x="853262" y="638898"/>
                  </a:lnTo>
                  <a:lnTo>
                    <a:pt x="856754" y="637628"/>
                  </a:lnTo>
                  <a:lnTo>
                    <a:pt x="857338" y="638898"/>
                  </a:lnTo>
                  <a:lnTo>
                    <a:pt x="857338" y="281774"/>
                  </a:lnTo>
                  <a:lnTo>
                    <a:pt x="855954" y="278218"/>
                  </a:lnTo>
                  <a:lnTo>
                    <a:pt x="855535" y="271868"/>
                  </a:lnTo>
                  <a:lnTo>
                    <a:pt x="855268" y="268058"/>
                  </a:lnTo>
                  <a:lnTo>
                    <a:pt x="854989" y="265518"/>
                  </a:lnTo>
                  <a:lnTo>
                    <a:pt x="854849" y="264248"/>
                  </a:lnTo>
                  <a:lnTo>
                    <a:pt x="854430" y="260438"/>
                  </a:lnTo>
                  <a:lnTo>
                    <a:pt x="862571" y="260438"/>
                  </a:lnTo>
                  <a:lnTo>
                    <a:pt x="859853" y="266788"/>
                  </a:lnTo>
                  <a:lnTo>
                    <a:pt x="861771" y="274408"/>
                  </a:lnTo>
                  <a:lnTo>
                    <a:pt x="865098" y="282028"/>
                  </a:lnTo>
                  <a:lnTo>
                    <a:pt x="866635" y="290918"/>
                  </a:lnTo>
                  <a:lnTo>
                    <a:pt x="866635" y="1358"/>
                  </a:lnTo>
                  <a:lnTo>
                    <a:pt x="846289" y="1358"/>
                  </a:lnTo>
                  <a:lnTo>
                    <a:pt x="846289" y="377278"/>
                  </a:lnTo>
                  <a:lnTo>
                    <a:pt x="846289" y="381088"/>
                  </a:lnTo>
                  <a:lnTo>
                    <a:pt x="840486" y="381088"/>
                  </a:lnTo>
                  <a:lnTo>
                    <a:pt x="839317" y="377278"/>
                  </a:lnTo>
                  <a:lnTo>
                    <a:pt x="842225" y="374738"/>
                  </a:lnTo>
                  <a:lnTo>
                    <a:pt x="844550" y="376008"/>
                  </a:lnTo>
                  <a:lnTo>
                    <a:pt x="846289" y="377278"/>
                  </a:lnTo>
                  <a:lnTo>
                    <a:pt x="846289" y="1358"/>
                  </a:lnTo>
                  <a:lnTo>
                    <a:pt x="795731" y="1358"/>
                  </a:lnTo>
                  <a:lnTo>
                    <a:pt x="795731" y="260438"/>
                  </a:lnTo>
                  <a:lnTo>
                    <a:pt x="795159" y="264248"/>
                  </a:lnTo>
                  <a:lnTo>
                    <a:pt x="788758" y="264248"/>
                  </a:lnTo>
                  <a:lnTo>
                    <a:pt x="788758" y="260438"/>
                  </a:lnTo>
                  <a:lnTo>
                    <a:pt x="793407" y="259168"/>
                  </a:lnTo>
                  <a:lnTo>
                    <a:pt x="795731" y="260438"/>
                  </a:lnTo>
                  <a:lnTo>
                    <a:pt x="795731" y="1358"/>
                  </a:lnTo>
                  <a:lnTo>
                    <a:pt x="778878" y="1358"/>
                  </a:lnTo>
                  <a:lnTo>
                    <a:pt x="778878" y="397598"/>
                  </a:lnTo>
                  <a:lnTo>
                    <a:pt x="776554" y="398868"/>
                  </a:lnTo>
                  <a:lnTo>
                    <a:pt x="769581" y="398868"/>
                  </a:lnTo>
                  <a:lnTo>
                    <a:pt x="778306" y="396328"/>
                  </a:lnTo>
                  <a:lnTo>
                    <a:pt x="778306" y="397598"/>
                  </a:lnTo>
                  <a:lnTo>
                    <a:pt x="778878" y="397598"/>
                  </a:lnTo>
                  <a:lnTo>
                    <a:pt x="778878" y="1358"/>
                  </a:lnTo>
                  <a:lnTo>
                    <a:pt x="767257" y="1358"/>
                  </a:lnTo>
                  <a:lnTo>
                    <a:pt x="767257" y="349338"/>
                  </a:lnTo>
                  <a:lnTo>
                    <a:pt x="760285" y="350608"/>
                  </a:lnTo>
                  <a:lnTo>
                    <a:pt x="758012" y="349338"/>
                  </a:lnTo>
                  <a:lnTo>
                    <a:pt x="760285" y="348068"/>
                  </a:lnTo>
                  <a:lnTo>
                    <a:pt x="763193" y="348068"/>
                  </a:lnTo>
                  <a:lnTo>
                    <a:pt x="766673" y="346798"/>
                  </a:lnTo>
                  <a:lnTo>
                    <a:pt x="766673" y="348068"/>
                  </a:lnTo>
                  <a:lnTo>
                    <a:pt x="767257" y="349338"/>
                  </a:lnTo>
                  <a:lnTo>
                    <a:pt x="767257" y="1358"/>
                  </a:lnTo>
                  <a:lnTo>
                    <a:pt x="740575" y="1358"/>
                  </a:lnTo>
                  <a:lnTo>
                    <a:pt x="740575" y="223608"/>
                  </a:lnTo>
                  <a:lnTo>
                    <a:pt x="728941" y="224878"/>
                  </a:lnTo>
                  <a:lnTo>
                    <a:pt x="726351" y="222338"/>
                  </a:lnTo>
                  <a:lnTo>
                    <a:pt x="719874" y="215988"/>
                  </a:lnTo>
                  <a:lnTo>
                    <a:pt x="719518" y="213448"/>
                  </a:lnTo>
                  <a:lnTo>
                    <a:pt x="718108" y="203288"/>
                  </a:lnTo>
                  <a:lnTo>
                    <a:pt x="728370" y="196938"/>
                  </a:lnTo>
                  <a:lnTo>
                    <a:pt x="728560" y="204558"/>
                  </a:lnTo>
                  <a:lnTo>
                    <a:pt x="729462" y="213448"/>
                  </a:lnTo>
                  <a:lnTo>
                    <a:pt x="732866" y="221068"/>
                  </a:lnTo>
                  <a:lnTo>
                    <a:pt x="740575" y="223608"/>
                  </a:lnTo>
                  <a:lnTo>
                    <a:pt x="740575" y="1358"/>
                  </a:lnTo>
                  <a:lnTo>
                    <a:pt x="737666" y="1358"/>
                  </a:lnTo>
                  <a:lnTo>
                    <a:pt x="737666" y="64858"/>
                  </a:lnTo>
                  <a:lnTo>
                    <a:pt x="736511" y="72478"/>
                  </a:lnTo>
                  <a:lnTo>
                    <a:pt x="728370" y="73748"/>
                  </a:lnTo>
                  <a:lnTo>
                    <a:pt x="727341" y="68668"/>
                  </a:lnTo>
                  <a:lnTo>
                    <a:pt x="726046" y="62318"/>
                  </a:lnTo>
                  <a:lnTo>
                    <a:pt x="733018" y="62318"/>
                  </a:lnTo>
                  <a:lnTo>
                    <a:pt x="737666" y="64858"/>
                  </a:lnTo>
                  <a:lnTo>
                    <a:pt x="737666" y="1358"/>
                  </a:lnTo>
                  <a:lnTo>
                    <a:pt x="716749" y="1358"/>
                  </a:lnTo>
                  <a:lnTo>
                    <a:pt x="716749" y="53428"/>
                  </a:lnTo>
                  <a:lnTo>
                    <a:pt x="716165" y="62318"/>
                  </a:lnTo>
                  <a:lnTo>
                    <a:pt x="711517" y="68668"/>
                  </a:lnTo>
                  <a:lnTo>
                    <a:pt x="708609" y="67398"/>
                  </a:lnTo>
                  <a:lnTo>
                    <a:pt x="706285" y="66128"/>
                  </a:lnTo>
                  <a:lnTo>
                    <a:pt x="703389" y="64858"/>
                  </a:lnTo>
                  <a:lnTo>
                    <a:pt x="705129" y="59778"/>
                  </a:lnTo>
                  <a:lnTo>
                    <a:pt x="705129" y="58508"/>
                  </a:lnTo>
                  <a:lnTo>
                    <a:pt x="705129" y="53428"/>
                  </a:lnTo>
                  <a:lnTo>
                    <a:pt x="707453" y="49618"/>
                  </a:lnTo>
                  <a:lnTo>
                    <a:pt x="716749" y="53428"/>
                  </a:lnTo>
                  <a:lnTo>
                    <a:pt x="716749" y="1358"/>
                  </a:lnTo>
                  <a:lnTo>
                    <a:pt x="685952" y="1358"/>
                  </a:lnTo>
                  <a:lnTo>
                    <a:pt x="685952" y="2628"/>
                  </a:lnTo>
                  <a:lnTo>
                    <a:pt x="696404" y="2628"/>
                  </a:lnTo>
                  <a:lnTo>
                    <a:pt x="694080" y="3898"/>
                  </a:lnTo>
                  <a:lnTo>
                    <a:pt x="702805" y="6438"/>
                  </a:lnTo>
                  <a:lnTo>
                    <a:pt x="699312" y="8978"/>
                  </a:lnTo>
                  <a:lnTo>
                    <a:pt x="690600" y="11518"/>
                  </a:lnTo>
                  <a:lnTo>
                    <a:pt x="691756" y="15328"/>
                  </a:lnTo>
                  <a:lnTo>
                    <a:pt x="696988" y="17868"/>
                  </a:lnTo>
                  <a:lnTo>
                    <a:pt x="700481" y="16598"/>
                  </a:lnTo>
                  <a:lnTo>
                    <a:pt x="706869" y="17868"/>
                  </a:lnTo>
                  <a:lnTo>
                    <a:pt x="696988" y="17868"/>
                  </a:lnTo>
                  <a:lnTo>
                    <a:pt x="698157" y="20408"/>
                  </a:lnTo>
                  <a:lnTo>
                    <a:pt x="691184" y="19138"/>
                  </a:lnTo>
                  <a:lnTo>
                    <a:pt x="692924" y="24218"/>
                  </a:lnTo>
                  <a:lnTo>
                    <a:pt x="692924" y="25488"/>
                  </a:lnTo>
                  <a:lnTo>
                    <a:pt x="700481" y="30568"/>
                  </a:lnTo>
                  <a:lnTo>
                    <a:pt x="704545" y="29298"/>
                  </a:lnTo>
                  <a:lnTo>
                    <a:pt x="709193" y="29298"/>
                  </a:lnTo>
                  <a:lnTo>
                    <a:pt x="710933" y="30568"/>
                  </a:lnTo>
                  <a:lnTo>
                    <a:pt x="705129" y="31838"/>
                  </a:lnTo>
                  <a:lnTo>
                    <a:pt x="699312" y="31838"/>
                  </a:lnTo>
                  <a:lnTo>
                    <a:pt x="701319" y="36918"/>
                  </a:lnTo>
                  <a:lnTo>
                    <a:pt x="693064" y="41998"/>
                  </a:lnTo>
                  <a:lnTo>
                    <a:pt x="685914" y="45808"/>
                  </a:lnTo>
                  <a:lnTo>
                    <a:pt x="691184" y="50888"/>
                  </a:lnTo>
                  <a:lnTo>
                    <a:pt x="690016" y="50888"/>
                  </a:lnTo>
                  <a:lnTo>
                    <a:pt x="700481" y="55968"/>
                  </a:lnTo>
                  <a:lnTo>
                    <a:pt x="698741" y="58508"/>
                  </a:lnTo>
                  <a:lnTo>
                    <a:pt x="692924" y="54698"/>
                  </a:lnTo>
                  <a:lnTo>
                    <a:pt x="687108" y="55968"/>
                  </a:lnTo>
                  <a:lnTo>
                    <a:pt x="693788" y="59778"/>
                  </a:lnTo>
                  <a:lnTo>
                    <a:pt x="693432" y="63588"/>
                  </a:lnTo>
                  <a:lnTo>
                    <a:pt x="692099" y="66128"/>
                  </a:lnTo>
                  <a:lnTo>
                    <a:pt x="695833" y="69938"/>
                  </a:lnTo>
                  <a:lnTo>
                    <a:pt x="683895" y="73748"/>
                  </a:lnTo>
                  <a:lnTo>
                    <a:pt x="683983" y="77558"/>
                  </a:lnTo>
                  <a:lnTo>
                    <a:pt x="685939" y="82638"/>
                  </a:lnTo>
                  <a:lnTo>
                    <a:pt x="679564" y="87718"/>
                  </a:lnTo>
                  <a:lnTo>
                    <a:pt x="686536" y="86448"/>
                  </a:lnTo>
                  <a:lnTo>
                    <a:pt x="692924" y="87718"/>
                  </a:lnTo>
                  <a:lnTo>
                    <a:pt x="691184" y="87718"/>
                  </a:lnTo>
                  <a:lnTo>
                    <a:pt x="693077" y="96608"/>
                  </a:lnTo>
                  <a:lnTo>
                    <a:pt x="688924" y="104228"/>
                  </a:lnTo>
                  <a:lnTo>
                    <a:pt x="682269" y="111848"/>
                  </a:lnTo>
                  <a:lnTo>
                    <a:pt x="676656" y="120738"/>
                  </a:lnTo>
                  <a:lnTo>
                    <a:pt x="681113" y="123278"/>
                  </a:lnTo>
                  <a:lnTo>
                    <a:pt x="691476" y="123278"/>
                  </a:lnTo>
                  <a:lnTo>
                    <a:pt x="699211" y="124548"/>
                  </a:lnTo>
                  <a:lnTo>
                    <a:pt x="695833" y="127088"/>
                  </a:lnTo>
                  <a:lnTo>
                    <a:pt x="683044" y="127088"/>
                  </a:lnTo>
                  <a:lnTo>
                    <a:pt x="689711" y="132168"/>
                  </a:lnTo>
                  <a:lnTo>
                    <a:pt x="690600" y="138518"/>
                  </a:lnTo>
                  <a:lnTo>
                    <a:pt x="691057" y="143598"/>
                  </a:lnTo>
                  <a:lnTo>
                    <a:pt x="696404" y="148678"/>
                  </a:lnTo>
                  <a:lnTo>
                    <a:pt x="690016" y="148678"/>
                  </a:lnTo>
                  <a:lnTo>
                    <a:pt x="686460" y="149948"/>
                  </a:lnTo>
                  <a:lnTo>
                    <a:pt x="687692" y="152488"/>
                  </a:lnTo>
                  <a:lnTo>
                    <a:pt x="691984" y="153758"/>
                  </a:lnTo>
                  <a:lnTo>
                    <a:pt x="697572" y="155028"/>
                  </a:lnTo>
                  <a:lnTo>
                    <a:pt x="691184" y="155028"/>
                  </a:lnTo>
                  <a:lnTo>
                    <a:pt x="687108" y="156298"/>
                  </a:lnTo>
                  <a:lnTo>
                    <a:pt x="686587" y="157568"/>
                  </a:lnTo>
                  <a:lnTo>
                    <a:pt x="689876" y="158838"/>
                  </a:lnTo>
                  <a:lnTo>
                    <a:pt x="692505" y="160108"/>
                  </a:lnTo>
                  <a:lnTo>
                    <a:pt x="690016" y="161378"/>
                  </a:lnTo>
                  <a:lnTo>
                    <a:pt x="686536" y="165188"/>
                  </a:lnTo>
                  <a:lnTo>
                    <a:pt x="695833" y="163918"/>
                  </a:lnTo>
                  <a:lnTo>
                    <a:pt x="691184" y="167728"/>
                  </a:lnTo>
                  <a:lnTo>
                    <a:pt x="701065" y="168998"/>
                  </a:lnTo>
                  <a:lnTo>
                    <a:pt x="694664" y="171538"/>
                  </a:lnTo>
                  <a:lnTo>
                    <a:pt x="699008" y="172808"/>
                  </a:lnTo>
                  <a:lnTo>
                    <a:pt x="698449" y="174078"/>
                  </a:lnTo>
                  <a:lnTo>
                    <a:pt x="698754" y="176618"/>
                  </a:lnTo>
                  <a:lnTo>
                    <a:pt x="705713" y="176618"/>
                  </a:lnTo>
                  <a:lnTo>
                    <a:pt x="696633" y="177888"/>
                  </a:lnTo>
                  <a:lnTo>
                    <a:pt x="693724" y="180428"/>
                  </a:lnTo>
                  <a:lnTo>
                    <a:pt x="695490" y="181698"/>
                  </a:lnTo>
                  <a:lnTo>
                    <a:pt x="700481" y="182968"/>
                  </a:lnTo>
                  <a:lnTo>
                    <a:pt x="695248" y="182968"/>
                  </a:lnTo>
                  <a:lnTo>
                    <a:pt x="695248" y="185508"/>
                  </a:lnTo>
                  <a:lnTo>
                    <a:pt x="688276" y="185508"/>
                  </a:lnTo>
                  <a:lnTo>
                    <a:pt x="688860" y="188048"/>
                  </a:lnTo>
                  <a:lnTo>
                    <a:pt x="700481" y="188048"/>
                  </a:lnTo>
                  <a:lnTo>
                    <a:pt x="694131" y="190588"/>
                  </a:lnTo>
                  <a:lnTo>
                    <a:pt x="698080" y="193128"/>
                  </a:lnTo>
                  <a:lnTo>
                    <a:pt x="701052" y="195668"/>
                  </a:lnTo>
                  <a:lnTo>
                    <a:pt x="691756" y="198208"/>
                  </a:lnTo>
                  <a:lnTo>
                    <a:pt x="698550" y="202018"/>
                  </a:lnTo>
                  <a:lnTo>
                    <a:pt x="704189" y="205828"/>
                  </a:lnTo>
                  <a:lnTo>
                    <a:pt x="708837" y="209638"/>
                  </a:lnTo>
                  <a:lnTo>
                    <a:pt x="712685" y="213448"/>
                  </a:lnTo>
                  <a:lnTo>
                    <a:pt x="704926" y="213448"/>
                  </a:lnTo>
                  <a:lnTo>
                    <a:pt x="702945" y="210908"/>
                  </a:lnTo>
                  <a:lnTo>
                    <a:pt x="700747" y="209638"/>
                  </a:lnTo>
                  <a:lnTo>
                    <a:pt x="692340" y="208368"/>
                  </a:lnTo>
                  <a:lnTo>
                    <a:pt x="699008" y="212178"/>
                  </a:lnTo>
                  <a:lnTo>
                    <a:pt x="706005" y="214718"/>
                  </a:lnTo>
                  <a:lnTo>
                    <a:pt x="710806" y="217258"/>
                  </a:lnTo>
                  <a:lnTo>
                    <a:pt x="710933" y="221068"/>
                  </a:lnTo>
                  <a:lnTo>
                    <a:pt x="708609" y="222338"/>
                  </a:lnTo>
                  <a:lnTo>
                    <a:pt x="703389" y="221068"/>
                  </a:lnTo>
                  <a:lnTo>
                    <a:pt x="700481" y="221068"/>
                  </a:lnTo>
                  <a:lnTo>
                    <a:pt x="703732" y="224878"/>
                  </a:lnTo>
                  <a:lnTo>
                    <a:pt x="704253" y="227418"/>
                  </a:lnTo>
                  <a:lnTo>
                    <a:pt x="705218" y="231228"/>
                  </a:lnTo>
                  <a:lnTo>
                    <a:pt x="709510" y="234823"/>
                  </a:lnTo>
                  <a:lnTo>
                    <a:pt x="716508" y="233768"/>
                  </a:lnTo>
                  <a:lnTo>
                    <a:pt x="732142" y="233768"/>
                  </a:lnTo>
                  <a:lnTo>
                    <a:pt x="737666" y="235038"/>
                  </a:lnTo>
                  <a:lnTo>
                    <a:pt x="727100" y="236308"/>
                  </a:lnTo>
                  <a:lnTo>
                    <a:pt x="723290" y="237578"/>
                  </a:lnTo>
                  <a:lnTo>
                    <a:pt x="718388" y="240118"/>
                  </a:lnTo>
                  <a:lnTo>
                    <a:pt x="704545" y="241388"/>
                  </a:lnTo>
                  <a:lnTo>
                    <a:pt x="715010" y="241388"/>
                  </a:lnTo>
                  <a:lnTo>
                    <a:pt x="713841" y="242658"/>
                  </a:lnTo>
                  <a:lnTo>
                    <a:pt x="704545" y="242658"/>
                  </a:lnTo>
                  <a:lnTo>
                    <a:pt x="709193" y="245198"/>
                  </a:lnTo>
                  <a:lnTo>
                    <a:pt x="717334" y="242658"/>
                  </a:lnTo>
                  <a:lnTo>
                    <a:pt x="717334" y="246468"/>
                  </a:lnTo>
                  <a:lnTo>
                    <a:pt x="707453" y="246468"/>
                  </a:lnTo>
                  <a:lnTo>
                    <a:pt x="722566" y="247738"/>
                  </a:lnTo>
                  <a:lnTo>
                    <a:pt x="719658" y="250278"/>
                  </a:lnTo>
                  <a:lnTo>
                    <a:pt x="717334" y="250278"/>
                  </a:lnTo>
                  <a:lnTo>
                    <a:pt x="715581" y="251053"/>
                  </a:lnTo>
                  <a:lnTo>
                    <a:pt x="718235" y="252818"/>
                  </a:lnTo>
                  <a:lnTo>
                    <a:pt x="724446" y="255358"/>
                  </a:lnTo>
                  <a:lnTo>
                    <a:pt x="729132" y="257898"/>
                  </a:lnTo>
                  <a:lnTo>
                    <a:pt x="728370" y="261708"/>
                  </a:lnTo>
                  <a:lnTo>
                    <a:pt x="720471" y="261708"/>
                  </a:lnTo>
                  <a:lnTo>
                    <a:pt x="717918" y="262978"/>
                  </a:lnTo>
                  <a:lnTo>
                    <a:pt x="715784" y="264248"/>
                  </a:lnTo>
                  <a:lnTo>
                    <a:pt x="709193" y="265518"/>
                  </a:lnTo>
                  <a:lnTo>
                    <a:pt x="713841" y="268058"/>
                  </a:lnTo>
                  <a:lnTo>
                    <a:pt x="720242" y="265518"/>
                  </a:lnTo>
                  <a:lnTo>
                    <a:pt x="720242" y="268058"/>
                  </a:lnTo>
                  <a:lnTo>
                    <a:pt x="730694" y="269328"/>
                  </a:lnTo>
                  <a:lnTo>
                    <a:pt x="726630" y="270598"/>
                  </a:lnTo>
                  <a:lnTo>
                    <a:pt x="720813" y="270598"/>
                  </a:lnTo>
                  <a:lnTo>
                    <a:pt x="724306" y="274408"/>
                  </a:lnTo>
                  <a:lnTo>
                    <a:pt x="729538" y="270598"/>
                  </a:lnTo>
                  <a:lnTo>
                    <a:pt x="737095" y="271868"/>
                  </a:lnTo>
                  <a:lnTo>
                    <a:pt x="746963" y="268058"/>
                  </a:lnTo>
                  <a:lnTo>
                    <a:pt x="743483" y="271868"/>
                  </a:lnTo>
                  <a:lnTo>
                    <a:pt x="741743" y="270598"/>
                  </a:lnTo>
                  <a:lnTo>
                    <a:pt x="743483" y="274408"/>
                  </a:lnTo>
                  <a:lnTo>
                    <a:pt x="735342" y="276948"/>
                  </a:lnTo>
                  <a:lnTo>
                    <a:pt x="744639" y="276948"/>
                  </a:lnTo>
                  <a:lnTo>
                    <a:pt x="741743" y="279488"/>
                  </a:lnTo>
                  <a:lnTo>
                    <a:pt x="737095" y="280758"/>
                  </a:lnTo>
                  <a:lnTo>
                    <a:pt x="726046" y="282028"/>
                  </a:lnTo>
                  <a:lnTo>
                    <a:pt x="728878" y="282028"/>
                  </a:lnTo>
                  <a:lnTo>
                    <a:pt x="731139" y="284568"/>
                  </a:lnTo>
                  <a:lnTo>
                    <a:pt x="733602" y="285838"/>
                  </a:lnTo>
                  <a:lnTo>
                    <a:pt x="737095" y="285838"/>
                  </a:lnTo>
                  <a:lnTo>
                    <a:pt x="729538" y="287108"/>
                  </a:lnTo>
                  <a:lnTo>
                    <a:pt x="728370" y="288378"/>
                  </a:lnTo>
                  <a:lnTo>
                    <a:pt x="738251" y="287108"/>
                  </a:lnTo>
                  <a:lnTo>
                    <a:pt x="735342" y="289648"/>
                  </a:lnTo>
                  <a:lnTo>
                    <a:pt x="728370" y="289648"/>
                  </a:lnTo>
                  <a:lnTo>
                    <a:pt x="730504" y="290918"/>
                  </a:lnTo>
                  <a:lnTo>
                    <a:pt x="735787" y="289648"/>
                  </a:lnTo>
                  <a:lnTo>
                    <a:pt x="739978" y="289648"/>
                  </a:lnTo>
                  <a:lnTo>
                    <a:pt x="738835" y="290918"/>
                  </a:lnTo>
                  <a:lnTo>
                    <a:pt x="735342" y="290918"/>
                  </a:lnTo>
                  <a:lnTo>
                    <a:pt x="731862" y="295998"/>
                  </a:lnTo>
                  <a:lnTo>
                    <a:pt x="742315" y="297268"/>
                  </a:lnTo>
                  <a:lnTo>
                    <a:pt x="738251" y="301078"/>
                  </a:lnTo>
                  <a:lnTo>
                    <a:pt x="731735" y="302348"/>
                  </a:lnTo>
                  <a:lnTo>
                    <a:pt x="729678" y="302348"/>
                  </a:lnTo>
                  <a:lnTo>
                    <a:pt x="728281" y="301078"/>
                  </a:lnTo>
                  <a:lnTo>
                    <a:pt x="723722" y="302348"/>
                  </a:lnTo>
                  <a:lnTo>
                    <a:pt x="723138" y="302348"/>
                  </a:lnTo>
                  <a:lnTo>
                    <a:pt x="727214" y="306158"/>
                  </a:lnTo>
                  <a:lnTo>
                    <a:pt x="741159" y="309968"/>
                  </a:lnTo>
                  <a:lnTo>
                    <a:pt x="738835" y="313778"/>
                  </a:lnTo>
                  <a:lnTo>
                    <a:pt x="739990" y="312508"/>
                  </a:lnTo>
                  <a:lnTo>
                    <a:pt x="747014" y="312508"/>
                  </a:lnTo>
                  <a:lnTo>
                    <a:pt x="743978" y="315048"/>
                  </a:lnTo>
                  <a:lnTo>
                    <a:pt x="739089" y="317588"/>
                  </a:lnTo>
                  <a:lnTo>
                    <a:pt x="740575" y="318858"/>
                  </a:lnTo>
                  <a:lnTo>
                    <a:pt x="738835" y="317588"/>
                  </a:lnTo>
                  <a:lnTo>
                    <a:pt x="729538" y="320128"/>
                  </a:lnTo>
                  <a:lnTo>
                    <a:pt x="731862" y="320128"/>
                  </a:lnTo>
                  <a:lnTo>
                    <a:pt x="731278" y="321398"/>
                  </a:lnTo>
                  <a:lnTo>
                    <a:pt x="733602" y="323938"/>
                  </a:lnTo>
                  <a:lnTo>
                    <a:pt x="733018" y="323938"/>
                  </a:lnTo>
                  <a:lnTo>
                    <a:pt x="735926" y="325208"/>
                  </a:lnTo>
                  <a:lnTo>
                    <a:pt x="740575" y="327748"/>
                  </a:lnTo>
                  <a:lnTo>
                    <a:pt x="744639" y="329018"/>
                  </a:lnTo>
                  <a:lnTo>
                    <a:pt x="739419" y="330288"/>
                  </a:lnTo>
                  <a:lnTo>
                    <a:pt x="735342" y="332828"/>
                  </a:lnTo>
                  <a:lnTo>
                    <a:pt x="737666" y="335368"/>
                  </a:lnTo>
                  <a:lnTo>
                    <a:pt x="735926" y="337908"/>
                  </a:lnTo>
                  <a:lnTo>
                    <a:pt x="741159" y="337908"/>
                  </a:lnTo>
                  <a:lnTo>
                    <a:pt x="740575" y="339178"/>
                  </a:lnTo>
                  <a:lnTo>
                    <a:pt x="747547" y="336638"/>
                  </a:lnTo>
                  <a:lnTo>
                    <a:pt x="738479" y="342988"/>
                  </a:lnTo>
                  <a:lnTo>
                    <a:pt x="743458" y="346798"/>
                  </a:lnTo>
                  <a:lnTo>
                    <a:pt x="749325" y="350608"/>
                  </a:lnTo>
                  <a:lnTo>
                    <a:pt x="742899" y="355688"/>
                  </a:lnTo>
                  <a:lnTo>
                    <a:pt x="738251" y="355688"/>
                  </a:lnTo>
                  <a:lnTo>
                    <a:pt x="744067" y="359498"/>
                  </a:lnTo>
                  <a:lnTo>
                    <a:pt x="751687" y="357276"/>
                  </a:lnTo>
                  <a:lnTo>
                    <a:pt x="755688" y="355688"/>
                  </a:lnTo>
                  <a:lnTo>
                    <a:pt x="760869" y="354418"/>
                  </a:lnTo>
                  <a:lnTo>
                    <a:pt x="764933" y="355688"/>
                  </a:lnTo>
                  <a:lnTo>
                    <a:pt x="765517" y="356958"/>
                  </a:lnTo>
                  <a:lnTo>
                    <a:pt x="759701" y="355688"/>
                  </a:lnTo>
                  <a:lnTo>
                    <a:pt x="751624" y="359498"/>
                  </a:lnTo>
                  <a:lnTo>
                    <a:pt x="747547" y="362038"/>
                  </a:lnTo>
                  <a:lnTo>
                    <a:pt x="749871" y="360768"/>
                  </a:lnTo>
                  <a:lnTo>
                    <a:pt x="753364" y="360768"/>
                  </a:lnTo>
                  <a:lnTo>
                    <a:pt x="755688" y="359498"/>
                  </a:lnTo>
                  <a:lnTo>
                    <a:pt x="752119" y="362038"/>
                  </a:lnTo>
                  <a:lnTo>
                    <a:pt x="757694" y="360768"/>
                  </a:lnTo>
                  <a:lnTo>
                    <a:pt x="764146" y="360768"/>
                  </a:lnTo>
                  <a:lnTo>
                    <a:pt x="763193" y="362038"/>
                  </a:lnTo>
                  <a:lnTo>
                    <a:pt x="758596" y="363308"/>
                  </a:lnTo>
                  <a:lnTo>
                    <a:pt x="767257" y="363308"/>
                  </a:lnTo>
                  <a:lnTo>
                    <a:pt x="766102" y="364578"/>
                  </a:lnTo>
                  <a:lnTo>
                    <a:pt x="759548" y="367118"/>
                  </a:lnTo>
                  <a:lnTo>
                    <a:pt x="762419" y="367118"/>
                  </a:lnTo>
                  <a:lnTo>
                    <a:pt x="765987" y="368388"/>
                  </a:lnTo>
                  <a:lnTo>
                    <a:pt x="763193" y="370928"/>
                  </a:lnTo>
                  <a:lnTo>
                    <a:pt x="760285" y="370928"/>
                  </a:lnTo>
                  <a:lnTo>
                    <a:pt x="759701" y="369658"/>
                  </a:lnTo>
                  <a:lnTo>
                    <a:pt x="756843" y="369658"/>
                  </a:lnTo>
                  <a:lnTo>
                    <a:pt x="745807" y="373468"/>
                  </a:lnTo>
                  <a:lnTo>
                    <a:pt x="748715" y="373468"/>
                  </a:lnTo>
                  <a:lnTo>
                    <a:pt x="742315" y="379818"/>
                  </a:lnTo>
                  <a:lnTo>
                    <a:pt x="745223" y="377278"/>
                  </a:lnTo>
                  <a:lnTo>
                    <a:pt x="757415" y="377278"/>
                  </a:lnTo>
                  <a:lnTo>
                    <a:pt x="760095" y="378548"/>
                  </a:lnTo>
                  <a:lnTo>
                    <a:pt x="761136" y="379818"/>
                  </a:lnTo>
                  <a:lnTo>
                    <a:pt x="768426" y="381088"/>
                  </a:lnTo>
                  <a:lnTo>
                    <a:pt x="759714" y="381088"/>
                  </a:lnTo>
                  <a:lnTo>
                    <a:pt x="756094" y="382358"/>
                  </a:lnTo>
                  <a:lnTo>
                    <a:pt x="753579" y="383628"/>
                  </a:lnTo>
                  <a:lnTo>
                    <a:pt x="748131" y="384898"/>
                  </a:lnTo>
                  <a:lnTo>
                    <a:pt x="742315" y="388708"/>
                  </a:lnTo>
                  <a:lnTo>
                    <a:pt x="741972" y="388708"/>
                  </a:lnTo>
                  <a:lnTo>
                    <a:pt x="740791" y="389978"/>
                  </a:lnTo>
                  <a:lnTo>
                    <a:pt x="740384" y="391248"/>
                  </a:lnTo>
                  <a:lnTo>
                    <a:pt x="745807" y="391248"/>
                  </a:lnTo>
                  <a:lnTo>
                    <a:pt x="742315" y="392518"/>
                  </a:lnTo>
                  <a:lnTo>
                    <a:pt x="742797" y="392696"/>
                  </a:lnTo>
                  <a:lnTo>
                    <a:pt x="742899" y="392518"/>
                  </a:lnTo>
                  <a:lnTo>
                    <a:pt x="747547" y="392518"/>
                  </a:lnTo>
                  <a:lnTo>
                    <a:pt x="751192" y="393788"/>
                  </a:lnTo>
                  <a:lnTo>
                    <a:pt x="748118" y="397598"/>
                  </a:lnTo>
                  <a:lnTo>
                    <a:pt x="745909" y="401408"/>
                  </a:lnTo>
                  <a:lnTo>
                    <a:pt x="752195" y="403948"/>
                  </a:lnTo>
                  <a:lnTo>
                    <a:pt x="759129" y="405218"/>
                  </a:lnTo>
                  <a:lnTo>
                    <a:pt x="770166" y="403948"/>
                  </a:lnTo>
                  <a:lnTo>
                    <a:pt x="777138" y="403948"/>
                  </a:lnTo>
                  <a:lnTo>
                    <a:pt x="777138" y="405218"/>
                  </a:lnTo>
                  <a:lnTo>
                    <a:pt x="771906" y="406488"/>
                  </a:lnTo>
                  <a:lnTo>
                    <a:pt x="765517" y="406488"/>
                  </a:lnTo>
                  <a:lnTo>
                    <a:pt x="760869" y="410298"/>
                  </a:lnTo>
                  <a:lnTo>
                    <a:pt x="762025" y="411568"/>
                  </a:lnTo>
                  <a:lnTo>
                    <a:pt x="766673" y="411568"/>
                  </a:lnTo>
                  <a:lnTo>
                    <a:pt x="760869" y="414108"/>
                  </a:lnTo>
                  <a:lnTo>
                    <a:pt x="757428" y="415378"/>
                  </a:lnTo>
                  <a:lnTo>
                    <a:pt x="758596" y="416648"/>
                  </a:lnTo>
                  <a:lnTo>
                    <a:pt x="768807" y="413448"/>
                  </a:lnTo>
                  <a:lnTo>
                    <a:pt x="767257" y="412838"/>
                  </a:lnTo>
                  <a:lnTo>
                    <a:pt x="775246" y="411251"/>
                  </a:lnTo>
                  <a:lnTo>
                    <a:pt x="778306" y="410298"/>
                  </a:lnTo>
                  <a:lnTo>
                    <a:pt x="780046" y="410298"/>
                  </a:lnTo>
                  <a:lnTo>
                    <a:pt x="781786" y="410298"/>
                  </a:lnTo>
                  <a:lnTo>
                    <a:pt x="782370" y="411568"/>
                  </a:lnTo>
                  <a:lnTo>
                    <a:pt x="780503" y="411797"/>
                  </a:lnTo>
                  <a:lnTo>
                    <a:pt x="782370" y="417918"/>
                  </a:lnTo>
                  <a:lnTo>
                    <a:pt x="784110" y="424268"/>
                  </a:lnTo>
                  <a:lnTo>
                    <a:pt x="786434" y="431888"/>
                  </a:lnTo>
                  <a:lnTo>
                    <a:pt x="774357" y="434428"/>
                  </a:lnTo>
                  <a:lnTo>
                    <a:pt x="763003" y="438238"/>
                  </a:lnTo>
                  <a:lnTo>
                    <a:pt x="753059" y="443318"/>
                  </a:lnTo>
                  <a:lnTo>
                    <a:pt x="745223" y="449668"/>
                  </a:lnTo>
                  <a:lnTo>
                    <a:pt x="756843" y="450938"/>
                  </a:lnTo>
                  <a:lnTo>
                    <a:pt x="751624" y="457288"/>
                  </a:lnTo>
                  <a:lnTo>
                    <a:pt x="755103" y="457288"/>
                  </a:lnTo>
                  <a:lnTo>
                    <a:pt x="751039" y="458558"/>
                  </a:lnTo>
                  <a:lnTo>
                    <a:pt x="748131" y="461098"/>
                  </a:lnTo>
                  <a:lnTo>
                    <a:pt x="746963" y="462368"/>
                  </a:lnTo>
                  <a:lnTo>
                    <a:pt x="761860" y="461276"/>
                  </a:lnTo>
                  <a:lnTo>
                    <a:pt x="762025" y="461098"/>
                  </a:lnTo>
                  <a:lnTo>
                    <a:pt x="762368" y="461251"/>
                  </a:lnTo>
                  <a:lnTo>
                    <a:pt x="764349" y="461098"/>
                  </a:lnTo>
                  <a:lnTo>
                    <a:pt x="763371" y="461683"/>
                  </a:lnTo>
                  <a:lnTo>
                    <a:pt x="767842" y="463638"/>
                  </a:lnTo>
                  <a:lnTo>
                    <a:pt x="760869" y="467448"/>
                  </a:lnTo>
                  <a:lnTo>
                    <a:pt x="754519" y="469988"/>
                  </a:lnTo>
                  <a:lnTo>
                    <a:pt x="762025" y="469988"/>
                  </a:lnTo>
                  <a:lnTo>
                    <a:pt x="758012" y="472528"/>
                  </a:lnTo>
                  <a:lnTo>
                    <a:pt x="758596" y="472528"/>
                  </a:lnTo>
                  <a:lnTo>
                    <a:pt x="756843" y="477608"/>
                  </a:lnTo>
                  <a:lnTo>
                    <a:pt x="766102" y="476338"/>
                  </a:lnTo>
                  <a:lnTo>
                    <a:pt x="763016" y="480148"/>
                  </a:lnTo>
                  <a:lnTo>
                    <a:pt x="763511" y="482688"/>
                  </a:lnTo>
                  <a:lnTo>
                    <a:pt x="762698" y="485228"/>
                  </a:lnTo>
                  <a:lnTo>
                    <a:pt x="755688" y="489038"/>
                  </a:lnTo>
                  <a:lnTo>
                    <a:pt x="759701" y="487768"/>
                  </a:lnTo>
                  <a:lnTo>
                    <a:pt x="769581" y="489038"/>
                  </a:lnTo>
                  <a:lnTo>
                    <a:pt x="770750" y="490308"/>
                  </a:lnTo>
                  <a:lnTo>
                    <a:pt x="762139" y="492848"/>
                  </a:lnTo>
                  <a:lnTo>
                    <a:pt x="760806" y="500468"/>
                  </a:lnTo>
                  <a:lnTo>
                    <a:pt x="752195" y="505548"/>
                  </a:lnTo>
                  <a:lnTo>
                    <a:pt x="761758" y="505548"/>
                  </a:lnTo>
                  <a:lnTo>
                    <a:pt x="766102" y="508088"/>
                  </a:lnTo>
                  <a:lnTo>
                    <a:pt x="769150" y="513168"/>
                  </a:lnTo>
                  <a:lnTo>
                    <a:pt x="774814" y="515708"/>
                  </a:lnTo>
                  <a:lnTo>
                    <a:pt x="771321" y="515708"/>
                  </a:lnTo>
                  <a:lnTo>
                    <a:pt x="770750" y="519518"/>
                  </a:lnTo>
                  <a:lnTo>
                    <a:pt x="766673" y="522058"/>
                  </a:lnTo>
                  <a:lnTo>
                    <a:pt x="764349" y="524598"/>
                  </a:lnTo>
                  <a:lnTo>
                    <a:pt x="773303" y="522058"/>
                  </a:lnTo>
                  <a:lnTo>
                    <a:pt x="792835" y="522058"/>
                  </a:lnTo>
                  <a:lnTo>
                    <a:pt x="785101" y="525868"/>
                  </a:lnTo>
                  <a:lnTo>
                    <a:pt x="778522" y="528408"/>
                  </a:lnTo>
                  <a:lnTo>
                    <a:pt x="771829" y="529678"/>
                  </a:lnTo>
                  <a:lnTo>
                    <a:pt x="763778" y="532218"/>
                  </a:lnTo>
                  <a:lnTo>
                    <a:pt x="770661" y="530948"/>
                  </a:lnTo>
                  <a:lnTo>
                    <a:pt x="780529" y="530948"/>
                  </a:lnTo>
                  <a:lnTo>
                    <a:pt x="786434" y="528408"/>
                  </a:lnTo>
                  <a:lnTo>
                    <a:pt x="782866" y="532218"/>
                  </a:lnTo>
                  <a:lnTo>
                    <a:pt x="780986" y="533488"/>
                  </a:lnTo>
                  <a:lnTo>
                    <a:pt x="778344" y="536028"/>
                  </a:lnTo>
                  <a:lnTo>
                    <a:pt x="772490" y="538568"/>
                  </a:lnTo>
                  <a:lnTo>
                    <a:pt x="780656" y="536028"/>
                  </a:lnTo>
                  <a:lnTo>
                    <a:pt x="782510" y="536028"/>
                  </a:lnTo>
                  <a:lnTo>
                    <a:pt x="783272" y="538568"/>
                  </a:lnTo>
                  <a:lnTo>
                    <a:pt x="788174" y="538568"/>
                  </a:lnTo>
                  <a:lnTo>
                    <a:pt x="781202" y="546188"/>
                  </a:lnTo>
                  <a:lnTo>
                    <a:pt x="772490" y="546188"/>
                  </a:lnTo>
                  <a:lnTo>
                    <a:pt x="779462" y="547458"/>
                  </a:lnTo>
                  <a:lnTo>
                    <a:pt x="778306" y="548906"/>
                  </a:lnTo>
                  <a:lnTo>
                    <a:pt x="781964" y="547458"/>
                  </a:lnTo>
                  <a:lnTo>
                    <a:pt x="788174" y="544918"/>
                  </a:lnTo>
                  <a:lnTo>
                    <a:pt x="789266" y="547458"/>
                  </a:lnTo>
                  <a:lnTo>
                    <a:pt x="785571" y="549998"/>
                  </a:lnTo>
                  <a:lnTo>
                    <a:pt x="779678" y="552538"/>
                  </a:lnTo>
                  <a:lnTo>
                    <a:pt x="774230" y="556348"/>
                  </a:lnTo>
                  <a:lnTo>
                    <a:pt x="778878" y="557618"/>
                  </a:lnTo>
                  <a:lnTo>
                    <a:pt x="791667" y="555078"/>
                  </a:lnTo>
                  <a:lnTo>
                    <a:pt x="792251" y="557618"/>
                  </a:lnTo>
                  <a:lnTo>
                    <a:pt x="790511" y="558888"/>
                  </a:lnTo>
                  <a:lnTo>
                    <a:pt x="789927" y="560158"/>
                  </a:lnTo>
                  <a:lnTo>
                    <a:pt x="787019" y="560158"/>
                  </a:lnTo>
                  <a:lnTo>
                    <a:pt x="792962" y="561428"/>
                  </a:lnTo>
                  <a:lnTo>
                    <a:pt x="795807" y="563968"/>
                  </a:lnTo>
                  <a:lnTo>
                    <a:pt x="799198" y="567778"/>
                  </a:lnTo>
                  <a:lnTo>
                    <a:pt x="806780" y="567778"/>
                  </a:lnTo>
                  <a:lnTo>
                    <a:pt x="805611" y="569048"/>
                  </a:lnTo>
                  <a:lnTo>
                    <a:pt x="805535" y="569226"/>
                  </a:lnTo>
                  <a:lnTo>
                    <a:pt x="809688" y="566508"/>
                  </a:lnTo>
                  <a:lnTo>
                    <a:pt x="816076" y="562698"/>
                  </a:lnTo>
                  <a:lnTo>
                    <a:pt x="820724" y="561428"/>
                  </a:lnTo>
                  <a:lnTo>
                    <a:pt x="821880" y="562698"/>
                  </a:lnTo>
                  <a:lnTo>
                    <a:pt x="825957" y="561428"/>
                  </a:lnTo>
                  <a:lnTo>
                    <a:pt x="830021" y="560158"/>
                  </a:lnTo>
                  <a:lnTo>
                    <a:pt x="822464" y="566508"/>
                  </a:lnTo>
                  <a:lnTo>
                    <a:pt x="821880" y="565238"/>
                  </a:lnTo>
                  <a:lnTo>
                    <a:pt x="816076" y="566508"/>
                  </a:lnTo>
                  <a:lnTo>
                    <a:pt x="820724" y="566508"/>
                  </a:lnTo>
                  <a:lnTo>
                    <a:pt x="815111" y="570318"/>
                  </a:lnTo>
                  <a:lnTo>
                    <a:pt x="812876" y="570318"/>
                  </a:lnTo>
                  <a:lnTo>
                    <a:pt x="811085" y="569048"/>
                  </a:lnTo>
                  <a:lnTo>
                    <a:pt x="806780" y="570318"/>
                  </a:lnTo>
                  <a:lnTo>
                    <a:pt x="812584" y="572858"/>
                  </a:lnTo>
                  <a:lnTo>
                    <a:pt x="824217" y="572858"/>
                  </a:lnTo>
                  <a:lnTo>
                    <a:pt x="822464" y="576668"/>
                  </a:lnTo>
                  <a:lnTo>
                    <a:pt x="816495" y="579208"/>
                  </a:lnTo>
                  <a:lnTo>
                    <a:pt x="813536" y="577938"/>
                  </a:lnTo>
                  <a:lnTo>
                    <a:pt x="811110" y="577938"/>
                  </a:lnTo>
                  <a:lnTo>
                    <a:pt x="806780" y="580478"/>
                  </a:lnTo>
                  <a:lnTo>
                    <a:pt x="807237" y="579208"/>
                  </a:lnTo>
                  <a:lnTo>
                    <a:pt x="809104" y="574128"/>
                  </a:lnTo>
                  <a:lnTo>
                    <a:pt x="801954" y="579208"/>
                  </a:lnTo>
                  <a:lnTo>
                    <a:pt x="800747" y="577938"/>
                  </a:lnTo>
                  <a:lnTo>
                    <a:pt x="799211" y="577938"/>
                  </a:lnTo>
                  <a:lnTo>
                    <a:pt x="791083" y="583018"/>
                  </a:lnTo>
                  <a:lnTo>
                    <a:pt x="791083" y="591908"/>
                  </a:lnTo>
                  <a:lnTo>
                    <a:pt x="800379" y="586828"/>
                  </a:lnTo>
                  <a:lnTo>
                    <a:pt x="800379" y="595718"/>
                  </a:lnTo>
                  <a:lnTo>
                    <a:pt x="807364" y="594448"/>
                  </a:lnTo>
                  <a:lnTo>
                    <a:pt x="809688" y="590638"/>
                  </a:lnTo>
                  <a:lnTo>
                    <a:pt x="816660" y="588098"/>
                  </a:lnTo>
                  <a:lnTo>
                    <a:pt x="819581" y="593178"/>
                  </a:lnTo>
                  <a:lnTo>
                    <a:pt x="812152" y="600798"/>
                  </a:lnTo>
                  <a:lnTo>
                    <a:pt x="805383" y="607148"/>
                  </a:lnTo>
                  <a:lnTo>
                    <a:pt x="810260" y="608418"/>
                  </a:lnTo>
                  <a:lnTo>
                    <a:pt x="817486" y="607148"/>
                  </a:lnTo>
                  <a:lnTo>
                    <a:pt x="824496" y="604608"/>
                  </a:lnTo>
                  <a:lnTo>
                    <a:pt x="828890" y="604608"/>
                  </a:lnTo>
                  <a:lnTo>
                    <a:pt x="828281" y="607148"/>
                  </a:lnTo>
                  <a:lnTo>
                    <a:pt x="814908" y="613498"/>
                  </a:lnTo>
                  <a:lnTo>
                    <a:pt x="818743" y="614768"/>
                  </a:lnTo>
                  <a:lnTo>
                    <a:pt x="825080" y="613498"/>
                  </a:lnTo>
                  <a:lnTo>
                    <a:pt x="830110" y="613498"/>
                  </a:lnTo>
                  <a:lnTo>
                    <a:pt x="830021" y="617308"/>
                  </a:lnTo>
                  <a:lnTo>
                    <a:pt x="824217" y="618578"/>
                  </a:lnTo>
                  <a:lnTo>
                    <a:pt x="823048" y="614768"/>
                  </a:lnTo>
                  <a:lnTo>
                    <a:pt x="820674" y="619848"/>
                  </a:lnTo>
                  <a:lnTo>
                    <a:pt x="824217" y="619848"/>
                  </a:lnTo>
                  <a:lnTo>
                    <a:pt x="829500" y="618578"/>
                  </a:lnTo>
                  <a:lnTo>
                    <a:pt x="832929" y="618578"/>
                  </a:lnTo>
                  <a:lnTo>
                    <a:pt x="821880" y="624928"/>
                  </a:lnTo>
                  <a:lnTo>
                    <a:pt x="826909" y="628738"/>
                  </a:lnTo>
                  <a:lnTo>
                    <a:pt x="833285" y="631278"/>
                  </a:lnTo>
                  <a:lnTo>
                    <a:pt x="839787" y="635088"/>
                  </a:lnTo>
                  <a:lnTo>
                    <a:pt x="845134" y="637628"/>
                  </a:lnTo>
                  <a:lnTo>
                    <a:pt x="841641" y="640168"/>
                  </a:lnTo>
                  <a:lnTo>
                    <a:pt x="837577" y="640168"/>
                  </a:lnTo>
                  <a:lnTo>
                    <a:pt x="835253" y="643978"/>
                  </a:lnTo>
                  <a:lnTo>
                    <a:pt x="841197" y="649058"/>
                  </a:lnTo>
                  <a:lnTo>
                    <a:pt x="843965" y="656678"/>
                  </a:lnTo>
                  <a:lnTo>
                    <a:pt x="844486" y="664298"/>
                  </a:lnTo>
                  <a:lnTo>
                    <a:pt x="844537" y="666076"/>
                  </a:lnTo>
                  <a:lnTo>
                    <a:pt x="843965" y="675728"/>
                  </a:lnTo>
                  <a:lnTo>
                    <a:pt x="855014" y="673188"/>
                  </a:lnTo>
                  <a:lnTo>
                    <a:pt x="853401" y="675246"/>
                  </a:lnTo>
                  <a:lnTo>
                    <a:pt x="855586" y="673188"/>
                  </a:lnTo>
                  <a:lnTo>
                    <a:pt x="859663" y="673188"/>
                  </a:lnTo>
                  <a:lnTo>
                    <a:pt x="861402" y="674458"/>
                  </a:lnTo>
                  <a:lnTo>
                    <a:pt x="856170" y="678268"/>
                  </a:lnTo>
                  <a:lnTo>
                    <a:pt x="852690" y="679538"/>
                  </a:lnTo>
                  <a:lnTo>
                    <a:pt x="861771" y="680808"/>
                  </a:lnTo>
                  <a:lnTo>
                    <a:pt x="870051" y="683348"/>
                  </a:lnTo>
                  <a:lnTo>
                    <a:pt x="875157" y="688428"/>
                  </a:lnTo>
                  <a:lnTo>
                    <a:pt x="874763" y="696048"/>
                  </a:lnTo>
                  <a:lnTo>
                    <a:pt x="871283" y="697318"/>
                  </a:lnTo>
                  <a:lnTo>
                    <a:pt x="874649" y="698588"/>
                  </a:lnTo>
                  <a:lnTo>
                    <a:pt x="881672" y="696048"/>
                  </a:lnTo>
                  <a:lnTo>
                    <a:pt x="887704" y="694778"/>
                  </a:lnTo>
                  <a:lnTo>
                    <a:pt x="888136" y="698588"/>
                  </a:lnTo>
                  <a:lnTo>
                    <a:pt x="885812" y="698588"/>
                  </a:lnTo>
                  <a:lnTo>
                    <a:pt x="887552" y="704938"/>
                  </a:lnTo>
                  <a:lnTo>
                    <a:pt x="892200" y="708748"/>
                  </a:lnTo>
                  <a:lnTo>
                    <a:pt x="896277" y="713828"/>
                  </a:lnTo>
                  <a:lnTo>
                    <a:pt x="899756" y="717638"/>
                  </a:lnTo>
                  <a:lnTo>
                    <a:pt x="902081" y="722718"/>
                  </a:lnTo>
                  <a:lnTo>
                    <a:pt x="898601" y="731608"/>
                  </a:lnTo>
                  <a:lnTo>
                    <a:pt x="904709" y="730338"/>
                  </a:lnTo>
                  <a:lnTo>
                    <a:pt x="906945" y="732878"/>
                  </a:lnTo>
                  <a:lnTo>
                    <a:pt x="909955" y="735418"/>
                  </a:lnTo>
                  <a:lnTo>
                    <a:pt x="918349" y="731608"/>
                  </a:lnTo>
                  <a:lnTo>
                    <a:pt x="915720" y="739228"/>
                  </a:lnTo>
                  <a:lnTo>
                    <a:pt x="913409" y="744308"/>
                  </a:lnTo>
                  <a:lnTo>
                    <a:pt x="911974" y="749388"/>
                  </a:lnTo>
                  <a:lnTo>
                    <a:pt x="911961" y="757008"/>
                  </a:lnTo>
                  <a:lnTo>
                    <a:pt x="912787" y="759714"/>
                  </a:lnTo>
                  <a:lnTo>
                    <a:pt x="909777" y="760818"/>
                  </a:lnTo>
                  <a:lnTo>
                    <a:pt x="903554" y="763358"/>
                  </a:lnTo>
                  <a:lnTo>
                    <a:pt x="899172" y="759548"/>
                  </a:lnTo>
                  <a:lnTo>
                    <a:pt x="901433" y="755738"/>
                  </a:lnTo>
                  <a:lnTo>
                    <a:pt x="902944" y="753198"/>
                  </a:lnTo>
                  <a:lnTo>
                    <a:pt x="903173" y="749388"/>
                  </a:lnTo>
                  <a:lnTo>
                    <a:pt x="902855" y="746848"/>
                  </a:lnTo>
                  <a:lnTo>
                    <a:pt x="904989" y="740498"/>
                  </a:lnTo>
                  <a:lnTo>
                    <a:pt x="899756" y="741768"/>
                  </a:lnTo>
                  <a:lnTo>
                    <a:pt x="898017" y="749388"/>
                  </a:lnTo>
                  <a:lnTo>
                    <a:pt x="895108" y="748118"/>
                  </a:lnTo>
                  <a:lnTo>
                    <a:pt x="887552" y="755738"/>
                  </a:lnTo>
                  <a:lnTo>
                    <a:pt x="886396" y="749388"/>
                  </a:lnTo>
                  <a:lnTo>
                    <a:pt x="891616" y="745578"/>
                  </a:lnTo>
                  <a:lnTo>
                    <a:pt x="884072" y="745578"/>
                  </a:lnTo>
                  <a:lnTo>
                    <a:pt x="885228" y="751928"/>
                  </a:lnTo>
                  <a:lnTo>
                    <a:pt x="878840" y="755738"/>
                  </a:lnTo>
                  <a:lnTo>
                    <a:pt x="877671" y="768438"/>
                  </a:lnTo>
                  <a:lnTo>
                    <a:pt x="874763" y="762088"/>
                  </a:lnTo>
                  <a:lnTo>
                    <a:pt x="876515" y="762088"/>
                  </a:lnTo>
                  <a:lnTo>
                    <a:pt x="871283" y="760818"/>
                  </a:lnTo>
                  <a:lnTo>
                    <a:pt x="871943" y="758278"/>
                  </a:lnTo>
                  <a:lnTo>
                    <a:pt x="873607" y="751928"/>
                  </a:lnTo>
                  <a:lnTo>
                    <a:pt x="870115" y="754468"/>
                  </a:lnTo>
                  <a:lnTo>
                    <a:pt x="866051" y="758278"/>
                  </a:lnTo>
                  <a:lnTo>
                    <a:pt x="864895" y="753198"/>
                  </a:lnTo>
                  <a:lnTo>
                    <a:pt x="865466" y="751928"/>
                  </a:lnTo>
                  <a:lnTo>
                    <a:pt x="866635" y="749388"/>
                  </a:lnTo>
                  <a:lnTo>
                    <a:pt x="873023" y="740498"/>
                  </a:lnTo>
                  <a:lnTo>
                    <a:pt x="873607" y="736688"/>
                  </a:lnTo>
                  <a:lnTo>
                    <a:pt x="869086" y="741768"/>
                  </a:lnTo>
                  <a:lnTo>
                    <a:pt x="861352" y="741768"/>
                  </a:lnTo>
                  <a:lnTo>
                    <a:pt x="856170" y="745578"/>
                  </a:lnTo>
                  <a:lnTo>
                    <a:pt x="858494" y="743038"/>
                  </a:lnTo>
                  <a:lnTo>
                    <a:pt x="861987" y="736688"/>
                  </a:lnTo>
                  <a:lnTo>
                    <a:pt x="862571" y="735418"/>
                  </a:lnTo>
                  <a:lnTo>
                    <a:pt x="856754" y="743038"/>
                  </a:lnTo>
                  <a:lnTo>
                    <a:pt x="856754" y="740498"/>
                  </a:lnTo>
                  <a:lnTo>
                    <a:pt x="857338" y="739228"/>
                  </a:lnTo>
                  <a:lnTo>
                    <a:pt x="860247" y="734148"/>
                  </a:lnTo>
                  <a:lnTo>
                    <a:pt x="857567" y="734148"/>
                  </a:lnTo>
                  <a:lnTo>
                    <a:pt x="855014" y="739228"/>
                  </a:lnTo>
                  <a:lnTo>
                    <a:pt x="852881" y="743038"/>
                  </a:lnTo>
                  <a:lnTo>
                    <a:pt x="851522" y="740498"/>
                  </a:lnTo>
                  <a:lnTo>
                    <a:pt x="852690" y="737958"/>
                  </a:lnTo>
                  <a:lnTo>
                    <a:pt x="854430" y="737958"/>
                  </a:lnTo>
                  <a:lnTo>
                    <a:pt x="853732" y="736688"/>
                  </a:lnTo>
                  <a:lnTo>
                    <a:pt x="850938" y="731608"/>
                  </a:lnTo>
                  <a:lnTo>
                    <a:pt x="848042" y="733107"/>
                  </a:lnTo>
                  <a:lnTo>
                    <a:pt x="848042" y="890358"/>
                  </a:lnTo>
                  <a:lnTo>
                    <a:pt x="845718" y="894168"/>
                  </a:lnTo>
                  <a:lnTo>
                    <a:pt x="843965" y="896708"/>
                  </a:lnTo>
                  <a:lnTo>
                    <a:pt x="841641" y="897978"/>
                  </a:lnTo>
                  <a:lnTo>
                    <a:pt x="843965" y="892898"/>
                  </a:lnTo>
                  <a:lnTo>
                    <a:pt x="845134" y="890358"/>
                  </a:lnTo>
                  <a:lnTo>
                    <a:pt x="848042" y="890358"/>
                  </a:lnTo>
                  <a:lnTo>
                    <a:pt x="848042" y="733107"/>
                  </a:lnTo>
                  <a:lnTo>
                    <a:pt x="841057" y="736688"/>
                  </a:lnTo>
                  <a:lnTo>
                    <a:pt x="839673" y="732878"/>
                  </a:lnTo>
                  <a:lnTo>
                    <a:pt x="839203" y="731608"/>
                  </a:lnTo>
                  <a:lnTo>
                    <a:pt x="838733" y="730338"/>
                  </a:lnTo>
                  <a:lnTo>
                    <a:pt x="841489" y="725258"/>
                  </a:lnTo>
                  <a:lnTo>
                    <a:pt x="842175" y="723988"/>
                  </a:lnTo>
                  <a:lnTo>
                    <a:pt x="844410" y="723988"/>
                  </a:lnTo>
                  <a:lnTo>
                    <a:pt x="846416" y="722718"/>
                  </a:lnTo>
                  <a:lnTo>
                    <a:pt x="848271" y="720178"/>
                  </a:lnTo>
                  <a:lnTo>
                    <a:pt x="849198" y="718908"/>
                  </a:lnTo>
                  <a:lnTo>
                    <a:pt x="845134" y="717638"/>
                  </a:lnTo>
                  <a:lnTo>
                    <a:pt x="839317" y="718908"/>
                  </a:lnTo>
                  <a:lnTo>
                    <a:pt x="828865" y="720178"/>
                  </a:lnTo>
                  <a:lnTo>
                    <a:pt x="823633" y="720178"/>
                  </a:lnTo>
                  <a:lnTo>
                    <a:pt x="821309" y="716368"/>
                  </a:lnTo>
                  <a:lnTo>
                    <a:pt x="821880" y="718908"/>
                  </a:lnTo>
                  <a:lnTo>
                    <a:pt x="816698" y="723988"/>
                  </a:lnTo>
                  <a:lnTo>
                    <a:pt x="816571" y="721448"/>
                  </a:lnTo>
                  <a:lnTo>
                    <a:pt x="816610" y="718908"/>
                  </a:lnTo>
                  <a:lnTo>
                    <a:pt x="816978" y="713828"/>
                  </a:lnTo>
                  <a:lnTo>
                    <a:pt x="813752" y="713828"/>
                  </a:lnTo>
                  <a:lnTo>
                    <a:pt x="815492" y="712558"/>
                  </a:lnTo>
                  <a:lnTo>
                    <a:pt x="821309" y="704938"/>
                  </a:lnTo>
                  <a:lnTo>
                    <a:pt x="819556" y="706208"/>
                  </a:lnTo>
                  <a:lnTo>
                    <a:pt x="818984" y="704938"/>
                  </a:lnTo>
                  <a:lnTo>
                    <a:pt x="817232" y="701128"/>
                  </a:lnTo>
                  <a:lnTo>
                    <a:pt x="807935" y="703668"/>
                  </a:lnTo>
                  <a:lnTo>
                    <a:pt x="797483" y="704938"/>
                  </a:lnTo>
                  <a:lnTo>
                    <a:pt x="800188" y="702398"/>
                  </a:lnTo>
                  <a:lnTo>
                    <a:pt x="801547" y="701128"/>
                  </a:lnTo>
                  <a:lnTo>
                    <a:pt x="801547" y="698588"/>
                  </a:lnTo>
                  <a:lnTo>
                    <a:pt x="801547" y="696048"/>
                  </a:lnTo>
                  <a:lnTo>
                    <a:pt x="796315" y="694778"/>
                  </a:lnTo>
                  <a:lnTo>
                    <a:pt x="796023" y="693508"/>
                  </a:lnTo>
                  <a:lnTo>
                    <a:pt x="795159" y="689698"/>
                  </a:lnTo>
                  <a:lnTo>
                    <a:pt x="791083" y="693508"/>
                  </a:lnTo>
                  <a:lnTo>
                    <a:pt x="789927" y="692238"/>
                  </a:lnTo>
                  <a:lnTo>
                    <a:pt x="786434" y="698588"/>
                  </a:lnTo>
                  <a:lnTo>
                    <a:pt x="789051" y="690968"/>
                  </a:lnTo>
                  <a:lnTo>
                    <a:pt x="791235" y="684618"/>
                  </a:lnTo>
                  <a:lnTo>
                    <a:pt x="791667" y="683348"/>
                  </a:lnTo>
                  <a:lnTo>
                    <a:pt x="778306" y="683348"/>
                  </a:lnTo>
                  <a:lnTo>
                    <a:pt x="771906" y="684618"/>
                  </a:lnTo>
                  <a:lnTo>
                    <a:pt x="770166" y="684618"/>
                  </a:lnTo>
                  <a:lnTo>
                    <a:pt x="770166" y="690968"/>
                  </a:lnTo>
                  <a:lnTo>
                    <a:pt x="768997" y="693508"/>
                  </a:lnTo>
                  <a:lnTo>
                    <a:pt x="764349" y="698588"/>
                  </a:lnTo>
                  <a:lnTo>
                    <a:pt x="763778" y="697318"/>
                  </a:lnTo>
                  <a:lnTo>
                    <a:pt x="762609" y="697318"/>
                  </a:lnTo>
                  <a:lnTo>
                    <a:pt x="762025" y="696048"/>
                  </a:lnTo>
                  <a:lnTo>
                    <a:pt x="764349" y="693508"/>
                  </a:lnTo>
                  <a:lnTo>
                    <a:pt x="770166" y="690968"/>
                  </a:lnTo>
                  <a:lnTo>
                    <a:pt x="770166" y="684618"/>
                  </a:lnTo>
                  <a:lnTo>
                    <a:pt x="764349" y="684618"/>
                  </a:lnTo>
                  <a:lnTo>
                    <a:pt x="768997" y="673188"/>
                  </a:lnTo>
                  <a:lnTo>
                    <a:pt x="770166" y="673188"/>
                  </a:lnTo>
                  <a:lnTo>
                    <a:pt x="774230" y="670648"/>
                  </a:lnTo>
                  <a:lnTo>
                    <a:pt x="773074" y="670648"/>
                  </a:lnTo>
                  <a:lnTo>
                    <a:pt x="767257" y="669378"/>
                  </a:lnTo>
                  <a:lnTo>
                    <a:pt x="763778" y="668108"/>
                  </a:lnTo>
                  <a:lnTo>
                    <a:pt x="758596" y="675728"/>
                  </a:lnTo>
                  <a:lnTo>
                    <a:pt x="760869" y="673188"/>
                  </a:lnTo>
                  <a:lnTo>
                    <a:pt x="758012" y="679538"/>
                  </a:lnTo>
                  <a:lnTo>
                    <a:pt x="754672" y="681621"/>
                  </a:lnTo>
                  <a:lnTo>
                    <a:pt x="756183" y="676998"/>
                  </a:lnTo>
                  <a:lnTo>
                    <a:pt x="757008" y="674458"/>
                  </a:lnTo>
                  <a:lnTo>
                    <a:pt x="757428" y="673188"/>
                  </a:lnTo>
                  <a:lnTo>
                    <a:pt x="759701" y="668108"/>
                  </a:lnTo>
                  <a:lnTo>
                    <a:pt x="758012" y="670648"/>
                  </a:lnTo>
                  <a:lnTo>
                    <a:pt x="755688" y="671918"/>
                  </a:lnTo>
                  <a:lnTo>
                    <a:pt x="753948" y="674458"/>
                  </a:lnTo>
                  <a:lnTo>
                    <a:pt x="755243" y="669378"/>
                  </a:lnTo>
                  <a:lnTo>
                    <a:pt x="753605" y="670864"/>
                  </a:lnTo>
                  <a:lnTo>
                    <a:pt x="753605" y="682256"/>
                  </a:lnTo>
                  <a:lnTo>
                    <a:pt x="749287" y="684618"/>
                  </a:lnTo>
                  <a:lnTo>
                    <a:pt x="748131" y="683348"/>
                  </a:lnTo>
                  <a:lnTo>
                    <a:pt x="753605" y="682256"/>
                  </a:lnTo>
                  <a:lnTo>
                    <a:pt x="753605" y="670864"/>
                  </a:lnTo>
                  <a:lnTo>
                    <a:pt x="751014" y="673188"/>
                  </a:lnTo>
                  <a:lnTo>
                    <a:pt x="745921" y="676998"/>
                  </a:lnTo>
                  <a:lnTo>
                    <a:pt x="744639" y="674458"/>
                  </a:lnTo>
                  <a:lnTo>
                    <a:pt x="748131" y="671918"/>
                  </a:lnTo>
                  <a:lnTo>
                    <a:pt x="745223" y="671918"/>
                  </a:lnTo>
                  <a:lnTo>
                    <a:pt x="739419" y="674458"/>
                  </a:lnTo>
                  <a:lnTo>
                    <a:pt x="738251" y="671918"/>
                  </a:lnTo>
                  <a:lnTo>
                    <a:pt x="741451" y="668108"/>
                  </a:lnTo>
                  <a:lnTo>
                    <a:pt x="743153" y="666076"/>
                  </a:lnTo>
                  <a:lnTo>
                    <a:pt x="739851" y="666838"/>
                  </a:lnTo>
                  <a:lnTo>
                    <a:pt x="735888" y="668108"/>
                  </a:lnTo>
                  <a:lnTo>
                    <a:pt x="736511" y="664298"/>
                  </a:lnTo>
                  <a:lnTo>
                    <a:pt x="739419" y="663028"/>
                  </a:lnTo>
                  <a:lnTo>
                    <a:pt x="741159" y="665568"/>
                  </a:lnTo>
                  <a:lnTo>
                    <a:pt x="744067" y="664298"/>
                  </a:lnTo>
                  <a:lnTo>
                    <a:pt x="744791" y="663028"/>
                  </a:lnTo>
                  <a:lnTo>
                    <a:pt x="746963" y="659218"/>
                  </a:lnTo>
                  <a:lnTo>
                    <a:pt x="749147" y="655408"/>
                  </a:lnTo>
                  <a:lnTo>
                    <a:pt x="749871" y="654138"/>
                  </a:lnTo>
                  <a:lnTo>
                    <a:pt x="747547" y="655408"/>
                  </a:lnTo>
                  <a:lnTo>
                    <a:pt x="747547" y="652868"/>
                  </a:lnTo>
                  <a:lnTo>
                    <a:pt x="748131" y="647788"/>
                  </a:lnTo>
                  <a:lnTo>
                    <a:pt x="747547" y="649058"/>
                  </a:lnTo>
                  <a:lnTo>
                    <a:pt x="747547" y="645248"/>
                  </a:lnTo>
                  <a:lnTo>
                    <a:pt x="746391" y="649058"/>
                  </a:lnTo>
                  <a:lnTo>
                    <a:pt x="735609" y="655408"/>
                  </a:lnTo>
                  <a:lnTo>
                    <a:pt x="731647" y="654138"/>
                  </a:lnTo>
                  <a:lnTo>
                    <a:pt x="728649" y="652868"/>
                  </a:lnTo>
                  <a:lnTo>
                    <a:pt x="720813" y="654138"/>
                  </a:lnTo>
                  <a:lnTo>
                    <a:pt x="728751" y="650328"/>
                  </a:lnTo>
                  <a:lnTo>
                    <a:pt x="731570" y="647788"/>
                  </a:lnTo>
                  <a:lnTo>
                    <a:pt x="733082" y="645248"/>
                  </a:lnTo>
                  <a:lnTo>
                    <a:pt x="737095" y="641438"/>
                  </a:lnTo>
                  <a:lnTo>
                    <a:pt x="739419" y="633818"/>
                  </a:lnTo>
                  <a:lnTo>
                    <a:pt x="742315" y="632548"/>
                  </a:lnTo>
                  <a:lnTo>
                    <a:pt x="738809" y="632548"/>
                  </a:lnTo>
                  <a:lnTo>
                    <a:pt x="738682" y="630008"/>
                  </a:lnTo>
                  <a:lnTo>
                    <a:pt x="737908" y="628738"/>
                  </a:lnTo>
                  <a:lnTo>
                    <a:pt x="732447" y="630008"/>
                  </a:lnTo>
                  <a:lnTo>
                    <a:pt x="735342" y="627468"/>
                  </a:lnTo>
                  <a:lnTo>
                    <a:pt x="734187" y="627468"/>
                  </a:lnTo>
                  <a:lnTo>
                    <a:pt x="730110" y="630008"/>
                  </a:lnTo>
                  <a:lnTo>
                    <a:pt x="723722" y="632548"/>
                  </a:lnTo>
                  <a:lnTo>
                    <a:pt x="724890" y="627468"/>
                  </a:lnTo>
                  <a:lnTo>
                    <a:pt x="724890" y="622388"/>
                  </a:lnTo>
                  <a:lnTo>
                    <a:pt x="725462" y="618578"/>
                  </a:lnTo>
                  <a:lnTo>
                    <a:pt x="724890" y="613498"/>
                  </a:lnTo>
                  <a:lnTo>
                    <a:pt x="716165" y="616038"/>
                  </a:lnTo>
                  <a:lnTo>
                    <a:pt x="707453" y="617715"/>
                  </a:lnTo>
                  <a:lnTo>
                    <a:pt x="707453" y="627468"/>
                  </a:lnTo>
                  <a:lnTo>
                    <a:pt x="701636" y="635088"/>
                  </a:lnTo>
                  <a:lnTo>
                    <a:pt x="701065" y="633818"/>
                  </a:lnTo>
                  <a:lnTo>
                    <a:pt x="699897" y="633818"/>
                  </a:lnTo>
                  <a:lnTo>
                    <a:pt x="699312" y="632548"/>
                  </a:lnTo>
                  <a:lnTo>
                    <a:pt x="701636" y="631278"/>
                  </a:lnTo>
                  <a:lnTo>
                    <a:pt x="702805" y="630008"/>
                  </a:lnTo>
                  <a:lnTo>
                    <a:pt x="703961" y="628738"/>
                  </a:lnTo>
                  <a:lnTo>
                    <a:pt x="707453" y="627468"/>
                  </a:lnTo>
                  <a:lnTo>
                    <a:pt x="707453" y="617715"/>
                  </a:lnTo>
                  <a:lnTo>
                    <a:pt x="702881" y="618578"/>
                  </a:lnTo>
                  <a:lnTo>
                    <a:pt x="696315" y="621118"/>
                  </a:lnTo>
                  <a:lnTo>
                    <a:pt x="688860" y="621118"/>
                  </a:lnTo>
                  <a:lnTo>
                    <a:pt x="692924" y="616038"/>
                  </a:lnTo>
                  <a:lnTo>
                    <a:pt x="699312" y="614768"/>
                  </a:lnTo>
                  <a:lnTo>
                    <a:pt x="701179" y="609688"/>
                  </a:lnTo>
                  <a:lnTo>
                    <a:pt x="701636" y="608418"/>
                  </a:lnTo>
                  <a:lnTo>
                    <a:pt x="699312" y="607148"/>
                  </a:lnTo>
                  <a:lnTo>
                    <a:pt x="696988" y="607148"/>
                  </a:lnTo>
                  <a:lnTo>
                    <a:pt x="698741" y="604608"/>
                  </a:lnTo>
                  <a:lnTo>
                    <a:pt x="701636" y="600798"/>
                  </a:lnTo>
                  <a:lnTo>
                    <a:pt x="699312" y="599528"/>
                  </a:lnTo>
                  <a:lnTo>
                    <a:pt x="694080" y="603834"/>
                  </a:lnTo>
                  <a:lnTo>
                    <a:pt x="694080" y="609688"/>
                  </a:lnTo>
                  <a:lnTo>
                    <a:pt x="689432" y="613498"/>
                  </a:lnTo>
                  <a:lnTo>
                    <a:pt x="686536" y="616038"/>
                  </a:lnTo>
                  <a:lnTo>
                    <a:pt x="685368" y="613498"/>
                  </a:lnTo>
                  <a:lnTo>
                    <a:pt x="684212" y="613498"/>
                  </a:lnTo>
                  <a:lnTo>
                    <a:pt x="687501" y="612228"/>
                  </a:lnTo>
                  <a:lnTo>
                    <a:pt x="694080" y="609688"/>
                  </a:lnTo>
                  <a:lnTo>
                    <a:pt x="694080" y="603834"/>
                  </a:lnTo>
                  <a:lnTo>
                    <a:pt x="692086" y="605459"/>
                  </a:lnTo>
                  <a:lnTo>
                    <a:pt x="693508" y="605878"/>
                  </a:lnTo>
                  <a:lnTo>
                    <a:pt x="682459" y="612228"/>
                  </a:lnTo>
                  <a:lnTo>
                    <a:pt x="680605" y="609688"/>
                  </a:lnTo>
                  <a:lnTo>
                    <a:pt x="676897" y="604608"/>
                  </a:lnTo>
                  <a:lnTo>
                    <a:pt x="674192" y="600798"/>
                  </a:lnTo>
                  <a:lnTo>
                    <a:pt x="671499" y="596988"/>
                  </a:lnTo>
                  <a:lnTo>
                    <a:pt x="666203" y="589368"/>
                  </a:lnTo>
                  <a:lnTo>
                    <a:pt x="663206" y="584288"/>
                  </a:lnTo>
                  <a:lnTo>
                    <a:pt x="660958" y="580478"/>
                  </a:lnTo>
                  <a:lnTo>
                    <a:pt x="671410" y="574128"/>
                  </a:lnTo>
                  <a:lnTo>
                    <a:pt x="681367" y="567778"/>
                  </a:lnTo>
                  <a:lnTo>
                    <a:pt x="690130" y="561428"/>
                  </a:lnTo>
                  <a:lnTo>
                    <a:pt x="692416" y="558888"/>
                  </a:lnTo>
                  <a:lnTo>
                    <a:pt x="693559" y="557618"/>
                  </a:lnTo>
                  <a:lnTo>
                    <a:pt x="696988" y="553808"/>
                  </a:lnTo>
                  <a:lnTo>
                    <a:pt x="685952" y="557618"/>
                  </a:lnTo>
                  <a:lnTo>
                    <a:pt x="687552" y="556348"/>
                  </a:lnTo>
                  <a:lnTo>
                    <a:pt x="690740" y="553808"/>
                  </a:lnTo>
                  <a:lnTo>
                    <a:pt x="692340" y="552538"/>
                  </a:lnTo>
                  <a:lnTo>
                    <a:pt x="694080" y="553808"/>
                  </a:lnTo>
                  <a:lnTo>
                    <a:pt x="695540" y="552538"/>
                  </a:lnTo>
                  <a:lnTo>
                    <a:pt x="699897" y="548728"/>
                  </a:lnTo>
                  <a:lnTo>
                    <a:pt x="693508" y="551268"/>
                  </a:lnTo>
                  <a:lnTo>
                    <a:pt x="688860" y="553808"/>
                  </a:lnTo>
                  <a:lnTo>
                    <a:pt x="690600" y="552538"/>
                  </a:lnTo>
                  <a:lnTo>
                    <a:pt x="692340" y="551268"/>
                  </a:lnTo>
                  <a:lnTo>
                    <a:pt x="695248" y="548728"/>
                  </a:lnTo>
                  <a:lnTo>
                    <a:pt x="695833" y="546188"/>
                  </a:lnTo>
                  <a:lnTo>
                    <a:pt x="682815" y="551268"/>
                  </a:lnTo>
                  <a:lnTo>
                    <a:pt x="681888" y="552538"/>
                  </a:lnTo>
                  <a:lnTo>
                    <a:pt x="679564" y="552538"/>
                  </a:lnTo>
                  <a:lnTo>
                    <a:pt x="676071" y="552538"/>
                  </a:lnTo>
                  <a:lnTo>
                    <a:pt x="681888" y="546188"/>
                  </a:lnTo>
                  <a:lnTo>
                    <a:pt x="687692" y="544918"/>
                  </a:lnTo>
                  <a:lnTo>
                    <a:pt x="681304" y="546188"/>
                  </a:lnTo>
                  <a:lnTo>
                    <a:pt x="684784" y="543648"/>
                  </a:lnTo>
                  <a:lnTo>
                    <a:pt x="685368" y="543394"/>
                  </a:lnTo>
                  <a:lnTo>
                    <a:pt x="684212" y="543648"/>
                  </a:lnTo>
                  <a:lnTo>
                    <a:pt x="685952" y="539838"/>
                  </a:lnTo>
                  <a:lnTo>
                    <a:pt x="677227" y="543648"/>
                  </a:lnTo>
                  <a:lnTo>
                    <a:pt x="679831" y="539838"/>
                  </a:lnTo>
                  <a:lnTo>
                    <a:pt x="679272" y="538568"/>
                  </a:lnTo>
                  <a:lnTo>
                    <a:pt x="680008" y="536028"/>
                  </a:lnTo>
                  <a:lnTo>
                    <a:pt x="682180" y="534758"/>
                  </a:lnTo>
                  <a:lnTo>
                    <a:pt x="686536" y="532218"/>
                  </a:lnTo>
                  <a:lnTo>
                    <a:pt x="683044" y="533488"/>
                  </a:lnTo>
                  <a:lnTo>
                    <a:pt x="673747" y="534758"/>
                  </a:lnTo>
                  <a:lnTo>
                    <a:pt x="672579" y="534758"/>
                  </a:lnTo>
                  <a:lnTo>
                    <a:pt x="675208" y="533488"/>
                  </a:lnTo>
                  <a:lnTo>
                    <a:pt x="680453" y="530948"/>
                  </a:lnTo>
                  <a:lnTo>
                    <a:pt x="681824" y="524598"/>
                  </a:lnTo>
                  <a:lnTo>
                    <a:pt x="685914" y="522058"/>
                  </a:lnTo>
                  <a:lnTo>
                    <a:pt x="690016" y="519518"/>
                  </a:lnTo>
                  <a:lnTo>
                    <a:pt x="681113" y="522058"/>
                  </a:lnTo>
                  <a:lnTo>
                    <a:pt x="677164" y="520788"/>
                  </a:lnTo>
                  <a:lnTo>
                    <a:pt x="674408" y="518248"/>
                  </a:lnTo>
                  <a:lnTo>
                    <a:pt x="669099" y="518248"/>
                  </a:lnTo>
                  <a:lnTo>
                    <a:pt x="670255" y="516978"/>
                  </a:lnTo>
                  <a:lnTo>
                    <a:pt x="672579" y="516978"/>
                  </a:lnTo>
                  <a:lnTo>
                    <a:pt x="672871" y="515708"/>
                  </a:lnTo>
                  <a:lnTo>
                    <a:pt x="673163" y="514438"/>
                  </a:lnTo>
                  <a:lnTo>
                    <a:pt x="677227" y="511898"/>
                  </a:lnTo>
                  <a:lnTo>
                    <a:pt x="680135" y="508088"/>
                  </a:lnTo>
                  <a:lnTo>
                    <a:pt x="671550" y="511898"/>
                  </a:lnTo>
                  <a:lnTo>
                    <a:pt x="665035" y="513168"/>
                  </a:lnTo>
                  <a:lnTo>
                    <a:pt x="659384" y="514438"/>
                  </a:lnTo>
                  <a:lnTo>
                    <a:pt x="653402" y="515708"/>
                  </a:lnTo>
                  <a:lnTo>
                    <a:pt x="655955" y="514438"/>
                  </a:lnTo>
                  <a:lnTo>
                    <a:pt x="661047" y="511898"/>
                  </a:lnTo>
                  <a:lnTo>
                    <a:pt x="667423" y="509358"/>
                  </a:lnTo>
                  <a:lnTo>
                    <a:pt x="673925" y="506818"/>
                  </a:lnTo>
                  <a:lnTo>
                    <a:pt x="681888" y="503008"/>
                  </a:lnTo>
                  <a:lnTo>
                    <a:pt x="675335" y="505548"/>
                  </a:lnTo>
                  <a:lnTo>
                    <a:pt x="670483" y="506818"/>
                  </a:lnTo>
                  <a:lnTo>
                    <a:pt x="665949" y="506818"/>
                  </a:lnTo>
                  <a:lnTo>
                    <a:pt x="660374" y="509358"/>
                  </a:lnTo>
                  <a:lnTo>
                    <a:pt x="665822" y="505548"/>
                  </a:lnTo>
                  <a:lnTo>
                    <a:pt x="668477" y="503008"/>
                  </a:lnTo>
                  <a:lnTo>
                    <a:pt x="674331" y="499198"/>
                  </a:lnTo>
                  <a:lnTo>
                    <a:pt x="666496" y="503008"/>
                  </a:lnTo>
                  <a:lnTo>
                    <a:pt x="664883" y="503008"/>
                  </a:lnTo>
                  <a:lnTo>
                    <a:pt x="664362" y="501738"/>
                  </a:lnTo>
                  <a:lnTo>
                    <a:pt x="659803" y="503008"/>
                  </a:lnTo>
                  <a:lnTo>
                    <a:pt x="666775" y="496658"/>
                  </a:lnTo>
                  <a:lnTo>
                    <a:pt x="675487" y="494118"/>
                  </a:lnTo>
                  <a:lnTo>
                    <a:pt x="668515" y="494118"/>
                  </a:lnTo>
                  <a:lnTo>
                    <a:pt x="673163" y="490308"/>
                  </a:lnTo>
                  <a:lnTo>
                    <a:pt x="667359" y="494118"/>
                  </a:lnTo>
                  <a:lnTo>
                    <a:pt x="659803" y="496658"/>
                  </a:lnTo>
                  <a:lnTo>
                    <a:pt x="659041" y="495388"/>
                  </a:lnTo>
                  <a:lnTo>
                    <a:pt x="662927" y="492848"/>
                  </a:lnTo>
                  <a:lnTo>
                    <a:pt x="668870" y="490308"/>
                  </a:lnTo>
                  <a:lnTo>
                    <a:pt x="674331" y="486498"/>
                  </a:lnTo>
                  <a:lnTo>
                    <a:pt x="670255" y="486498"/>
                  </a:lnTo>
                  <a:lnTo>
                    <a:pt x="657479" y="490308"/>
                  </a:lnTo>
                  <a:lnTo>
                    <a:pt x="657479" y="487768"/>
                  </a:lnTo>
                  <a:lnTo>
                    <a:pt x="659803" y="486498"/>
                  </a:lnTo>
                  <a:lnTo>
                    <a:pt x="660374" y="486498"/>
                  </a:lnTo>
                  <a:lnTo>
                    <a:pt x="662711" y="485228"/>
                  </a:lnTo>
                  <a:lnTo>
                    <a:pt x="657288" y="486498"/>
                  </a:lnTo>
                  <a:lnTo>
                    <a:pt x="655078" y="483958"/>
                  </a:lnTo>
                  <a:lnTo>
                    <a:pt x="652322" y="481418"/>
                  </a:lnTo>
                  <a:lnTo>
                    <a:pt x="645274" y="481418"/>
                  </a:lnTo>
                  <a:lnTo>
                    <a:pt x="646049" y="480999"/>
                  </a:lnTo>
                  <a:lnTo>
                    <a:pt x="635393" y="485228"/>
                  </a:lnTo>
                  <a:lnTo>
                    <a:pt x="630745" y="487768"/>
                  </a:lnTo>
                  <a:lnTo>
                    <a:pt x="630161" y="486498"/>
                  </a:lnTo>
                  <a:lnTo>
                    <a:pt x="621449" y="487768"/>
                  </a:lnTo>
                  <a:lnTo>
                    <a:pt x="629577" y="483958"/>
                  </a:lnTo>
                  <a:lnTo>
                    <a:pt x="629577" y="485228"/>
                  </a:lnTo>
                  <a:lnTo>
                    <a:pt x="633069" y="483958"/>
                  </a:lnTo>
                  <a:lnTo>
                    <a:pt x="635977" y="482688"/>
                  </a:lnTo>
                  <a:lnTo>
                    <a:pt x="631901" y="482688"/>
                  </a:lnTo>
                  <a:lnTo>
                    <a:pt x="634834" y="481418"/>
                  </a:lnTo>
                  <a:lnTo>
                    <a:pt x="637755" y="480148"/>
                  </a:lnTo>
                  <a:lnTo>
                    <a:pt x="641629" y="480148"/>
                  </a:lnTo>
                  <a:lnTo>
                    <a:pt x="645858" y="478878"/>
                  </a:lnTo>
                  <a:lnTo>
                    <a:pt x="629577" y="478878"/>
                  </a:lnTo>
                  <a:lnTo>
                    <a:pt x="631901" y="475068"/>
                  </a:lnTo>
                  <a:lnTo>
                    <a:pt x="637870" y="473798"/>
                  </a:lnTo>
                  <a:lnTo>
                    <a:pt x="640410" y="473798"/>
                  </a:lnTo>
                  <a:lnTo>
                    <a:pt x="642607" y="475068"/>
                  </a:lnTo>
                  <a:lnTo>
                    <a:pt x="645109" y="473798"/>
                  </a:lnTo>
                  <a:lnTo>
                    <a:pt x="647598" y="472528"/>
                  </a:lnTo>
                  <a:lnTo>
                    <a:pt x="644105" y="477608"/>
                  </a:lnTo>
                  <a:lnTo>
                    <a:pt x="651675" y="473798"/>
                  </a:lnTo>
                  <a:lnTo>
                    <a:pt x="654164" y="473798"/>
                  </a:lnTo>
                  <a:lnTo>
                    <a:pt x="656297" y="472528"/>
                  </a:lnTo>
                  <a:lnTo>
                    <a:pt x="662711" y="468718"/>
                  </a:lnTo>
                  <a:lnTo>
                    <a:pt x="663143" y="467448"/>
                  </a:lnTo>
                  <a:lnTo>
                    <a:pt x="663575" y="466178"/>
                  </a:lnTo>
                  <a:lnTo>
                    <a:pt x="664451" y="463638"/>
                  </a:lnTo>
                  <a:lnTo>
                    <a:pt x="654570" y="466178"/>
                  </a:lnTo>
                  <a:lnTo>
                    <a:pt x="656894" y="461098"/>
                  </a:lnTo>
                  <a:lnTo>
                    <a:pt x="649922" y="463638"/>
                  </a:lnTo>
                  <a:lnTo>
                    <a:pt x="647014" y="464908"/>
                  </a:lnTo>
                  <a:lnTo>
                    <a:pt x="640041" y="467448"/>
                  </a:lnTo>
                  <a:lnTo>
                    <a:pt x="638086" y="463638"/>
                  </a:lnTo>
                  <a:lnTo>
                    <a:pt x="646582" y="458558"/>
                  </a:lnTo>
                  <a:lnTo>
                    <a:pt x="650506" y="456018"/>
                  </a:lnTo>
                  <a:lnTo>
                    <a:pt x="654418" y="453478"/>
                  </a:lnTo>
                  <a:lnTo>
                    <a:pt x="650506" y="452208"/>
                  </a:lnTo>
                  <a:lnTo>
                    <a:pt x="643204" y="454748"/>
                  </a:lnTo>
                  <a:lnTo>
                    <a:pt x="636193" y="456018"/>
                  </a:lnTo>
                  <a:lnTo>
                    <a:pt x="632117" y="456018"/>
                  </a:lnTo>
                  <a:lnTo>
                    <a:pt x="633653" y="453478"/>
                  </a:lnTo>
                  <a:lnTo>
                    <a:pt x="647598" y="449668"/>
                  </a:lnTo>
                  <a:lnTo>
                    <a:pt x="644537" y="448398"/>
                  </a:lnTo>
                  <a:lnTo>
                    <a:pt x="638365" y="449668"/>
                  </a:lnTo>
                  <a:lnTo>
                    <a:pt x="633615" y="449668"/>
                  </a:lnTo>
                  <a:lnTo>
                    <a:pt x="634809" y="447128"/>
                  </a:lnTo>
                  <a:lnTo>
                    <a:pt x="640626" y="445858"/>
                  </a:lnTo>
                  <a:lnTo>
                    <a:pt x="640626" y="448398"/>
                  </a:lnTo>
                  <a:lnTo>
                    <a:pt x="641781" y="447128"/>
                  </a:lnTo>
                  <a:lnTo>
                    <a:pt x="644575" y="444588"/>
                  </a:lnTo>
                  <a:lnTo>
                    <a:pt x="641057" y="444588"/>
                  </a:lnTo>
                  <a:lnTo>
                    <a:pt x="635571" y="445858"/>
                  </a:lnTo>
                  <a:lnTo>
                    <a:pt x="632485" y="445858"/>
                  </a:lnTo>
                  <a:lnTo>
                    <a:pt x="644690" y="440778"/>
                  </a:lnTo>
                  <a:lnTo>
                    <a:pt x="641197" y="438238"/>
                  </a:lnTo>
                  <a:lnTo>
                    <a:pt x="635977" y="436968"/>
                  </a:lnTo>
                  <a:lnTo>
                    <a:pt x="630745" y="435698"/>
                  </a:lnTo>
                  <a:lnTo>
                    <a:pt x="629005" y="433158"/>
                  </a:lnTo>
                  <a:lnTo>
                    <a:pt x="628129" y="431888"/>
                  </a:lnTo>
                  <a:lnTo>
                    <a:pt x="627253" y="430618"/>
                  </a:lnTo>
                  <a:lnTo>
                    <a:pt x="630745" y="430618"/>
                  </a:lnTo>
                  <a:lnTo>
                    <a:pt x="634809" y="429348"/>
                  </a:lnTo>
                  <a:lnTo>
                    <a:pt x="638302" y="426808"/>
                  </a:lnTo>
                  <a:lnTo>
                    <a:pt x="637057" y="425538"/>
                  </a:lnTo>
                  <a:lnTo>
                    <a:pt x="634580" y="422998"/>
                  </a:lnTo>
                  <a:lnTo>
                    <a:pt x="634733" y="417918"/>
                  </a:lnTo>
                  <a:lnTo>
                    <a:pt x="637400" y="411568"/>
                  </a:lnTo>
                  <a:lnTo>
                    <a:pt x="639686" y="407758"/>
                  </a:lnTo>
                  <a:lnTo>
                    <a:pt x="641197" y="405218"/>
                  </a:lnTo>
                  <a:lnTo>
                    <a:pt x="630161" y="405218"/>
                  </a:lnTo>
                  <a:lnTo>
                    <a:pt x="625513" y="405218"/>
                  </a:lnTo>
                  <a:lnTo>
                    <a:pt x="624344" y="403948"/>
                  </a:lnTo>
                  <a:lnTo>
                    <a:pt x="631329" y="401408"/>
                  </a:lnTo>
                  <a:lnTo>
                    <a:pt x="634809" y="401408"/>
                  </a:lnTo>
                  <a:lnTo>
                    <a:pt x="627024" y="400138"/>
                  </a:lnTo>
                  <a:lnTo>
                    <a:pt x="624967" y="398868"/>
                  </a:lnTo>
                  <a:lnTo>
                    <a:pt x="623189" y="397776"/>
                  </a:lnTo>
                  <a:lnTo>
                    <a:pt x="623189" y="429348"/>
                  </a:lnTo>
                  <a:lnTo>
                    <a:pt x="619696" y="430618"/>
                  </a:lnTo>
                  <a:lnTo>
                    <a:pt x="615632" y="430618"/>
                  </a:lnTo>
                  <a:lnTo>
                    <a:pt x="617956" y="429348"/>
                  </a:lnTo>
                  <a:lnTo>
                    <a:pt x="619696" y="428078"/>
                  </a:lnTo>
                  <a:lnTo>
                    <a:pt x="621157" y="426808"/>
                  </a:lnTo>
                  <a:lnTo>
                    <a:pt x="622604" y="425538"/>
                  </a:lnTo>
                  <a:lnTo>
                    <a:pt x="622604" y="428078"/>
                  </a:lnTo>
                  <a:lnTo>
                    <a:pt x="623189" y="429348"/>
                  </a:lnTo>
                  <a:lnTo>
                    <a:pt x="623189" y="397776"/>
                  </a:lnTo>
                  <a:lnTo>
                    <a:pt x="620864" y="396328"/>
                  </a:lnTo>
                  <a:lnTo>
                    <a:pt x="618629" y="392518"/>
                  </a:lnTo>
                  <a:lnTo>
                    <a:pt x="622604" y="387438"/>
                  </a:lnTo>
                  <a:lnTo>
                    <a:pt x="626097" y="387438"/>
                  </a:lnTo>
                  <a:lnTo>
                    <a:pt x="624078" y="384898"/>
                  </a:lnTo>
                  <a:lnTo>
                    <a:pt x="610895" y="384898"/>
                  </a:lnTo>
                  <a:lnTo>
                    <a:pt x="612152" y="382358"/>
                  </a:lnTo>
                  <a:lnTo>
                    <a:pt x="614476" y="382358"/>
                  </a:lnTo>
                  <a:lnTo>
                    <a:pt x="614489" y="381088"/>
                  </a:lnTo>
                  <a:lnTo>
                    <a:pt x="614578" y="376008"/>
                  </a:lnTo>
                  <a:lnTo>
                    <a:pt x="614019" y="373468"/>
                  </a:lnTo>
                  <a:lnTo>
                    <a:pt x="613168" y="369658"/>
                  </a:lnTo>
                  <a:lnTo>
                    <a:pt x="614146" y="364578"/>
                  </a:lnTo>
                  <a:lnTo>
                    <a:pt x="621449" y="358228"/>
                  </a:lnTo>
                  <a:lnTo>
                    <a:pt x="615391" y="356958"/>
                  </a:lnTo>
                  <a:lnTo>
                    <a:pt x="615708" y="354418"/>
                  </a:lnTo>
                  <a:lnTo>
                    <a:pt x="429717" y="354418"/>
                  </a:lnTo>
                  <a:lnTo>
                    <a:pt x="423913" y="354418"/>
                  </a:lnTo>
                  <a:lnTo>
                    <a:pt x="422160" y="354418"/>
                  </a:lnTo>
                  <a:lnTo>
                    <a:pt x="422160" y="355688"/>
                  </a:lnTo>
                  <a:lnTo>
                    <a:pt x="421005" y="356958"/>
                  </a:lnTo>
                  <a:lnTo>
                    <a:pt x="415772" y="356958"/>
                  </a:lnTo>
                  <a:lnTo>
                    <a:pt x="412864" y="355688"/>
                  </a:lnTo>
                  <a:lnTo>
                    <a:pt x="408419" y="354418"/>
                  </a:lnTo>
                  <a:lnTo>
                    <a:pt x="405599" y="353148"/>
                  </a:lnTo>
                  <a:lnTo>
                    <a:pt x="405841" y="354418"/>
                  </a:lnTo>
                  <a:lnTo>
                    <a:pt x="410540" y="358228"/>
                  </a:lnTo>
                  <a:lnTo>
                    <a:pt x="414616" y="362038"/>
                  </a:lnTo>
                  <a:lnTo>
                    <a:pt x="418680" y="364578"/>
                  </a:lnTo>
                  <a:lnTo>
                    <a:pt x="423329" y="369658"/>
                  </a:lnTo>
                  <a:lnTo>
                    <a:pt x="422744" y="369658"/>
                  </a:lnTo>
                  <a:lnTo>
                    <a:pt x="420420" y="368388"/>
                  </a:lnTo>
                  <a:lnTo>
                    <a:pt x="417512" y="365848"/>
                  </a:lnTo>
                  <a:lnTo>
                    <a:pt x="416941" y="368388"/>
                  </a:lnTo>
                  <a:lnTo>
                    <a:pt x="415772" y="367118"/>
                  </a:lnTo>
                  <a:lnTo>
                    <a:pt x="414616" y="367118"/>
                  </a:lnTo>
                  <a:lnTo>
                    <a:pt x="412280" y="365848"/>
                  </a:lnTo>
                  <a:lnTo>
                    <a:pt x="419265" y="373468"/>
                  </a:lnTo>
                  <a:lnTo>
                    <a:pt x="415124" y="369658"/>
                  </a:lnTo>
                  <a:lnTo>
                    <a:pt x="408216" y="363308"/>
                  </a:lnTo>
                  <a:lnTo>
                    <a:pt x="403885" y="359092"/>
                  </a:lnTo>
                  <a:lnTo>
                    <a:pt x="404660" y="360057"/>
                  </a:lnTo>
                  <a:lnTo>
                    <a:pt x="408800" y="364578"/>
                  </a:lnTo>
                  <a:lnTo>
                    <a:pt x="408800" y="365150"/>
                  </a:lnTo>
                  <a:lnTo>
                    <a:pt x="412457" y="369658"/>
                  </a:lnTo>
                  <a:lnTo>
                    <a:pt x="410032" y="367118"/>
                  </a:lnTo>
                  <a:lnTo>
                    <a:pt x="408914" y="365848"/>
                  </a:lnTo>
                  <a:lnTo>
                    <a:pt x="408800" y="365721"/>
                  </a:lnTo>
                  <a:lnTo>
                    <a:pt x="408800" y="365848"/>
                  </a:lnTo>
                  <a:lnTo>
                    <a:pt x="408101" y="364934"/>
                  </a:lnTo>
                  <a:lnTo>
                    <a:pt x="407479" y="364236"/>
                  </a:lnTo>
                  <a:lnTo>
                    <a:pt x="407631" y="364578"/>
                  </a:lnTo>
                  <a:lnTo>
                    <a:pt x="415848" y="374853"/>
                  </a:lnTo>
                  <a:lnTo>
                    <a:pt x="417512" y="377278"/>
                  </a:lnTo>
                  <a:lnTo>
                    <a:pt x="418680" y="379818"/>
                  </a:lnTo>
                  <a:lnTo>
                    <a:pt x="418096" y="379818"/>
                  </a:lnTo>
                  <a:lnTo>
                    <a:pt x="415772" y="377278"/>
                  </a:lnTo>
                  <a:lnTo>
                    <a:pt x="412864" y="374738"/>
                  </a:lnTo>
                  <a:lnTo>
                    <a:pt x="409384" y="370928"/>
                  </a:lnTo>
                  <a:lnTo>
                    <a:pt x="404660" y="363308"/>
                  </a:lnTo>
                  <a:lnTo>
                    <a:pt x="397548" y="352742"/>
                  </a:lnTo>
                  <a:lnTo>
                    <a:pt x="404152" y="370928"/>
                  </a:lnTo>
                  <a:lnTo>
                    <a:pt x="406781" y="377278"/>
                  </a:lnTo>
                  <a:lnTo>
                    <a:pt x="408139" y="382358"/>
                  </a:lnTo>
                  <a:lnTo>
                    <a:pt x="407670" y="382358"/>
                  </a:lnTo>
                  <a:lnTo>
                    <a:pt x="405320" y="377278"/>
                  </a:lnTo>
                  <a:lnTo>
                    <a:pt x="404736" y="376008"/>
                  </a:lnTo>
                  <a:lnTo>
                    <a:pt x="403339" y="370928"/>
                  </a:lnTo>
                  <a:lnTo>
                    <a:pt x="402983" y="369658"/>
                  </a:lnTo>
                  <a:lnTo>
                    <a:pt x="402526" y="368388"/>
                  </a:lnTo>
                  <a:lnTo>
                    <a:pt x="398335" y="356958"/>
                  </a:lnTo>
                  <a:lnTo>
                    <a:pt x="401828" y="368388"/>
                  </a:lnTo>
                  <a:lnTo>
                    <a:pt x="399503" y="367118"/>
                  </a:lnTo>
                  <a:lnTo>
                    <a:pt x="398335" y="365848"/>
                  </a:lnTo>
                  <a:lnTo>
                    <a:pt x="396595" y="364578"/>
                  </a:lnTo>
                  <a:lnTo>
                    <a:pt x="396011" y="363308"/>
                  </a:lnTo>
                  <a:lnTo>
                    <a:pt x="396011" y="596988"/>
                  </a:lnTo>
                  <a:lnTo>
                    <a:pt x="393369" y="606221"/>
                  </a:lnTo>
                  <a:lnTo>
                    <a:pt x="391947" y="602068"/>
                  </a:lnTo>
                  <a:lnTo>
                    <a:pt x="396011" y="596988"/>
                  </a:lnTo>
                  <a:lnTo>
                    <a:pt x="396011" y="363308"/>
                  </a:lnTo>
                  <a:lnTo>
                    <a:pt x="394855" y="370928"/>
                  </a:lnTo>
                  <a:lnTo>
                    <a:pt x="394855" y="369658"/>
                  </a:lnTo>
                  <a:lnTo>
                    <a:pt x="394855" y="362038"/>
                  </a:lnTo>
                  <a:lnTo>
                    <a:pt x="395439" y="362038"/>
                  </a:lnTo>
                  <a:lnTo>
                    <a:pt x="394855" y="356958"/>
                  </a:lnTo>
                  <a:lnTo>
                    <a:pt x="394855" y="358228"/>
                  </a:lnTo>
                  <a:lnTo>
                    <a:pt x="394271" y="360768"/>
                  </a:lnTo>
                  <a:lnTo>
                    <a:pt x="393649" y="364934"/>
                  </a:lnTo>
                  <a:lnTo>
                    <a:pt x="393103" y="369658"/>
                  </a:lnTo>
                  <a:lnTo>
                    <a:pt x="392531" y="368388"/>
                  </a:lnTo>
                  <a:lnTo>
                    <a:pt x="393103" y="364578"/>
                  </a:lnTo>
                  <a:lnTo>
                    <a:pt x="394220" y="357276"/>
                  </a:lnTo>
                  <a:lnTo>
                    <a:pt x="394271" y="353148"/>
                  </a:lnTo>
                  <a:lnTo>
                    <a:pt x="393687" y="356958"/>
                  </a:lnTo>
                  <a:lnTo>
                    <a:pt x="392531" y="362038"/>
                  </a:lnTo>
                  <a:lnTo>
                    <a:pt x="391363" y="364578"/>
                  </a:lnTo>
                  <a:lnTo>
                    <a:pt x="392531" y="358228"/>
                  </a:lnTo>
                  <a:lnTo>
                    <a:pt x="392671" y="357911"/>
                  </a:lnTo>
                  <a:lnTo>
                    <a:pt x="393103" y="353148"/>
                  </a:lnTo>
                  <a:lnTo>
                    <a:pt x="390207" y="364578"/>
                  </a:lnTo>
                  <a:lnTo>
                    <a:pt x="390398" y="363308"/>
                  </a:lnTo>
                  <a:lnTo>
                    <a:pt x="390779" y="360768"/>
                  </a:lnTo>
                  <a:lnTo>
                    <a:pt x="388454" y="363308"/>
                  </a:lnTo>
                  <a:lnTo>
                    <a:pt x="387299" y="363308"/>
                  </a:lnTo>
                  <a:lnTo>
                    <a:pt x="388454" y="359498"/>
                  </a:lnTo>
                  <a:lnTo>
                    <a:pt x="385559" y="364578"/>
                  </a:lnTo>
                  <a:lnTo>
                    <a:pt x="385559" y="360768"/>
                  </a:lnTo>
                  <a:lnTo>
                    <a:pt x="380326" y="367118"/>
                  </a:lnTo>
                  <a:lnTo>
                    <a:pt x="383857" y="362038"/>
                  </a:lnTo>
                  <a:lnTo>
                    <a:pt x="385622" y="359498"/>
                  </a:lnTo>
                  <a:lnTo>
                    <a:pt x="386283" y="358228"/>
                  </a:lnTo>
                  <a:lnTo>
                    <a:pt x="386930" y="356958"/>
                  </a:lnTo>
                  <a:lnTo>
                    <a:pt x="384657" y="356958"/>
                  </a:lnTo>
                  <a:lnTo>
                    <a:pt x="379171" y="358228"/>
                  </a:lnTo>
                  <a:lnTo>
                    <a:pt x="381203" y="356958"/>
                  </a:lnTo>
                  <a:lnTo>
                    <a:pt x="383235" y="355688"/>
                  </a:lnTo>
                  <a:lnTo>
                    <a:pt x="382066" y="354418"/>
                  </a:lnTo>
                  <a:lnTo>
                    <a:pt x="380911" y="353148"/>
                  </a:lnTo>
                  <a:lnTo>
                    <a:pt x="386715" y="349338"/>
                  </a:lnTo>
                  <a:lnTo>
                    <a:pt x="384390" y="346798"/>
                  </a:lnTo>
                  <a:lnTo>
                    <a:pt x="380326" y="346798"/>
                  </a:lnTo>
                  <a:lnTo>
                    <a:pt x="374523" y="353148"/>
                  </a:lnTo>
                  <a:lnTo>
                    <a:pt x="379006" y="345528"/>
                  </a:lnTo>
                  <a:lnTo>
                    <a:pt x="379742" y="344258"/>
                  </a:lnTo>
                  <a:lnTo>
                    <a:pt x="374523" y="345528"/>
                  </a:lnTo>
                  <a:lnTo>
                    <a:pt x="362889" y="345528"/>
                  </a:lnTo>
                  <a:lnTo>
                    <a:pt x="364058" y="344258"/>
                  </a:lnTo>
                  <a:lnTo>
                    <a:pt x="371030" y="336638"/>
                  </a:lnTo>
                  <a:lnTo>
                    <a:pt x="361784" y="335368"/>
                  </a:lnTo>
                  <a:lnTo>
                    <a:pt x="353314" y="334098"/>
                  </a:lnTo>
                  <a:lnTo>
                    <a:pt x="345706" y="331558"/>
                  </a:lnTo>
                  <a:lnTo>
                    <a:pt x="339077" y="329018"/>
                  </a:lnTo>
                  <a:lnTo>
                    <a:pt x="341414" y="327748"/>
                  </a:lnTo>
                  <a:lnTo>
                    <a:pt x="346100" y="325208"/>
                  </a:lnTo>
                  <a:lnTo>
                    <a:pt x="352958" y="327748"/>
                  </a:lnTo>
                  <a:lnTo>
                    <a:pt x="357644" y="325208"/>
                  </a:lnTo>
                  <a:lnTo>
                    <a:pt x="359994" y="323938"/>
                  </a:lnTo>
                  <a:lnTo>
                    <a:pt x="351650" y="322668"/>
                  </a:lnTo>
                  <a:lnTo>
                    <a:pt x="343357" y="323938"/>
                  </a:lnTo>
                  <a:lnTo>
                    <a:pt x="336702" y="322668"/>
                  </a:lnTo>
                  <a:lnTo>
                    <a:pt x="334124" y="318858"/>
                  </a:lnTo>
                  <a:lnTo>
                    <a:pt x="333273" y="317588"/>
                  </a:lnTo>
                  <a:lnTo>
                    <a:pt x="333844" y="315048"/>
                  </a:lnTo>
                  <a:lnTo>
                    <a:pt x="339648" y="315048"/>
                  </a:lnTo>
                  <a:lnTo>
                    <a:pt x="342557" y="313778"/>
                  </a:lnTo>
                  <a:lnTo>
                    <a:pt x="336702" y="309968"/>
                  </a:lnTo>
                  <a:lnTo>
                    <a:pt x="333121" y="306158"/>
                  </a:lnTo>
                  <a:lnTo>
                    <a:pt x="329323" y="301078"/>
                  </a:lnTo>
                  <a:lnTo>
                    <a:pt x="323189" y="298691"/>
                  </a:lnTo>
                  <a:lnTo>
                    <a:pt x="316331" y="303618"/>
                  </a:lnTo>
                  <a:lnTo>
                    <a:pt x="308356" y="306158"/>
                  </a:lnTo>
                  <a:lnTo>
                    <a:pt x="300913" y="308698"/>
                  </a:lnTo>
                  <a:lnTo>
                    <a:pt x="295503" y="309968"/>
                  </a:lnTo>
                  <a:lnTo>
                    <a:pt x="302552" y="304888"/>
                  </a:lnTo>
                  <a:lnTo>
                    <a:pt x="304317" y="303618"/>
                  </a:lnTo>
                  <a:lnTo>
                    <a:pt x="306387" y="299808"/>
                  </a:lnTo>
                  <a:lnTo>
                    <a:pt x="309549" y="295998"/>
                  </a:lnTo>
                  <a:lnTo>
                    <a:pt x="315595" y="292188"/>
                  </a:lnTo>
                  <a:lnTo>
                    <a:pt x="321640" y="288378"/>
                  </a:lnTo>
                  <a:lnTo>
                    <a:pt x="319900" y="288378"/>
                  </a:lnTo>
                  <a:lnTo>
                    <a:pt x="316420" y="289648"/>
                  </a:lnTo>
                  <a:lnTo>
                    <a:pt x="311759" y="292188"/>
                  </a:lnTo>
                  <a:lnTo>
                    <a:pt x="312343" y="289648"/>
                  </a:lnTo>
                  <a:lnTo>
                    <a:pt x="314667" y="288378"/>
                  </a:lnTo>
                  <a:lnTo>
                    <a:pt x="320484" y="285838"/>
                  </a:lnTo>
                  <a:lnTo>
                    <a:pt x="314083" y="283298"/>
                  </a:lnTo>
                  <a:lnTo>
                    <a:pt x="308279" y="289648"/>
                  </a:lnTo>
                  <a:lnTo>
                    <a:pt x="307505" y="288378"/>
                  </a:lnTo>
                  <a:lnTo>
                    <a:pt x="305955" y="285838"/>
                  </a:lnTo>
                  <a:lnTo>
                    <a:pt x="308864" y="284568"/>
                  </a:lnTo>
                  <a:lnTo>
                    <a:pt x="310603" y="284568"/>
                  </a:lnTo>
                  <a:lnTo>
                    <a:pt x="314667" y="282028"/>
                  </a:lnTo>
                  <a:lnTo>
                    <a:pt x="307124" y="283298"/>
                  </a:lnTo>
                  <a:lnTo>
                    <a:pt x="299567" y="285838"/>
                  </a:lnTo>
                  <a:lnTo>
                    <a:pt x="300151" y="280758"/>
                  </a:lnTo>
                  <a:lnTo>
                    <a:pt x="302475" y="279488"/>
                  </a:lnTo>
                  <a:lnTo>
                    <a:pt x="303364" y="278841"/>
                  </a:lnTo>
                  <a:lnTo>
                    <a:pt x="299237" y="276948"/>
                  </a:lnTo>
                  <a:lnTo>
                    <a:pt x="291719" y="275678"/>
                  </a:lnTo>
                  <a:lnTo>
                    <a:pt x="285508" y="274408"/>
                  </a:lnTo>
                  <a:lnTo>
                    <a:pt x="283883" y="269328"/>
                  </a:lnTo>
                  <a:lnTo>
                    <a:pt x="288607" y="266788"/>
                  </a:lnTo>
                  <a:lnTo>
                    <a:pt x="290982" y="265518"/>
                  </a:lnTo>
                  <a:lnTo>
                    <a:pt x="292735" y="262978"/>
                  </a:lnTo>
                  <a:lnTo>
                    <a:pt x="293839" y="260438"/>
                  </a:lnTo>
                  <a:lnTo>
                    <a:pt x="295554" y="259168"/>
                  </a:lnTo>
                  <a:lnTo>
                    <a:pt x="298983" y="256628"/>
                  </a:lnTo>
                  <a:lnTo>
                    <a:pt x="293179" y="255358"/>
                  </a:lnTo>
                  <a:lnTo>
                    <a:pt x="287947" y="259168"/>
                  </a:lnTo>
                  <a:lnTo>
                    <a:pt x="287070" y="257898"/>
                  </a:lnTo>
                  <a:lnTo>
                    <a:pt x="286194" y="256628"/>
                  </a:lnTo>
                  <a:lnTo>
                    <a:pt x="275742" y="257898"/>
                  </a:lnTo>
                  <a:lnTo>
                    <a:pt x="278066" y="252818"/>
                  </a:lnTo>
                  <a:lnTo>
                    <a:pt x="284467" y="252818"/>
                  </a:lnTo>
                  <a:lnTo>
                    <a:pt x="278650" y="247738"/>
                  </a:lnTo>
                  <a:lnTo>
                    <a:pt x="275742" y="254088"/>
                  </a:lnTo>
                  <a:lnTo>
                    <a:pt x="267614" y="254088"/>
                  </a:lnTo>
                  <a:lnTo>
                    <a:pt x="260057" y="262978"/>
                  </a:lnTo>
                  <a:lnTo>
                    <a:pt x="260985" y="257898"/>
                  </a:lnTo>
                  <a:lnTo>
                    <a:pt x="261213" y="256628"/>
                  </a:lnTo>
                  <a:lnTo>
                    <a:pt x="262966" y="256628"/>
                  </a:lnTo>
                  <a:lnTo>
                    <a:pt x="259473" y="252818"/>
                  </a:lnTo>
                  <a:lnTo>
                    <a:pt x="264274" y="249008"/>
                  </a:lnTo>
                  <a:lnTo>
                    <a:pt x="265861" y="247738"/>
                  </a:lnTo>
                  <a:lnTo>
                    <a:pt x="261213" y="247738"/>
                  </a:lnTo>
                  <a:lnTo>
                    <a:pt x="255993" y="249008"/>
                  </a:lnTo>
                  <a:lnTo>
                    <a:pt x="257733" y="243928"/>
                  </a:lnTo>
                  <a:lnTo>
                    <a:pt x="261213" y="241388"/>
                  </a:lnTo>
                  <a:lnTo>
                    <a:pt x="271678" y="237578"/>
                  </a:lnTo>
                  <a:lnTo>
                    <a:pt x="274002" y="236308"/>
                  </a:lnTo>
                  <a:lnTo>
                    <a:pt x="268058" y="236308"/>
                  </a:lnTo>
                  <a:lnTo>
                    <a:pt x="264845" y="235038"/>
                  </a:lnTo>
                  <a:lnTo>
                    <a:pt x="261416" y="232498"/>
                  </a:lnTo>
                  <a:lnTo>
                    <a:pt x="254825" y="233768"/>
                  </a:lnTo>
                  <a:lnTo>
                    <a:pt x="257733" y="232498"/>
                  </a:lnTo>
                  <a:lnTo>
                    <a:pt x="262648" y="229565"/>
                  </a:lnTo>
                  <a:lnTo>
                    <a:pt x="256578" y="231228"/>
                  </a:lnTo>
                  <a:lnTo>
                    <a:pt x="258318" y="228688"/>
                  </a:lnTo>
                  <a:lnTo>
                    <a:pt x="259473" y="227418"/>
                  </a:lnTo>
                  <a:lnTo>
                    <a:pt x="265290" y="224878"/>
                  </a:lnTo>
                  <a:lnTo>
                    <a:pt x="262737" y="224878"/>
                  </a:lnTo>
                  <a:lnTo>
                    <a:pt x="258025" y="227418"/>
                  </a:lnTo>
                  <a:lnTo>
                    <a:pt x="254177" y="228688"/>
                  </a:lnTo>
                  <a:lnTo>
                    <a:pt x="254254" y="226148"/>
                  </a:lnTo>
                  <a:lnTo>
                    <a:pt x="255409" y="226148"/>
                  </a:lnTo>
                  <a:lnTo>
                    <a:pt x="256578" y="224878"/>
                  </a:lnTo>
                  <a:lnTo>
                    <a:pt x="258318" y="224878"/>
                  </a:lnTo>
                  <a:lnTo>
                    <a:pt x="259473" y="217258"/>
                  </a:lnTo>
                  <a:lnTo>
                    <a:pt x="247269" y="217258"/>
                  </a:lnTo>
                  <a:lnTo>
                    <a:pt x="249212" y="210908"/>
                  </a:lnTo>
                  <a:lnTo>
                    <a:pt x="249593" y="209638"/>
                  </a:lnTo>
                  <a:lnTo>
                    <a:pt x="252653" y="208368"/>
                  </a:lnTo>
                  <a:lnTo>
                    <a:pt x="255714" y="207098"/>
                  </a:lnTo>
                  <a:lnTo>
                    <a:pt x="258025" y="208368"/>
                  </a:lnTo>
                  <a:lnTo>
                    <a:pt x="259892" y="208368"/>
                  </a:lnTo>
                  <a:lnTo>
                    <a:pt x="262293" y="207098"/>
                  </a:lnTo>
                  <a:lnTo>
                    <a:pt x="264706" y="205828"/>
                  </a:lnTo>
                  <a:lnTo>
                    <a:pt x="258711" y="202018"/>
                  </a:lnTo>
                  <a:lnTo>
                    <a:pt x="251193" y="198208"/>
                  </a:lnTo>
                  <a:lnTo>
                    <a:pt x="244767" y="194398"/>
                  </a:lnTo>
                  <a:lnTo>
                    <a:pt x="242049" y="189318"/>
                  </a:lnTo>
                  <a:lnTo>
                    <a:pt x="241465" y="190588"/>
                  </a:lnTo>
                  <a:lnTo>
                    <a:pt x="234467" y="191858"/>
                  </a:lnTo>
                  <a:lnTo>
                    <a:pt x="236448" y="189318"/>
                  </a:lnTo>
                  <a:lnTo>
                    <a:pt x="240080" y="184238"/>
                  </a:lnTo>
                  <a:lnTo>
                    <a:pt x="237972" y="181698"/>
                  </a:lnTo>
                  <a:lnTo>
                    <a:pt x="239725" y="181698"/>
                  </a:lnTo>
                  <a:lnTo>
                    <a:pt x="246735" y="178625"/>
                  </a:lnTo>
                  <a:lnTo>
                    <a:pt x="247040" y="175348"/>
                  </a:lnTo>
                  <a:lnTo>
                    <a:pt x="247269" y="172808"/>
                  </a:lnTo>
                  <a:lnTo>
                    <a:pt x="237972" y="170268"/>
                  </a:lnTo>
                  <a:lnTo>
                    <a:pt x="231000" y="166458"/>
                  </a:lnTo>
                  <a:lnTo>
                    <a:pt x="228688" y="165188"/>
                  </a:lnTo>
                  <a:lnTo>
                    <a:pt x="233908" y="163918"/>
                  </a:lnTo>
                  <a:lnTo>
                    <a:pt x="236816" y="160108"/>
                  </a:lnTo>
                  <a:lnTo>
                    <a:pt x="233337" y="155028"/>
                  </a:lnTo>
                  <a:lnTo>
                    <a:pt x="233718" y="152488"/>
                  </a:lnTo>
                  <a:lnTo>
                    <a:pt x="233908" y="151218"/>
                  </a:lnTo>
                  <a:lnTo>
                    <a:pt x="228688" y="152488"/>
                  </a:lnTo>
                  <a:lnTo>
                    <a:pt x="228688" y="149948"/>
                  </a:lnTo>
                  <a:lnTo>
                    <a:pt x="222288" y="155028"/>
                  </a:lnTo>
                  <a:lnTo>
                    <a:pt x="228092" y="147408"/>
                  </a:lnTo>
                  <a:lnTo>
                    <a:pt x="228409" y="146138"/>
                  </a:lnTo>
                  <a:lnTo>
                    <a:pt x="229044" y="143598"/>
                  </a:lnTo>
                  <a:lnTo>
                    <a:pt x="227431" y="141058"/>
                  </a:lnTo>
                  <a:lnTo>
                    <a:pt x="226618" y="139788"/>
                  </a:lnTo>
                  <a:lnTo>
                    <a:pt x="217995" y="134708"/>
                  </a:lnTo>
                  <a:lnTo>
                    <a:pt x="214960" y="132168"/>
                  </a:lnTo>
                  <a:lnTo>
                    <a:pt x="214858" y="128358"/>
                  </a:lnTo>
                  <a:lnTo>
                    <a:pt x="218249" y="124548"/>
                  </a:lnTo>
                  <a:lnTo>
                    <a:pt x="219379" y="123278"/>
                  </a:lnTo>
                  <a:lnTo>
                    <a:pt x="219964" y="124548"/>
                  </a:lnTo>
                  <a:lnTo>
                    <a:pt x="224612" y="124548"/>
                  </a:lnTo>
                  <a:lnTo>
                    <a:pt x="224028" y="123278"/>
                  </a:lnTo>
                  <a:lnTo>
                    <a:pt x="216484" y="116928"/>
                  </a:lnTo>
                  <a:lnTo>
                    <a:pt x="208343" y="120738"/>
                  </a:lnTo>
                  <a:lnTo>
                    <a:pt x="211836" y="120738"/>
                  </a:lnTo>
                  <a:lnTo>
                    <a:pt x="207187" y="123786"/>
                  </a:lnTo>
                  <a:lnTo>
                    <a:pt x="207187" y="142328"/>
                  </a:lnTo>
                  <a:lnTo>
                    <a:pt x="205447" y="143598"/>
                  </a:lnTo>
                  <a:lnTo>
                    <a:pt x="201955" y="144868"/>
                  </a:lnTo>
                  <a:lnTo>
                    <a:pt x="199047" y="146138"/>
                  </a:lnTo>
                  <a:lnTo>
                    <a:pt x="197891" y="143598"/>
                  </a:lnTo>
                  <a:lnTo>
                    <a:pt x="204863" y="141058"/>
                  </a:lnTo>
                  <a:lnTo>
                    <a:pt x="207187" y="142328"/>
                  </a:lnTo>
                  <a:lnTo>
                    <a:pt x="207187" y="123786"/>
                  </a:lnTo>
                  <a:lnTo>
                    <a:pt x="206019" y="124548"/>
                  </a:lnTo>
                  <a:lnTo>
                    <a:pt x="202539" y="124548"/>
                  </a:lnTo>
                  <a:lnTo>
                    <a:pt x="196138" y="124548"/>
                  </a:lnTo>
                  <a:lnTo>
                    <a:pt x="195567" y="122008"/>
                  </a:lnTo>
                  <a:lnTo>
                    <a:pt x="202539" y="124548"/>
                  </a:lnTo>
                  <a:lnTo>
                    <a:pt x="205092" y="122008"/>
                  </a:lnTo>
                  <a:lnTo>
                    <a:pt x="208927" y="118198"/>
                  </a:lnTo>
                  <a:lnTo>
                    <a:pt x="210286" y="116928"/>
                  </a:lnTo>
                  <a:lnTo>
                    <a:pt x="212991" y="114388"/>
                  </a:lnTo>
                  <a:lnTo>
                    <a:pt x="210667" y="115658"/>
                  </a:lnTo>
                  <a:lnTo>
                    <a:pt x="207772" y="115658"/>
                  </a:lnTo>
                  <a:lnTo>
                    <a:pt x="204863" y="116928"/>
                  </a:lnTo>
                  <a:lnTo>
                    <a:pt x="207987" y="114388"/>
                  </a:lnTo>
                  <a:lnTo>
                    <a:pt x="202463" y="115658"/>
                  </a:lnTo>
                  <a:lnTo>
                    <a:pt x="195948" y="116928"/>
                  </a:lnTo>
                  <a:lnTo>
                    <a:pt x="196138" y="114388"/>
                  </a:lnTo>
                  <a:lnTo>
                    <a:pt x="200799" y="113118"/>
                  </a:lnTo>
                  <a:lnTo>
                    <a:pt x="197891" y="111848"/>
                  </a:lnTo>
                  <a:lnTo>
                    <a:pt x="191490" y="111848"/>
                  </a:lnTo>
                  <a:lnTo>
                    <a:pt x="192074" y="108038"/>
                  </a:lnTo>
                  <a:lnTo>
                    <a:pt x="198272" y="105498"/>
                  </a:lnTo>
                  <a:lnTo>
                    <a:pt x="195707" y="105498"/>
                  </a:lnTo>
                  <a:lnTo>
                    <a:pt x="191719" y="104228"/>
                  </a:lnTo>
                  <a:lnTo>
                    <a:pt x="193814" y="101688"/>
                  </a:lnTo>
                  <a:lnTo>
                    <a:pt x="196723" y="101688"/>
                  </a:lnTo>
                  <a:lnTo>
                    <a:pt x="197891" y="102958"/>
                  </a:lnTo>
                  <a:lnTo>
                    <a:pt x="200799" y="104228"/>
                  </a:lnTo>
                  <a:lnTo>
                    <a:pt x="210667" y="96608"/>
                  </a:lnTo>
                  <a:lnTo>
                    <a:pt x="207772" y="97878"/>
                  </a:lnTo>
                  <a:lnTo>
                    <a:pt x="208927" y="94068"/>
                  </a:lnTo>
                  <a:lnTo>
                    <a:pt x="208927" y="95338"/>
                  </a:lnTo>
                  <a:lnTo>
                    <a:pt x="209511" y="94068"/>
                  </a:lnTo>
                  <a:lnTo>
                    <a:pt x="210667" y="91528"/>
                  </a:lnTo>
                  <a:lnTo>
                    <a:pt x="212407" y="87718"/>
                  </a:lnTo>
                  <a:lnTo>
                    <a:pt x="210096" y="90258"/>
                  </a:lnTo>
                  <a:lnTo>
                    <a:pt x="197675" y="91528"/>
                  </a:lnTo>
                  <a:lnTo>
                    <a:pt x="194475" y="88988"/>
                  </a:lnTo>
                  <a:lnTo>
                    <a:pt x="192684" y="86448"/>
                  </a:lnTo>
                  <a:lnTo>
                    <a:pt x="190334" y="85725"/>
                  </a:lnTo>
                  <a:lnTo>
                    <a:pt x="190334" y="429348"/>
                  </a:lnTo>
                  <a:lnTo>
                    <a:pt x="188010" y="430618"/>
                  </a:lnTo>
                  <a:lnTo>
                    <a:pt x="188010" y="433158"/>
                  </a:lnTo>
                  <a:lnTo>
                    <a:pt x="186270" y="436968"/>
                  </a:lnTo>
                  <a:lnTo>
                    <a:pt x="185102" y="434428"/>
                  </a:lnTo>
                  <a:lnTo>
                    <a:pt x="183946" y="433158"/>
                  </a:lnTo>
                  <a:lnTo>
                    <a:pt x="188302" y="429348"/>
                  </a:lnTo>
                  <a:lnTo>
                    <a:pt x="189750" y="428078"/>
                  </a:lnTo>
                  <a:lnTo>
                    <a:pt x="190334" y="429348"/>
                  </a:lnTo>
                  <a:lnTo>
                    <a:pt x="190334" y="85725"/>
                  </a:lnTo>
                  <a:lnTo>
                    <a:pt x="184531" y="83908"/>
                  </a:lnTo>
                  <a:lnTo>
                    <a:pt x="193509" y="83908"/>
                  </a:lnTo>
                  <a:lnTo>
                    <a:pt x="197091" y="82638"/>
                  </a:lnTo>
                  <a:lnTo>
                    <a:pt x="199478" y="81368"/>
                  </a:lnTo>
                  <a:lnTo>
                    <a:pt x="204863" y="78828"/>
                  </a:lnTo>
                  <a:lnTo>
                    <a:pt x="206171" y="77558"/>
                  </a:lnTo>
                  <a:lnTo>
                    <a:pt x="210096" y="73748"/>
                  </a:lnTo>
                  <a:lnTo>
                    <a:pt x="213575" y="73748"/>
                  </a:lnTo>
                  <a:lnTo>
                    <a:pt x="210096" y="72478"/>
                  </a:lnTo>
                  <a:lnTo>
                    <a:pt x="211035" y="69938"/>
                  </a:lnTo>
                  <a:lnTo>
                    <a:pt x="211201" y="68668"/>
                  </a:lnTo>
                  <a:lnTo>
                    <a:pt x="205447" y="67398"/>
                  </a:lnTo>
                  <a:lnTo>
                    <a:pt x="208927" y="66128"/>
                  </a:lnTo>
                  <a:lnTo>
                    <a:pt x="206489" y="65366"/>
                  </a:lnTo>
                  <a:lnTo>
                    <a:pt x="203695" y="66128"/>
                  </a:lnTo>
                  <a:lnTo>
                    <a:pt x="199491" y="63588"/>
                  </a:lnTo>
                  <a:lnTo>
                    <a:pt x="199948" y="62318"/>
                  </a:lnTo>
                  <a:lnTo>
                    <a:pt x="201345" y="58508"/>
                  </a:lnTo>
                  <a:lnTo>
                    <a:pt x="201803" y="57238"/>
                  </a:lnTo>
                  <a:lnTo>
                    <a:pt x="202425" y="54698"/>
                  </a:lnTo>
                  <a:lnTo>
                    <a:pt x="203047" y="52158"/>
                  </a:lnTo>
                  <a:lnTo>
                    <a:pt x="200545" y="50888"/>
                  </a:lnTo>
                  <a:lnTo>
                    <a:pt x="195567" y="48348"/>
                  </a:lnTo>
                  <a:lnTo>
                    <a:pt x="189103" y="45808"/>
                  </a:lnTo>
                  <a:lnTo>
                    <a:pt x="183362" y="45808"/>
                  </a:lnTo>
                  <a:lnTo>
                    <a:pt x="183362" y="114388"/>
                  </a:lnTo>
                  <a:lnTo>
                    <a:pt x="183362" y="127088"/>
                  </a:lnTo>
                  <a:lnTo>
                    <a:pt x="179006" y="124498"/>
                  </a:lnTo>
                  <a:lnTo>
                    <a:pt x="179006" y="428078"/>
                  </a:lnTo>
                  <a:lnTo>
                    <a:pt x="178130" y="428078"/>
                  </a:lnTo>
                  <a:lnTo>
                    <a:pt x="178130" y="426808"/>
                  </a:lnTo>
                  <a:lnTo>
                    <a:pt x="179006" y="428078"/>
                  </a:lnTo>
                  <a:lnTo>
                    <a:pt x="179006" y="124498"/>
                  </a:lnTo>
                  <a:lnTo>
                    <a:pt x="176974" y="123278"/>
                  </a:lnTo>
                  <a:lnTo>
                    <a:pt x="176974" y="116928"/>
                  </a:lnTo>
                  <a:lnTo>
                    <a:pt x="180162" y="115658"/>
                  </a:lnTo>
                  <a:lnTo>
                    <a:pt x="183362" y="114388"/>
                  </a:lnTo>
                  <a:lnTo>
                    <a:pt x="183362" y="45808"/>
                  </a:lnTo>
                  <a:lnTo>
                    <a:pt x="182206" y="45808"/>
                  </a:lnTo>
                  <a:lnTo>
                    <a:pt x="178130" y="45059"/>
                  </a:lnTo>
                  <a:lnTo>
                    <a:pt x="178130" y="58508"/>
                  </a:lnTo>
                  <a:lnTo>
                    <a:pt x="170002" y="62318"/>
                  </a:lnTo>
                  <a:lnTo>
                    <a:pt x="169418" y="61048"/>
                  </a:lnTo>
                  <a:lnTo>
                    <a:pt x="169418" y="59778"/>
                  </a:lnTo>
                  <a:lnTo>
                    <a:pt x="168833" y="58508"/>
                  </a:lnTo>
                  <a:lnTo>
                    <a:pt x="178130" y="58508"/>
                  </a:lnTo>
                  <a:lnTo>
                    <a:pt x="178130" y="45059"/>
                  </a:lnTo>
                  <a:lnTo>
                    <a:pt x="175298" y="44538"/>
                  </a:lnTo>
                  <a:lnTo>
                    <a:pt x="168833" y="43268"/>
                  </a:lnTo>
                  <a:lnTo>
                    <a:pt x="168833" y="41998"/>
                  </a:lnTo>
                  <a:lnTo>
                    <a:pt x="168249" y="41998"/>
                  </a:lnTo>
                  <a:lnTo>
                    <a:pt x="168249" y="40728"/>
                  </a:lnTo>
                  <a:lnTo>
                    <a:pt x="173482" y="39458"/>
                  </a:lnTo>
                  <a:lnTo>
                    <a:pt x="179882" y="40728"/>
                  </a:lnTo>
                  <a:lnTo>
                    <a:pt x="183946" y="35648"/>
                  </a:lnTo>
                  <a:lnTo>
                    <a:pt x="183362" y="34378"/>
                  </a:lnTo>
                  <a:lnTo>
                    <a:pt x="182778" y="33108"/>
                  </a:lnTo>
                  <a:lnTo>
                    <a:pt x="177558" y="31838"/>
                  </a:lnTo>
                  <a:lnTo>
                    <a:pt x="181038" y="31838"/>
                  </a:lnTo>
                  <a:lnTo>
                    <a:pt x="183362" y="29298"/>
                  </a:lnTo>
                  <a:lnTo>
                    <a:pt x="186855" y="28028"/>
                  </a:lnTo>
                  <a:lnTo>
                    <a:pt x="185102" y="25488"/>
                  </a:lnTo>
                  <a:lnTo>
                    <a:pt x="175602" y="29641"/>
                  </a:lnTo>
                  <a:lnTo>
                    <a:pt x="176974" y="30568"/>
                  </a:lnTo>
                  <a:lnTo>
                    <a:pt x="172326" y="31496"/>
                  </a:lnTo>
                  <a:lnTo>
                    <a:pt x="172326" y="35648"/>
                  </a:lnTo>
                  <a:lnTo>
                    <a:pt x="166509" y="38188"/>
                  </a:lnTo>
                  <a:lnTo>
                    <a:pt x="163029" y="39458"/>
                  </a:lnTo>
                  <a:lnTo>
                    <a:pt x="162445" y="38188"/>
                  </a:lnTo>
                  <a:lnTo>
                    <a:pt x="162331" y="35394"/>
                  </a:lnTo>
                  <a:lnTo>
                    <a:pt x="161861" y="34378"/>
                  </a:lnTo>
                  <a:lnTo>
                    <a:pt x="172326" y="35648"/>
                  </a:lnTo>
                  <a:lnTo>
                    <a:pt x="172326" y="31496"/>
                  </a:lnTo>
                  <a:lnTo>
                    <a:pt x="164185" y="33108"/>
                  </a:lnTo>
                  <a:lnTo>
                    <a:pt x="163537" y="30568"/>
                  </a:lnTo>
                  <a:lnTo>
                    <a:pt x="162890" y="28028"/>
                  </a:lnTo>
                  <a:lnTo>
                    <a:pt x="162560" y="26758"/>
                  </a:lnTo>
                  <a:lnTo>
                    <a:pt x="161582" y="22948"/>
                  </a:lnTo>
                  <a:lnTo>
                    <a:pt x="159029" y="14058"/>
                  </a:lnTo>
                  <a:lnTo>
                    <a:pt x="158356" y="11645"/>
                  </a:lnTo>
                  <a:lnTo>
                    <a:pt x="162801" y="11772"/>
                  </a:lnTo>
                  <a:lnTo>
                    <a:pt x="169633" y="11239"/>
                  </a:lnTo>
                  <a:lnTo>
                    <a:pt x="177241" y="9728"/>
                  </a:lnTo>
                  <a:lnTo>
                    <a:pt x="185102" y="6959"/>
                  </a:lnTo>
                  <a:lnTo>
                    <a:pt x="178892" y="7708"/>
                  </a:lnTo>
                  <a:lnTo>
                    <a:pt x="175450" y="7759"/>
                  </a:lnTo>
                  <a:lnTo>
                    <a:pt x="171462" y="7696"/>
                  </a:lnTo>
                  <a:lnTo>
                    <a:pt x="165354" y="8039"/>
                  </a:lnTo>
                  <a:lnTo>
                    <a:pt x="165354" y="9283"/>
                  </a:lnTo>
                  <a:lnTo>
                    <a:pt x="163029" y="10439"/>
                  </a:lnTo>
                  <a:lnTo>
                    <a:pt x="159537" y="11023"/>
                  </a:lnTo>
                  <a:lnTo>
                    <a:pt x="158280" y="11341"/>
                  </a:lnTo>
                  <a:lnTo>
                    <a:pt x="157632" y="8978"/>
                  </a:lnTo>
                  <a:lnTo>
                    <a:pt x="157568" y="8763"/>
                  </a:lnTo>
                  <a:lnTo>
                    <a:pt x="165354" y="9283"/>
                  </a:lnTo>
                  <a:lnTo>
                    <a:pt x="165354" y="8039"/>
                  </a:lnTo>
                  <a:lnTo>
                    <a:pt x="163614" y="8128"/>
                  </a:lnTo>
                  <a:lnTo>
                    <a:pt x="161861" y="6959"/>
                  </a:lnTo>
                  <a:lnTo>
                    <a:pt x="166509" y="4064"/>
                  </a:lnTo>
                  <a:lnTo>
                    <a:pt x="171157" y="3479"/>
                  </a:lnTo>
                  <a:lnTo>
                    <a:pt x="167678" y="3479"/>
                  </a:lnTo>
                  <a:lnTo>
                    <a:pt x="172897" y="0"/>
                  </a:lnTo>
                  <a:lnTo>
                    <a:pt x="165354" y="1155"/>
                  </a:lnTo>
                  <a:lnTo>
                    <a:pt x="156730" y="5753"/>
                  </a:lnTo>
                  <a:lnTo>
                    <a:pt x="155524" y="1358"/>
                  </a:lnTo>
                  <a:lnTo>
                    <a:pt x="147916" y="1358"/>
                  </a:lnTo>
                  <a:lnTo>
                    <a:pt x="144437" y="7708"/>
                  </a:lnTo>
                  <a:lnTo>
                    <a:pt x="142684" y="8255"/>
                  </a:lnTo>
                  <a:lnTo>
                    <a:pt x="142684" y="38188"/>
                  </a:lnTo>
                  <a:lnTo>
                    <a:pt x="142684" y="43268"/>
                  </a:lnTo>
                  <a:lnTo>
                    <a:pt x="139204" y="44538"/>
                  </a:lnTo>
                  <a:lnTo>
                    <a:pt x="140360" y="50888"/>
                  </a:lnTo>
                  <a:lnTo>
                    <a:pt x="132156" y="48348"/>
                  </a:lnTo>
                  <a:lnTo>
                    <a:pt x="129540" y="43268"/>
                  </a:lnTo>
                  <a:lnTo>
                    <a:pt x="132930" y="39458"/>
                  </a:lnTo>
                  <a:lnTo>
                    <a:pt x="142684" y="38188"/>
                  </a:lnTo>
                  <a:lnTo>
                    <a:pt x="142684" y="8255"/>
                  </a:lnTo>
                  <a:lnTo>
                    <a:pt x="140360" y="8978"/>
                  </a:lnTo>
                  <a:lnTo>
                    <a:pt x="139204" y="6438"/>
                  </a:lnTo>
                  <a:lnTo>
                    <a:pt x="136296" y="5168"/>
                  </a:lnTo>
                  <a:lnTo>
                    <a:pt x="135724" y="1358"/>
                  </a:lnTo>
                  <a:lnTo>
                    <a:pt x="122313" y="1358"/>
                  </a:lnTo>
                  <a:lnTo>
                    <a:pt x="120027" y="6438"/>
                  </a:lnTo>
                  <a:lnTo>
                    <a:pt x="120027" y="11518"/>
                  </a:lnTo>
                  <a:lnTo>
                    <a:pt x="124675" y="12788"/>
                  </a:lnTo>
                  <a:lnTo>
                    <a:pt x="128168" y="15328"/>
                  </a:lnTo>
                  <a:lnTo>
                    <a:pt x="125260" y="19138"/>
                  </a:lnTo>
                  <a:lnTo>
                    <a:pt x="124104" y="19507"/>
                  </a:lnTo>
                  <a:lnTo>
                    <a:pt x="124104" y="257898"/>
                  </a:lnTo>
                  <a:lnTo>
                    <a:pt x="121246" y="265518"/>
                  </a:lnTo>
                  <a:lnTo>
                    <a:pt x="114363" y="266788"/>
                  </a:lnTo>
                  <a:lnTo>
                    <a:pt x="107264" y="262978"/>
                  </a:lnTo>
                  <a:lnTo>
                    <a:pt x="103759" y="256628"/>
                  </a:lnTo>
                  <a:lnTo>
                    <a:pt x="111899" y="255358"/>
                  </a:lnTo>
                  <a:lnTo>
                    <a:pt x="114808" y="259168"/>
                  </a:lnTo>
                  <a:lnTo>
                    <a:pt x="124104" y="257898"/>
                  </a:lnTo>
                  <a:lnTo>
                    <a:pt x="124104" y="19507"/>
                  </a:lnTo>
                  <a:lnTo>
                    <a:pt x="121196" y="20408"/>
                  </a:lnTo>
                  <a:lnTo>
                    <a:pt x="120027" y="26758"/>
                  </a:lnTo>
                  <a:lnTo>
                    <a:pt x="115963" y="25488"/>
                  </a:lnTo>
                  <a:lnTo>
                    <a:pt x="115963" y="26758"/>
                  </a:lnTo>
                  <a:lnTo>
                    <a:pt x="112610" y="28028"/>
                  </a:lnTo>
                  <a:lnTo>
                    <a:pt x="110515" y="26758"/>
                  </a:lnTo>
                  <a:lnTo>
                    <a:pt x="111150" y="24218"/>
                  </a:lnTo>
                  <a:lnTo>
                    <a:pt x="115963" y="26758"/>
                  </a:lnTo>
                  <a:lnTo>
                    <a:pt x="115963" y="25488"/>
                  </a:lnTo>
                  <a:lnTo>
                    <a:pt x="116395" y="21678"/>
                  </a:lnTo>
                  <a:lnTo>
                    <a:pt x="116547" y="20408"/>
                  </a:lnTo>
                  <a:lnTo>
                    <a:pt x="109575" y="21678"/>
                  </a:lnTo>
                  <a:lnTo>
                    <a:pt x="109842" y="14058"/>
                  </a:lnTo>
                  <a:lnTo>
                    <a:pt x="111683" y="7708"/>
                  </a:lnTo>
                  <a:lnTo>
                    <a:pt x="113893" y="1358"/>
                  </a:lnTo>
                  <a:lnTo>
                    <a:pt x="93332" y="1358"/>
                  </a:lnTo>
                  <a:lnTo>
                    <a:pt x="91859" y="3898"/>
                  </a:lnTo>
                  <a:lnTo>
                    <a:pt x="90424" y="12788"/>
                  </a:lnTo>
                  <a:lnTo>
                    <a:pt x="93891" y="24218"/>
                  </a:lnTo>
                  <a:lnTo>
                    <a:pt x="84594" y="24218"/>
                  </a:lnTo>
                  <a:lnTo>
                    <a:pt x="77038" y="22948"/>
                  </a:lnTo>
                  <a:lnTo>
                    <a:pt x="75298" y="15328"/>
                  </a:lnTo>
                  <a:lnTo>
                    <a:pt x="75298" y="35648"/>
                  </a:lnTo>
                  <a:lnTo>
                    <a:pt x="70307" y="41998"/>
                  </a:lnTo>
                  <a:lnTo>
                    <a:pt x="69481" y="41529"/>
                  </a:lnTo>
                  <a:lnTo>
                    <a:pt x="69481" y="54698"/>
                  </a:lnTo>
                  <a:lnTo>
                    <a:pt x="66929" y="53428"/>
                  </a:lnTo>
                  <a:lnTo>
                    <a:pt x="64376" y="52158"/>
                  </a:lnTo>
                  <a:lnTo>
                    <a:pt x="57785" y="50888"/>
                  </a:lnTo>
                  <a:lnTo>
                    <a:pt x="52412" y="48348"/>
                  </a:lnTo>
                  <a:lnTo>
                    <a:pt x="50888" y="41998"/>
                  </a:lnTo>
                  <a:lnTo>
                    <a:pt x="54381" y="44538"/>
                  </a:lnTo>
                  <a:lnTo>
                    <a:pt x="54952" y="41998"/>
                  </a:lnTo>
                  <a:lnTo>
                    <a:pt x="58534" y="47078"/>
                  </a:lnTo>
                  <a:lnTo>
                    <a:pt x="63093" y="47078"/>
                  </a:lnTo>
                  <a:lnTo>
                    <a:pt x="67208" y="48348"/>
                  </a:lnTo>
                  <a:lnTo>
                    <a:pt x="69481" y="54698"/>
                  </a:lnTo>
                  <a:lnTo>
                    <a:pt x="69481" y="41529"/>
                  </a:lnTo>
                  <a:lnTo>
                    <a:pt x="65925" y="39458"/>
                  </a:lnTo>
                  <a:lnTo>
                    <a:pt x="66230" y="34378"/>
                  </a:lnTo>
                  <a:lnTo>
                    <a:pt x="75298" y="35648"/>
                  </a:lnTo>
                  <a:lnTo>
                    <a:pt x="75298" y="15328"/>
                  </a:lnTo>
                  <a:lnTo>
                    <a:pt x="70065" y="14058"/>
                  </a:lnTo>
                  <a:lnTo>
                    <a:pt x="71221" y="20408"/>
                  </a:lnTo>
                  <a:lnTo>
                    <a:pt x="68897" y="21678"/>
                  </a:lnTo>
                  <a:lnTo>
                    <a:pt x="65265" y="11518"/>
                  </a:lnTo>
                  <a:lnTo>
                    <a:pt x="65532" y="8978"/>
                  </a:lnTo>
                  <a:lnTo>
                    <a:pt x="66319" y="1358"/>
                  </a:lnTo>
                  <a:lnTo>
                    <a:pt x="59029" y="1358"/>
                  </a:lnTo>
                  <a:lnTo>
                    <a:pt x="59029" y="30568"/>
                  </a:lnTo>
                  <a:lnTo>
                    <a:pt x="50888" y="28028"/>
                  </a:lnTo>
                  <a:lnTo>
                    <a:pt x="50888" y="21678"/>
                  </a:lnTo>
                  <a:lnTo>
                    <a:pt x="59029" y="30568"/>
                  </a:lnTo>
                  <a:lnTo>
                    <a:pt x="59029" y="1358"/>
                  </a:lnTo>
                  <a:lnTo>
                    <a:pt x="57289" y="1358"/>
                  </a:lnTo>
                  <a:lnTo>
                    <a:pt x="57289" y="7708"/>
                  </a:lnTo>
                  <a:lnTo>
                    <a:pt x="48564" y="8978"/>
                  </a:lnTo>
                  <a:lnTo>
                    <a:pt x="46824" y="2628"/>
                  </a:lnTo>
                  <a:lnTo>
                    <a:pt x="46824" y="1358"/>
                  </a:lnTo>
                  <a:lnTo>
                    <a:pt x="42176" y="1358"/>
                  </a:lnTo>
                  <a:lnTo>
                    <a:pt x="42176" y="57238"/>
                  </a:lnTo>
                  <a:lnTo>
                    <a:pt x="34620" y="57238"/>
                  </a:lnTo>
                  <a:lnTo>
                    <a:pt x="32296" y="55968"/>
                  </a:lnTo>
                  <a:lnTo>
                    <a:pt x="34620" y="54698"/>
                  </a:lnTo>
                  <a:lnTo>
                    <a:pt x="38112" y="53428"/>
                  </a:lnTo>
                  <a:lnTo>
                    <a:pt x="41021" y="53428"/>
                  </a:lnTo>
                  <a:lnTo>
                    <a:pt x="41592" y="54698"/>
                  </a:lnTo>
                  <a:lnTo>
                    <a:pt x="41592" y="55968"/>
                  </a:lnTo>
                  <a:lnTo>
                    <a:pt x="42176" y="57238"/>
                  </a:lnTo>
                  <a:lnTo>
                    <a:pt x="42176" y="1358"/>
                  </a:lnTo>
                  <a:lnTo>
                    <a:pt x="0" y="1358"/>
                  </a:lnTo>
                  <a:lnTo>
                    <a:pt x="419" y="3898"/>
                  </a:lnTo>
                  <a:lnTo>
                    <a:pt x="4191" y="8978"/>
                  </a:lnTo>
                  <a:lnTo>
                    <a:pt x="9817" y="14058"/>
                  </a:lnTo>
                  <a:lnTo>
                    <a:pt x="16027" y="20408"/>
                  </a:lnTo>
                  <a:lnTo>
                    <a:pt x="10807" y="20408"/>
                  </a:lnTo>
                  <a:lnTo>
                    <a:pt x="7315" y="25488"/>
                  </a:lnTo>
                  <a:lnTo>
                    <a:pt x="10807" y="30568"/>
                  </a:lnTo>
                  <a:lnTo>
                    <a:pt x="9639" y="35648"/>
                  </a:lnTo>
                  <a:lnTo>
                    <a:pt x="14871" y="35648"/>
                  </a:lnTo>
                  <a:lnTo>
                    <a:pt x="14871" y="38188"/>
                  </a:lnTo>
                  <a:lnTo>
                    <a:pt x="21844" y="34378"/>
                  </a:lnTo>
                  <a:lnTo>
                    <a:pt x="15697" y="41998"/>
                  </a:lnTo>
                  <a:lnTo>
                    <a:pt x="14503" y="47078"/>
                  </a:lnTo>
                  <a:lnTo>
                    <a:pt x="16687" y="50888"/>
                  </a:lnTo>
                  <a:lnTo>
                    <a:pt x="20675" y="54698"/>
                  </a:lnTo>
                  <a:lnTo>
                    <a:pt x="24968" y="58508"/>
                  </a:lnTo>
                  <a:lnTo>
                    <a:pt x="27940" y="62318"/>
                  </a:lnTo>
                  <a:lnTo>
                    <a:pt x="27863" y="67398"/>
                  </a:lnTo>
                  <a:lnTo>
                    <a:pt x="22999" y="73748"/>
                  </a:lnTo>
                  <a:lnTo>
                    <a:pt x="22415" y="72478"/>
                  </a:lnTo>
                  <a:lnTo>
                    <a:pt x="17780" y="71208"/>
                  </a:lnTo>
                  <a:lnTo>
                    <a:pt x="17780" y="72478"/>
                  </a:lnTo>
                  <a:lnTo>
                    <a:pt x="25323" y="80098"/>
                  </a:lnTo>
                  <a:lnTo>
                    <a:pt x="33464" y="77558"/>
                  </a:lnTo>
                  <a:lnTo>
                    <a:pt x="29972" y="77558"/>
                  </a:lnTo>
                  <a:lnTo>
                    <a:pt x="35788" y="73748"/>
                  </a:lnTo>
                  <a:lnTo>
                    <a:pt x="39268" y="73748"/>
                  </a:lnTo>
                  <a:lnTo>
                    <a:pt x="41021" y="73748"/>
                  </a:lnTo>
                  <a:lnTo>
                    <a:pt x="45656" y="75018"/>
                  </a:lnTo>
                  <a:lnTo>
                    <a:pt x="46240" y="77558"/>
                  </a:lnTo>
                  <a:lnTo>
                    <a:pt x="39268" y="73748"/>
                  </a:lnTo>
                  <a:lnTo>
                    <a:pt x="32880" y="81368"/>
                  </a:lnTo>
                  <a:lnTo>
                    <a:pt x="28816" y="83908"/>
                  </a:lnTo>
                  <a:lnTo>
                    <a:pt x="31140" y="82638"/>
                  </a:lnTo>
                  <a:lnTo>
                    <a:pt x="34048" y="82638"/>
                  </a:lnTo>
                  <a:lnTo>
                    <a:pt x="36944" y="81368"/>
                  </a:lnTo>
                  <a:lnTo>
                    <a:pt x="33426" y="85178"/>
                  </a:lnTo>
                  <a:lnTo>
                    <a:pt x="36652" y="85178"/>
                  </a:lnTo>
                  <a:lnTo>
                    <a:pt x="42506" y="83908"/>
                  </a:lnTo>
                  <a:lnTo>
                    <a:pt x="45085" y="83908"/>
                  </a:lnTo>
                  <a:lnTo>
                    <a:pt x="43332" y="85178"/>
                  </a:lnTo>
                  <a:lnTo>
                    <a:pt x="43916" y="85178"/>
                  </a:lnTo>
                  <a:lnTo>
                    <a:pt x="40436" y="86448"/>
                  </a:lnTo>
                  <a:lnTo>
                    <a:pt x="46824" y="85178"/>
                  </a:lnTo>
                  <a:lnTo>
                    <a:pt x="45085" y="85178"/>
                  </a:lnTo>
                  <a:lnTo>
                    <a:pt x="46824" y="83908"/>
                  </a:lnTo>
                  <a:lnTo>
                    <a:pt x="46824" y="85178"/>
                  </a:lnTo>
                  <a:lnTo>
                    <a:pt x="46824" y="86448"/>
                  </a:lnTo>
                  <a:lnTo>
                    <a:pt x="43916" y="86448"/>
                  </a:lnTo>
                  <a:lnTo>
                    <a:pt x="44500" y="87718"/>
                  </a:lnTo>
                  <a:lnTo>
                    <a:pt x="41592" y="87718"/>
                  </a:lnTo>
                  <a:lnTo>
                    <a:pt x="44500" y="88988"/>
                  </a:lnTo>
                  <a:lnTo>
                    <a:pt x="50888" y="90258"/>
                  </a:lnTo>
                  <a:lnTo>
                    <a:pt x="50888" y="94068"/>
                  </a:lnTo>
                  <a:lnTo>
                    <a:pt x="44691" y="96608"/>
                  </a:lnTo>
                  <a:lnTo>
                    <a:pt x="47409" y="96608"/>
                  </a:lnTo>
                  <a:lnTo>
                    <a:pt x="46824" y="96697"/>
                  </a:lnTo>
                  <a:lnTo>
                    <a:pt x="46824" y="97878"/>
                  </a:lnTo>
                  <a:lnTo>
                    <a:pt x="46240" y="99148"/>
                  </a:lnTo>
                  <a:lnTo>
                    <a:pt x="43332" y="99148"/>
                  </a:lnTo>
                  <a:lnTo>
                    <a:pt x="43027" y="98463"/>
                  </a:lnTo>
                  <a:lnTo>
                    <a:pt x="46240" y="97878"/>
                  </a:lnTo>
                  <a:lnTo>
                    <a:pt x="46824" y="97878"/>
                  </a:lnTo>
                  <a:lnTo>
                    <a:pt x="46824" y="96697"/>
                  </a:lnTo>
                  <a:lnTo>
                    <a:pt x="43205" y="97218"/>
                  </a:lnTo>
                  <a:lnTo>
                    <a:pt x="41592" y="97878"/>
                  </a:lnTo>
                  <a:lnTo>
                    <a:pt x="41986" y="97396"/>
                  </a:lnTo>
                  <a:lnTo>
                    <a:pt x="38696" y="97878"/>
                  </a:lnTo>
                  <a:lnTo>
                    <a:pt x="36944" y="97878"/>
                  </a:lnTo>
                  <a:lnTo>
                    <a:pt x="39268" y="99148"/>
                  </a:lnTo>
                  <a:lnTo>
                    <a:pt x="41592" y="98729"/>
                  </a:lnTo>
                  <a:lnTo>
                    <a:pt x="41592" y="99148"/>
                  </a:lnTo>
                  <a:lnTo>
                    <a:pt x="39268" y="99148"/>
                  </a:lnTo>
                  <a:lnTo>
                    <a:pt x="33464" y="99148"/>
                  </a:lnTo>
                  <a:lnTo>
                    <a:pt x="25908" y="100418"/>
                  </a:lnTo>
                  <a:lnTo>
                    <a:pt x="32880" y="101688"/>
                  </a:lnTo>
                  <a:lnTo>
                    <a:pt x="36944" y="101688"/>
                  </a:lnTo>
                  <a:lnTo>
                    <a:pt x="35788" y="104228"/>
                  </a:lnTo>
                  <a:lnTo>
                    <a:pt x="34620" y="104228"/>
                  </a:lnTo>
                  <a:lnTo>
                    <a:pt x="34620" y="105498"/>
                  </a:lnTo>
                  <a:lnTo>
                    <a:pt x="30556" y="105498"/>
                  </a:lnTo>
                  <a:lnTo>
                    <a:pt x="27647" y="106768"/>
                  </a:lnTo>
                  <a:lnTo>
                    <a:pt x="34048" y="106768"/>
                  </a:lnTo>
                  <a:lnTo>
                    <a:pt x="34048" y="109308"/>
                  </a:lnTo>
                  <a:lnTo>
                    <a:pt x="32296" y="114388"/>
                  </a:lnTo>
                  <a:lnTo>
                    <a:pt x="36372" y="114388"/>
                  </a:lnTo>
                  <a:lnTo>
                    <a:pt x="21844" y="115658"/>
                  </a:lnTo>
                  <a:lnTo>
                    <a:pt x="20675" y="116928"/>
                  </a:lnTo>
                  <a:lnTo>
                    <a:pt x="28816" y="116928"/>
                  </a:lnTo>
                  <a:lnTo>
                    <a:pt x="38112" y="115658"/>
                  </a:lnTo>
                  <a:lnTo>
                    <a:pt x="45656" y="115658"/>
                  </a:lnTo>
                  <a:lnTo>
                    <a:pt x="44323" y="116928"/>
                  </a:lnTo>
                  <a:lnTo>
                    <a:pt x="38696" y="118198"/>
                  </a:lnTo>
                  <a:lnTo>
                    <a:pt x="42176" y="116928"/>
                  </a:lnTo>
                  <a:lnTo>
                    <a:pt x="29387" y="118198"/>
                  </a:lnTo>
                  <a:lnTo>
                    <a:pt x="21844" y="118198"/>
                  </a:lnTo>
                  <a:lnTo>
                    <a:pt x="19519" y="119468"/>
                  </a:lnTo>
                  <a:lnTo>
                    <a:pt x="28232" y="119468"/>
                  </a:lnTo>
                  <a:lnTo>
                    <a:pt x="22415" y="120738"/>
                  </a:lnTo>
                  <a:lnTo>
                    <a:pt x="24168" y="120738"/>
                  </a:lnTo>
                  <a:lnTo>
                    <a:pt x="35204" y="119468"/>
                  </a:lnTo>
                  <a:lnTo>
                    <a:pt x="40436" y="120738"/>
                  </a:lnTo>
                  <a:lnTo>
                    <a:pt x="50888" y="120738"/>
                  </a:lnTo>
                  <a:lnTo>
                    <a:pt x="50787" y="122008"/>
                  </a:lnTo>
                  <a:lnTo>
                    <a:pt x="46240" y="122758"/>
                  </a:lnTo>
                  <a:lnTo>
                    <a:pt x="46240" y="125818"/>
                  </a:lnTo>
                  <a:lnTo>
                    <a:pt x="45656" y="127088"/>
                  </a:lnTo>
                  <a:lnTo>
                    <a:pt x="42760" y="127088"/>
                  </a:lnTo>
                  <a:lnTo>
                    <a:pt x="36372" y="125818"/>
                  </a:lnTo>
                  <a:lnTo>
                    <a:pt x="46240" y="125818"/>
                  </a:lnTo>
                  <a:lnTo>
                    <a:pt x="46240" y="122758"/>
                  </a:lnTo>
                  <a:lnTo>
                    <a:pt x="42964" y="123278"/>
                  </a:lnTo>
                  <a:lnTo>
                    <a:pt x="44500" y="123278"/>
                  </a:lnTo>
                  <a:lnTo>
                    <a:pt x="39852" y="124548"/>
                  </a:lnTo>
                  <a:lnTo>
                    <a:pt x="28816" y="124548"/>
                  </a:lnTo>
                  <a:lnTo>
                    <a:pt x="31153" y="125818"/>
                  </a:lnTo>
                  <a:lnTo>
                    <a:pt x="28371" y="125818"/>
                  </a:lnTo>
                  <a:lnTo>
                    <a:pt x="25374" y="127088"/>
                  </a:lnTo>
                  <a:lnTo>
                    <a:pt x="34620" y="127088"/>
                  </a:lnTo>
                  <a:lnTo>
                    <a:pt x="28816" y="128358"/>
                  </a:lnTo>
                  <a:lnTo>
                    <a:pt x="38112" y="128358"/>
                  </a:lnTo>
                  <a:lnTo>
                    <a:pt x="39852" y="128358"/>
                  </a:lnTo>
                  <a:lnTo>
                    <a:pt x="37528" y="130898"/>
                  </a:lnTo>
                  <a:lnTo>
                    <a:pt x="35788" y="130898"/>
                  </a:lnTo>
                  <a:lnTo>
                    <a:pt x="34620" y="132168"/>
                  </a:lnTo>
                  <a:lnTo>
                    <a:pt x="37528" y="132168"/>
                  </a:lnTo>
                  <a:lnTo>
                    <a:pt x="36372" y="133438"/>
                  </a:lnTo>
                  <a:lnTo>
                    <a:pt x="34620" y="134708"/>
                  </a:lnTo>
                  <a:lnTo>
                    <a:pt x="32880" y="134708"/>
                  </a:lnTo>
                  <a:lnTo>
                    <a:pt x="36309" y="135978"/>
                  </a:lnTo>
                  <a:lnTo>
                    <a:pt x="35928" y="137248"/>
                  </a:lnTo>
                  <a:lnTo>
                    <a:pt x="35331" y="139788"/>
                  </a:lnTo>
                  <a:lnTo>
                    <a:pt x="38112" y="142328"/>
                  </a:lnTo>
                  <a:lnTo>
                    <a:pt x="41592" y="142328"/>
                  </a:lnTo>
                  <a:lnTo>
                    <a:pt x="38112" y="143598"/>
                  </a:lnTo>
                  <a:lnTo>
                    <a:pt x="41287" y="145592"/>
                  </a:lnTo>
                  <a:lnTo>
                    <a:pt x="43916" y="144868"/>
                  </a:lnTo>
                  <a:lnTo>
                    <a:pt x="46824" y="144868"/>
                  </a:lnTo>
                  <a:lnTo>
                    <a:pt x="47409" y="146138"/>
                  </a:lnTo>
                  <a:lnTo>
                    <a:pt x="49149" y="144868"/>
                  </a:lnTo>
                  <a:lnTo>
                    <a:pt x="50888" y="143598"/>
                  </a:lnTo>
                  <a:lnTo>
                    <a:pt x="55537" y="142328"/>
                  </a:lnTo>
                  <a:lnTo>
                    <a:pt x="60769" y="147408"/>
                  </a:lnTo>
                  <a:lnTo>
                    <a:pt x="61937" y="155028"/>
                  </a:lnTo>
                  <a:lnTo>
                    <a:pt x="54952" y="155028"/>
                  </a:lnTo>
                  <a:lnTo>
                    <a:pt x="56705" y="165188"/>
                  </a:lnTo>
                  <a:lnTo>
                    <a:pt x="50888" y="166458"/>
                  </a:lnTo>
                  <a:lnTo>
                    <a:pt x="47409" y="165188"/>
                  </a:lnTo>
                  <a:lnTo>
                    <a:pt x="46240" y="163918"/>
                  </a:lnTo>
                  <a:lnTo>
                    <a:pt x="46824" y="165188"/>
                  </a:lnTo>
                  <a:lnTo>
                    <a:pt x="47980" y="166458"/>
                  </a:lnTo>
                  <a:lnTo>
                    <a:pt x="49733" y="167728"/>
                  </a:lnTo>
                  <a:lnTo>
                    <a:pt x="46824" y="167728"/>
                  </a:lnTo>
                  <a:lnTo>
                    <a:pt x="50304" y="168998"/>
                  </a:lnTo>
                  <a:lnTo>
                    <a:pt x="36372" y="170268"/>
                  </a:lnTo>
                  <a:lnTo>
                    <a:pt x="40411" y="171538"/>
                  </a:lnTo>
                  <a:lnTo>
                    <a:pt x="35217" y="175348"/>
                  </a:lnTo>
                  <a:lnTo>
                    <a:pt x="34048" y="176618"/>
                  </a:lnTo>
                  <a:lnTo>
                    <a:pt x="44056" y="175348"/>
                  </a:lnTo>
                  <a:lnTo>
                    <a:pt x="57289" y="175348"/>
                  </a:lnTo>
                  <a:lnTo>
                    <a:pt x="36372" y="179158"/>
                  </a:lnTo>
                  <a:lnTo>
                    <a:pt x="38709" y="180428"/>
                  </a:lnTo>
                  <a:lnTo>
                    <a:pt x="27051" y="181698"/>
                  </a:lnTo>
                  <a:lnTo>
                    <a:pt x="25908" y="181698"/>
                  </a:lnTo>
                  <a:lnTo>
                    <a:pt x="21844" y="181698"/>
                  </a:lnTo>
                  <a:lnTo>
                    <a:pt x="23850" y="182968"/>
                  </a:lnTo>
                  <a:lnTo>
                    <a:pt x="25692" y="184238"/>
                  </a:lnTo>
                  <a:lnTo>
                    <a:pt x="40436" y="184238"/>
                  </a:lnTo>
                  <a:lnTo>
                    <a:pt x="37528" y="185508"/>
                  </a:lnTo>
                  <a:lnTo>
                    <a:pt x="29972" y="185508"/>
                  </a:lnTo>
                  <a:lnTo>
                    <a:pt x="31661" y="186778"/>
                  </a:lnTo>
                  <a:lnTo>
                    <a:pt x="37388" y="188048"/>
                  </a:lnTo>
                  <a:lnTo>
                    <a:pt x="41579" y="188048"/>
                  </a:lnTo>
                  <a:lnTo>
                    <a:pt x="38696" y="189318"/>
                  </a:lnTo>
                  <a:lnTo>
                    <a:pt x="43332" y="189318"/>
                  </a:lnTo>
                  <a:lnTo>
                    <a:pt x="38112" y="190588"/>
                  </a:lnTo>
                  <a:lnTo>
                    <a:pt x="42176" y="190588"/>
                  </a:lnTo>
                  <a:lnTo>
                    <a:pt x="38696" y="191858"/>
                  </a:lnTo>
                  <a:lnTo>
                    <a:pt x="32296" y="191858"/>
                  </a:lnTo>
                  <a:lnTo>
                    <a:pt x="31623" y="193128"/>
                  </a:lnTo>
                  <a:lnTo>
                    <a:pt x="37820" y="194398"/>
                  </a:lnTo>
                  <a:lnTo>
                    <a:pt x="46189" y="194398"/>
                  </a:lnTo>
                  <a:lnTo>
                    <a:pt x="52057" y="195668"/>
                  </a:lnTo>
                  <a:lnTo>
                    <a:pt x="35204" y="195668"/>
                  </a:lnTo>
                  <a:lnTo>
                    <a:pt x="29972" y="198208"/>
                  </a:lnTo>
                  <a:lnTo>
                    <a:pt x="25323" y="198208"/>
                  </a:lnTo>
                  <a:lnTo>
                    <a:pt x="23583" y="200748"/>
                  </a:lnTo>
                  <a:lnTo>
                    <a:pt x="39268" y="200748"/>
                  </a:lnTo>
                  <a:lnTo>
                    <a:pt x="45656" y="202018"/>
                  </a:lnTo>
                  <a:lnTo>
                    <a:pt x="36728" y="204558"/>
                  </a:lnTo>
                  <a:lnTo>
                    <a:pt x="33896" y="205828"/>
                  </a:lnTo>
                  <a:lnTo>
                    <a:pt x="32588" y="207098"/>
                  </a:lnTo>
                  <a:lnTo>
                    <a:pt x="28232" y="209638"/>
                  </a:lnTo>
                  <a:lnTo>
                    <a:pt x="31140" y="208368"/>
                  </a:lnTo>
                  <a:lnTo>
                    <a:pt x="42760" y="208368"/>
                  </a:lnTo>
                  <a:lnTo>
                    <a:pt x="42862" y="209638"/>
                  </a:lnTo>
                  <a:lnTo>
                    <a:pt x="39268" y="209638"/>
                  </a:lnTo>
                  <a:lnTo>
                    <a:pt x="24168" y="210908"/>
                  </a:lnTo>
                  <a:lnTo>
                    <a:pt x="28232" y="212178"/>
                  </a:lnTo>
                  <a:lnTo>
                    <a:pt x="47980" y="210908"/>
                  </a:lnTo>
                  <a:lnTo>
                    <a:pt x="37045" y="213448"/>
                  </a:lnTo>
                  <a:lnTo>
                    <a:pt x="39344" y="214718"/>
                  </a:lnTo>
                  <a:lnTo>
                    <a:pt x="42189" y="215988"/>
                  </a:lnTo>
                  <a:lnTo>
                    <a:pt x="32880" y="218528"/>
                  </a:lnTo>
                  <a:lnTo>
                    <a:pt x="42760" y="218528"/>
                  </a:lnTo>
                  <a:lnTo>
                    <a:pt x="32296" y="219798"/>
                  </a:lnTo>
                  <a:lnTo>
                    <a:pt x="29387" y="221068"/>
                  </a:lnTo>
                  <a:lnTo>
                    <a:pt x="28232" y="222338"/>
                  </a:lnTo>
                  <a:lnTo>
                    <a:pt x="23583" y="222338"/>
                  </a:lnTo>
                  <a:lnTo>
                    <a:pt x="28155" y="223608"/>
                  </a:lnTo>
                  <a:lnTo>
                    <a:pt x="38836" y="223608"/>
                  </a:lnTo>
                  <a:lnTo>
                    <a:pt x="49733" y="222338"/>
                  </a:lnTo>
                  <a:lnTo>
                    <a:pt x="54952" y="222338"/>
                  </a:lnTo>
                  <a:lnTo>
                    <a:pt x="39268" y="223608"/>
                  </a:lnTo>
                  <a:lnTo>
                    <a:pt x="37655" y="224878"/>
                  </a:lnTo>
                  <a:lnTo>
                    <a:pt x="34620" y="227418"/>
                  </a:lnTo>
                  <a:lnTo>
                    <a:pt x="34201" y="227418"/>
                  </a:lnTo>
                  <a:lnTo>
                    <a:pt x="40436" y="228688"/>
                  </a:lnTo>
                  <a:lnTo>
                    <a:pt x="32880" y="228688"/>
                  </a:lnTo>
                  <a:lnTo>
                    <a:pt x="31330" y="229958"/>
                  </a:lnTo>
                  <a:lnTo>
                    <a:pt x="30124" y="229958"/>
                  </a:lnTo>
                  <a:lnTo>
                    <a:pt x="33045" y="231228"/>
                  </a:lnTo>
                  <a:lnTo>
                    <a:pt x="43916" y="229958"/>
                  </a:lnTo>
                  <a:lnTo>
                    <a:pt x="37947" y="231228"/>
                  </a:lnTo>
                  <a:lnTo>
                    <a:pt x="38912" y="231228"/>
                  </a:lnTo>
                  <a:lnTo>
                    <a:pt x="43675" y="232498"/>
                  </a:lnTo>
                  <a:lnTo>
                    <a:pt x="55537" y="232498"/>
                  </a:lnTo>
                  <a:lnTo>
                    <a:pt x="59613" y="233768"/>
                  </a:lnTo>
                  <a:lnTo>
                    <a:pt x="59194" y="233768"/>
                  </a:lnTo>
                  <a:lnTo>
                    <a:pt x="58445" y="235038"/>
                  </a:lnTo>
                  <a:lnTo>
                    <a:pt x="51473" y="235038"/>
                  </a:lnTo>
                  <a:lnTo>
                    <a:pt x="48564" y="236308"/>
                  </a:lnTo>
                  <a:lnTo>
                    <a:pt x="64262" y="236308"/>
                  </a:lnTo>
                  <a:lnTo>
                    <a:pt x="57861" y="238848"/>
                  </a:lnTo>
                  <a:lnTo>
                    <a:pt x="61353" y="238848"/>
                  </a:lnTo>
                  <a:lnTo>
                    <a:pt x="59029" y="240118"/>
                  </a:lnTo>
                  <a:lnTo>
                    <a:pt x="50863" y="240118"/>
                  </a:lnTo>
                  <a:lnTo>
                    <a:pt x="54305" y="241388"/>
                  </a:lnTo>
                  <a:lnTo>
                    <a:pt x="57200" y="241388"/>
                  </a:lnTo>
                  <a:lnTo>
                    <a:pt x="54381" y="242658"/>
                  </a:lnTo>
                  <a:lnTo>
                    <a:pt x="47980" y="242658"/>
                  </a:lnTo>
                  <a:lnTo>
                    <a:pt x="48488" y="241554"/>
                  </a:lnTo>
                  <a:lnTo>
                    <a:pt x="39852" y="242658"/>
                  </a:lnTo>
                  <a:lnTo>
                    <a:pt x="24739" y="242658"/>
                  </a:lnTo>
                  <a:lnTo>
                    <a:pt x="31496" y="243928"/>
                  </a:lnTo>
                  <a:lnTo>
                    <a:pt x="43459" y="243928"/>
                  </a:lnTo>
                  <a:lnTo>
                    <a:pt x="43332" y="245198"/>
                  </a:lnTo>
                  <a:lnTo>
                    <a:pt x="38696" y="245198"/>
                  </a:lnTo>
                  <a:lnTo>
                    <a:pt x="39268" y="246468"/>
                  </a:lnTo>
                  <a:lnTo>
                    <a:pt x="38696" y="246468"/>
                  </a:lnTo>
                  <a:lnTo>
                    <a:pt x="37528" y="245198"/>
                  </a:lnTo>
                  <a:lnTo>
                    <a:pt x="35788" y="245198"/>
                  </a:lnTo>
                  <a:lnTo>
                    <a:pt x="33464" y="246468"/>
                  </a:lnTo>
                  <a:lnTo>
                    <a:pt x="37528" y="246468"/>
                  </a:lnTo>
                  <a:lnTo>
                    <a:pt x="29387" y="247738"/>
                  </a:lnTo>
                  <a:lnTo>
                    <a:pt x="33464" y="247738"/>
                  </a:lnTo>
                  <a:lnTo>
                    <a:pt x="32880" y="249008"/>
                  </a:lnTo>
                  <a:lnTo>
                    <a:pt x="43332" y="247738"/>
                  </a:lnTo>
                  <a:lnTo>
                    <a:pt x="41592" y="249008"/>
                  </a:lnTo>
                  <a:lnTo>
                    <a:pt x="50304" y="247738"/>
                  </a:lnTo>
                  <a:lnTo>
                    <a:pt x="47980" y="247738"/>
                  </a:lnTo>
                  <a:lnTo>
                    <a:pt x="47980" y="246468"/>
                  </a:lnTo>
                  <a:lnTo>
                    <a:pt x="57861" y="246468"/>
                  </a:lnTo>
                  <a:lnTo>
                    <a:pt x="52057" y="247738"/>
                  </a:lnTo>
                  <a:lnTo>
                    <a:pt x="59029" y="247738"/>
                  </a:lnTo>
                  <a:lnTo>
                    <a:pt x="66001" y="246468"/>
                  </a:lnTo>
                  <a:lnTo>
                    <a:pt x="68897" y="246468"/>
                  </a:lnTo>
                  <a:lnTo>
                    <a:pt x="50965" y="249008"/>
                  </a:lnTo>
                  <a:lnTo>
                    <a:pt x="43815" y="250278"/>
                  </a:lnTo>
                  <a:lnTo>
                    <a:pt x="36944" y="250278"/>
                  </a:lnTo>
                  <a:lnTo>
                    <a:pt x="43624" y="251548"/>
                  </a:lnTo>
                  <a:lnTo>
                    <a:pt x="49530" y="252818"/>
                  </a:lnTo>
                  <a:lnTo>
                    <a:pt x="50304" y="252818"/>
                  </a:lnTo>
                  <a:lnTo>
                    <a:pt x="54952" y="252818"/>
                  </a:lnTo>
                  <a:lnTo>
                    <a:pt x="52057" y="254088"/>
                  </a:lnTo>
                  <a:lnTo>
                    <a:pt x="52628" y="254088"/>
                  </a:lnTo>
                  <a:lnTo>
                    <a:pt x="49733" y="255358"/>
                  </a:lnTo>
                  <a:lnTo>
                    <a:pt x="50888" y="255358"/>
                  </a:lnTo>
                  <a:lnTo>
                    <a:pt x="63093" y="255358"/>
                  </a:lnTo>
                  <a:lnTo>
                    <a:pt x="56705" y="256628"/>
                  </a:lnTo>
                  <a:lnTo>
                    <a:pt x="50888" y="255358"/>
                  </a:lnTo>
                  <a:lnTo>
                    <a:pt x="52628" y="256628"/>
                  </a:lnTo>
                  <a:lnTo>
                    <a:pt x="48564" y="256628"/>
                  </a:lnTo>
                  <a:lnTo>
                    <a:pt x="43472" y="257898"/>
                  </a:lnTo>
                  <a:lnTo>
                    <a:pt x="47472" y="257898"/>
                  </a:lnTo>
                  <a:lnTo>
                    <a:pt x="55511" y="259168"/>
                  </a:lnTo>
                  <a:lnTo>
                    <a:pt x="62509" y="259168"/>
                  </a:lnTo>
                  <a:lnTo>
                    <a:pt x="61937" y="260438"/>
                  </a:lnTo>
                  <a:lnTo>
                    <a:pt x="62509" y="260438"/>
                  </a:lnTo>
                  <a:lnTo>
                    <a:pt x="61353" y="261708"/>
                  </a:lnTo>
                  <a:lnTo>
                    <a:pt x="60769" y="261708"/>
                  </a:lnTo>
                  <a:lnTo>
                    <a:pt x="57213" y="264248"/>
                  </a:lnTo>
                  <a:lnTo>
                    <a:pt x="59829" y="266788"/>
                  </a:lnTo>
                  <a:lnTo>
                    <a:pt x="61010" y="268058"/>
                  </a:lnTo>
                  <a:lnTo>
                    <a:pt x="53213" y="270598"/>
                  </a:lnTo>
                  <a:lnTo>
                    <a:pt x="49149" y="271868"/>
                  </a:lnTo>
                  <a:lnTo>
                    <a:pt x="67741" y="271868"/>
                  </a:lnTo>
                  <a:lnTo>
                    <a:pt x="67843" y="273138"/>
                  </a:lnTo>
                  <a:lnTo>
                    <a:pt x="59829" y="274408"/>
                  </a:lnTo>
                  <a:lnTo>
                    <a:pt x="53441" y="275678"/>
                  </a:lnTo>
                  <a:lnTo>
                    <a:pt x="58445" y="276948"/>
                  </a:lnTo>
                  <a:lnTo>
                    <a:pt x="66001" y="275678"/>
                  </a:lnTo>
                  <a:lnTo>
                    <a:pt x="64833" y="276948"/>
                  </a:lnTo>
                  <a:lnTo>
                    <a:pt x="66001" y="276948"/>
                  </a:lnTo>
                  <a:lnTo>
                    <a:pt x="60185" y="278218"/>
                  </a:lnTo>
                  <a:lnTo>
                    <a:pt x="70650" y="278218"/>
                  </a:lnTo>
                  <a:lnTo>
                    <a:pt x="66573" y="279488"/>
                  </a:lnTo>
                  <a:lnTo>
                    <a:pt x="46824" y="279488"/>
                  </a:lnTo>
                  <a:lnTo>
                    <a:pt x="45656" y="282028"/>
                  </a:lnTo>
                  <a:lnTo>
                    <a:pt x="67157" y="282028"/>
                  </a:lnTo>
                  <a:lnTo>
                    <a:pt x="70650" y="280758"/>
                  </a:lnTo>
                  <a:lnTo>
                    <a:pt x="82270" y="280758"/>
                  </a:lnTo>
                  <a:lnTo>
                    <a:pt x="82842" y="283298"/>
                  </a:lnTo>
                  <a:lnTo>
                    <a:pt x="86334" y="284568"/>
                  </a:lnTo>
                  <a:lnTo>
                    <a:pt x="75869" y="289648"/>
                  </a:lnTo>
                  <a:lnTo>
                    <a:pt x="79946" y="288378"/>
                  </a:lnTo>
                  <a:lnTo>
                    <a:pt x="89827" y="288378"/>
                  </a:lnTo>
                  <a:lnTo>
                    <a:pt x="90982" y="289648"/>
                  </a:lnTo>
                  <a:lnTo>
                    <a:pt x="82791" y="293458"/>
                  </a:lnTo>
                  <a:lnTo>
                    <a:pt x="82550" y="295998"/>
                  </a:lnTo>
                  <a:lnTo>
                    <a:pt x="82321" y="301078"/>
                  </a:lnTo>
                  <a:lnTo>
                    <a:pt x="74129" y="306158"/>
                  </a:lnTo>
                  <a:lnTo>
                    <a:pt x="83578" y="304888"/>
                  </a:lnTo>
                  <a:lnTo>
                    <a:pt x="88226" y="308698"/>
                  </a:lnTo>
                  <a:lnTo>
                    <a:pt x="91782" y="312508"/>
                  </a:lnTo>
                  <a:lnTo>
                    <a:pt x="97955" y="313778"/>
                  </a:lnTo>
                  <a:lnTo>
                    <a:pt x="96786" y="315048"/>
                  </a:lnTo>
                  <a:lnTo>
                    <a:pt x="94462" y="315048"/>
                  </a:lnTo>
                  <a:lnTo>
                    <a:pt x="94462" y="317588"/>
                  </a:lnTo>
                  <a:lnTo>
                    <a:pt x="90398" y="321398"/>
                  </a:lnTo>
                  <a:lnTo>
                    <a:pt x="88074" y="323938"/>
                  </a:lnTo>
                  <a:lnTo>
                    <a:pt x="96761" y="321398"/>
                  </a:lnTo>
                  <a:lnTo>
                    <a:pt x="103543" y="320128"/>
                  </a:lnTo>
                  <a:lnTo>
                    <a:pt x="109562" y="320128"/>
                  </a:lnTo>
                  <a:lnTo>
                    <a:pt x="115963" y="318858"/>
                  </a:lnTo>
                  <a:lnTo>
                    <a:pt x="108585" y="323938"/>
                  </a:lnTo>
                  <a:lnTo>
                    <a:pt x="95783" y="329018"/>
                  </a:lnTo>
                  <a:lnTo>
                    <a:pt x="88074" y="332828"/>
                  </a:lnTo>
                  <a:lnTo>
                    <a:pt x="94792" y="330288"/>
                  </a:lnTo>
                  <a:lnTo>
                    <a:pt x="104749" y="330288"/>
                  </a:lnTo>
                  <a:lnTo>
                    <a:pt x="110159" y="327748"/>
                  </a:lnTo>
                  <a:lnTo>
                    <a:pt x="105295" y="332828"/>
                  </a:lnTo>
                  <a:lnTo>
                    <a:pt x="102882" y="335368"/>
                  </a:lnTo>
                  <a:lnTo>
                    <a:pt x="97370" y="339178"/>
                  </a:lnTo>
                  <a:lnTo>
                    <a:pt x="105295" y="335368"/>
                  </a:lnTo>
                  <a:lnTo>
                    <a:pt x="107111" y="336638"/>
                  </a:lnTo>
                  <a:lnTo>
                    <a:pt x="107835" y="337908"/>
                  </a:lnTo>
                  <a:lnTo>
                    <a:pt x="112483" y="336638"/>
                  </a:lnTo>
                  <a:lnTo>
                    <a:pt x="106667" y="344258"/>
                  </a:lnTo>
                  <a:lnTo>
                    <a:pt x="97955" y="345528"/>
                  </a:lnTo>
                  <a:lnTo>
                    <a:pt x="104927" y="346798"/>
                  </a:lnTo>
                  <a:lnTo>
                    <a:pt x="102235" y="350151"/>
                  </a:lnTo>
                  <a:lnTo>
                    <a:pt x="107607" y="346798"/>
                  </a:lnTo>
                  <a:lnTo>
                    <a:pt x="113639" y="344258"/>
                  </a:lnTo>
                  <a:lnTo>
                    <a:pt x="115074" y="345528"/>
                  </a:lnTo>
                  <a:lnTo>
                    <a:pt x="111607" y="349338"/>
                  </a:lnTo>
                  <a:lnTo>
                    <a:pt x="105956" y="353148"/>
                  </a:lnTo>
                  <a:lnTo>
                    <a:pt x="100863" y="356958"/>
                  </a:lnTo>
                  <a:lnTo>
                    <a:pt x="106083" y="358228"/>
                  </a:lnTo>
                  <a:lnTo>
                    <a:pt x="118287" y="354418"/>
                  </a:lnTo>
                  <a:lnTo>
                    <a:pt x="119456" y="356958"/>
                  </a:lnTo>
                  <a:lnTo>
                    <a:pt x="117703" y="358228"/>
                  </a:lnTo>
                  <a:lnTo>
                    <a:pt x="117119" y="358228"/>
                  </a:lnTo>
                  <a:lnTo>
                    <a:pt x="114223" y="359498"/>
                  </a:lnTo>
                  <a:lnTo>
                    <a:pt x="120345" y="359498"/>
                  </a:lnTo>
                  <a:lnTo>
                    <a:pt x="123520" y="363308"/>
                  </a:lnTo>
                  <a:lnTo>
                    <a:pt x="127127" y="365848"/>
                  </a:lnTo>
                  <a:lnTo>
                    <a:pt x="134556" y="365848"/>
                  </a:lnTo>
                  <a:lnTo>
                    <a:pt x="132816" y="367118"/>
                  </a:lnTo>
                  <a:lnTo>
                    <a:pt x="131648" y="368388"/>
                  </a:lnTo>
                  <a:lnTo>
                    <a:pt x="137464" y="364578"/>
                  </a:lnTo>
                  <a:lnTo>
                    <a:pt x="143268" y="359498"/>
                  </a:lnTo>
                  <a:lnTo>
                    <a:pt x="147916" y="358228"/>
                  </a:lnTo>
                  <a:lnTo>
                    <a:pt x="149085" y="359498"/>
                  </a:lnTo>
                  <a:lnTo>
                    <a:pt x="157213" y="356958"/>
                  </a:lnTo>
                  <a:lnTo>
                    <a:pt x="150241" y="362038"/>
                  </a:lnTo>
                  <a:lnTo>
                    <a:pt x="149669" y="360768"/>
                  </a:lnTo>
                  <a:lnTo>
                    <a:pt x="143852" y="363308"/>
                  </a:lnTo>
                  <a:lnTo>
                    <a:pt x="148501" y="363308"/>
                  </a:lnTo>
                  <a:lnTo>
                    <a:pt x="143141" y="367118"/>
                  </a:lnTo>
                  <a:lnTo>
                    <a:pt x="138938" y="367118"/>
                  </a:lnTo>
                  <a:lnTo>
                    <a:pt x="134556" y="368388"/>
                  </a:lnTo>
                  <a:lnTo>
                    <a:pt x="140360" y="369658"/>
                  </a:lnTo>
                  <a:lnTo>
                    <a:pt x="151993" y="368388"/>
                  </a:lnTo>
                  <a:lnTo>
                    <a:pt x="150825" y="372198"/>
                  </a:lnTo>
                  <a:lnTo>
                    <a:pt x="145110" y="374738"/>
                  </a:lnTo>
                  <a:lnTo>
                    <a:pt x="139801" y="374738"/>
                  </a:lnTo>
                  <a:lnTo>
                    <a:pt x="135724" y="377278"/>
                  </a:lnTo>
                  <a:lnTo>
                    <a:pt x="137464" y="370928"/>
                  </a:lnTo>
                  <a:lnTo>
                    <a:pt x="130746" y="376008"/>
                  </a:lnTo>
                  <a:lnTo>
                    <a:pt x="127990" y="376008"/>
                  </a:lnTo>
                  <a:lnTo>
                    <a:pt x="120611" y="382358"/>
                  </a:lnTo>
                  <a:lnTo>
                    <a:pt x="121196" y="389978"/>
                  </a:lnTo>
                  <a:lnTo>
                    <a:pt x="130492" y="384898"/>
                  </a:lnTo>
                  <a:lnTo>
                    <a:pt x="131076" y="392518"/>
                  </a:lnTo>
                  <a:lnTo>
                    <a:pt x="138049" y="391248"/>
                  </a:lnTo>
                  <a:lnTo>
                    <a:pt x="139788" y="387438"/>
                  </a:lnTo>
                  <a:lnTo>
                    <a:pt x="146761" y="384898"/>
                  </a:lnTo>
                  <a:lnTo>
                    <a:pt x="150114" y="388708"/>
                  </a:lnTo>
                  <a:lnTo>
                    <a:pt x="143560" y="396328"/>
                  </a:lnTo>
                  <a:lnTo>
                    <a:pt x="137439" y="402678"/>
                  </a:lnTo>
                  <a:lnTo>
                    <a:pt x="142113" y="405218"/>
                  </a:lnTo>
                  <a:lnTo>
                    <a:pt x="155689" y="398868"/>
                  </a:lnTo>
                  <a:lnTo>
                    <a:pt x="160172" y="398868"/>
                  </a:lnTo>
                  <a:lnTo>
                    <a:pt x="160121" y="402678"/>
                  </a:lnTo>
                  <a:lnTo>
                    <a:pt x="147345" y="409028"/>
                  </a:lnTo>
                  <a:lnTo>
                    <a:pt x="151498" y="410298"/>
                  </a:lnTo>
                  <a:lnTo>
                    <a:pt x="157505" y="409028"/>
                  </a:lnTo>
                  <a:lnTo>
                    <a:pt x="162204" y="407758"/>
                  </a:lnTo>
                  <a:lnTo>
                    <a:pt x="162445" y="411568"/>
                  </a:lnTo>
                  <a:lnTo>
                    <a:pt x="157594" y="413931"/>
                  </a:lnTo>
                  <a:lnTo>
                    <a:pt x="162001" y="412838"/>
                  </a:lnTo>
                  <a:lnTo>
                    <a:pt x="165354" y="411568"/>
                  </a:lnTo>
                  <a:lnTo>
                    <a:pt x="155473" y="420458"/>
                  </a:lnTo>
                  <a:lnTo>
                    <a:pt x="160845" y="422998"/>
                  </a:lnTo>
                  <a:lnTo>
                    <a:pt x="174180" y="428078"/>
                  </a:lnTo>
                  <a:lnTo>
                    <a:pt x="179882" y="430618"/>
                  </a:lnTo>
                  <a:lnTo>
                    <a:pt x="176390" y="431888"/>
                  </a:lnTo>
                  <a:lnTo>
                    <a:pt x="172326" y="434428"/>
                  </a:lnTo>
                  <a:lnTo>
                    <a:pt x="170573" y="438238"/>
                  </a:lnTo>
                  <a:lnTo>
                    <a:pt x="177076" y="442048"/>
                  </a:lnTo>
                  <a:lnTo>
                    <a:pt x="180682" y="449668"/>
                  </a:lnTo>
                  <a:lnTo>
                    <a:pt x="182435" y="458558"/>
                  </a:lnTo>
                  <a:lnTo>
                    <a:pt x="183362" y="467448"/>
                  </a:lnTo>
                  <a:lnTo>
                    <a:pt x="194398" y="463638"/>
                  </a:lnTo>
                  <a:lnTo>
                    <a:pt x="194919" y="464769"/>
                  </a:lnTo>
                  <a:lnTo>
                    <a:pt x="199047" y="463638"/>
                  </a:lnTo>
                  <a:lnTo>
                    <a:pt x="200799" y="464908"/>
                  </a:lnTo>
                  <a:lnTo>
                    <a:pt x="196138" y="469988"/>
                  </a:lnTo>
                  <a:lnTo>
                    <a:pt x="192659" y="471258"/>
                  </a:lnTo>
                  <a:lnTo>
                    <a:pt x="201853" y="471258"/>
                  </a:lnTo>
                  <a:lnTo>
                    <a:pt x="210451" y="472528"/>
                  </a:lnTo>
                  <a:lnTo>
                    <a:pt x="216103" y="476338"/>
                  </a:lnTo>
                  <a:lnTo>
                    <a:pt x="216484" y="485228"/>
                  </a:lnTo>
                  <a:lnTo>
                    <a:pt x="212991" y="485228"/>
                  </a:lnTo>
                  <a:lnTo>
                    <a:pt x="216446" y="487768"/>
                  </a:lnTo>
                  <a:lnTo>
                    <a:pt x="223164" y="483958"/>
                  </a:lnTo>
                  <a:lnTo>
                    <a:pt x="229006" y="481418"/>
                  </a:lnTo>
                  <a:lnTo>
                    <a:pt x="229844" y="485228"/>
                  </a:lnTo>
                  <a:lnTo>
                    <a:pt x="227520" y="485228"/>
                  </a:lnTo>
                  <a:lnTo>
                    <a:pt x="229844" y="491578"/>
                  </a:lnTo>
                  <a:lnTo>
                    <a:pt x="235661" y="495388"/>
                  </a:lnTo>
                  <a:lnTo>
                    <a:pt x="243789" y="503008"/>
                  </a:lnTo>
                  <a:lnTo>
                    <a:pt x="246697" y="508088"/>
                  </a:lnTo>
                  <a:lnTo>
                    <a:pt x="244373" y="518248"/>
                  </a:lnTo>
                  <a:lnTo>
                    <a:pt x="250482" y="514438"/>
                  </a:lnTo>
                  <a:lnTo>
                    <a:pt x="253161" y="518248"/>
                  </a:lnTo>
                  <a:lnTo>
                    <a:pt x="256374" y="520788"/>
                  </a:lnTo>
                  <a:lnTo>
                    <a:pt x="264121" y="514438"/>
                  </a:lnTo>
                  <a:lnTo>
                    <a:pt x="262521" y="523328"/>
                  </a:lnTo>
                  <a:lnTo>
                    <a:pt x="260858" y="528408"/>
                  </a:lnTo>
                  <a:lnTo>
                    <a:pt x="260184" y="532218"/>
                  </a:lnTo>
                  <a:lnTo>
                    <a:pt x="260070" y="534758"/>
                  </a:lnTo>
                  <a:lnTo>
                    <a:pt x="260642" y="541108"/>
                  </a:lnTo>
                  <a:lnTo>
                    <a:pt x="261797" y="543648"/>
                  </a:lnTo>
                  <a:lnTo>
                    <a:pt x="272262" y="533488"/>
                  </a:lnTo>
                  <a:lnTo>
                    <a:pt x="276326" y="533488"/>
                  </a:lnTo>
                  <a:lnTo>
                    <a:pt x="269354" y="542378"/>
                  </a:lnTo>
                  <a:lnTo>
                    <a:pt x="280390" y="536028"/>
                  </a:lnTo>
                  <a:lnTo>
                    <a:pt x="274002" y="547458"/>
                  </a:lnTo>
                  <a:lnTo>
                    <a:pt x="278066" y="547458"/>
                  </a:lnTo>
                  <a:lnTo>
                    <a:pt x="277482" y="546188"/>
                  </a:lnTo>
                  <a:lnTo>
                    <a:pt x="279234" y="541108"/>
                  </a:lnTo>
                  <a:lnTo>
                    <a:pt x="281559" y="539838"/>
                  </a:lnTo>
                  <a:lnTo>
                    <a:pt x="288518" y="538568"/>
                  </a:lnTo>
                  <a:lnTo>
                    <a:pt x="285623" y="552538"/>
                  </a:lnTo>
                  <a:lnTo>
                    <a:pt x="282714" y="557618"/>
                  </a:lnTo>
                  <a:lnTo>
                    <a:pt x="287362" y="557618"/>
                  </a:lnTo>
                  <a:lnTo>
                    <a:pt x="297827" y="556348"/>
                  </a:lnTo>
                  <a:lnTo>
                    <a:pt x="295503" y="558888"/>
                  </a:lnTo>
                  <a:lnTo>
                    <a:pt x="293751" y="560158"/>
                  </a:lnTo>
                  <a:lnTo>
                    <a:pt x="291426" y="560158"/>
                  </a:lnTo>
                  <a:lnTo>
                    <a:pt x="293357" y="561428"/>
                  </a:lnTo>
                  <a:lnTo>
                    <a:pt x="291579" y="563968"/>
                  </a:lnTo>
                  <a:lnTo>
                    <a:pt x="290449" y="567778"/>
                  </a:lnTo>
                  <a:lnTo>
                    <a:pt x="294335" y="566508"/>
                  </a:lnTo>
                  <a:lnTo>
                    <a:pt x="294919" y="563968"/>
                  </a:lnTo>
                  <a:lnTo>
                    <a:pt x="298399" y="561428"/>
                  </a:lnTo>
                  <a:lnTo>
                    <a:pt x="300151" y="558888"/>
                  </a:lnTo>
                  <a:lnTo>
                    <a:pt x="298399" y="566508"/>
                  </a:lnTo>
                  <a:lnTo>
                    <a:pt x="303631" y="570318"/>
                  </a:lnTo>
                  <a:lnTo>
                    <a:pt x="309448" y="570318"/>
                  </a:lnTo>
                  <a:lnTo>
                    <a:pt x="304215" y="576668"/>
                  </a:lnTo>
                  <a:lnTo>
                    <a:pt x="309511" y="580478"/>
                  </a:lnTo>
                  <a:lnTo>
                    <a:pt x="316128" y="581748"/>
                  </a:lnTo>
                  <a:lnTo>
                    <a:pt x="323164" y="584288"/>
                  </a:lnTo>
                  <a:lnTo>
                    <a:pt x="329780" y="586828"/>
                  </a:lnTo>
                  <a:lnTo>
                    <a:pt x="328612" y="581748"/>
                  </a:lnTo>
                  <a:lnTo>
                    <a:pt x="336169" y="570318"/>
                  </a:lnTo>
                  <a:lnTo>
                    <a:pt x="339077" y="571588"/>
                  </a:lnTo>
                  <a:lnTo>
                    <a:pt x="338455" y="572795"/>
                  </a:lnTo>
                  <a:lnTo>
                    <a:pt x="341401" y="570318"/>
                  </a:lnTo>
                  <a:lnTo>
                    <a:pt x="343725" y="574128"/>
                  </a:lnTo>
                  <a:lnTo>
                    <a:pt x="336753" y="584288"/>
                  </a:lnTo>
                  <a:lnTo>
                    <a:pt x="333273" y="586828"/>
                  </a:lnTo>
                  <a:lnTo>
                    <a:pt x="339077" y="584288"/>
                  </a:lnTo>
                  <a:lnTo>
                    <a:pt x="337324" y="588098"/>
                  </a:lnTo>
                  <a:lnTo>
                    <a:pt x="335584" y="589368"/>
                  </a:lnTo>
                  <a:lnTo>
                    <a:pt x="333273" y="593178"/>
                  </a:lnTo>
                  <a:lnTo>
                    <a:pt x="335699" y="593178"/>
                  </a:lnTo>
                  <a:lnTo>
                    <a:pt x="336600" y="596988"/>
                  </a:lnTo>
                  <a:lnTo>
                    <a:pt x="338162" y="600798"/>
                  </a:lnTo>
                  <a:lnTo>
                    <a:pt x="342557" y="596988"/>
                  </a:lnTo>
                  <a:lnTo>
                    <a:pt x="341401" y="600798"/>
                  </a:lnTo>
                  <a:lnTo>
                    <a:pt x="350113" y="604608"/>
                  </a:lnTo>
                  <a:lnTo>
                    <a:pt x="355930" y="603338"/>
                  </a:lnTo>
                  <a:lnTo>
                    <a:pt x="362889" y="605878"/>
                  </a:lnTo>
                  <a:lnTo>
                    <a:pt x="364058" y="603338"/>
                  </a:lnTo>
                  <a:lnTo>
                    <a:pt x="366966" y="596988"/>
                  </a:lnTo>
                  <a:lnTo>
                    <a:pt x="367538" y="595718"/>
                  </a:lnTo>
                  <a:lnTo>
                    <a:pt x="369290" y="599528"/>
                  </a:lnTo>
                  <a:lnTo>
                    <a:pt x="372427" y="595718"/>
                  </a:lnTo>
                  <a:lnTo>
                    <a:pt x="374523" y="593178"/>
                  </a:lnTo>
                  <a:lnTo>
                    <a:pt x="378002" y="598258"/>
                  </a:lnTo>
                  <a:lnTo>
                    <a:pt x="380911" y="608418"/>
                  </a:lnTo>
                  <a:lnTo>
                    <a:pt x="387299" y="609688"/>
                  </a:lnTo>
                  <a:lnTo>
                    <a:pt x="393687" y="607148"/>
                  </a:lnTo>
                  <a:lnTo>
                    <a:pt x="399503" y="607148"/>
                  </a:lnTo>
                  <a:lnTo>
                    <a:pt x="393687" y="613498"/>
                  </a:lnTo>
                  <a:lnTo>
                    <a:pt x="401828" y="613498"/>
                  </a:lnTo>
                  <a:lnTo>
                    <a:pt x="404152" y="614768"/>
                  </a:lnTo>
                  <a:lnTo>
                    <a:pt x="416356" y="610958"/>
                  </a:lnTo>
                  <a:lnTo>
                    <a:pt x="416356" y="607148"/>
                  </a:lnTo>
                  <a:lnTo>
                    <a:pt x="415772" y="604608"/>
                  </a:lnTo>
                  <a:lnTo>
                    <a:pt x="417512" y="600798"/>
                  </a:lnTo>
                  <a:lnTo>
                    <a:pt x="419836" y="600798"/>
                  </a:lnTo>
                  <a:lnTo>
                    <a:pt x="420192" y="604608"/>
                  </a:lnTo>
                  <a:lnTo>
                    <a:pt x="420306" y="607415"/>
                  </a:lnTo>
                  <a:lnTo>
                    <a:pt x="418757" y="610793"/>
                  </a:lnTo>
                  <a:lnTo>
                    <a:pt x="423176" y="609688"/>
                  </a:lnTo>
                  <a:lnTo>
                    <a:pt x="427316" y="612228"/>
                  </a:lnTo>
                  <a:lnTo>
                    <a:pt x="430923" y="616038"/>
                  </a:lnTo>
                  <a:lnTo>
                    <a:pt x="434365" y="622388"/>
                  </a:lnTo>
                  <a:lnTo>
                    <a:pt x="437896" y="627468"/>
                  </a:lnTo>
                  <a:lnTo>
                    <a:pt x="441629" y="631278"/>
                  </a:lnTo>
                  <a:lnTo>
                    <a:pt x="445808" y="631278"/>
                  </a:lnTo>
                  <a:lnTo>
                    <a:pt x="450646" y="627468"/>
                  </a:lnTo>
                  <a:lnTo>
                    <a:pt x="450062" y="628738"/>
                  </a:lnTo>
                  <a:lnTo>
                    <a:pt x="452094" y="627468"/>
                  </a:lnTo>
                  <a:lnTo>
                    <a:pt x="454126" y="626198"/>
                  </a:lnTo>
                  <a:lnTo>
                    <a:pt x="457619" y="623658"/>
                  </a:lnTo>
                  <a:lnTo>
                    <a:pt x="461683" y="621118"/>
                  </a:lnTo>
                  <a:lnTo>
                    <a:pt x="465747" y="622388"/>
                  </a:lnTo>
                  <a:lnTo>
                    <a:pt x="457619" y="627468"/>
                  </a:lnTo>
                  <a:lnTo>
                    <a:pt x="459943" y="633818"/>
                  </a:lnTo>
                  <a:lnTo>
                    <a:pt x="466915" y="627468"/>
                  </a:lnTo>
                  <a:lnTo>
                    <a:pt x="470395" y="627468"/>
                  </a:lnTo>
                  <a:lnTo>
                    <a:pt x="474472" y="630008"/>
                  </a:lnTo>
                  <a:lnTo>
                    <a:pt x="481444" y="635088"/>
                  </a:lnTo>
                  <a:lnTo>
                    <a:pt x="486676" y="630008"/>
                  </a:lnTo>
                  <a:lnTo>
                    <a:pt x="487248" y="637628"/>
                  </a:lnTo>
                  <a:lnTo>
                    <a:pt x="489000" y="641438"/>
                  </a:lnTo>
                  <a:lnTo>
                    <a:pt x="491896" y="642708"/>
                  </a:lnTo>
                  <a:lnTo>
                    <a:pt x="493064" y="642708"/>
                  </a:lnTo>
                  <a:lnTo>
                    <a:pt x="494804" y="643978"/>
                  </a:lnTo>
                  <a:lnTo>
                    <a:pt x="496544" y="643978"/>
                  </a:lnTo>
                  <a:lnTo>
                    <a:pt x="497128" y="642708"/>
                  </a:lnTo>
                  <a:lnTo>
                    <a:pt x="498297" y="641438"/>
                  </a:lnTo>
                  <a:lnTo>
                    <a:pt x="501205" y="638898"/>
                  </a:lnTo>
                  <a:lnTo>
                    <a:pt x="497713" y="647788"/>
                  </a:lnTo>
                  <a:lnTo>
                    <a:pt x="499440" y="643991"/>
                  </a:lnTo>
                  <a:lnTo>
                    <a:pt x="498868" y="646518"/>
                  </a:lnTo>
                  <a:lnTo>
                    <a:pt x="501205" y="641438"/>
                  </a:lnTo>
                  <a:lnTo>
                    <a:pt x="501205" y="640168"/>
                  </a:lnTo>
                  <a:lnTo>
                    <a:pt x="499745" y="643343"/>
                  </a:lnTo>
                  <a:lnTo>
                    <a:pt x="501777" y="638898"/>
                  </a:lnTo>
                  <a:lnTo>
                    <a:pt x="501205" y="640168"/>
                  </a:lnTo>
                  <a:lnTo>
                    <a:pt x="503529" y="636358"/>
                  </a:lnTo>
                  <a:lnTo>
                    <a:pt x="504685" y="635088"/>
                  </a:lnTo>
                  <a:lnTo>
                    <a:pt x="507009" y="635088"/>
                  </a:lnTo>
                  <a:lnTo>
                    <a:pt x="508749" y="636358"/>
                  </a:lnTo>
                  <a:lnTo>
                    <a:pt x="508177" y="642708"/>
                  </a:lnTo>
                  <a:lnTo>
                    <a:pt x="506425" y="647788"/>
                  </a:lnTo>
                  <a:lnTo>
                    <a:pt x="504101" y="651598"/>
                  </a:lnTo>
                  <a:lnTo>
                    <a:pt x="502945" y="654138"/>
                  </a:lnTo>
                  <a:lnTo>
                    <a:pt x="501777" y="654138"/>
                  </a:lnTo>
                  <a:lnTo>
                    <a:pt x="501777" y="657948"/>
                  </a:lnTo>
                  <a:lnTo>
                    <a:pt x="502361" y="660488"/>
                  </a:lnTo>
                  <a:lnTo>
                    <a:pt x="502361" y="661758"/>
                  </a:lnTo>
                  <a:lnTo>
                    <a:pt x="502945" y="664298"/>
                  </a:lnTo>
                  <a:lnTo>
                    <a:pt x="508762" y="665568"/>
                  </a:lnTo>
                  <a:lnTo>
                    <a:pt x="518604" y="661758"/>
                  </a:lnTo>
                  <a:lnTo>
                    <a:pt x="526275" y="659218"/>
                  </a:lnTo>
                  <a:lnTo>
                    <a:pt x="525564" y="665568"/>
                  </a:lnTo>
                  <a:lnTo>
                    <a:pt x="513981" y="669378"/>
                  </a:lnTo>
                  <a:lnTo>
                    <a:pt x="524395" y="671918"/>
                  </a:lnTo>
                  <a:lnTo>
                    <a:pt x="531368" y="684618"/>
                  </a:lnTo>
                  <a:lnTo>
                    <a:pt x="535432" y="690968"/>
                  </a:lnTo>
                  <a:lnTo>
                    <a:pt x="538924" y="697318"/>
                  </a:lnTo>
                  <a:lnTo>
                    <a:pt x="548220" y="698588"/>
                  </a:lnTo>
                  <a:lnTo>
                    <a:pt x="545312" y="699858"/>
                  </a:lnTo>
                  <a:lnTo>
                    <a:pt x="542417" y="702398"/>
                  </a:lnTo>
                  <a:lnTo>
                    <a:pt x="541832" y="701128"/>
                  </a:lnTo>
                  <a:lnTo>
                    <a:pt x="540385" y="706208"/>
                  </a:lnTo>
                  <a:lnTo>
                    <a:pt x="543356" y="707478"/>
                  </a:lnTo>
                  <a:lnTo>
                    <a:pt x="548614" y="708748"/>
                  </a:lnTo>
                  <a:lnTo>
                    <a:pt x="554037" y="706208"/>
                  </a:lnTo>
                  <a:lnTo>
                    <a:pt x="554609" y="708748"/>
                  </a:lnTo>
                  <a:lnTo>
                    <a:pt x="548805" y="710018"/>
                  </a:lnTo>
                  <a:lnTo>
                    <a:pt x="546481" y="713828"/>
                  </a:lnTo>
                  <a:lnTo>
                    <a:pt x="547573" y="716368"/>
                  </a:lnTo>
                  <a:lnTo>
                    <a:pt x="555218" y="716368"/>
                  </a:lnTo>
                  <a:lnTo>
                    <a:pt x="553453" y="720178"/>
                  </a:lnTo>
                  <a:lnTo>
                    <a:pt x="551713" y="720178"/>
                  </a:lnTo>
                  <a:lnTo>
                    <a:pt x="555193" y="721448"/>
                  </a:lnTo>
                  <a:lnTo>
                    <a:pt x="555777" y="727798"/>
                  </a:lnTo>
                  <a:lnTo>
                    <a:pt x="562165" y="720178"/>
                  </a:lnTo>
                  <a:lnTo>
                    <a:pt x="561594" y="727798"/>
                  </a:lnTo>
                  <a:lnTo>
                    <a:pt x="572046" y="725258"/>
                  </a:lnTo>
                  <a:lnTo>
                    <a:pt x="569722" y="732878"/>
                  </a:lnTo>
                  <a:lnTo>
                    <a:pt x="574522" y="731608"/>
                  </a:lnTo>
                  <a:lnTo>
                    <a:pt x="575894" y="734148"/>
                  </a:lnTo>
                  <a:lnTo>
                    <a:pt x="577811" y="736688"/>
                  </a:lnTo>
                  <a:lnTo>
                    <a:pt x="584250" y="732878"/>
                  </a:lnTo>
                  <a:lnTo>
                    <a:pt x="578027" y="740498"/>
                  </a:lnTo>
                  <a:lnTo>
                    <a:pt x="578002" y="744308"/>
                  </a:lnTo>
                  <a:lnTo>
                    <a:pt x="582129" y="746848"/>
                  </a:lnTo>
                  <a:lnTo>
                    <a:pt x="588314" y="745578"/>
                  </a:lnTo>
                  <a:lnTo>
                    <a:pt x="583666" y="748118"/>
                  </a:lnTo>
                  <a:lnTo>
                    <a:pt x="585990" y="751928"/>
                  </a:lnTo>
                  <a:lnTo>
                    <a:pt x="580186" y="755738"/>
                  </a:lnTo>
                  <a:lnTo>
                    <a:pt x="583095" y="758278"/>
                  </a:lnTo>
                  <a:lnTo>
                    <a:pt x="587743" y="758278"/>
                  </a:lnTo>
                  <a:lnTo>
                    <a:pt x="593547" y="751928"/>
                  </a:lnTo>
                  <a:lnTo>
                    <a:pt x="592239" y="760818"/>
                  </a:lnTo>
                  <a:lnTo>
                    <a:pt x="598271" y="762088"/>
                  </a:lnTo>
                  <a:lnTo>
                    <a:pt x="603110" y="763358"/>
                  </a:lnTo>
                  <a:lnTo>
                    <a:pt x="598195" y="772248"/>
                  </a:lnTo>
                  <a:lnTo>
                    <a:pt x="608571" y="773518"/>
                  </a:lnTo>
                  <a:lnTo>
                    <a:pt x="617956" y="776058"/>
                  </a:lnTo>
                  <a:lnTo>
                    <a:pt x="626478" y="777328"/>
                  </a:lnTo>
                  <a:lnTo>
                    <a:pt x="634225" y="781138"/>
                  </a:lnTo>
                  <a:lnTo>
                    <a:pt x="627519" y="784948"/>
                  </a:lnTo>
                  <a:lnTo>
                    <a:pt x="619760" y="782408"/>
                  </a:lnTo>
                  <a:lnTo>
                    <a:pt x="612724" y="787488"/>
                  </a:lnTo>
                  <a:lnTo>
                    <a:pt x="621690" y="787488"/>
                  </a:lnTo>
                  <a:lnTo>
                    <a:pt x="630377" y="786218"/>
                  </a:lnTo>
                  <a:lnTo>
                    <a:pt x="637654" y="787488"/>
                  </a:lnTo>
                  <a:lnTo>
                    <a:pt x="642366" y="791298"/>
                  </a:lnTo>
                  <a:lnTo>
                    <a:pt x="642366" y="795108"/>
                  </a:lnTo>
                  <a:lnTo>
                    <a:pt x="636549" y="796378"/>
                  </a:lnTo>
                  <a:lnTo>
                    <a:pt x="633653" y="796378"/>
                  </a:lnTo>
                  <a:lnTo>
                    <a:pt x="640740" y="798918"/>
                  </a:lnTo>
                  <a:lnTo>
                    <a:pt x="645922" y="803998"/>
                  </a:lnTo>
                  <a:lnTo>
                    <a:pt x="651217" y="807808"/>
                  </a:lnTo>
                  <a:lnTo>
                    <a:pt x="658634" y="809078"/>
                  </a:lnTo>
                  <a:lnTo>
                    <a:pt x="657479" y="810348"/>
                  </a:lnTo>
                  <a:lnTo>
                    <a:pt x="655726" y="810348"/>
                  </a:lnTo>
                  <a:lnTo>
                    <a:pt x="654570" y="811618"/>
                  </a:lnTo>
                  <a:lnTo>
                    <a:pt x="656310" y="811618"/>
                  </a:lnTo>
                  <a:lnTo>
                    <a:pt x="655726" y="816698"/>
                  </a:lnTo>
                  <a:lnTo>
                    <a:pt x="660958" y="810348"/>
                  </a:lnTo>
                  <a:lnTo>
                    <a:pt x="658634" y="810348"/>
                  </a:lnTo>
                  <a:lnTo>
                    <a:pt x="664083" y="803998"/>
                  </a:lnTo>
                  <a:lnTo>
                    <a:pt x="671271" y="798918"/>
                  </a:lnTo>
                  <a:lnTo>
                    <a:pt x="678256" y="795108"/>
                  </a:lnTo>
                  <a:lnTo>
                    <a:pt x="683044" y="792568"/>
                  </a:lnTo>
                  <a:lnTo>
                    <a:pt x="676300" y="800188"/>
                  </a:lnTo>
                  <a:lnTo>
                    <a:pt x="675703" y="805268"/>
                  </a:lnTo>
                  <a:lnTo>
                    <a:pt x="674141" y="810348"/>
                  </a:lnTo>
                  <a:lnTo>
                    <a:pt x="664451" y="820508"/>
                  </a:lnTo>
                  <a:lnTo>
                    <a:pt x="666191" y="819238"/>
                  </a:lnTo>
                  <a:lnTo>
                    <a:pt x="669683" y="817968"/>
                  </a:lnTo>
                  <a:lnTo>
                    <a:pt x="672579" y="814158"/>
                  </a:lnTo>
                  <a:lnTo>
                    <a:pt x="672579" y="816698"/>
                  </a:lnTo>
                  <a:lnTo>
                    <a:pt x="671423" y="817968"/>
                  </a:lnTo>
                  <a:lnTo>
                    <a:pt x="666191" y="821778"/>
                  </a:lnTo>
                  <a:lnTo>
                    <a:pt x="673747" y="823048"/>
                  </a:lnTo>
                  <a:lnTo>
                    <a:pt x="677227" y="815428"/>
                  </a:lnTo>
                  <a:lnTo>
                    <a:pt x="681304" y="817968"/>
                  </a:lnTo>
                  <a:lnTo>
                    <a:pt x="679272" y="821309"/>
                  </a:lnTo>
                  <a:lnTo>
                    <a:pt x="680720" y="820508"/>
                  </a:lnTo>
                  <a:lnTo>
                    <a:pt x="687108" y="816698"/>
                  </a:lnTo>
                  <a:lnTo>
                    <a:pt x="688860" y="821778"/>
                  </a:lnTo>
                  <a:lnTo>
                    <a:pt x="687692" y="823048"/>
                  </a:lnTo>
                  <a:lnTo>
                    <a:pt x="685952" y="825588"/>
                  </a:lnTo>
                  <a:lnTo>
                    <a:pt x="685368" y="825588"/>
                  </a:lnTo>
                  <a:lnTo>
                    <a:pt x="688860" y="826858"/>
                  </a:lnTo>
                  <a:lnTo>
                    <a:pt x="694080" y="825588"/>
                  </a:lnTo>
                  <a:lnTo>
                    <a:pt x="698741" y="824318"/>
                  </a:lnTo>
                  <a:lnTo>
                    <a:pt x="703961" y="823048"/>
                  </a:lnTo>
                  <a:lnTo>
                    <a:pt x="708037" y="823048"/>
                  </a:lnTo>
                  <a:lnTo>
                    <a:pt x="709193" y="828128"/>
                  </a:lnTo>
                  <a:lnTo>
                    <a:pt x="703986" y="834478"/>
                  </a:lnTo>
                  <a:lnTo>
                    <a:pt x="703313" y="837018"/>
                  </a:lnTo>
                  <a:lnTo>
                    <a:pt x="703389" y="839558"/>
                  </a:lnTo>
                  <a:lnTo>
                    <a:pt x="700481" y="845908"/>
                  </a:lnTo>
                  <a:lnTo>
                    <a:pt x="706869" y="844638"/>
                  </a:lnTo>
                  <a:lnTo>
                    <a:pt x="709193" y="838288"/>
                  </a:lnTo>
                  <a:lnTo>
                    <a:pt x="712101" y="840828"/>
                  </a:lnTo>
                  <a:lnTo>
                    <a:pt x="716457" y="838288"/>
                  </a:lnTo>
                  <a:lnTo>
                    <a:pt x="720813" y="835748"/>
                  </a:lnTo>
                  <a:lnTo>
                    <a:pt x="721398" y="840828"/>
                  </a:lnTo>
                  <a:lnTo>
                    <a:pt x="715594" y="843368"/>
                  </a:lnTo>
                  <a:lnTo>
                    <a:pt x="723138" y="845908"/>
                  </a:lnTo>
                  <a:lnTo>
                    <a:pt x="722566" y="838288"/>
                  </a:lnTo>
                  <a:lnTo>
                    <a:pt x="730110" y="835748"/>
                  </a:lnTo>
                  <a:lnTo>
                    <a:pt x="732447" y="824318"/>
                  </a:lnTo>
                  <a:lnTo>
                    <a:pt x="734187" y="830668"/>
                  </a:lnTo>
                  <a:lnTo>
                    <a:pt x="732447" y="830668"/>
                  </a:lnTo>
                  <a:lnTo>
                    <a:pt x="737095" y="831938"/>
                  </a:lnTo>
                  <a:lnTo>
                    <a:pt x="734187" y="840828"/>
                  </a:lnTo>
                  <a:lnTo>
                    <a:pt x="738251" y="837018"/>
                  </a:lnTo>
                  <a:lnTo>
                    <a:pt x="742899" y="835748"/>
                  </a:lnTo>
                  <a:lnTo>
                    <a:pt x="742899" y="839558"/>
                  </a:lnTo>
                  <a:lnTo>
                    <a:pt x="741159" y="843368"/>
                  </a:lnTo>
                  <a:lnTo>
                    <a:pt x="733602" y="852258"/>
                  </a:lnTo>
                  <a:lnTo>
                    <a:pt x="732447" y="854798"/>
                  </a:lnTo>
                  <a:lnTo>
                    <a:pt x="737476" y="850988"/>
                  </a:lnTo>
                  <a:lnTo>
                    <a:pt x="745350" y="850988"/>
                  </a:lnTo>
                  <a:lnTo>
                    <a:pt x="751039" y="847178"/>
                  </a:lnTo>
                  <a:lnTo>
                    <a:pt x="748715" y="849718"/>
                  </a:lnTo>
                  <a:lnTo>
                    <a:pt x="744639" y="856068"/>
                  </a:lnTo>
                  <a:lnTo>
                    <a:pt x="744067" y="857338"/>
                  </a:lnTo>
                  <a:lnTo>
                    <a:pt x="750455" y="850988"/>
                  </a:lnTo>
                  <a:lnTo>
                    <a:pt x="750455" y="853528"/>
                  </a:lnTo>
                  <a:lnTo>
                    <a:pt x="749871" y="856068"/>
                  </a:lnTo>
                  <a:lnTo>
                    <a:pt x="746391" y="859878"/>
                  </a:lnTo>
                  <a:lnTo>
                    <a:pt x="749147" y="859878"/>
                  </a:lnTo>
                  <a:lnTo>
                    <a:pt x="751903" y="854798"/>
                  </a:lnTo>
                  <a:lnTo>
                    <a:pt x="754227" y="850988"/>
                  </a:lnTo>
                  <a:lnTo>
                    <a:pt x="755688" y="854798"/>
                  </a:lnTo>
                  <a:lnTo>
                    <a:pt x="755103" y="854798"/>
                  </a:lnTo>
                  <a:lnTo>
                    <a:pt x="754519" y="856068"/>
                  </a:lnTo>
                  <a:lnTo>
                    <a:pt x="752779" y="857338"/>
                  </a:lnTo>
                  <a:lnTo>
                    <a:pt x="756272" y="863688"/>
                  </a:lnTo>
                  <a:lnTo>
                    <a:pt x="766673" y="858608"/>
                  </a:lnTo>
                  <a:lnTo>
                    <a:pt x="768997" y="864958"/>
                  </a:lnTo>
                  <a:lnTo>
                    <a:pt x="765479" y="871308"/>
                  </a:lnTo>
                  <a:lnTo>
                    <a:pt x="763054" y="871308"/>
                  </a:lnTo>
                  <a:lnTo>
                    <a:pt x="760857" y="872578"/>
                  </a:lnTo>
                  <a:lnTo>
                    <a:pt x="758012" y="877658"/>
                  </a:lnTo>
                  <a:lnTo>
                    <a:pt x="765556" y="877658"/>
                  </a:lnTo>
                  <a:lnTo>
                    <a:pt x="774090" y="876388"/>
                  </a:lnTo>
                  <a:lnTo>
                    <a:pt x="781989" y="876388"/>
                  </a:lnTo>
                  <a:lnTo>
                    <a:pt x="787603" y="878928"/>
                  </a:lnTo>
                  <a:lnTo>
                    <a:pt x="787019" y="876388"/>
                  </a:lnTo>
                  <a:lnTo>
                    <a:pt x="791895" y="871308"/>
                  </a:lnTo>
                  <a:lnTo>
                    <a:pt x="792467" y="875118"/>
                  </a:lnTo>
                  <a:lnTo>
                    <a:pt x="792492" y="881468"/>
                  </a:lnTo>
                  <a:lnTo>
                    <a:pt x="795731" y="881468"/>
                  </a:lnTo>
                  <a:lnTo>
                    <a:pt x="793991" y="882738"/>
                  </a:lnTo>
                  <a:lnTo>
                    <a:pt x="789343" y="890358"/>
                  </a:lnTo>
                  <a:lnTo>
                    <a:pt x="790511" y="889088"/>
                  </a:lnTo>
                  <a:lnTo>
                    <a:pt x="794143" y="891628"/>
                  </a:lnTo>
                  <a:lnTo>
                    <a:pt x="799515" y="891628"/>
                  </a:lnTo>
                  <a:lnTo>
                    <a:pt x="806196" y="890358"/>
                  </a:lnTo>
                  <a:lnTo>
                    <a:pt x="813752" y="889088"/>
                  </a:lnTo>
                  <a:lnTo>
                    <a:pt x="810260" y="892898"/>
                  </a:lnTo>
                  <a:lnTo>
                    <a:pt x="811428" y="897978"/>
                  </a:lnTo>
                  <a:lnTo>
                    <a:pt x="816660" y="899248"/>
                  </a:lnTo>
                  <a:lnTo>
                    <a:pt x="818984" y="903058"/>
                  </a:lnTo>
                  <a:lnTo>
                    <a:pt x="822464" y="899248"/>
                  </a:lnTo>
                  <a:lnTo>
                    <a:pt x="823633" y="900518"/>
                  </a:lnTo>
                  <a:lnTo>
                    <a:pt x="824014" y="899248"/>
                  </a:lnTo>
                  <a:lnTo>
                    <a:pt x="825957" y="892898"/>
                  </a:lnTo>
                  <a:lnTo>
                    <a:pt x="824217" y="909408"/>
                  </a:lnTo>
                  <a:lnTo>
                    <a:pt x="831189" y="908138"/>
                  </a:lnTo>
                  <a:lnTo>
                    <a:pt x="837577" y="905598"/>
                  </a:lnTo>
                  <a:lnTo>
                    <a:pt x="843965" y="904328"/>
                  </a:lnTo>
                  <a:lnTo>
                    <a:pt x="850938" y="900518"/>
                  </a:lnTo>
                  <a:lnTo>
                    <a:pt x="850366" y="914488"/>
                  </a:lnTo>
                  <a:lnTo>
                    <a:pt x="849198" y="913218"/>
                  </a:lnTo>
                  <a:lnTo>
                    <a:pt x="845718" y="917028"/>
                  </a:lnTo>
                  <a:lnTo>
                    <a:pt x="846874" y="918298"/>
                  </a:lnTo>
                  <a:lnTo>
                    <a:pt x="850366" y="918298"/>
                  </a:lnTo>
                  <a:lnTo>
                    <a:pt x="853262" y="917028"/>
                  </a:lnTo>
                  <a:lnTo>
                    <a:pt x="856754" y="917028"/>
                  </a:lnTo>
                  <a:lnTo>
                    <a:pt x="857580" y="914488"/>
                  </a:lnTo>
                  <a:lnTo>
                    <a:pt x="858824" y="910678"/>
                  </a:lnTo>
                  <a:lnTo>
                    <a:pt x="859663" y="908138"/>
                  </a:lnTo>
                  <a:lnTo>
                    <a:pt x="857910" y="910678"/>
                  </a:lnTo>
                  <a:lnTo>
                    <a:pt x="859078" y="904328"/>
                  </a:lnTo>
                  <a:lnTo>
                    <a:pt x="861987" y="900518"/>
                  </a:lnTo>
                  <a:lnTo>
                    <a:pt x="866051" y="897978"/>
                  </a:lnTo>
                  <a:lnTo>
                    <a:pt x="867791" y="897978"/>
                  </a:lnTo>
                  <a:lnTo>
                    <a:pt x="861987" y="901788"/>
                  </a:lnTo>
                  <a:lnTo>
                    <a:pt x="861987" y="915758"/>
                  </a:lnTo>
                  <a:lnTo>
                    <a:pt x="862571" y="913218"/>
                  </a:lnTo>
                  <a:lnTo>
                    <a:pt x="864311" y="910678"/>
                  </a:lnTo>
                  <a:lnTo>
                    <a:pt x="865466" y="908138"/>
                  </a:lnTo>
                  <a:lnTo>
                    <a:pt x="865695" y="913218"/>
                  </a:lnTo>
                  <a:lnTo>
                    <a:pt x="868527" y="908138"/>
                  </a:lnTo>
                  <a:lnTo>
                    <a:pt x="872007" y="901788"/>
                  </a:lnTo>
                  <a:lnTo>
                    <a:pt x="874191" y="904328"/>
                  </a:lnTo>
                  <a:lnTo>
                    <a:pt x="871867" y="908138"/>
                  </a:lnTo>
                  <a:lnTo>
                    <a:pt x="874763" y="906868"/>
                  </a:lnTo>
                  <a:lnTo>
                    <a:pt x="878840" y="903058"/>
                  </a:lnTo>
                  <a:lnTo>
                    <a:pt x="880579" y="904328"/>
                  </a:lnTo>
                  <a:lnTo>
                    <a:pt x="878535" y="911479"/>
                  </a:lnTo>
                  <a:lnTo>
                    <a:pt x="880872" y="909408"/>
                  </a:lnTo>
                  <a:lnTo>
                    <a:pt x="884301" y="906868"/>
                  </a:lnTo>
                  <a:lnTo>
                    <a:pt x="885228" y="910678"/>
                  </a:lnTo>
                  <a:lnTo>
                    <a:pt x="882904" y="913218"/>
                  </a:lnTo>
                  <a:lnTo>
                    <a:pt x="881164" y="911948"/>
                  </a:lnTo>
                  <a:lnTo>
                    <a:pt x="878840" y="914488"/>
                  </a:lnTo>
                  <a:lnTo>
                    <a:pt x="877671" y="925918"/>
                  </a:lnTo>
                  <a:lnTo>
                    <a:pt x="878840" y="924648"/>
                  </a:lnTo>
                  <a:lnTo>
                    <a:pt x="880579" y="925918"/>
                  </a:lnTo>
                  <a:lnTo>
                    <a:pt x="884072" y="932268"/>
                  </a:lnTo>
                  <a:lnTo>
                    <a:pt x="884072" y="929728"/>
                  </a:lnTo>
                  <a:lnTo>
                    <a:pt x="887755" y="924648"/>
                  </a:lnTo>
                  <a:lnTo>
                    <a:pt x="891425" y="919568"/>
                  </a:lnTo>
                  <a:lnTo>
                    <a:pt x="895477" y="918298"/>
                  </a:lnTo>
                  <a:lnTo>
                    <a:pt x="899185" y="918298"/>
                  </a:lnTo>
                  <a:lnTo>
                    <a:pt x="905573" y="913218"/>
                  </a:lnTo>
                  <a:lnTo>
                    <a:pt x="900201" y="920838"/>
                  </a:lnTo>
                  <a:lnTo>
                    <a:pt x="898817" y="924648"/>
                  </a:lnTo>
                  <a:lnTo>
                    <a:pt x="898626" y="927188"/>
                  </a:lnTo>
                  <a:lnTo>
                    <a:pt x="896848" y="932268"/>
                  </a:lnTo>
                  <a:lnTo>
                    <a:pt x="896848" y="936078"/>
                  </a:lnTo>
                  <a:lnTo>
                    <a:pt x="897851" y="939380"/>
                  </a:lnTo>
                  <a:lnTo>
                    <a:pt x="897915" y="940117"/>
                  </a:lnTo>
                  <a:lnTo>
                    <a:pt x="896277" y="943698"/>
                  </a:lnTo>
                  <a:lnTo>
                    <a:pt x="899121" y="941158"/>
                  </a:lnTo>
                  <a:lnTo>
                    <a:pt x="900341" y="943698"/>
                  </a:lnTo>
                  <a:lnTo>
                    <a:pt x="901992" y="944968"/>
                  </a:lnTo>
                  <a:lnTo>
                    <a:pt x="905116" y="941158"/>
                  </a:lnTo>
                  <a:lnTo>
                    <a:pt x="906145" y="939888"/>
                  </a:lnTo>
                  <a:lnTo>
                    <a:pt x="904989" y="943698"/>
                  </a:lnTo>
                  <a:lnTo>
                    <a:pt x="906614" y="942682"/>
                  </a:lnTo>
                  <a:lnTo>
                    <a:pt x="907897" y="939888"/>
                  </a:lnTo>
                  <a:lnTo>
                    <a:pt x="912545" y="934808"/>
                  </a:lnTo>
                  <a:lnTo>
                    <a:pt x="914285" y="939888"/>
                  </a:lnTo>
                  <a:lnTo>
                    <a:pt x="918933" y="947508"/>
                  </a:lnTo>
                  <a:lnTo>
                    <a:pt x="921842" y="951318"/>
                  </a:lnTo>
                  <a:lnTo>
                    <a:pt x="928230" y="944968"/>
                  </a:lnTo>
                  <a:lnTo>
                    <a:pt x="933767" y="939888"/>
                  </a:lnTo>
                  <a:lnTo>
                    <a:pt x="938479" y="934808"/>
                  </a:lnTo>
                  <a:lnTo>
                    <a:pt x="941768" y="930998"/>
                  </a:lnTo>
                  <a:lnTo>
                    <a:pt x="942860" y="929728"/>
                  </a:lnTo>
                  <a:lnTo>
                    <a:pt x="947407" y="924648"/>
                  </a:lnTo>
                  <a:lnTo>
                    <a:pt x="947991" y="924648"/>
                  </a:lnTo>
                  <a:lnTo>
                    <a:pt x="948575" y="925918"/>
                  </a:lnTo>
                  <a:lnTo>
                    <a:pt x="949159" y="925918"/>
                  </a:lnTo>
                  <a:lnTo>
                    <a:pt x="948575" y="930998"/>
                  </a:lnTo>
                  <a:lnTo>
                    <a:pt x="943927" y="936078"/>
                  </a:lnTo>
                  <a:lnTo>
                    <a:pt x="945667" y="942428"/>
                  </a:lnTo>
                  <a:lnTo>
                    <a:pt x="948575" y="942428"/>
                  </a:lnTo>
                  <a:lnTo>
                    <a:pt x="951280" y="939888"/>
                  </a:lnTo>
                  <a:lnTo>
                    <a:pt x="952639" y="938618"/>
                  </a:lnTo>
                  <a:lnTo>
                    <a:pt x="950899" y="942428"/>
                  </a:lnTo>
                  <a:lnTo>
                    <a:pt x="950899" y="948778"/>
                  </a:lnTo>
                  <a:lnTo>
                    <a:pt x="953808" y="948778"/>
                  </a:lnTo>
                  <a:lnTo>
                    <a:pt x="955357" y="941158"/>
                  </a:lnTo>
                  <a:lnTo>
                    <a:pt x="955560" y="940117"/>
                  </a:lnTo>
                  <a:lnTo>
                    <a:pt x="953808" y="941158"/>
                  </a:lnTo>
                  <a:lnTo>
                    <a:pt x="954849" y="938618"/>
                  </a:lnTo>
                  <a:lnTo>
                    <a:pt x="957986" y="930998"/>
                  </a:lnTo>
                  <a:lnTo>
                    <a:pt x="959027" y="928458"/>
                  </a:lnTo>
                  <a:lnTo>
                    <a:pt x="978204" y="933538"/>
                  </a:lnTo>
                  <a:lnTo>
                    <a:pt x="987793" y="937348"/>
                  </a:lnTo>
                  <a:lnTo>
                    <a:pt x="997381" y="938618"/>
                  </a:lnTo>
                  <a:lnTo>
                    <a:pt x="993749" y="951801"/>
                  </a:lnTo>
                  <a:lnTo>
                    <a:pt x="990993" y="962748"/>
                  </a:lnTo>
                  <a:lnTo>
                    <a:pt x="989863" y="972908"/>
                  </a:lnTo>
                  <a:lnTo>
                    <a:pt x="991577" y="984338"/>
                  </a:lnTo>
                  <a:lnTo>
                    <a:pt x="999134" y="974178"/>
                  </a:lnTo>
                  <a:lnTo>
                    <a:pt x="999134" y="983068"/>
                  </a:lnTo>
                  <a:lnTo>
                    <a:pt x="994486" y="983068"/>
                  </a:lnTo>
                  <a:lnTo>
                    <a:pt x="995057" y="990688"/>
                  </a:lnTo>
                  <a:lnTo>
                    <a:pt x="998550" y="984338"/>
                  </a:lnTo>
                  <a:lnTo>
                    <a:pt x="1001458" y="980528"/>
                  </a:lnTo>
                  <a:lnTo>
                    <a:pt x="1000874" y="985608"/>
                  </a:lnTo>
                  <a:lnTo>
                    <a:pt x="1000874" y="988148"/>
                  </a:lnTo>
                  <a:lnTo>
                    <a:pt x="1001458" y="990688"/>
                  </a:lnTo>
                  <a:lnTo>
                    <a:pt x="1007237" y="980528"/>
                  </a:lnTo>
                  <a:lnTo>
                    <a:pt x="1009116" y="977214"/>
                  </a:lnTo>
                  <a:lnTo>
                    <a:pt x="1008964" y="976718"/>
                  </a:lnTo>
                  <a:lnTo>
                    <a:pt x="1009789" y="976045"/>
                  </a:lnTo>
                  <a:lnTo>
                    <a:pt x="1010119" y="975448"/>
                  </a:lnTo>
                  <a:lnTo>
                    <a:pt x="1010094" y="975791"/>
                  </a:lnTo>
                  <a:lnTo>
                    <a:pt x="1010513" y="975448"/>
                  </a:lnTo>
                  <a:lnTo>
                    <a:pt x="1012063" y="974178"/>
                  </a:lnTo>
                  <a:lnTo>
                    <a:pt x="1013612" y="972908"/>
                  </a:lnTo>
                  <a:lnTo>
                    <a:pt x="1014196" y="980528"/>
                  </a:lnTo>
                  <a:lnTo>
                    <a:pt x="1012444" y="986878"/>
                  </a:lnTo>
                  <a:lnTo>
                    <a:pt x="1016520" y="981798"/>
                  </a:lnTo>
                  <a:lnTo>
                    <a:pt x="1015936" y="985608"/>
                  </a:lnTo>
                  <a:lnTo>
                    <a:pt x="1014768" y="988148"/>
                  </a:lnTo>
                  <a:lnTo>
                    <a:pt x="1016520" y="985608"/>
                  </a:lnTo>
                  <a:lnTo>
                    <a:pt x="1020584" y="989418"/>
                  </a:lnTo>
                  <a:lnTo>
                    <a:pt x="1021829" y="985608"/>
                  </a:lnTo>
                  <a:lnTo>
                    <a:pt x="1023073" y="981798"/>
                  </a:lnTo>
                  <a:lnTo>
                    <a:pt x="1023493" y="980528"/>
                  </a:lnTo>
                  <a:lnTo>
                    <a:pt x="1025131" y="984338"/>
                  </a:lnTo>
                  <a:lnTo>
                    <a:pt x="1027925" y="985608"/>
                  </a:lnTo>
                  <a:lnTo>
                    <a:pt x="1029944" y="988148"/>
                  </a:lnTo>
                  <a:lnTo>
                    <a:pt x="1029296" y="995768"/>
                  </a:lnTo>
                  <a:lnTo>
                    <a:pt x="1031049" y="991958"/>
                  </a:lnTo>
                  <a:lnTo>
                    <a:pt x="1036269" y="984338"/>
                  </a:lnTo>
                  <a:lnTo>
                    <a:pt x="1039177" y="984338"/>
                  </a:lnTo>
                  <a:lnTo>
                    <a:pt x="1037043" y="991958"/>
                  </a:lnTo>
                  <a:lnTo>
                    <a:pt x="1039901" y="994498"/>
                  </a:lnTo>
                  <a:lnTo>
                    <a:pt x="1043432" y="998308"/>
                  </a:lnTo>
                  <a:lnTo>
                    <a:pt x="1043254" y="1007198"/>
                  </a:lnTo>
                  <a:lnTo>
                    <a:pt x="1048156" y="999578"/>
                  </a:lnTo>
                  <a:lnTo>
                    <a:pt x="1053274" y="997038"/>
                  </a:lnTo>
                  <a:lnTo>
                    <a:pt x="1058608" y="997038"/>
                  </a:lnTo>
                  <a:lnTo>
                    <a:pt x="1064171" y="993228"/>
                  </a:lnTo>
                  <a:lnTo>
                    <a:pt x="1063586" y="994498"/>
                  </a:lnTo>
                  <a:lnTo>
                    <a:pt x="1063002" y="997038"/>
                  </a:lnTo>
                  <a:lnTo>
                    <a:pt x="1062431" y="997038"/>
                  </a:lnTo>
                  <a:lnTo>
                    <a:pt x="1065326" y="999578"/>
                  </a:lnTo>
                  <a:lnTo>
                    <a:pt x="1065326" y="1004658"/>
                  </a:lnTo>
                  <a:lnTo>
                    <a:pt x="1067079" y="1007198"/>
                  </a:lnTo>
                  <a:lnTo>
                    <a:pt x="1069390" y="998308"/>
                  </a:lnTo>
                  <a:lnTo>
                    <a:pt x="1071892" y="993228"/>
                  </a:lnTo>
                  <a:lnTo>
                    <a:pt x="1072527" y="991958"/>
                  </a:lnTo>
                  <a:lnTo>
                    <a:pt x="1075982" y="986878"/>
                  </a:lnTo>
                  <a:lnTo>
                    <a:pt x="1077633" y="984338"/>
                  </a:lnTo>
                  <a:lnTo>
                    <a:pt x="1079284" y="981798"/>
                  </a:lnTo>
                  <a:lnTo>
                    <a:pt x="1079525" y="990688"/>
                  </a:lnTo>
                  <a:lnTo>
                    <a:pt x="1077747" y="997038"/>
                  </a:lnTo>
                  <a:lnTo>
                    <a:pt x="1076363" y="1000848"/>
                  </a:lnTo>
                  <a:lnTo>
                    <a:pt x="1082763" y="1000848"/>
                  </a:lnTo>
                  <a:lnTo>
                    <a:pt x="1082763" y="991958"/>
                  </a:lnTo>
                  <a:lnTo>
                    <a:pt x="1084580" y="998308"/>
                  </a:lnTo>
                  <a:lnTo>
                    <a:pt x="1084973" y="1002118"/>
                  </a:lnTo>
                  <a:lnTo>
                    <a:pt x="1085088" y="1008468"/>
                  </a:lnTo>
                  <a:lnTo>
                    <a:pt x="1086929" y="999578"/>
                  </a:lnTo>
                  <a:lnTo>
                    <a:pt x="1088428" y="998308"/>
                  </a:lnTo>
                  <a:lnTo>
                    <a:pt x="1090155" y="998308"/>
                  </a:lnTo>
                  <a:lnTo>
                    <a:pt x="1092644" y="994498"/>
                  </a:lnTo>
                  <a:lnTo>
                    <a:pt x="1094028" y="1000848"/>
                  </a:lnTo>
                  <a:lnTo>
                    <a:pt x="1094092" y="1005928"/>
                  </a:lnTo>
                  <a:lnTo>
                    <a:pt x="1094600" y="1008468"/>
                  </a:lnTo>
                  <a:lnTo>
                    <a:pt x="1097292" y="1005928"/>
                  </a:lnTo>
                  <a:lnTo>
                    <a:pt x="1098283" y="1009523"/>
                  </a:lnTo>
                  <a:lnTo>
                    <a:pt x="1097978" y="1005928"/>
                  </a:lnTo>
                  <a:lnTo>
                    <a:pt x="1097876" y="1004658"/>
                  </a:lnTo>
                  <a:lnTo>
                    <a:pt x="1099616" y="997038"/>
                  </a:lnTo>
                  <a:lnTo>
                    <a:pt x="1102601" y="997038"/>
                  </a:lnTo>
                  <a:lnTo>
                    <a:pt x="1102817" y="999578"/>
                  </a:lnTo>
                  <a:lnTo>
                    <a:pt x="1102918" y="1003388"/>
                  </a:lnTo>
                  <a:lnTo>
                    <a:pt x="1102588" y="1007198"/>
                  </a:lnTo>
                  <a:lnTo>
                    <a:pt x="1102525" y="1014818"/>
                  </a:lnTo>
                  <a:lnTo>
                    <a:pt x="1106589" y="1012278"/>
                  </a:lnTo>
                  <a:lnTo>
                    <a:pt x="1110665" y="999578"/>
                  </a:lnTo>
                  <a:lnTo>
                    <a:pt x="1113561" y="999578"/>
                  </a:lnTo>
                  <a:lnTo>
                    <a:pt x="1113561" y="1002118"/>
                  </a:lnTo>
                  <a:lnTo>
                    <a:pt x="1114145" y="1003388"/>
                  </a:lnTo>
                  <a:lnTo>
                    <a:pt x="1112989" y="1005928"/>
                  </a:lnTo>
                  <a:lnTo>
                    <a:pt x="1117180" y="1000848"/>
                  </a:lnTo>
                  <a:lnTo>
                    <a:pt x="1121702" y="1000848"/>
                  </a:lnTo>
                  <a:lnTo>
                    <a:pt x="1126223" y="999578"/>
                  </a:lnTo>
                  <a:lnTo>
                    <a:pt x="1127899" y="997038"/>
                  </a:lnTo>
                  <a:lnTo>
                    <a:pt x="1129576" y="994498"/>
                  </a:lnTo>
                  <a:lnTo>
                    <a:pt x="1130414" y="993228"/>
                  </a:lnTo>
                  <a:lnTo>
                    <a:pt x="1130414" y="994498"/>
                  </a:lnTo>
                  <a:lnTo>
                    <a:pt x="1130998" y="995768"/>
                  </a:lnTo>
                  <a:lnTo>
                    <a:pt x="1130998" y="993228"/>
                  </a:lnTo>
                  <a:lnTo>
                    <a:pt x="1130998" y="991958"/>
                  </a:lnTo>
                  <a:lnTo>
                    <a:pt x="1130998" y="983068"/>
                  </a:lnTo>
                  <a:lnTo>
                    <a:pt x="1131150" y="981798"/>
                  </a:lnTo>
                  <a:lnTo>
                    <a:pt x="1131290" y="980528"/>
                  </a:lnTo>
                  <a:lnTo>
                    <a:pt x="1131582" y="977988"/>
                  </a:lnTo>
                  <a:lnTo>
                    <a:pt x="1133906" y="977988"/>
                  </a:lnTo>
                  <a:lnTo>
                    <a:pt x="1135227" y="972908"/>
                  </a:lnTo>
                  <a:lnTo>
                    <a:pt x="1136230" y="969098"/>
                  </a:lnTo>
                  <a:lnTo>
                    <a:pt x="1136230" y="977988"/>
                  </a:lnTo>
                  <a:lnTo>
                    <a:pt x="1135062" y="977988"/>
                  </a:lnTo>
                  <a:lnTo>
                    <a:pt x="1134491" y="981798"/>
                  </a:lnTo>
                  <a:lnTo>
                    <a:pt x="1133906" y="984338"/>
                  </a:lnTo>
                  <a:lnTo>
                    <a:pt x="1136230" y="980528"/>
                  </a:lnTo>
                  <a:lnTo>
                    <a:pt x="1136167" y="986878"/>
                  </a:lnTo>
                  <a:lnTo>
                    <a:pt x="1134846" y="988148"/>
                  </a:lnTo>
                  <a:lnTo>
                    <a:pt x="1133208" y="989418"/>
                  </a:lnTo>
                  <a:lnTo>
                    <a:pt x="1132166" y="994498"/>
                  </a:lnTo>
                  <a:lnTo>
                    <a:pt x="1137386" y="990688"/>
                  </a:lnTo>
                  <a:lnTo>
                    <a:pt x="1142555" y="980528"/>
                  </a:lnTo>
                  <a:lnTo>
                    <a:pt x="1143203" y="979258"/>
                  </a:lnTo>
                  <a:lnTo>
                    <a:pt x="1146111" y="984338"/>
                  </a:lnTo>
                  <a:lnTo>
                    <a:pt x="1144816" y="989418"/>
                  </a:lnTo>
                  <a:lnTo>
                    <a:pt x="1142263" y="991958"/>
                  </a:lnTo>
                  <a:lnTo>
                    <a:pt x="1140472" y="993228"/>
                  </a:lnTo>
                  <a:lnTo>
                    <a:pt x="1141463" y="999578"/>
                  </a:lnTo>
                  <a:lnTo>
                    <a:pt x="1136230" y="994498"/>
                  </a:lnTo>
                  <a:lnTo>
                    <a:pt x="1136942" y="1003388"/>
                  </a:lnTo>
                  <a:lnTo>
                    <a:pt x="1135862" y="1003388"/>
                  </a:lnTo>
                  <a:lnTo>
                    <a:pt x="1134681" y="1004658"/>
                  </a:lnTo>
                  <a:lnTo>
                    <a:pt x="1135062" y="1014818"/>
                  </a:lnTo>
                  <a:lnTo>
                    <a:pt x="1142034" y="1018628"/>
                  </a:lnTo>
                  <a:lnTo>
                    <a:pt x="1143787" y="1008468"/>
                  </a:lnTo>
                  <a:lnTo>
                    <a:pt x="1150759" y="1012278"/>
                  </a:lnTo>
                  <a:lnTo>
                    <a:pt x="1151801" y="1008468"/>
                  </a:lnTo>
                  <a:lnTo>
                    <a:pt x="1152499" y="1005928"/>
                  </a:lnTo>
                  <a:lnTo>
                    <a:pt x="1150759" y="1002118"/>
                  </a:lnTo>
                  <a:lnTo>
                    <a:pt x="1151458" y="999578"/>
                  </a:lnTo>
                  <a:lnTo>
                    <a:pt x="1152499" y="995768"/>
                  </a:lnTo>
                  <a:lnTo>
                    <a:pt x="1158125" y="995768"/>
                  </a:lnTo>
                  <a:lnTo>
                    <a:pt x="1160932" y="1004658"/>
                  </a:lnTo>
                  <a:lnTo>
                    <a:pt x="1163294" y="1013548"/>
                  </a:lnTo>
                  <a:lnTo>
                    <a:pt x="1167612" y="1011008"/>
                  </a:lnTo>
                  <a:lnTo>
                    <a:pt x="1169212" y="1003388"/>
                  </a:lnTo>
                  <a:lnTo>
                    <a:pt x="1170876" y="997038"/>
                  </a:lnTo>
                  <a:lnTo>
                    <a:pt x="1171613" y="995768"/>
                  </a:lnTo>
                  <a:lnTo>
                    <a:pt x="1173086" y="993228"/>
                  </a:lnTo>
                  <a:lnTo>
                    <a:pt x="1176324" y="995768"/>
                  </a:lnTo>
                  <a:lnTo>
                    <a:pt x="1174000" y="1009738"/>
                  </a:lnTo>
                  <a:lnTo>
                    <a:pt x="1177785" y="1007198"/>
                  </a:lnTo>
                  <a:lnTo>
                    <a:pt x="1179817" y="1000848"/>
                  </a:lnTo>
                  <a:lnTo>
                    <a:pt x="1181849" y="997038"/>
                  </a:lnTo>
                  <a:lnTo>
                    <a:pt x="1185621" y="999578"/>
                  </a:lnTo>
                  <a:lnTo>
                    <a:pt x="1184465" y="1004658"/>
                  </a:lnTo>
                  <a:lnTo>
                    <a:pt x="1179817" y="1003388"/>
                  </a:lnTo>
                  <a:lnTo>
                    <a:pt x="1180973" y="1005928"/>
                  </a:lnTo>
                  <a:lnTo>
                    <a:pt x="1183538" y="1008468"/>
                  </a:lnTo>
                  <a:lnTo>
                    <a:pt x="1184897" y="1005928"/>
                  </a:lnTo>
                  <a:lnTo>
                    <a:pt x="1185125" y="1004658"/>
                  </a:lnTo>
                  <a:lnTo>
                    <a:pt x="1186040" y="999578"/>
                  </a:lnTo>
                  <a:lnTo>
                    <a:pt x="1187945" y="997038"/>
                  </a:lnTo>
                  <a:lnTo>
                    <a:pt x="1188529" y="1009738"/>
                  </a:lnTo>
                  <a:lnTo>
                    <a:pt x="1194295" y="1007198"/>
                  </a:lnTo>
                  <a:lnTo>
                    <a:pt x="1200226" y="1003388"/>
                  </a:lnTo>
                  <a:lnTo>
                    <a:pt x="1210322" y="997038"/>
                  </a:lnTo>
                  <a:lnTo>
                    <a:pt x="1212354" y="995768"/>
                  </a:lnTo>
                  <a:lnTo>
                    <a:pt x="1211770" y="999578"/>
                  </a:lnTo>
                  <a:lnTo>
                    <a:pt x="1210614" y="1004658"/>
                  </a:lnTo>
                  <a:lnTo>
                    <a:pt x="1212354" y="1007198"/>
                  </a:lnTo>
                  <a:lnTo>
                    <a:pt x="1220393" y="1004658"/>
                  </a:lnTo>
                  <a:lnTo>
                    <a:pt x="1228699" y="1007198"/>
                  </a:lnTo>
                  <a:lnTo>
                    <a:pt x="1237094" y="1011008"/>
                  </a:lnTo>
                  <a:lnTo>
                    <a:pt x="1245438" y="1016088"/>
                  </a:lnTo>
                  <a:lnTo>
                    <a:pt x="1248918" y="1004658"/>
                  </a:lnTo>
                  <a:lnTo>
                    <a:pt x="1250086" y="1004658"/>
                  </a:lnTo>
                  <a:lnTo>
                    <a:pt x="1251242" y="999578"/>
                  </a:lnTo>
                  <a:lnTo>
                    <a:pt x="1253566" y="998308"/>
                  </a:lnTo>
                  <a:lnTo>
                    <a:pt x="1254734" y="1005928"/>
                  </a:lnTo>
                  <a:lnTo>
                    <a:pt x="1253566" y="1008468"/>
                  </a:lnTo>
                  <a:lnTo>
                    <a:pt x="1259205" y="1000848"/>
                  </a:lnTo>
                  <a:lnTo>
                    <a:pt x="1262595" y="998308"/>
                  </a:lnTo>
                  <a:lnTo>
                    <a:pt x="1265986" y="995768"/>
                  </a:lnTo>
                  <a:lnTo>
                    <a:pt x="1269542" y="994498"/>
                  </a:lnTo>
                  <a:lnTo>
                    <a:pt x="1273098" y="993228"/>
                  </a:lnTo>
                  <a:lnTo>
                    <a:pt x="1279715" y="998308"/>
                  </a:lnTo>
                  <a:lnTo>
                    <a:pt x="1278559" y="1002118"/>
                  </a:lnTo>
                  <a:lnTo>
                    <a:pt x="1281988" y="999578"/>
                  </a:lnTo>
                  <a:lnTo>
                    <a:pt x="1285582" y="986878"/>
                  </a:lnTo>
                  <a:lnTo>
                    <a:pt x="1289024" y="988148"/>
                  </a:lnTo>
                  <a:lnTo>
                    <a:pt x="1288440" y="990688"/>
                  </a:lnTo>
                  <a:lnTo>
                    <a:pt x="1294828" y="991958"/>
                  </a:lnTo>
                  <a:lnTo>
                    <a:pt x="1301216" y="990688"/>
                  </a:lnTo>
                  <a:lnTo>
                    <a:pt x="1312849" y="989418"/>
                  </a:lnTo>
                  <a:lnTo>
                    <a:pt x="1318653" y="990688"/>
                  </a:lnTo>
                  <a:lnTo>
                    <a:pt x="1324470" y="998308"/>
                  </a:lnTo>
                  <a:lnTo>
                    <a:pt x="1326184" y="991958"/>
                  </a:lnTo>
                  <a:lnTo>
                    <a:pt x="1330350" y="991958"/>
                  </a:lnTo>
                  <a:lnTo>
                    <a:pt x="1334198" y="990688"/>
                  </a:lnTo>
                  <a:lnTo>
                    <a:pt x="1334287" y="989418"/>
                  </a:lnTo>
                  <a:lnTo>
                    <a:pt x="1334465" y="986878"/>
                  </a:lnTo>
                  <a:lnTo>
                    <a:pt x="1334554" y="985608"/>
                  </a:lnTo>
                  <a:lnTo>
                    <a:pt x="1334922" y="980528"/>
                  </a:lnTo>
                  <a:lnTo>
                    <a:pt x="1339862" y="986878"/>
                  </a:lnTo>
                  <a:lnTo>
                    <a:pt x="1343063" y="991958"/>
                  </a:lnTo>
                  <a:lnTo>
                    <a:pt x="1346695" y="997038"/>
                  </a:lnTo>
                  <a:lnTo>
                    <a:pt x="1352943" y="1000848"/>
                  </a:lnTo>
                  <a:lnTo>
                    <a:pt x="1355852" y="1000848"/>
                  </a:lnTo>
                  <a:lnTo>
                    <a:pt x="1354683" y="985608"/>
                  </a:lnTo>
                  <a:lnTo>
                    <a:pt x="1357591" y="984338"/>
                  </a:lnTo>
                  <a:lnTo>
                    <a:pt x="1359916" y="995768"/>
                  </a:lnTo>
                  <a:lnTo>
                    <a:pt x="1362011" y="984338"/>
                  </a:lnTo>
                  <a:lnTo>
                    <a:pt x="1362240" y="983068"/>
                  </a:lnTo>
                  <a:lnTo>
                    <a:pt x="1366888" y="995768"/>
                  </a:lnTo>
                  <a:lnTo>
                    <a:pt x="1369212" y="991958"/>
                  </a:lnTo>
                  <a:lnTo>
                    <a:pt x="1368056" y="991958"/>
                  </a:lnTo>
                  <a:lnTo>
                    <a:pt x="1365732" y="988148"/>
                  </a:lnTo>
                  <a:lnTo>
                    <a:pt x="1365148" y="984338"/>
                  </a:lnTo>
                  <a:lnTo>
                    <a:pt x="1368628" y="983068"/>
                  </a:lnTo>
                  <a:lnTo>
                    <a:pt x="1372997" y="985608"/>
                  </a:lnTo>
                  <a:lnTo>
                    <a:pt x="1376908" y="990688"/>
                  </a:lnTo>
                  <a:lnTo>
                    <a:pt x="1379093" y="995768"/>
                  </a:lnTo>
                  <a:lnTo>
                    <a:pt x="1388389" y="984338"/>
                  </a:lnTo>
                  <a:lnTo>
                    <a:pt x="1388973" y="986878"/>
                  </a:lnTo>
                  <a:lnTo>
                    <a:pt x="1388389" y="989418"/>
                  </a:lnTo>
                  <a:lnTo>
                    <a:pt x="1387233" y="991958"/>
                  </a:lnTo>
                  <a:lnTo>
                    <a:pt x="1388960" y="990688"/>
                  </a:lnTo>
                  <a:lnTo>
                    <a:pt x="1390129" y="994498"/>
                  </a:lnTo>
                  <a:lnTo>
                    <a:pt x="1391310" y="997038"/>
                  </a:lnTo>
                  <a:lnTo>
                    <a:pt x="1393037" y="993228"/>
                  </a:lnTo>
                  <a:lnTo>
                    <a:pt x="1391881" y="991958"/>
                  </a:lnTo>
                  <a:lnTo>
                    <a:pt x="1391881" y="990688"/>
                  </a:lnTo>
                  <a:lnTo>
                    <a:pt x="1391881" y="984338"/>
                  </a:lnTo>
                  <a:lnTo>
                    <a:pt x="1395945" y="990688"/>
                  </a:lnTo>
                  <a:lnTo>
                    <a:pt x="1402334" y="989418"/>
                  </a:lnTo>
                  <a:lnTo>
                    <a:pt x="1406410" y="985608"/>
                  </a:lnTo>
                  <a:lnTo>
                    <a:pt x="1406982" y="993228"/>
                  </a:lnTo>
                  <a:lnTo>
                    <a:pt x="1411643" y="993228"/>
                  </a:lnTo>
                  <a:lnTo>
                    <a:pt x="1415707" y="991958"/>
                  </a:lnTo>
                  <a:lnTo>
                    <a:pt x="1427911" y="985608"/>
                  </a:lnTo>
                  <a:lnTo>
                    <a:pt x="1432560" y="984338"/>
                  </a:lnTo>
                  <a:lnTo>
                    <a:pt x="1431201" y="983068"/>
                  </a:lnTo>
                  <a:lnTo>
                    <a:pt x="1428496" y="980528"/>
                  </a:lnTo>
                  <a:lnTo>
                    <a:pt x="1428203" y="979258"/>
                  </a:lnTo>
                  <a:lnTo>
                    <a:pt x="1426743" y="972908"/>
                  </a:lnTo>
                  <a:lnTo>
                    <a:pt x="1426159" y="970368"/>
                  </a:lnTo>
                  <a:lnTo>
                    <a:pt x="1425879" y="969098"/>
                  </a:lnTo>
                  <a:lnTo>
                    <a:pt x="1425587" y="967828"/>
                  </a:lnTo>
                  <a:lnTo>
                    <a:pt x="1427911" y="965288"/>
                  </a:lnTo>
                  <a:lnTo>
                    <a:pt x="1428572" y="967143"/>
                  </a:lnTo>
                  <a:lnTo>
                    <a:pt x="1428775" y="965288"/>
                  </a:lnTo>
                  <a:lnTo>
                    <a:pt x="1429067" y="962748"/>
                  </a:lnTo>
                  <a:lnTo>
                    <a:pt x="1432560" y="964018"/>
                  </a:lnTo>
                  <a:lnTo>
                    <a:pt x="1434884" y="975448"/>
                  </a:lnTo>
                  <a:lnTo>
                    <a:pt x="1433715" y="980528"/>
                  </a:lnTo>
                  <a:lnTo>
                    <a:pt x="1436624" y="975448"/>
                  </a:lnTo>
                  <a:lnTo>
                    <a:pt x="1437792" y="979258"/>
                  </a:lnTo>
                  <a:lnTo>
                    <a:pt x="1437208" y="980528"/>
                  </a:lnTo>
                  <a:lnTo>
                    <a:pt x="1438363" y="985608"/>
                  </a:lnTo>
                  <a:lnTo>
                    <a:pt x="1439989" y="983068"/>
                  </a:lnTo>
                  <a:lnTo>
                    <a:pt x="1443456" y="985608"/>
                  </a:lnTo>
                  <a:lnTo>
                    <a:pt x="1446707" y="986878"/>
                  </a:lnTo>
                  <a:lnTo>
                    <a:pt x="1447431" y="983068"/>
                  </a:lnTo>
                  <a:lnTo>
                    <a:pt x="1447673" y="981798"/>
                  </a:lnTo>
                  <a:lnTo>
                    <a:pt x="1448828" y="985608"/>
                  </a:lnTo>
                  <a:lnTo>
                    <a:pt x="1458125" y="983068"/>
                  </a:lnTo>
                  <a:lnTo>
                    <a:pt x="1458849" y="981798"/>
                  </a:lnTo>
                  <a:lnTo>
                    <a:pt x="1461033" y="977988"/>
                  </a:lnTo>
                  <a:lnTo>
                    <a:pt x="1468589" y="975448"/>
                  </a:lnTo>
                  <a:lnTo>
                    <a:pt x="1465681" y="965288"/>
                  </a:lnTo>
                  <a:lnTo>
                    <a:pt x="1469174" y="966558"/>
                  </a:lnTo>
                  <a:lnTo>
                    <a:pt x="1469174" y="965288"/>
                  </a:lnTo>
                  <a:lnTo>
                    <a:pt x="1469174" y="962748"/>
                  </a:lnTo>
                  <a:lnTo>
                    <a:pt x="1469174" y="958938"/>
                  </a:lnTo>
                  <a:lnTo>
                    <a:pt x="1475562" y="960208"/>
                  </a:lnTo>
                  <a:lnTo>
                    <a:pt x="1483702" y="965288"/>
                  </a:lnTo>
                  <a:lnTo>
                    <a:pt x="1490040" y="962748"/>
                  </a:lnTo>
                  <a:lnTo>
                    <a:pt x="1491780" y="958938"/>
                  </a:lnTo>
                  <a:lnTo>
                    <a:pt x="1492948" y="956398"/>
                  </a:lnTo>
                  <a:lnTo>
                    <a:pt x="1492491" y="956119"/>
                  </a:lnTo>
                  <a:lnTo>
                    <a:pt x="1498180" y="953858"/>
                  </a:lnTo>
                  <a:lnTo>
                    <a:pt x="1497012" y="961478"/>
                  </a:lnTo>
                  <a:lnTo>
                    <a:pt x="1506308" y="956398"/>
                  </a:lnTo>
                  <a:lnTo>
                    <a:pt x="1507998" y="953858"/>
                  </a:lnTo>
                  <a:lnTo>
                    <a:pt x="1512189" y="947508"/>
                  </a:lnTo>
                  <a:lnTo>
                    <a:pt x="1513865" y="944968"/>
                  </a:lnTo>
                  <a:lnTo>
                    <a:pt x="1511541" y="942428"/>
                  </a:lnTo>
                  <a:lnTo>
                    <a:pt x="1509801" y="941158"/>
                  </a:lnTo>
                  <a:lnTo>
                    <a:pt x="1509217" y="937348"/>
                  </a:lnTo>
                  <a:lnTo>
                    <a:pt x="1510385" y="934808"/>
                  </a:lnTo>
                  <a:lnTo>
                    <a:pt x="1514449" y="939888"/>
                  </a:lnTo>
                  <a:lnTo>
                    <a:pt x="1515605" y="944968"/>
                  </a:lnTo>
                  <a:lnTo>
                    <a:pt x="1518780" y="941158"/>
                  </a:lnTo>
                  <a:lnTo>
                    <a:pt x="1523530" y="941158"/>
                  </a:lnTo>
                  <a:lnTo>
                    <a:pt x="1529257" y="942428"/>
                  </a:lnTo>
                  <a:lnTo>
                    <a:pt x="1535366" y="944968"/>
                  </a:lnTo>
                  <a:lnTo>
                    <a:pt x="1542923" y="948778"/>
                  </a:lnTo>
                  <a:lnTo>
                    <a:pt x="1550479" y="951318"/>
                  </a:lnTo>
                  <a:lnTo>
                    <a:pt x="1551635" y="942428"/>
                  </a:lnTo>
                  <a:lnTo>
                    <a:pt x="1552168" y="941158"/>
                  </a:lnTo>
                  <a:lnTo>
                    <a:pt x="1554784" y="934808"/>
                  </a:lnTo>
                  <a:lnTo>
                    <a:pt x="1556867" y="929728"/>
                  </a:lnTo>
                  <a:lnTo>
                    <a:pt x="1561515" y="929728"/>
                  </a:lnTo>
                  <a:lnTo>
                    <a:pt x="1556867" y="937348"/>
                  </a:lnTo>
                  <a:lnTo>
                    <a:pt x="1562100" y="941158"/>
                  </a:lnTo>
                  <a:lnTo>
                    <a:pt x="1566418" y="933538"/>
                  </a:lnTo>
                  <a:lnTo>
                    <a:pt x="1572196" y="930998"/>
                  </a:lnTo>
                  <a:lnTo>
                    <a:pt x="1577873" y="930998"/>
                  </a:lnTo>
                  <a:lnTo>
                    <a:pt x="1579473" y="928458"/>
                  </a:lnTo>
                  <a:lnTo>
                    <a:pt x="1581861" y="924648"/>
                  </a:lnTo>
                  <a:lnTo>
                    <a:pt x="1592389" y="933538"/>
                  </a:lnTo>
                  <a:lnTo>
                    <a:pt x="1600238" y="929728"/>
                  </a:lnTo>
                  <a:lnTo>
                    <a:pt x="1607769" y="924648"/>
                  </a:lnTo>
                  <a:lnTo>
                    <a:pt x="1617306" y="927188"/>
                  </a:lnTo>
                  <a:lnTo>
                    <a:pt x="1614398" y="922108"/>
                  </a:lnTo>
                  <a:lnTo>
                    <a:pt x="1613827" y="914488"/>
                  </a:lnTo>
                  <a:lnTo>
                    <a:pt x="1616151" y="919568"/>
                  </a:lnTo>
                  <a:lnTo>
                    <a:pt x="1616151" y="915758"/>
                  </a:lnTo>
                  <a:lnTo>
                    <a:pt x="1618094" y="914488"/>
                  </a:lnTo>
                  <a:lnTo>
                    <a:pt x="1621980" y="911948"/>
                  </a:lnTo>
                  <a:lnTo>
                    <a:pt x="1624241" y="910678"/>
                  </a:lnTo>
                  <a:lnTo>
                    <a:pt x="1628787" y="908138"/>
                  </a:lnTo>
                  <a:lnTo>
                    <a:pt x="1636255" y="906868"/>
                  </a:lnTo>
                  <a:lnTo>
                    <a:pt x="1668881" y="906868"/>
                  </a:lnTo>
                  <a:lnTo>
                    <a:pt x="1676590" y="905598"/>
                  </a:lnTo>
                  <a:lnTo>
                    <a:pt x="1677225" y="903058"/>
                  </a:lnTo>
                  <a:lnTo>
                    <a:pt x="1677543" y="901788"/>
                  </a:lnTo>
                  <a:lnTo>
                    <a:pt x="1678190" y="899248"/>
                  </a:lnTo>
                  <a:lnTo>
                    <a:pt x="1675828" y="890358"/>
                  </a:lnTo>
                  <a:lnTo>
                    <a:pt x="1675498" y="889088"/>
                  </a:lnTo>
                  <a:lnTo>
                    <a:pt x="1674215" y="881468"/>
                  </a:lnTo>
                  <a:lnTo>
                    <a:pt x="1680070" y="882738"/>
                  </a:lnTo>
                  <a:lnTo>
                    <a:pt x="1683562" y="895438"/>
                  </a:lnTo>
                  <a:lnTo>
                    <a:pt x="1685302" y="890358"/>
                  </a:lnTo>
                  <a:lnTo>
                    <a:pt x="1687626" y="886548"/>
                  </a:lnTo>
                  <a:lnTo>
                    <a:pt x="1693430" y="882738"/>
                  </a:lnTo>
                  <a:lnTo>
                    <a:pt x="1696923" y="880198"/>
                  </a:lnTo>
                  <a:lnTo>
                    <a:pt x="1699831" y="878928"/>
                  </a:lnTo>
                  <a:lnTo>
                    <a:pt x="1706803" y="876388"/>
                  </a:lnTo>
                  <a:lnTo>
                    <a:pt x="1708937" y="875118"/>
                  </a:lnTo>
                  <a:lnTo>
                    <a:pt x="1713191" y="872578"/>
                  </a:lnTo>
                  <a:lnTo>
                    <a:pt x="1716684" y="863688"/>
                  </a:lnTo>
                  <a:lnTo>
                    <a:pt x="1717268" y="866228"/>
                  </a:lnTo>
                  <a:lnTo>
                    <a:pt x="1719008" y="870038"/>
                  </a:lnTo>
                  <a:lnTo>
                    <a:pt x="1717840" y="871308"/>
                  </a:lnTo>
                  <a:lnTo>
                    <a:pt x="1722272" y="872578"/>
                  </a:lnTo>
                  <a:lnTo>
                    <a:pt x="1724964" y="870038"/>
                  </a:lnTo>
                  <a:lnTo>
                    <a:pt x="1725688" y="864958"/>
                  </a:lnTo>
                  <a:lnTo>
                    <a:pt x="1725396" y="863688"/>
                  </a:lnTo>
                  <a:lnTo>
                    <a:pt x="1724240" y="858608"/>
                  </a:lnTo>
                  <a:lnTo>
                    <a:pt x="1726565" y="858608"/>
                  </a:lnTo>
                  <a:lnTo>
                    <a:pt x="1727720" y="864958"/>
                  </a:lnTo>
                  <a:lnTo>
                    <a:pt x="1730578" y="867498"/>
                  </a:lnTo>
                  <a:lnTo>
                    <a:pt x="1733054" y="866228"/>
                  </a:lnTo>
                  <a:lnTo>
                    <a:pt x="1733854" y="862418"/>
                  </a:lnTo>
                  <a:lnTo>
                    <a:pt x="1734743" y="858608"/>
                  </a:lnTo>
                  <a:lnTo>
                    <a:pt x="1737550" y="861148"/>
                  </a:lnTo>
                  <a:lnTo>
                    <a:pt x="1738134" y="861148"/>
                  </a:lnTo>
                  <a:lnTo>
                    <a:pt x="1738134" y="863688"/>
                  </a:lnTo>
                  <a:lnTo>
                    <a:pt x="1739303" y="859878"/>
                  </a:lnTo>
                  <a:lnTo>
                    <a:pt x="1746275" y="861148"/>
                  </a:lnTo>
                  <a:lnTo>
                    <a:pt x="1745208" y="859878"/>
                  </a:lnTo>
                  <a:lnTo>
                    <a:pt x="1744141" y="858608"/>
                  </a:lnTo>
                  <a:lnTo>
                    <a:pt x="1739874" y="853528"/>
                  </a:lnTo>
                  <a:lnTo>
                    <a:pt x="1746846" y="854798"/>
                  </a:lnTo>
                  <a:lnTo>
                    <a:pt x="1746783" y="853528"/>
                  </a:lnTo>
                  <a:lnTo>
                    <a:pt x="1746656" y="850988"/>
                  </a:lnTo>
                  <a:lnTo>
                    <a:pt x="1746275" y="843368"/>
                  </a:lnTo>
                  <a:lnTo>
                    <a:pt x="1753247" y="847178"/>
                  </a:lnTo>
                  <a:lnTo>
                    <a:pt x="1753273" y="843368"/>
                  </a:lnTo>
                  <a:lnTo>
                    <a:pt x="1753285" y="842098"/>
                  </a:lnTo>
                  <a:lnTo>
                    <a:pt x="1756219" y="840828"/>
                  </a:lnTo>
                  <a:lnTo>
                    <a:pt x="1758391" y="839558"/>
                  </a:lnTo>
                  <a:lnTo>
                    <a:pt x="1756156" y="833208"/>
                  </a:lnTo>
                  <a:lnTo>
                    <a:pt x="1761921" y="840828"/>
                  </a:lnTo>
                  <a:lnTo>
                    <a:pt x="1766608" y="840828"/>
                  </a:lnTo>
                  <a:lnTo>
                    <a:pt x="1769554" y="837018"/>
                  </a:lnTo>
                  <a:lnTo>
                    <a:pt x="1769960" y="833208"/>
                  </a:lnTo>
                  <a:lnTo>
                    <a:pt x="1770100" y="831938"/>
                  </a:lnTo>
                  <a:lnTo>
                    <a:pt x="1771840" y="837018"/>
                  </a:lnTo>
                  <a:lnTo>
                    <a:pt x="1775333" y="834478"/>
                  </a:lnTo>
                  <a:lnTo>
                    <a:pt x="1777657" y="842098"/>
                  </a:lnTo>
                  <a:lnTo>
                    <a:pt x="1781136" y="839558"/>
                  </a:lnTo>
                  <a:lnTo>
                    <a:pt x="1782305" y="835748"/>
                  </a:lnTo>
                  <a:lnTo>
                    <a:pt x="1781429" y="834478"/>
                  </a:lnTo>
                  <a:lnTo>
                    <a:pt x="1779689" y="831938"/>
                  </a:lnTo>
                  <a:lnTo>
                    <a:pt x="1777072" y="828128"/>
                  </a:lnTo>
                  <a:lnTo>
                    <a:pt x="1785200" y="834478"/>
                  </a:lnTo>
                  <a:lnTo>
                    <a:pt x="1786369" y="829398"/>
                  </a:lnTo>
                  <a:lnTo>
                    <a:pt x="1786699" y="828128"/>
                  </a:lnTo>
                  <a:lnTo>
                    <a:pt x="1787702" y="824318"/>
                  </a:lnTo>
                  <a:lnTo>
                    <a:pt x="1788033" y="823048"/>
                  </a:lnTo>
                  <a:lnTo>
                    <a:pt x="1788693" y="820508"/>
                  </a:lnTo>
                  <a:lnTo>
                    <a:pt x="1789277" y="816698"/>
                  </a:lnTo>
                  <a:lnTo>
                    <a:pt x="1797989" y="826858"/>
                  </a:lnTo>
                  <a:lnTo>
                    <a:pt x="1801685" y="816698"/>
                  </a:lnTo>
                  <a:lnTo>
                    <a:pt x="1805762" y="807808"/>
                  </a:lnTo>
                  <a:lnTo>
                    <a:pt x="1806498" y="806538"/>
                  </a:lnTo>
                  <a:lnTo>
                    <a:pt x="1808695" y="802728"/>
                  </a:lnTo>
                  <a:lnTo>
                    <a:pt x="1810169" y="800188"/>
                  </a:lnTo>
                  <a:lnTo>
                    <a:pt x="1814842" y="792568"/>
                  </a:lnTo>
                  <a:lnTo>
                    <a:pt x="1817319" y="800188"/>
                  </a:lnTo>
                  <a:lnTo>
                    <a:pt x="1814995" y="803998"/>
                  </a:lnTo>
                  <a:lnTo>
                    <a:pt x="1812886" y="807808"/>
                  </a:lnTo>
                  <a:lnTo>
                    <a:pt x="1816011" y="815428"/>
                  </a:lnTo>
                  <a:lnTo>
                    <a:pt x="1818309" y="806538"/>
                  </a:lnTo>
                  <a:lnTo>
                    <a:pt x="1819643" y="797648"/>
                  </a:lnTo>
                  <a:lnTo>
                    <a:pt x="1821243" y="792568"/>
                  </a:lnTo>
                  <a:lnTo>
                    <a:pt x="1822056" y="790028"/>
                  </a:lnTo>
                  <a:lnTo>
                    <a:pt x="1824837" y="788758"/>
                  </a:lnTo>
                  <a:lnTo>
                    <a:pt x="1827631" y="787488"/>
                  </a:lnTo>
                  <a:lnTo>
                    <a:pt x="1831111" y="787488"/>
                  </a:lnTo>
                  <a:lnTo>
                    <a:pt x="1830539" y="793838"/>
                  </a:lnTo>
                  <a:lnTo>
                    <a:pt x="1831111" y="796378"/>
                  </a:lnTo>
                  <a:lnTo>
                    <a:pt x="1835416" y="791298"/>
                  </a:lnTo>
                  <a:lnTo>
                    <a:pt x="1839658" y="787488"/>
                  </a:lnTo>
                  <a:lnTo>
                    <a:pt x="1841068" y="786218"/>
                  </a:lnTo>
                  <a:lnTo>
                    <a:pt x="1844624" y="783678"/>
                  </a:lnTo>
                  <a:lnTo>
                    <a:pt x="1846402" y="782408"/>
                  </a:lnTo>
                  <a:lnTo>
                    <a:pt x="1849716" y="776058"/>
                  </a:lnTo>
                  <a:lnTo>
                    <a:pt x="1850288" y="776058"/>
                  </a:lnTo>
                  <a:lnTo>
                    <a:pt x="1850872" y="778598"/>
                  </a:lnTo>
                  <a:lnTo>
                    <a:pt x="1850872" y="779868"/>
                  </a:lnTo>
                  <a:lnTo>
                    <a:pt x="1852041" y="778598"/>
                  </a:lnTo>
                  <a:lnTo>
                    <a:pt x="1855520" y="779868"/>
                  </a:lnTo>
                  <a:lnTo>
                    <a:pt x="1854593" y="778598"/>
                  </a:lnTo>
                  <a:lnTo>
                    <a:pt x="1850872" y="773518"/>
                  </a:lnTo>
                  <a:lnTo>
                    <a:pt x="1850872" y="776058"/>
                  </a:lnTo>
                  <a:lnTo>
                    <a:pt x="1845957" y="769708"/>
                  </a:lnTo>
                  <a:lnTo>
                    <a:pt x="1845538" y="768438"/>
                  </a:lnTo>
                  <a:lnTo>
                    <a:pt x="1844243" y="764628"/>
                  </a:lnTo>
                  <a:lnTo>
                    <a:pt x="1843392" y="762088"/>
                  </a:lnTo>
                  <a:lnTo>
                    <a:pt x="1842706" y="758278"/>
                  </a:lnTo>
                  <a:lnTo>
                    <a:pt x="1842033" y="754468"/>
                  </a:lnTo>
                  <a:lnTo>
                    <a:pt x="1841804" y="753198"/>
                  </a:lnTo>
                  <a:lnTo>
                    <a:pt x="1840814" y="750658"/>
                  </a:lnTo>
                  <a:lnTo>
                    <a:pt x="1839836" y="748118"/>
                  </a:lnTo>
                  <a:lnTo>
                    <a:pt x="1845983" y="757008"/>
                  </a:lnTo>
                  <a:lnTo>
                    <a:pt x="1850224" y="758278"/>
                  </a:lnTo>
                  <a:lnTo>
                    <a:pt x="1854784" y="762088"/>
                  </a:lnTo>
                  <a:lnTo>
                    <a:pt x="1861921" y="773518"/>
                  </a:lnTo>
                  <a:lnTo>
                    <a:pt x="1861921" y="772248"/>
                  </a:lnTo>
                  <a:lnTo>
                    <a:pt x="1861337" y="768438"/>
                  </a:lnTo>
                  <a:lnTo>
                    <a:pt x="1857844" y="763358"/>
                  </a:lnTo>
                  <a:lnTo>
                    <a:pt x="1862493" y="765898"/>
                  </a:lnTo>
                  <a:lnTo>
                    <a:pt x="1864245" y="772248"/>
                  </a:lnTo>
                  <a:lnTo>
                    <a:pt x="1867141" y="764628"/>
                  </a:lnTo>
                  <a:lnTo>
                    <a:pt x="1865401" y="763358"/>
                  </a:lnTo>
                  <a:lnTo>
                    <a:pt x="1860169" y="759548"/>
                  </a:lnTo>
                  <a:lnTo>
                    <a:pt x="1864817" y="757008"/>
                  </a:lnTo>
                  <a:lnTo>
                    <a:pt x="1867141" y="759548"/>
                  </a:lnTo>
                  <a:lnTo>
                    <a:pt x="1867141" y="762088"/>
                  </a:lnTo>
                  <a:lnTo>
                    <a:pt x="1868893" y="765898"/>
                  </a:lnTo>
                  <a:lnTo>
                    <a:pt x="1867141" y="758278"/>
                  </a:lnTo>
                  <a:lnTo>
                    <a:pt x="1866760" y="757008"/>
                  </a:lnTo>
                  <a:lnTo>
                    <a:pt x="1864817" y="750658"/>
                  </a:lnTo>
                  <a:lnTo>
                    <a:pt x="1870633" y="750658"/>
                  </a:lnTo>
                  <a:lnTo>
                    <a:pt x="1871789" y="751928"/>
                  </a:lnTo>
                  <a:lnTo>
                    <a:pt x="1873453" y="754354"/>
                  </a:lnTo>
                  <a:lnTo>
                    <a:pt x="1874786" y="750658"/>
                  </a:lnTo>
                  <a:lnTo>
                    <a:pt x="1875243" y="749388"/>
                  </a:lnTo>
                  <a:lnTo>
                    <a:pt x="1875370" y="748118"/>
                  </a:lnTo>
                  <a:lnTo>
                    <a:pt x="1875624" y="745578"/>
                  </a:lnTo>
                  <a:lnTo>
                    <a:pt x="1876005" y="741768"/>
                  </a:lnTo>
                  <a:lnTo>
                    <a:pt x="1877860" y="735418"/>
                  </a:lnTo>
                  <a:lnTo>
                    <a:pt x="1880641" y="734148"/>
                  </a:lnTo>
                  <a:lnTo>
                    <a:pt x="1883422" y="732878"/>
                  </a:lnTo>
                  <a:lnTo>
                    <a:pt x="1887639" y="739228"/>
                  </a:lnTo>
                  <a:lnTo>
                    <a:pt x="1890179" y="740498"/>
                  </a:lnTo>
                  <a:lnTo>
                    <a:pt x="1892820" y="741768"/>
                  </a:lnTo>
                  <a:lnTo>
                    <a:pt x="1897367" y="746848"/>
                  </a:lnTo>
                  <a:lnTo>
                    <a:pt x="1898523" y="740498"/>
                  </a:lnTo>
                  <a:lnTo>
                    <a:pt x="1892719" y="735418"/>
                  </a:lnTo>
                  <a:lnTo>
                    <a:pt x="1896198" y="732878"/>
                  </a:lnTo>
                  <a:lnTo>
                    <a:pt x="1894459" y="727798"/>
                  </a:lnTo>
                  <a:lnTo>
                    <a:pt x="1893582" y="725258"/>
                  </a:lnTo>
                  <a:lnTo>
                    <a:pt x="1892719" y="722718"/>
                  </a:lnTo>
                  <a:lnTo>
                    <a:pt x="1898523" y="723988"/>
                  </a:lnTo>
                  <a:lnTo>
                    <a:pt x="1899691" y="730338"/>
                  </a:lnTo>
                  <a:lnTo>
                    <a:pt x="1904339" y="723988"/>
                  </a:lnTo>
                  <a:lnTo>
                    <a:pt x="1897951" y="722718"/>
                  </a:lnTo>
                  <a:lnTo>
                    <a:pt x="1897786" y="721448"/>
                  </a:lnTo>
                  <a:lnTo>
                    <a:pt x="1896783" y="713828"/>
                  </a:lnTo>
                  <a:lnTo>
                    <a:pt x="1889379" y="710018"/>
                  </a:lnTo>
                  <a:lnTo>
                    <a:pt x="1886902" y="708748"/>
                  </a:lnTo>
                  <a:lnTo>
                    <a:pt x="1893874" y="708748"/>
                  </a:lnTo>
                  <a:lnTo>
                    <a:pt x="1893874" y="710018"/>
                  </a:lnTo>
                  <a:lnTo>
                    <a:pt x="1895043" y="708748"/>
                  </a:lnTo>
                  <a:lnTo>
                    <a:pt x="1897367" y="706208"/>
                  </a:lnTo>
                  <a:lnTo>
                    <a:pt x="1903755" y="711288"/>
                  </a:lnTo>
                  <a:lnTo>
                    <a:pt x="1902599" y="706208"/>
                  </a:lnTo>
                  <a:lnTo>
                    <a:pt x="1901723" y="702398"/>
                  </a:lnTo>
                  <a:lnTo>
                    <a:pt x="1901431" y="701128"/>
                  </a:lnTo>
                  <a:lnTo>
                    <a:pt x="1906079" y="702398"/>
                  </a:lnTo>
                  <a:lnTo>
                    <a:pt x="1909572" y="704938"/>
                  </a:lnTo>
                  <a:lnTo>
                    <a:pt x="1914804" y="715098"/>
                  </a:lnTo>
                  <a:lnTo>
                    <a:pt x="1917128" y="717638"/>
                  </a:lnTo>
                  <a:lnTo>
                    <a:pt x="1915731" y="711288"/>
                  </a:lnTo>
                  <a:lnTo>
                    <a:pt x="1917344" y="707478"/>
                  </a:lnTo>
                  <a:lnTo>
                    <a:pt x="1918843" y="703668"/>
                  </a:lnTo>
                  <a:lnTo>
                    <a:pt x="1917128" y="697318"/>
                  </a:lnTo>
                  <a:lnTo>
                    <a:pt x="1918284" y="701128"/>
                  </a:lnTo>
                  <a:lnTo>
                    <a:pt x="1924100" y="707478"/>
                  </a:lnTo>
                  <a:lnTo>
                    <a:pt x="1919452" y="698588"/>
                  </a:lnTo>
                  <a:lnTo>
                    <a:pt x="1922932" y="699858"/>
                  </a:lnTo>
                  <a:lnTo>
                    <a:pt x="1924100" y="701128"/>
                  </a:lnTo>
                  <a:lnTo>
                    <a:pt x="1927009" y="706208"/>
                  </a:lnTo>
                  <a:lnTo>
                    <a:pt x="1927707" y="702398"/>
                  </a:lnTo>
                  <a:lnTo>
                    <a:pt x="1924316" y="698588"/>
                  </a:lnTo>
                  <a:lnTo>
                    <a:pt x="1923008" y="697318"/>
                  </a:lnTo>
                  <a:lnTo>
                    <a:pt x="1921687" y="696048"/>
                  </a:lnTo>
                  <a:lnTo>
                    <a:pt x="1924672" y="694778"/>
                  </a:lnTo>
                  <a:lnTo>
                    <a:pt x="1924672" y="696048"/>
                  </a:lnTo>
                  <a:lnTo>
                    <a:pt x="1925840" y="696048"/>
                  </a:lnTo>
                  <a:lnTo>
                    <a:pt x="1925840" y="698588"/>
                  </a:lnTo>
                  <a:lnTo>
                    <a:pt x="1933397" y="697318"/>
                  </a:lnTo>
                  <a:lnTo>
                    <a:pt x="1933143" y="694778"/>
                  </a:lnTo>
                  <a:lnTo>
                    <a:pt x="1932228" y="685888"/>
                  </a:lnTo>
                  <a:lnTo>
                    <a:pt x="1940369" y="685888"/>
                  </a:lnTo>
                  <a:lnTo>
                    <a:pt x="1944560" y="690968"/>
                  </a:lnTo>
                  <a:lnTo>
                    <a:pt x="1944293" y="693508"/>
                  </a:lnTo>
                  <a:lnTo>
                    <a:pt x="1943798" y="694778"/>
                  </a:lnTo>
                  <a:lnTo>
                    <a:pt x="1947341" y="699858"/>
                  </a:lnTo>
                  <a:lnTo>
                    <a:pt x="1950567" y="692238"/>
                  </a:lnTo>
                  <a:lnTo>
                    <a:pt x="1952053" y="685888"/>
                  </a:lnTo>
                  <a:lnTo>
                    <a:pt x="1952650" y="683348"/>
                  </a:lnTo>
                  <a:lnTo>
                    <a:pt x="1953082" y="682078"/>
                  </a:lnTo>
                  <a:lnTo>
                    <a:pt x="1955266" y="675728"/>
                  </a:lnTo>
                  <a:lnTo>
                    <a:pt x="1956892" y="674458"/>
                  </a:lnTo>
                  <a:lnTo>
                    <a:pt x="1960130" y="671918"/>
                  </a:lnTo>
                  <a:lnTo>
                    <a:pt x="1957806" y="671918"/>
                  </a:lnTo>
                  <a:lnTo>
                    <a:pt x="1954593" y="665568"/>
                  </a:lnTo>
                  <a:lnTo>
                    <a:pt x="1958670" y="666838"/>
                  </a:lnTo>
                  <a:lnTo>
                    <a:pt x="1964499" y="668108"/>
                  </a:lnTo>
                  <a:lnTo>
                    <a:pt x="1966518" y="665568"/>
                  </a:lnTo>
                  <a:lnTo>
                    <a:pt x="1966518" y="668108"/>
                  </a:lnTo>
                  <a:lnTo>
                    <a:pt x="1971167" y="673188"/>
                  </a:lnTo>
                  <a:lnTo>
                    <a:pt x="1977517" y="671918"/>
                  </a:lnTo>
                  <a:lnTo>
                    <a:pt x="1977517" y="665568"/>
                  </a:lnTo>
                  <a:lnTo>
                    <a:pt x="1977517" y="661758"/>
                  </a:lnTo>
                  <a:lnTo>
                    <a:pt x="1978240" y="659218"/>
                  </a:lnTo>
                  <a:lnTo>
                    <a:pt x="1979688" y="654138"/>
                  </a:lnTo>
                  <a:lnTo>
                    <a:pt x="1980057" y="652868"/>
                  </a:lnTo>
                  <a:lnTo>
                    <a:pt x="1980412" y="651598"/>
                  </a:lnTo>
                  <a:lnTo>
                    <a:pt x="1982749" y="655408"/>
                  </a:lnTo>
                  <a:lnTo>
                    <a:pt x="1988553" y="656678"/>
                  </a:lnTo>
                  <a:lnTo>
                    <a:pt x="1991461" y="651598"/>
                  </a:lnTo>
                  <a:lnTo>
                    <a:pt x="1996109" y="651598"/>
                  </a:lnTo>
                  <a:lnTo>
                    <a:pt x="1993785" y="646518"/>
                  </a:lnTo>
                  <a:lnTo>
                    <a:pt x="1996109" y="646518"/>
                  </a:lnTo>
                  <a:lnTo>
                    <a:pt x="1990293" y="641438"/>
                  </a:lnTo>
                  <a:lnTo>
                    <a:pt x="2003437" y="642708"/>
                  </a:lnTo>
                  <a:lnTo>
                    <a:pt x="2004021" y="641438"/>
                  </a:lnTo>
                  <a:lnTo>
                    <a:pt x="2006930" y="635088"/>
                  </a:lnTo>
                  <a:lnTo>
                    <a:pt x="2008886" y="628738"/>
                  </a:lnTo>
                  <a:lnTo>
                    <a:pt x="2009660" y="626198"/>
                  </a:lnTo>
                  <a:lnTo>
                    <a:pt x="2020519" y="626198"/>
                  </a:lnTo>
                  <a:lnTo>
                    <a:pt x="2019350" y="627468"/>
                  </a:lnTo>
                  <a:lnTo>
                    <a:pt x="2021103" y="631278"/>
                  </a:lnTo>
                  <a:lnTo>
                    <a:pt x="2022259" y="631278"/>
                  </a:lnTo>
                  <a:lnTo>
                    <a:pt x="2025751" y="621118"/>
                  </a:lnTo>
                  <a:lnTo>
                    <a:pt x="2023186" y="618578"/>
                  </a:lnTo>
                  <a:lnTo>
                    <a:pt x="2019350" y="614768"/>
                  </a:lnTo>
                  <a:lnTo>
                    <a:pt x="2021674" y="618578"/>
                  </a:lnTo>
                  <a:lnTo>
                    <a:pt x="2019554" y="617308"/>
                  </a:lnTo>
                  <a:lnTo>
                    <a:pt x="2017420" y="616038"/>
                  </a:lnTo>
                  <a:lnTo>
                    <a:pt x="2015286" y="614768"/>
                  </a:lnTo>
                  <a:lnTo>
                    <a:pt x="2013546" y="610958"/>
                  </a:lnTo>
                  <a:lnTo>
                    <a:pt x="2012962" y="609688"/>
                  </a:lnTo>
                  <a:lnTo>
                    <a:pt x="2011794" y="605878"/>
                  </a:lnTo>
                  <a:lnTo>
                    <a:pt x="2013546" y="604608"/>
                  </a:lnTo>
                  <a:lnTo>
                    <a:pt x="2014118" y="610958"/>
                  </a:lnTo>
                  <a:lnTo>
                    <a:pt x="2022843" y="614768"/>
                  </a:lnTo>
                  <a:lnTo>
                    <a:pt x="2027491" y="617308"/>
                  </a:lnTo>
                  <a:lnTo>
                    <a:pt x="2023999" y="612228"/>
                  </a:lnTo>
                  <a:lnTo>
                    <a:pt x="2022259" y="610958"/>
                  </a:lnTo>
                  <a:lnTo>
                    <a:pt x="2026602" y="612228"/>
                  </a:lnTo>
                  <a:lnTo>
                    <a:pt x="2025802" y="610958"/>
                  </a:lnTo>
                  <a:lnTo>
                    <a:pt x="2023427" y="607148"/>
                  </a:lnTo>
                  <a:lnTo>
                    <a:pt x="2021611" y="604608"/>
                  </a:lnTo>
                  <a:lnTo>
                    <a:pt x="2019808" y="602068"/>
                  </a:lnTo>
                  <a:lnTo>
                    <a:pt x="2022843" y="600798"/>
                  </a:lnTo>
                  <a:lnTo>
                    <a:pt x="2025751" y="604608"/>
                  </a:lnTo>
                  <a:lnTo>
                    <a:pt x="2025751" y="600798"/>
                  </a:lnTo>
                  <a:lnTo>
                    <a:pt x="2023884" y="595718"/>
                  </a:lnTo>
                  <a:lnTo>
                    <a:pt x="2023427" y="594448"/>
                  </a:lnTo>
                  <a:lnTo>
                    <a:pt x="2026323" y="594448"/>
                  </a:lnTo>
                  <a:lnTo>
                    <a:pt x="2031885" y="599122"/>
                  </a:lnTo>
                  <a:lnTo>
                    <a:pt x="2030971" y="595718"/>
                  </a:lnTo>
                  <a:lnTo>
                    <a:pt x="2030844" y="594448"/>
                  </a:lnTo>
                  <a:lnTo>
                    <a:pt x="2030590" y="591908"/>
                  </a:lnTo>
                  <a:lnTo>
                    <a:pt x="2034463" y="593178"/>
                  </a:lnTo>
                  <a:lnTo>
                    <a:pt x="2035048" y="595718"/>
                  </a:lnTo>
                  <a:lnTo>
                    <a:pt x="2033879" y="596988"/>
                  </a:lnTo>
                  <a:lnTo>
                    <a:pt x="2034463" y="600798"/>
                  </a:lnTo>
                  <a:lnTo>
                    <a:pt x="2044928" y="607148"/>
                  </a:lnTo>
                  <a:lnTo>
                    <a:pt x="2043176" y="604608"/>
                  </a:lnTo>
                  <a:lnTo>
                    <a:pt x="2046668" y="603338"/>
                  </a:lnTo>
                  <a:lnTo>
                    <a:pt x="2054225" y="603338"/>
                  </a:lnTo>
                  <a:lnTo>
                    <a:pt x="2050732" y="602068"/>
                  </a:lnTo>
                  <a:lnTo>
                    <a:pt x="2045042" y="590638"/>
                  </a:lnTo>
                  <a:lnTo>
                    <a:pt x="2046160" y="586828"/>
                  </a:lnTo>
                  <a:lnTo>
                    <a:pt x="2048687" y="584288"/>
                  </a:lnTo>
                  <a:lnTo>
                    <a:pt x="2047252" y="576668"/>
                  </a:lnTo>
                  <a:lnTo>
                    <a:pt x="2051202" y="584288"/>
                  </a:lnTo>
                  <a:lnTo>
                    <a:pt x="2053640" y="586828"/>
                  </a:lnTo>
                  <a:lnTo>
                    <a:pt x="2056079" y="588098"/>
                  </a:lnTo>
                  <a:lnTo>
                    <a:pt x="2060028" y="593178"/>
                  </a:lnTo>
                  <a:lnTo>
                    <a:pt x="2063521" y="594448"/>
                  </a:lnTo>
                  <a:lnTo>
                    <a:pt x="2067585" y="594448"/>
                  </a:lnTo>
                  <a:lnTo>
                    <a:pt x="2069325" y="598258"/>
                  </a:lnTo>
                  <a:lnTo>
                    <a:pt x="2068880" y="594448"/>
                  </a:lnTo>
                  <a:lnTo>
                    <a:pt x="2071370" y="594448"/>
                  </a:lnTo>
                  <a:lnTo>
                    <a:pt x="2073414" y="593178"/>
                  </a:lnTo>
                  <a:lnTo>
                    <a:pt x="2071662" y="586828"/>
                  </a:lnTo>
                  <a:lnTo>
                    <a:pt x="2074557" y="589368"/>
                  </a:lnTo>
                  <a:lnTo>
                    <a:pt x="2074341" y="587908"/>
                  </a:lnTo>
                  <a:lnTo>
                    <a:pt x="2073109" y="586828"/>
                  </a:lnTo>
                  <a:lnTo>
                    <a:pt x="2071662" y="585558"/>
                  </a:lnTo>
                  <a:lnTo>
                    <a:pt x="2072779" y="579208"/>
                  </a:lnTo>
                  <a:lnTo>
                    <a:pt x="2079358" y="579208"/>
                  </a:lnTo>
                  <a:lnTo>
                    <a:pt x="2085708" y="576668"/>
                  </a:lnTo>
                  <a:lnTo>
                    <a:pt x="2086178" y="569048"/>
                  </a:lnTo>
                  <a:lnTo>
                    <a:pt x="2086013" y="567778"/>
                  </a:lnTo>
                  <a:lnTo>
                    <a:pt x="2085340" y="562698"/>
                  </a:lnTo>
                  <a:lnTo>
                    <a:pt x="2085174" y="561428"/>
                  </a:lnTo>
                  <a:lnTo>
                    <a:pt x="2082914" y="555078"/>
                  </a:lnTo>
                  <a:lnTo>
                    <a:pt x="2080539" y="548728"/>
                  </a:lnTo>
                  <a:lnTo>
                    <a:pt x="2079205" y="542378"/>
                  </a:lnTo>
                  <a:lnTo>
                    <a:pt x="2080374" y="541108"/>
                  </a:lnTo>
                  <a:lnTo>
                    <a:pt x="2085022" y="544918"/>
                  </a:lnTo>
                  <a:lnTo>
                    <a:pt x="2086762" y="551268"/>
                  </a:lnTo>
                  <a:lnTo>
                    <a:pt x="2093163" y="552538"/>
                  </a:lnTo>
                  <a:lnTo>
                    <a:pt x="2094318" y="549998"/>
                  </a:lnTo>
                  <a:lnTo>
                    <a:pt x="2093887" y="546188"/>
                  </a:lnTo>
                  <a:lnTo>
                    <a:pt x="2093734" y="544918"/>
                  </a:lnTo>
                  <a:lnTo>
                    <a:pt x="2095487" y="547458"/>
                  </a:lnTo>
                  <a:lnTo>
                    <a:pt x="2097811" y="548728"/>
                  </a:lnTo>
                  <a:lnTo>
                    <a:pt x="2101291" y="551268"/>
                  </a:lnTo>
                  <a:lnTo>
                    <a:pt x="2102459" y="548728"/>
                  </a:lnTo>
                  <a:lnTo>
                    <a:pt x="2098471" y="544918"/>
                  </a:lnTo>
                  <a:lnTo>
                    <a:pt x="2097138" y="543648"/>
                  </a:lnTo>
                  <a:lnTo>
                    <a:pt x="2095741" y="542302"/>
                  </a:lnTo>
                  <a:lnTo>
                    <a:pt x="2095487" y="543648"/>
                  </a:lnTo>
                  <a:lnTo>
                    <a:pt x="2092579" y="539750"/>
                  </a:lnTo>
                  <a:lnTo>
                    <a:pt x="2092579" y="546188"/>
                  </a:lnTo>
                  <a:lnTo>
                    <a:pt x="2090254" y="544918"/>
                  </a:lnTo>
                  <a:lnTo>
                    <a:pt x="2087283" y="542302"/>
                  </a:lnTo>
                  <a:lnTo>
                    <a:pt x="2086178" y="541108"/>
                  </a:lnTo>
                  <a:lnTo>
                    <a:pt x="2085022" y="539838"/>
                  </a:lnTo>
                  <a:lnTo>
                    <a:pt x="2088515" y="536028"/>
                  </a:lnTo>
                  <a:lnTo>
                    <a:pt x="2092579" y="546188"/>
                  </a:lnTo>
                  <a:lnTo>
                    <a:pt x="2092579" y="539750"/>
                  </a:lnTo>
                  <a:lnTo>
                    <a:pt x="2089810" y="536028"/>
                  </a:lnTo>
                  <a:lnTo>
                    <a:pt x="2087930" y="533488"/>
                  </a:lnTo>
                  <a:lnTo>
                    <a:pt x="2089213" y="532218"/>
                  </a:lnTo>
                  <a:lnTo>
                    <a:pt x="2104682" y="516978"/>
                  </a:lnTo>
                  <a:lnTo>
                    <a:pt x="2117560" y="504278"/>
                  </a:lnTo>
                  <a:lnTo>
                    <a:pt x="2125878" y="513168"/>
                  </a:lnTo>
                  <a:lnTo>
                    <a:pt x="2134349" y="520788"/>
                  </a:lnTo>
                  <a:lnTo>
                    <a:pt x="2143150" y="528408"/>
                  </a:lnTo>
                  <a:lnTo>
                    <a:pt x="2152434" y="532218"/>
                  </a:lnTo>
                  <a:lnTo>
                    <a:pt x="2148370" y="519518"/>
                  </a:lnTo>
                  <a:lnTo>
                    <a:pt x="2155342" y="524598"/>
                  </a:lnTo>
                  <a:lnTo>
                    <a:pt x="2153589" y="520788"/>
                  </a:lnTo>
                  <a:lnTo>
                    <a:pt x="2157082" y="524598"/>
                  </a:lnTo>
                  <a:lnTo>
                    <a:pt x="2159990" y="525868"/>
                  </a:lnTo>
                  <a:lnTo>
                    <a:pt x="2161730" y="525868"/>
                  </a:lnTo>
                  <a:lnTo>
                    <a:pt x="2158822" y="520788"/>
                  </a:lnTo>
                  <a:lnTo>
                    <a:pt x="2158098" y="519518"/>
                  </a:lnTo>
                  <a:lnTo>
                    <a:pt x="2154644" y="513473"/>
                  </a:lnTo>
                  <a:lnTo>
                    <a:pt x="2153589" y="513168"/>
                  </a:lnTo>
                  <a:lnTo>
                    <a:pt x="2153424" y="511352"/>
                  </a:lnTo>
                  <a:lnTo>
                    <a:pt x="2153018" y="510628"/>
                  </a:lnTo>
                  <a:lnTo>
                    <a:pt x="2153386" y="510908"/>
                  </a:lnTo>
                  <a:lnTo>
                    <a:pt x="2153361" y="510628"/>
                  </a:lnTo>
                  <a:lnTo>
                    <a:pt x="2153018" y="506818"/>
                  </a:lnTo>
                  <a:lnTo>
                    <a:pt x="2160574" y="510628"/>
                  </a:lnTo>
                  <a:lnTo>
                    <a:pt x="2164638" y="515708"/>
                  </a:lnTo>
                  <a:lnTo>
                    <a:pt x="2161730" y="508088"/>
                  </a:lnTo>
                  <a:lnTo>
                    <a:pt x="2165223" y="511898"/>
                  </a:lnTo>
                  <a:lnTo>
                    <a:pt x="2166086" y="512533"/>
                  </a:lnTo>
                  <a:lnTo>
                    <a:pt x="2165223" y="510628"/>
                  </a:lnTo>
                  <a:lnTo>
                    <a:pt x="2170442" y="509358"/>
                  </a:lnTo>
                  <a:lnTo>
                    <a:pt x="2169477" y="508088"/>
                  </a:lnTo>
                  <a:lnTo>
                    <a:pt x="2168512" y="506818"/>
                  </a:lnTo>
                  <a:lnTo>
                    <a:pt x="2166569" y="504278"/>
                  </a:lnTo>
                  <a:lnTo>
                    <a:pt x="2164638" y="501738"/>
                  </a:lnTo>
                  <a:lnTo>
                    <a:pt x="2169134" y="503008"/>
                  </a:lnTo>
                  <a:lnTo>
                    <a:pt x="2171471" y="501738"/>
                  </a:lnTo>
                  <a:lnTo>
                    <a:pt x="2174443" y="500468"/>
                  </a:lnTo>
                  <a:lnTo>
                    <a:pt x="2180907" y="505548"/>
                  </a:lnTo>
                  <a:lnTo>
                    <a:pt x="2178583" y="501738"/>
                  </a:lnTo>
                  <a:lnTo>
                    <a:pt x="2174519" y="492848"/>
                  </a:lnTo>
                  <a:lnTo>
                    <a:pt x="2175675" y="491578"/>
                  </a:lnTo>
                  <a:lnTo>
                    <a:pt x="2181910" y="497928"/>
                  </a:lnTo>
                  <a:lnTo>
                    <a:pt x="2189569" y="495388"/>
                  </a:lnTo>
                  <a:lnTo>
                    <a:pt x="2197760" y="500468"/>
                  </a:lnTo>
                  <a:lnTo>
                    <a:pt x="2194864" y="495388"/>
                  </a:lnTo>
                  <a:lnTo>
                    <a:pt x="2193417" y="492848"/>
                  </a:lnTo>
                  <a:lnTo>
                    <a:pt x="2193645" y="491578"/>
                  </a:lnTo>
                  <a:lnTo>
                    <a:pt x="2194344" y="487768"/>
                  </a:lnTo>
                  <a:lnTo>
                    <a:pt x="2196693" y="482688"/>
                  </a:lnTo>
                  <a:lnTo>
                    <a:pt x="2196604" y="476338"/>
                  </a:lnTo>
                  <a:lnTo>
                    <a:pt x="2197176" y="477608"/>
                  </a:lnTo>
                  <a:lnTo>
                    <a:pt x="2198928" y="478878"/>
                  </a:lnTo>
                  <a:lnTo>
                    <a:pt x="2201824" y="478878"/>
                  </a:lnTo>
                  <a:lnTo>
                    <a:pt x="2206472" y="481418"/>
                  </a:lnTo>
                  <a:lnTo>
                    <a:pt x="2209965" y="481418"/>
                  </a:lnTo>
                  <a:lnTo>
                    <a:pt x="2205139" y="476338"/>
                  </a:lnTo>
                  <a:lnTo>
                    <a:pt x="2203932" y="475068"/>
                  </a:lnTo>
                  <a:lnTo>
                    <a:pt x="2200516" y="468718"/>
                  </a:lnTo>
                  <a:lnTo>
                    <a:pt x="2198776" y="464908"/>
                  </a:lnTo>
                  <a:lnTo>
                    <a:pt x="2198192" y="463638"/>
                  </a:lnTo>
                  <a:lnTo>
                    <a:pt x="2195436" y="457288"/>
                  </a:lnTo>
                  <a:lnTo>
                    <a:pt x="2202967" y="462368"/>
                  </a:lnTo>
                  <a:lnTo>
                    <a:pt x="2207349" y="467448"/>
                  </a:lnTo>
                  <a:lnTo>
                    <a:pt x="2211273" y="473798"/>
                  </a:lnTo>
                  <a:lnTo>
                    <a:pt x="2217470" y="478878"/>
                  </a:lnTo>
                  <a:lnTo>
                    <a:pt x="2213051" y="473798"/>
                  </a:lnTo>
                  <a:lnTo>
                    <a:pt x="2211120" y="468718"/>
                  </a:lnTo>
                  <a:lnTo>
                    <a:pt x="2209177" y="464908"/>
                  </a:lnTo>
                  <a:lnTo>
                    <a:pt x="2204732" y="459828"/>
                  </a:lnTo>
                  <a:lnTo>
                    <a:pt x="2209304" y="462368"/>
                  </a:lnTo>
                  <a:lnTo>
                    <a:pt x="2211628" y="463638"/>
                  </a:lnTo>
                  <a:lnTo>
                    <a:pt x="2214270" y="464908"/>
                  </a:lnTo>
                  <a:lnTo>
                    <a:pt x="2219795" y="468718"/>
                  </a:lnTo>
                  <a:lnTo>
                    <a:pt x="2213991" y="462368"/>
                  </a:lnTo>
                  <a:lnTo>
                    <a:pt x="2213724" y="459828"/>
                  </a:lnTo>
                  <a:lnTo>
                    <a:pt x="2214753" y="458558"/>
                  </a:lnTo>
                  <a:lnTo>
                    <a:pt x="2214130" y="457288"/>
                  </a:lnTo>
                  <a:lnTo>
                    <a:pt x="2212873" y="454748"/>
                  </a:lnTo>
                  <a:lnTo>
                    <a:pt x="2222703" y="457288"/>
                  </a:lnTo>
                  <a:lnTo>
                    <a:pt x="2226183" y="464908"/>
                  </a:lnTo>
                  <a:lnTo>
                    <a:pt x="2225611" y="458558"/>
                  </a:lnTo>
                  <a:lnTo>
                    <a:pt x="2228583" y="459206"/>
                  </a:lnTo>
                  <a:lnTo>
                    <a:pt x="2227669" y="458558"/>
                  </a:lnTo>
                  <a:lnTo>
                    <a:pt x="2224087" y="456018"/>
                  </a:lnTo>
                  <a:lnTo>
                    <a:pt x="2222868" y="454748"/>
                  </a:lnTo>
                  <a:lnTo>
                    <a:pt x="2219210" y="450938"/>
                  </a:lnTo>
                  <a:lnTo>
                    <a:pt x="2221268" y="448398"/>
                  </a:lnTo>
                  <a:lnTo>
                    <a:pt x="2225167" y="450938"/>
                  </a:lnTo>
                  <a:lnTo>
                    <a:pt x="2230170" y="456018"/>
                  </a:lnTo>
                  <a:lnTo>
                    <a:pt x="2235492" y="458558"/>
                  </a:lnTo>
                  <a:lnTo>
                    <a:pt x="2234908" y="453478"/>
                  </a:lnTo>
                  <a:lnTo>
                    <a:pt x="2231123" y="448398"/>
                  </a:lnTo>
                  <a:lnTo>
                    <a:pt x="2230183" y="447128"/>
                  </a:lnTo>
                  <a:lnTo>
                    <a:pt x="2229243" y="445858"/>
                  </a:lnTo>
                  <a:lnTo>
                    <a:pt x="2228291" y="444588"/>
                  </a:lnTo>
                  <a:lnTo>
                    <a:pt x="2227351" y="443318"/>
                  </a:lnTo>
                  <a:lnTo>
                    <a:pt x="2229675" y="442048"/>
                  </a:lnTo>
                  <a:lnTo>
                    <a:pt x="2231415" y="443318"/>
                  </a:lnTo>
                  <a:lnTo>
                    <a:pt x="2232583" y="443318"/>
                  </a:lnTo>
                  <a:lnTo>
                    <a:pt x="2234323" y="445858"/>
                  </a:lnTo>
                  <a:lnTo>
                    <a:pt x="2233485" y="442048"/>
                  </a:lnTo>
                  <a:lnTo>
                    <a:pt x="2232939" y="439508"/>
                  </a:lnTo>
                  <a:lnTo>
                    <a:pt x="2234984" y="435698"/>
                  </a:lnTo>
                  <a:lnTo>
                    <a:pt x="2236698" y="431888"/>
                  </a:lnTo>
                  <a:lnTo>
                    <a:pt x="2235504" y="428078"/>
                  </a:lnTo>
                  <a:lnTo>
                    <a:pt x="2235111" y="426808"/>
                  </a:lnTo>
                  <a:lnTo>
                    <a:pt x="2234323" y="424268"/>
                  </a:lnTo>
                  <a:lnTo>
                    <a:pt x="2236647" y="425538"/>
                  </a:lnTo>
                  <a:lnTo>
                    <a:pt x="2237232" y="425538"/>
                  </a:lnTo>
                  <a:lnTo>
                    <a:pt x="2231415" y="421728"/>
                  </a:lnTo>
                  <a:lnTo>
                    <a:pt x="2227935" y="419188"/>
                  </a:lnTo>
                  <a:lnTo>
                    <a:pt x="2226183" y="417918"/>
                  </a:lnTo>
                  <a:lnTo>
                    <a:pt x="2222119" y="414108"/>
                  </a:lnTo>
                  <a:lnTo>
                    <a:pt x="2223287" y="411568"/>
                  </a:lnTo>
                  <a:lnTo>
                    <a:pt x="2221192" y="409028"/>
                  </a:lnTo>
                  <a:lnTo>
                    <a:pt x="2218055" y="405218"/>
                  </a:lnTo>
                  <a:lnTo>
                    <a:pt x="2225611" y="410298"/>
                  </a:lnTo>
                  <a:lnTo>
                    <a:pt x="2224443" y="411568"/>
                  </a:lnTo>
                  <a:lnTo>
                    <a:pt x="2227351" y="414108"/>
                  </a:lnTo>
                  <a:lnTo>
                    <a:pt x="2229091" y="416648"/>
                  </a:lnTo>
                  <a:lnTo>
                    <a:pt x="2227351" y="411568"/>
                  </a:lnTo>
                  <a:lnTo>
                    <a:pt x="2232304" y="415378"/>
                  </a:lnTo>
                  <a:lnTo>
                    <a:pt x="2233015" y="417918"/>
                  </a:lnTo>
                  <a:lnTo>
                    <a:pt x="2233066" y="420458"/>
                  </a:lnTo>
                  <a:lnTo>
                    <a:pt x="2236063" y="424268"/>
                  </a:lnTo>
                  <a:lnTo>
                    <a:pt x="2236063" y="417918"/>
                  </a:lnTo>
                  <a:lnTo>
                    <a:pt x="2233168" y="411568"/>
                  </a:lnTo>
                  <a:lnTo>
                    <a:pt x="2230831" y="406488"/>
                  </a:lnTo>
                  <a:lnTo>
                    <a:pt x="2236063" y="406488"/>
                  </a:lnTo>
                  <a:lnTo>
                    <a:pt x="2240305" y="411568"/>
                  </a:lnTo>
                  <a:lnTo>
                    <a:pt x="2240356" y="414108"/>
                  </a:lnTo>
                  <a:lnTo>
                    <a:pt x="2240724" y="416648"/>
                  </a:lnTo>
                  <a:lnTo>
                    <a:pt x="2245944" y="419188"/>
                  </a:lnTo>
                  <a:lnTo>
                    <a:pt x="2238972" y="419188"/>
                  </a:lnTo>
                  <a:lnTo>
                    <a:pt x="2246325" y="424268"/>
                  </a:lnTo>
                  <a:lnTo>
                    <a:pt x="2246388" y="425538"/>
                  </a:lnTo>
                  <a:lnTo>
                    <a:pt x="2246655" y="426808"/>
                  </a:lnTo>
                  <a:lnTo>
                    <a:pt x="2254669" y="431888"/>
                  </a:lnTo>
                  <a:lnTo>
                    <a:pt x="2262213" y="429348"/>
                  </a:lnTo>
                  <a:lnTo>
                    <a:pt x="2255240" y="422998"/>
                  </a:lnTo>
                  <a:lnTo>
                    <a:pt x="2262213" y="419188"/>
                  </a:lnTo>
                  <a:lnTo>
                    <a:pt x="2257564" y="412838"/>
                  </a:lnTo>
                  <a:lnTo>
                    <a:pt x="2254085" y="412838"/>
                  </a:lnTo>
                  <a:lnTo>
                    <a:pt x="2249436" y="406488"/>
                  </a:lnTo>
                  <a:lnTo>
                    <a:pt x="2250440" y="405218"/>
                  </a:lnTo>
                  <a:lnTo>
                    <a:pt x="2252472" y="402678"/>
                  </a:lnTo>
                  <a:lnTo>
                    <a:pt x="2261933" y="406488"/>
                  </a:lnTo>
                  <a:lnTo>
                    <a:pt x="2270518" y="410298"/>
                  </a:lnTo>
                  <a:lnTo>
                    <a:pt x="2270937" y="405218"/>
                  </a:lnTo>
                  <a:lnTo>
                    <a:pt x="2269020" y="402678"/>
                  </a:lnTo>
                  <a:lnTo>
                    <a:pt x="2266162" y="398868"/>
                  </a:lnTo>
                  <a:lnTo>
                    <a:pt x="2262657" y="395058"/>
                  </a:lnTo>
                  <a:lnTo>
                    <a:pt x="2261489" y="393788"/>
                  </a:lnTo>
                  <a:lnTo>
                    <a:pt x="2259660" y="389978"/>
                  </a:lnTo>
                  <a:lnTo>
                    <a:pt x="2263381" y="388708"/>
                  </a:lnTo>
                  <a:lnTo>
                    <a:pt x="2273262" y="398868"/>
                  </a:lnTo>
                  <a:lnTo>
                    <a:pt x="2273554" y="395058"/>
                  </a:lnTo>
                  <a:lnTo>
                    <a:pt x="2269985" y="389978"/>
                  </a:lnTo>
                  <a:lnTo>
                    <a:pt x="2267623" y="384898"/>
                  </a:lnTo>
                  <a:lnTo>
                    <a:pt x="2271522" y="383628"/>
                  </a:lnTo>
                  <a:lnTo>
                    <a:pt x="2275001" y="388708"/>
                  </a:lnTo>
                  <a:lnTo>
                    <a:pt x="2271522" y="391248"/>
                  </a:lnTo>
                  <a:lnTo>
                    <a:pt x="2278138" y="391248"/>
                  </a:lnTo>
                  <a:lnTo>
                    <a:pt x="2276462" y="388708"/>
                  </a:lnTo>
                  <a:lnTo>
                    <a:pt x="2273020" y="383628"/>
                  </a:lnTo>
                  <a:lnTo>
                    <a:pt x="2272093" y="381088"/>
                  </a:lnTo>
                  <a:lnTo>
                    <a:pt x="2282558" y="388708"/>
                  </a:lnTo>
                  <a:lnTo>
                    <a:pt x="2284006" y="382358"/>
                  </a:lnTo>
                  <a:lnTo>
                    <a:pt x="2284120" y="381088"/>
                  </a:lnTo>
                  <a:lnTo>
                    <a:pt x="2284857" y="372198"/>
                  </a:lnTo>
                  <a:lnTo>
                    <a:pt x="2285174" y="368388"/>
                  </a:lnTo>
                  <a:lnTo>
                    <a:pt x="2285758" y="365848"/>
                  </a:lnTo>
                  <a:lnTo>
                    <a:pt x="2286050" y="364578"/>
                  </a:lnTo>
                  <a:lnTo>
                    <a:pt x="2286622" y="362038"/>
                  </a:lnTo>
                  <a:lnTo>
                    <a:pt x="2289530" y="364578"/>
                  </a:lnTo>
                  <a:lnTo>
                    <a:pt x="2291270" y="368388"/>
                  </a:lnTo>
                  <a:lnTo>
                    <a:pt x="2295918" y="369658"/>
                  </a:lnTo>
                  <a:lnTo>
                    <a:pt x="2296503" y="363308"/>
                  </a:lnTo>
                  <a:lnTo>
                    <a:pt x="2300567" y="359498"/>
                  </a:lnTo>
                  <a:lnTo>
                    <a:pt x="2305227" y="356958"/>
                  </a:lnTo>
                  <a:lnTo>
                    <a:pt x="2310447" y="353148"/>
                  </a:lnTo>
                  <a:lnTo>
                    <a:pt x="2316264" y="351878"/>
                  </a:lnTo>
                  <a:lnTo>
                    <a:pt x="2322652" y="350608"/>
                  </a:lnTo>
                  <a:lnTo>
                    <a:pt x="2316264" y="340448"/>
                  </a:lnTo>
                  <a:lnTo>
                    <a:pt x="2316848" y="339178"/>
                  </a:lnTo>
                  <a:lnTo>
                    <a:pt x="2314524" y="335368"/>
                  </a:lnTo>
                  <a:lnTo>
                    <a:pt x="2314816" y="334098"/>
                  </a:lnTo>
                  <a:lnTo>
                    <a:pt x="2315095" y="332828"/>
                  </a:lnTo>
                  <a:lnTo>
                    <a:pt x="2321496" y="337908"/>
                  </a:lnTo>
                  <a:lnTo>
                    <a:pt x="2323236" y="340448"/>
                  </a:lnTo>
                  <a:lnTo>
                    <a:pt x="2321534" y="332828"/>
                  </a:lnTo>
                  <a:lnTo>
                    <a:pt x="2321255" y="331558"/>
                  </a:lnTo>
                  <a:lnTo>
                    <a:pt x="2321344" y="322668"/>
                  </a:lnTo>
                  <a:lnTo>
                    <a:pt x="2322017" y="321398"/>
                  </a:lnTo>
                  <a:lnTo>
                    <a:pt x="2322690" y="320128"/>
                  </a:lnTo>
                  <a:lnTo>
                    <a:pt x="2323363" y="318858"/>
                  </a:lnTo>
                  <a:lnTo>
                    <a:pt x="2324709" y="316318"/>
                  </a:lnTo>
                  <a:lnTo>
                    <a:pt x="2332532" y="313778"/>
                  </a:lnTo>
                  <a:lnTo>
                    <a:pt x="2334272" y="317588"/>
                  </a:lnTo>
                  <a:lnTo>
                    <a:pt x="2335136" y="313778"/>
                  </a:lnTo>
                  <a:lnTo>
                    <a:pt x="2331085" y="307428"/>
                  </a:lnTo>
                  <a:lnTo>
                    <a:pt x="2329497" y="304888"/>
                  </a:lnTo>
                  <a:lnTo>
                    <a:pt x="2328697" y="303618"/>
                  </a:lnTo>
                  <a:lnTo>
                    <a:pt x="2327910" y="302348"/>
                  </a:lnTo>
                  <a:lnTo>
                    <a:pt x="2331377" y="301078"/>
                  </a:lnTo>
                  <a:lnTo>
                    <a:pt x="2332532" y="302348"/>
                  </a:lnTo>
                  <a:lnTo>
                    <a:pt x="2333866" y="301078"/>
                  </a:lnTo>
                  <a:lnTo>
                    <a:pt x="2339213" y="295998"/>
                  </a:lnTo>
                  <a:lnTo>
                    <a:pt x="2344521" y="288378"/>
                  </a:lnTo>
                  <a:lnTo>
                    <a:pt x="2346198" y="287108"/>
                  </a:lnTo>
                  <a:lnTo>
                    <a:pt x="2349563" y="284568"/>
                  </a:lnTo>
                  <a:lnTo>
                    <a:pt x="2351252" y="283298"/>
                  </a:lnTo>
                  <a:lnTo>
                    <a:pt x="2362174" y="282028"/>
                  </a:lnTo>
                  <a:lnTo>
                    <a:pt x="2359622" y="276948"/>
                  </a:lnTo>
                  <a:lnTo>
                    <a:pt x="2358987" y="275678"/>
                  </a:lnTo>
                  <a:lnTo>
                    <a:pt x="2360472" y="274408"/>
                  </a:lnTo>
                  <a:lnTo>
                    <a:pt x="2361958" y="273138"/>
                  </a:lnTo>
                  <a:lnTo>
                    <a:pt x="2363139" y="270598"/>
                  </a:lnTo>
                  <a:lnTo>
                    <a:pt x="2363724" y="269328"/>
                  </a:lnTo>
                  <a:lnTo>
                    <a:pt x="2362365" y="268058"/>
                  </a:lnTo>
                  <a:lnTo>
                    <a:pt x="2359660" y="265518"/>
                  </a:lnTo>
                  <a:lnTo>
                    <a:pt x="2356942" y="262978"/>
                  </a:lnTo>
                  <a:lnTo>
                    <a:pt x="2364879" y="262978"/>
                  </a:lnTo>
                  <a:lnTo>
                    <a:pt x="2376398" y="265518"/>
                  </a:lnTo>
                  <a:lnTo>
                    <a:pt x="2383675" y="262978"/>
                  </a:lnTo>
                  <a:lnTo>
                    <a:pt x="2385999" y="261708"/>
                  </a:lnTo>
                  <a:lnTo>
                    <a:pt x="2374379" y="252818"/>
                  </a:lnTo>
                  <a:lnTo>
                    <a:pt x="2374379" y="249008"/>
                  </a:lnTo>
                  <a:lnTo>
                    <a:pt x="2383675" y="255358"/>
                  </a:lnTo>
                  <a:lnTo>
                    <a:pt x="2379472" y="249008"/>
                  </a:lnTo>
                  <a:lnTo>
                    <a:pt x="2378633" y="247738"/>
                  </a:lnTo>
                  <a:lnTo>
                    <a:pt x="2376119" y="243928"/>
                  </a:lnTo>
                  <a:lnTo>
                    <a:pt x="2388908" y="250278"/>
                  </a:lnTo>
                  <a:lnTo>
                    <a:pt x="2388514" y="247738"/>
                  </a:lnTo>
                  <a:lnTo>
                    <a:pt x="2388324" y="246468"/>
                  </a:lnTo>
                  <a:lnTo>
                    <a:pt x="2387155" y="247738"/>
                  </a:lnTo>
                  <a:lnTo>
                    <a:pt x="2380183" y="243928"/>
                  </a:lnTo>
                  <a:lnTo>
                    <a:pt x="2378735" y="237578"/>
                  </a:lnTo>
                  <a:lnTo>
                    <a:pt x="2378443" y="236308"/>
                  </a:lnTo>
                  <a:lnTo>
                    <a:pt x="2393556" y="238848"/>
                  </a:lnTo>
                  <a:lnTo>
                    <a:pt x="2398204" y="242658"/>
                  </a:lnTo>
                  <a:lnTo>
                    <a:pt x="2397404" y="236308"/>
                  </a:lnTo>
                  <a:lnTo>
                    <a:pt x="2396464" y="228688"/>
                  </a:lnTo>
                  <a:lnTo>
                    <a:pt x="2399360" y="229958"/>
                  </a:lnTo>
                  <a:lnTo>
                    <a:pt x="2399944" y="232498"/>
                  </a:lnTo>
                  <a:lnTo>
                    <a:pt x="2401112" y="235038"/>
                  </a:lnTo>
                  <a:lnTo>
                    <a:pt x="2401532" y="232498"/>
                  </a:lnTo>
                  <a:lnTo>
                    <a:pt x="2404884" y="235038"/>
                  </a:lnTo>
                  <a:lnTo>
                    <a:pt x="2407805" y="236308"/>
                  </a:lnTo>
                  <a:lnTo>
                    <a:pt x="2406916" y="232498"/>
                  </a:lnTo>
                  <a:lnTo>
                    <a:pt x="2404592" y="231228"/>
                  </a:lnTo>
                  <a:lnTo>
                    <a:pt x="2401684" y="228688"/>
                  </a:lnTo>
                  <a:lnTo>
                    <a:pt x="2399360" y="226148"/>
                  </a:lnTo>
                  <a:lnTo>
                    <a:pt x="2406916" y="228688"/>
                  </a:lnTo>
                  <a:lnTo>
                    <a:pt x="2408085" y="226148"/>
                  </a:lnTo>
                  <a:lnTo>
                    <a:pt x="2409240" y="223608"/>
                  </a:lnTo>
                  <a:lnTo>
                    <a:pt x="2409825" y="222338"/>
                  </a:lnTo>
                  <a:lnTo>
                    <a:pt x="2410409" y="217258"/>
                  </a:lnTo>
                  <a:lnTo>
                    <a:pt x="2416797" y="222338"/>
                  </a:lnTo>
                  <a:lnTo>
                    <a:pt x="2420582" y="217258"/>
                  </a:lnTo>
                  <a:lnTo>
                    <a:pt x="2423045" y="210908"/>
                  </a:lnTo>
                  <a:lnTo>
                    <a:pt x="2424392" y="207098"/>
                  </a:lnTo>
                  <a:lnTo>
                    <a:pt x="2424849" y="205828"/>
                  </a:lnTo>
                  <a:lnTo>
                    <a:pt x="2425293" y="204558"/>
                  </a:lnTo>
                  <a:lnTo>
                    <a:pt x="2427795" y="199478"/>
                  </a:lnTo>
                  <a:lnTo>
                    <a:pt x="2428417" y="198208"/>
                  </a:lnTo>
                  <a:lnTo>
                    <a:pt x="2423185" y="199478"/>
                  </a:lnTo>
                  <a:lnTo>
                    <a:pt x="2413724" y="191858"/>
                  </a:lnTo>
                  <a:lnTo>
                    <a:pt x="2412149" y="190588"/>
                  </a:lnTo>
                  <a:lnTo>
                    <a:pt x="2412733" y="188048"/>
                  </a:lnTo>
                  <a:lnTo>
                    <a:pt x="2415387" y="189585"/>
                  </a:lnTo>
                  <a:lnTo>
                    <a:pt x="2414397" y="188048"/>
                  </a:lnTo>
                  <a:lnTo>
                    <a:pt x="2412733" y="185508"/>
                  </a:lnTo>
                  <a:lnTo>
                    <a:pt x="2414181" y="184238"/>
                  </a:lnTo>
                  <a:lnTo>
                    <a:pt x="2415641" y="182968"/>
                  </a:lnTo>
                  <a:lnTo>
                    <a:pt x="2425522" y="191858"/>
                  </a:lnTo>
                  <a:lnTo>
                    <a:pt x="2427846" y="195668"/>
                  </a:lnTo>
                  <a:lnTo>
                    <a:pt x="2426678" y="189318"/>
                  </a:lnTo>
                  <a:lnTo>
                    <a:pt x="2430170" y="191858"/>
                  </a:lnTo>
                  <a:lnTo>
                    <a:pt x="2430742" y="193128"/>
                  </a:lnTo>
                  <a:lnTo>
                    <a:pt x="2434818" y="195668"/>
                  </a:lnTo>
                  <a:lnTo>
                    <a:pt x="2434717" y="193128"/>
                  </a:lnTo>
                  <a:lnTo>
                    <a:pt x="2438882" y="193128"/>
                  </a:lnTo>
                  <a:lnTo>
                    <a:pt x="2442172" y="191858"/>
                  </a:lnTo>
                  <a:lnTo>
                    <a:pt x="2440368" y="189318"/>
                  </a:lnTo>
                  <a:lnTo>
                    <a:pt x="2439466" y="188048"/>
                  </a:lnTo>
                  <a:lnTo>
                    <a:pt x="2442946" y="189318"/>
                  </a:lnTo>
                  <a:lnTo>
                    <a:pt x="2443823" y="188048"/>
                  </a:lnTo>
                  <a:lnTo>
                    <a:pt x="2447302" y="182968"/>
                  </a:lnTo>
                  <a:lnTo>
                    <a:pt x="2448179" y="181698"/>
                  </a:lnTo>
                  <a:lnTo>
                    <a:pt x="2447252" y="176618"/>
                  </a:lnTo>
                  <a:lnTo>
                    <a:pt x="2447023" y="175348"/>
                  </a:lnTo>
                  <a:lnTo>
                    <a:pt x="2450503" y="168998"/>
                  </a:lnTo>
                  <a:lnTo>
                    <a:pt x="2447023" y="166458"/>
                  </a:lnTo>
                  <a:lnTo>
                    <a:pt x="2443530" y="163918"/>
                  </a:lnTo>
                  <a:lnTo>
                    <a:pt x="2441791" y="162648"/>
                  </a:lnTo>
                  <a:lnTo>
                    <a:pt x="2445270" y="161378"/>
                  </a:lnTo>
                  <a:lnTo>
                    <a:pt x="2444115" y="160108"/>
                  </a:lnTo>
                  <a:lnTo>
                    <a:pt x="2442946" y="158838"/>
                  </a:lnTo>
                  <a:lnTo>
                    <a:pt x="2439466" y="155028"/>
                  </a:lnTo>
                  <a:lnTo>
                    <a:pt x="2445270" y="152488"/>
                  </a:lnTo>
                  <a:lnTo>
                    <a:pt x="2455151" y="152488"/>
                  </a:lnTo>
                  <a:lnTo>
                    <a:pt x="2457475" y="147408"/>
                  </a:lnTo>
                  <a:lnTo>
                    <a:pt x="2458059" y="146138"/>
                  </a:lnTo>
                  <a:lnTo>
                    <a:pt x="2457666" y="144868"/>
                  </a:lnTo>
                  <a:lnTo>
                    <a:pt x="2456116" y="139788"/>
                  </a:lnTo>
                  <a:lnTo>
                    <a:pt x="2455735" y="138518"/>
                  </a:lnTo>
                  <a:lnTo>
                    <a:pt x="2457475" y="134708"/>
                  </a:lnTo>
                  <a:lnTo>
                    <a:pt x="2458059" y="133438"/>
                  </a:lnTo>
                  <a:lnTo>
                    <a:pt x="2462072" y="139788"/>
                  </a:lnTo>
                  <a:lnTo>
                    <a:pt x="2464498" y="133438"/>
                  </a:lnTo>
                  <a:lnTo>
                    <a:pt x="2464981" y="132168"/>
                  </a:lnTo>
                  <a:lnTo>
                    <a:pt x="2465565" y="129628"/>
                  </a:lnTo>
                  <a:lnTo>
                    <a:pt x="2465311" y="127088"/>
                  </a:lnTo>
                  <a:lnTo>
                    <a:pt x="2464917" y="123278"/>
                  </a:lnTo>
                  <a:lnTo>
                    <a:pt x="2464409" y="118198"/>
                  </a:lnTo>
                  <a:lnTo>
                    <a:pt x="2460333" y="116928"/>
                  </a:lnTo>
                  <a:lnTo>
                    <a:pt x="2458643" y="116928"/>
                  </a:lnTo>
                  <a:lnTo>
                    <a:pt x="2457183" y="115658"/>
                  </a:lnTo>
                  <a:lnTo>
                    <a:pt x="2455735" y="114388"/>
                  </a:lnTo>
                  <a:lnTo>
                    <a:pt x="2455151" y="111848"/>
                  </a:lnTo>
                  <a:lnTo>
                    <a:pt x="2461501" y="113118"/>
                  </a:lnTo>
                  <a:lnTo>
                    <a:pt x="2464981" y="115658"/>
                  </a:lnTo>
                  <a:lnTo>
                    <a:pt x="2465565" y="116928"/>
                  </a:lnTo>
                  <a:lnTo>
                    <a:pt x="2468588" y="108038"/>
                  </a:lnTo>
                  <a:lnTo>
                    <a:pt x="2480475" y="104228"/>
                  </a:lnTo>
                  <a:lnTo>
                    <a:pt x="2491155" y="100418"/>
                  </a:lnTo>
                  <a:lnTo>
                    <a:pt x="2490559" y="91528"/>
                  </a:lnTo>
                  <a:lnTo>
                    <a:pt x="2491130" y="92798"/>
                  </a:lnTo>
                  <a:lnTo>
                    <a:pt x="2490711" y="91528"/>
                  </a:lnTo>
                  <a:lnTo>
                    <a:pt x="2489441" y="87718"/>
                  </a:lnTo>
                  <a:lnTo>
                    <a:pt x="2489022" y="86448"/>
                  </a:lnTo>
                  <a:lnTo>
                    <a:pt x="2488171" y="83908"/>
                  </a:lnTo>
                  <a:lnTo>
                    <a:pt x="2486482" y="78828"/>
                  </a:lnTo>
                  <a:lnTo>
                    <a:pt x="2489974" y="76288"/>
                  </a:lnTo>
                  <a:lnTo>
                    <a:pt x="2491714" y="85178"/>
                  </a:lnTo>
                  <a:lnTo>
                    <a:pt x="2498102" y="85178"/>
                  </a:lnTo>
                  <a:lnTo>
                    <a:pt x="2495651" y="76288"/>
                  </a:lnTo>
                  <a:lnTo>
                    <a:pt x="2498090" y="72478"/>
                  </a:lnTo>
                  <a:lnTo>
                    <a:pt x="2498902" y="71208"/>
                  </a:lnTo>
                  <a:lnTo>
                    <a:pt x="2502928" y="67398"/>
                  </a:lnTo>
                  <a:lnTo>
                    <a:pt x="2502789" y="62318"/>
                  </a:lnTo>
                  <a:lnTo>
                    <a:pt x="2502763" y="61048"/>
                  </a:lnTo>
                  <a:lnTo>
                    <a:pt x="2516301" y="61048"/>
                  </a:lnTo>
                  <a:lnTo>
                    <a:pt x="2516987" y="59778"/>
                  </a:lnTo>
                  <a:lnTo>
                    <a:pt x="2518359" y="57238"/>
                  </a:lnTo>
                  <a:lnTo>
                    <a:pt x="2519045" y="55968"/>
                  </a:lnTo>
                  <a:lnTo>
                    <a:pt x="2520404" y="53428"/>
                  </a:lnTo>
                  <a:lnTo>
                    <a:pt x="2522715" y="45808"/>
                  </a:lnTo>
                  <a:lnTo>
                    <a:pt x="2523109" y="44538"/>
                  </a:lnTo>
                  <a:lnTo>
                    <a:pt x="2532392" y="40728"/>
                  </a:lnTo>
                  <a:lnTo>
                    <a:pt x="2526004" y="38188"/>
                  </a:lnTo>
                  <a:lnTo>
                    <a:pt x="2521356" y="33108"/>
                  </a:lnTo>
                  <a:lnTo>
                    <a:pt x="2525725" y="34899"/>
                  </a:lnTo>
                  <a:lnTo>
                    <a:pt x="2523680" y="33108"/>
                  </a:lnTo>
                  <a:lnTo>
                    <a:pt x="2524036" y="31838"/>
                  </a:lnTo>
                  <a:lnTo>
                    <a:pt x="2524760" y="29298"/>
                  </a:lnTo>
                  <a:lnTo>
                    <a:pt x="2525484" y="26758"/>
                  </a:lnTo>
                  <a:lnTo>
                    <a:pt x="2526182" y="25488"/>
                  </a:lnTo>
                  <a:lnTo>
                    <a:pt x="2526881" y="24218"/>
                  </a:lnTo>
                  <a:lnTo>
                    <a:pt x="2528976" y="20408"/>
                  </a:lnTo>
                  <a:lnTo>
                    <a:pt x="2532913" y="15328"/>
                  </a:lnTo>
                  <a:lnTo>
                    <a:pt x="2533891" y="14058"/>
                  </a:lnTo>
                  <a:lnTo>
                    <a:pt x="2536926" y="11518"/>
                  </a:lnTo>
                  <a:lnTo>
                    <a:pt x="2540012" y="8928"/>
                  </a:lnTo>
                  <a:lnTo>
                    <a:pt x="2546312" y="3898"/>
                  </a:lnTo>
                  <a:lnTo>
                    <a:pt x="2550210" y="1358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469" y="0"/>
            <a:ext cx="933570" cy="2903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1897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5539" y="1117599"/>
                </a:moveTo>
                <a:lnTo>
                  <a:pt x="465714" y="1117599"/>
                </a:lnTo>
                <a:lnTo>
                  <a:pt x="517430" y="1130299"/>
                </a:lnTo>
                <a:lnTo>
                  <a:pt x="568841" y="1130299"/>
                </a:lnTo>
                <a:lnTo>
                  <a:pt x="769304" y="1181099"/>
                </a:lnTo>
                <a:lnTo>
                  <a:pt x="822274" y="1206499"/>
                </a:lnTo>
                <a:lnTo>
                  <a:pt x="872150" y="1219199"/>
                </a:lnTo>
                <a:lnTo>
                  <a:pt x="919078" y="1244599"/>
                </a:lnTo>
                <a:lnTo>
                  <a:pt x="963205" y="1269999"/>
                </a:lnTo>
                <a:lnTo>
                  <a:pt x="1004677" y="1295399"/>
                </a:lnTo>
                <a:lnTo>
                  <a:pt x="1043640" y="1320799"/>
                </a:lnTo>
                <a:lnTo>
                  <a:pt x="1080242" y="1346199"/>
                </a:lnTo>
                <a:lnTo>
                  <a:pt x="1114629" y="1371599"/>
                </a:lnTo>
                <a:lnTo>
                  <a:pt x="1146947" y="1409699"/>
                </a:lnTo>
                <a:lnTo>
                  <a:pt x="1177344" y="1435099"/>
                </a:lnTo>
                <a:lnTo>
                  <a:pt x="1351508" y="1435099"/>
                </a:lnTo>
                <a:lnTo>
                  <a:pt x="1326037" y="1409699"/>
                </a:lnTo>
                <a:lnTo>
                  <a:pt x="1298233" y="1371599"/>
                </a:lnTo>
                <a:lnTo>
                  <a:pt x="1268922" y="1346199"/>
                </a:lnTo>
                <a:lnTo>
                  <a:pt x="1237983" y="1308099"/>
                </a:lnTo>
                <a:lnTo>
                  <a:pt x="1205294" y="1282699"/>
                </a:lnTo>
                <a:lnTo>
                  <a:pt x="1170731" y="1244599"/>
                </a:lnTo>
                <a:lnTo>
                  <a:pt x="1134173" y="1219199"/>
                </a:lnTo>
                <a:lnTo>
                  <a:pt x="1095497" y="1193799"/>
                </a:lnTo>
                <a:lnTo>
                  <a:pt x="1054581" y="1168399"/>
                </a:lnTo>
                <a:lnTo>
                  <a:pt x="1011303" y="1142999"/>
                </a:lnTo>
                <a:lnTo>
                  <a:pt x="965539" y="1117599"/>
                </a:lnTo>
                <a:close/>
              </a:path>
              <a:path w="2313305" h="1435100">
                <a:moveTo>
                  <a:pt x="1013497" y="584199"/>
                </a:moveTo>
                <a:lnTo>
                  <a:pt x="503354" y="584199"/>
                </a:lnTo>
                <a:lnTo>
                  <a:pt x="554539" y="596899"/>
                </a:lnTo>
                <a:lnTo>
                  <a:pt x="605576" y="596899"/>
                </a:lnTo>
                <a:lnTo>
                  <a:pt x="706492" y="622299"/>
                </a:lnTo>
                <a:lnTo>
                  <a:pt x="756014" y="622299"/>
                </a:lnTo>
                <a:lnTo>
                  <a:pt x="804673" y="647699"/>
                </a:lnTo>
                <a:lnTo>
                  <a:pt x="898688" y="673099"/>
                </a:lnTo>
                <a:lnTo>
                  <a:pt x="943686" y="698499"/>
                </a:lnTo>
                <a:lnTo>
                  <a:pt x="987107" y="723899"/>
                </a:lnTo>
                <a:lnTo>
                  <a:pt x="1028771" y="749299"/>
                </a:lnTo>
                <a:lnTo>
                  <a:pt x="1071771" y="774699"/>
                </a:lnTo>
                <a:lnTo>
                  <a:pt x="1112550" y="800099"/>
                </a:lnTo>
                <a:lnTo>
                  <a:pt x="1152487" y="838199"/>
                </a:lnTo>
                <a:lnTo>
                  <a:pt x="1192964" y="876299"/>
                </a:lnTo>
                <a:lnTo>
                  <a:pt x="1277984" y="927099"/>
                </a:lnTo>
                <a:lnTo>
                  <a:pt x="1319573" y="965199"/>
                </a:lnTo>
                <a:lnTo>
                  <a:pt x="1360145" y="990599"/>
                </a:lnTo>
                <a:lnTo>
                  <a:pt x="1399718" y="1015999"/>
                </a:lnTo>
                <a:lnTo>
                  <a:pt x="1438311" y="1054099"/>
                </a:lnTo>
                <a:lnTo>
                  <a:pt x="1475941" y="1079499"/>
                </a:lnTo>
                <a:lnTo>
                  <a:pt x="1512627" y="1117599"/>
                </a:lnTo>
                <a:lnTo>
                  <a:pt x="1548386" y="1155699"/>
                </a:lnTo>
                <a:lnTo>
                  <a:pt x="1583238" y="1181099"/>
                </a:lnTo>
                <a:lnTo>
                  <a:pt x="1617200" y="1219199"/>
                </a:lnTo>
                <a:lnTo>
                  <a:pt x="1650291" y="1257299"/>
                </a:lnTo>
                <a:lnTo>
                  <a:pt x="1682529" y="1295399"/>
                </a:lnTo>
                <a:lnTo>
                  <a:pt x="1708695" y="1333499"/>
                </a:lnTo>
                <a:lnTo>
                  <a:pt x="1733713" y="1384299"/>
                </a:lnTo>
                <a:lnTo>
                  <a:pt x="1765478" y="1435099"/>
                </a:lnTo>
                <a:lnTo>
                  <a:pt x="1906688" y="1435099"/>
                </a:lnTo>
                <a:lnTo>
                  <a:pt x="1899297" y="1422399"/>
                </a:lnTo>
                <a:lnTo>
                  <a:pt x="1878204" y="1384299"/>
                </a:lnTo>
                <a:lnTo>
                  <a:pt x="1856146" y="1333499"/>
                </a:lnTo>
                <a:lnTo>
                  <a:pt x="1833157" y="1295399"/>
                </a:lnTo>
                <a:lnTo>
                  <a:pt x="1809268" y="1257299"/>
                </a:lnTo>
                <a:lnTo>
                  <a:pt x="1784511" y="1219199"/>
                </a:lnTo>
                <a:lnTo>
                  <a:pt x="1752748" y="1181099"/>
                </a:lnTo>
                <a:lnTo>
                  <a:pt x="1720248" y="1142999"/>
                </a:lnTo>
                <a:lnTo>
                  <a:pt x="1686988" y="1104899"/>
                </a:lnTo>
                <a:lnTo>
                  <a:pt x="1652943" y="1066799"/>
                </a:lnTo>
                <a:lnTo>
                  <a:pt x="1618087" y="1041399"/>
                </a:lnTo>
                <a:lnTo>
                  <a:pt x="1582397" y="1003299"/>
                </a:lnTo>
                <a:lnTo>
                  <a:pt x="1545847" y="977899"/>
                </a:lnTo>
                <a:lnTo>
                  <a:pt x="1508414" y="939799"/>
                </a:lnTo>
                <a:lnTo>
                  <a:pt x="1470072" y="914399"/>
                </a:lnTo>
                <a:lnTo>
                  <a:pt x="1430796" y="876299"/>
                </a:lnTo>
                <a:lnTo>
                  <a:pt x="1390563" y="850899"/>
                </a:lnTo>
                <a:lnTo>
                  <a:pt x="1349347" y="825499"/>
                </a:lnTo>
                <a:lnTo>
                  <a:pt x="1307124" y="800099"/>
                </a:lnTo>
                <a:lnTo>
                  <a:pt x="1264598" y="761999"/>
                </a:lnTo>
                <a:lnTo>
                  <a:pt x="1223759" y="736599"/>
                </a:lnTo>
                <a:lnTo>
                  <a:pt x="1183272" y="698499"/>
                </a:lnTo>
                <a:lnTo>
                  <a:pt x="1141804" y="660399"/>
                </a:lnTo>
                <a:lnTo>
                  <a:pt x="1098019" y="634999"/>
                </a:lnTo>
                <a:lnTo>
                  <a:pt x="1056554" y="609599"/>
                </a:lnTo>
                <a:lnTo>
                  <a:pt x="1013497" y="584199"/>
                </a:lnTo>
                <a:close/>
              </a:path>
              <a:path w="2313305" h="1435100">
                <a:moveTo>
                  <a:pt x="1056730" y="126999"/>
                </a:moveTo>
                <a:lnTo>
                  <a:pt x="460636" y="126999"/>
                </a:lnTo>
                <a:lnTo>
                  <a:pt x="507157" y="139699"/>
                </a:lnTo>
                <a:lnTo>
                  <a:pt x="553553" y="139699"/>
                </a:lnTo>
                <a:lnTo>
                  <a:pt x="599804" y="152399"/>
                </a:lnTo>
                <a:lnTo>
                  <a:pt x="645892" y="152399"/>
                </a:lnTo>
                <a:lnTo>
                  <a:pt x="691796" y="165099"/>
                </a:lnTo>
                <a:lnTo>
                  <a:pt x="737495" y="165099"/>
                </a:lnTo>
                <a:lnTo>
                  <a:pt x="1049999" y="253999"/>
                </a:lnTo>
                <a:lnTo>
                  <a:pt x="1093347" y="279399"/>
                </a:lnTo>
                <a:lnTo>
                  <a:pt x="1136310" y="292099"/>
                </a:lnTo>
                <a:lnTo>
                  <a:pt x="1178870" y="317499"/>
                </a:lnTo>
                <a:lnTo>
                  <a:pt x="1221006" y="330199"/>
                </a:lnTo>
                <a:lnTo>
                  <a:pt x="1303927" y="380999"/>
                </a:lnTo>
                <a:lnTo>
                  <a:pt x="1344671" y="393699"/>
                </a:lnTo>
                <a:lnTo>
                  <a:pt x="1384912" y="419099"/>
                </a:lnTo>
                <a:lnTo>
                  <a:pt x="1463803" y="469899"/>
                </a:lnTo>
                <a:lnTo>
                  <a:pt x="1502412" y="507999"/>
                </a:lnTo>
                <a:lnTo>
                  <a:pt x="1540438" y="533399"/>
                </a:lnTo>
                <a:lnTo>
                  <a:pt x="1577860" y="558799"/>
                </a:lnTo>
                <a:lnTo>
                  <a:pt x="1614659" y="596899"/>
                </a:lnTo>
                <a:lnTo>
                  <a:pt x="1650814" y="622299"/>
                </a:lnTo>
                <a:lnTo>
                  <a:pt x="1686306" y="660399"/>
                </a:lnTo>
                <a:lnTo>
                  <a:pt x="1719092" y="685799"/>
                </a:lnTo>
                <a:lnTo>
                  <a:pt x="1751198" y="723899"/>
                </a:lnTo>
                <a:lnTo>
                  <a:pt x="1782617" y="761999"/>
                </a:lnTo>
                <a:lnTo>
                  <a:pt x="1813340" y="800099"/>
                </a:lnTo>
                <a:lnTo>
                  <a:pt x="1843359" y="838199"/>
                </a:lnTo>
                <a:lnTo>
                  <a:pt x="1872666" y="876299"/>
                </a:lnTo>
                <a:lnTo>
                  <a:pt x="1901252" y="914399"/>
                </a:lnTo>
                <a:lnTo>
                  <a:pt x="1929110" y="952499"/>
                </a:lnTo>
                <a:lnTo>
                  <a:pt x="1956231" y="1003299"/>
                </a:lnTo>
                <a:lnTo>
                  <a:pt x="1982608" y="1041399"/>
                </a:lnTo>
                <a:lnTo>
                  <a:pt x="2008232" y="1092199"/>
                </a:lnTo>
                <a:lnTo>
                  <a:pt x="2033094" y="1130299"/>
                </a:lnTo>
                <a:lnTo>
                  <a:pt x="2057188" y="1181099"/>
                </a:lnTo>
                <a:lnTo>
                  <a:pt x="2080504" y="1231899"/>
                </a:lnTo>
                <a:lnTo>
                  <a:pt x="2103035" y="1282699"/>
                </a:lnTo>
                <a:lnTo>
                  <a:pt x="2124773" y="1320799"/>
                </a:lnTo>
                <a:lnTo>
                  <a:pt x="2145708" y="1371599"/>
                </a:lnTo>
                <a:lnTo>
                  <a:pt x="2165834" y="1422399"/>
                </a:lnTo>
                <a:lnTo>
                  <a:pt x="2173593" y="1435099"/>
                </a:lnTo>
                <a:lnTo>
                  <a:pt x="2313303" y="1435099"/>
                </a:lnTo>
                <a:lnTo>
                  <a:pt x="2298592" y="1409699"/>
                </a:lnTo>
                <a:lnTo>
                  <a:pt x="2279209" y="1358899"/>
                </a:lnTo>
                <a:lnTo>
                  <a:pt x="2259061" y="1308099"/>
                </a:lnTo>
                <a:lnTo>
                  <a:pt x="2238157" y="1257299"/>
                </a:lnTo>
                <a:lnTo>
                  <a:pt x="2216506" y="1206499"/>
                </a:lnTo>
                <a:lnTo>
                  <a:pt x="2194118" y="1168399"/>
                </a:lnTo>
                <a:lnTo>
                  <a:pt x="2171000" y="1117599"/>
                </a:lnTo>
                <a:lnTo>
                  <a:pt x="2147162" y="1079499"/>
                </a:lnTo>
                <a:lnTo>
                  <a:pt x="2122612" y="1028699"/>
                </a:lnTo>
                <a:lnTo>
                  <a:pt x="2097359" y="977899"/>
                </a:lnTo>
                <a:lnTo>
                  <a:pt x="2071412" y="939799"/>
                </a:lnTo>
                <a:lnTo>
                  <a:pt x="2044780" y="901699"/>
                </a:lnTo>
                <a:lnTo>
                  <a:pt x="2017471" y="850899"/>
                </a:lnTo>
                <a:lnTo>
                  <a:pt x="1989495" y="812799"/>
                </a:lnTo>
                <a:lnTo>
                  <a:pt x="1960859" y="774699"/>
                </a:lnTo>
                <a:lnTo>
                  <a:pt x="1931573" y="736599"/>
                </a:lnTo>
                <a:lnTo>
                  <a:pt x="1901646" y="698499"/>
                </a:lnTo>
                <a:lnTo>
                  <a:pt x="1871086" y="660399"/>
                </a:lnTo>
                <a:lnTo>
                  <a:pt x="1839902" y="622299"/>
                </a:lnTo>
                <a:lnTo>
                  <a:pt x="1808103" y="596899"/>
                </a:lnTo>
                <a:lnTo>
                  <a:pt x="1775698" y="558799"/>
                </a:lnTo>
                <a:lnTo>
                  <a:pt x="1740291" y="533399"/>
                </a:lnTo>
                <a:lnTo>
                  <a:pt x="1704255" y="495299"/>
                </a:lnTo>
                <a:lnTo>
                  <a:pt x="1667609" y="469899"/>
                </a:lnTo>
                <a:lnTo>
                  <a:pt x="1630370" y="431799"/>
                </a:lnTo>
                <a:lnTo>
                  <a:pt x="1554185" y="380999"/>
                </a:lnTo>
                <a:lnTo>
                  <a:pt x="1475841" y="330199"/>
                </a:lnTo>
                <a:lnTo>
                  <a:pt x="1395482" y="279399"/>
                </a:lnTo>
                <a:lnTo>
                  <a:pt x="1313249" y="228599"/>
                </a:lnTo>
                <a:lnTo>
                  <a:pt x="1271474" y="215899"/>
                </a:lnTo>
                <a:lnTo>
                  <a:pt x="1229285" y="190499"/>
                </a:lnTo>
                <a:lnTo>
                  <a:pt x="1186697" y="177799"/>
                </a:lnTo>
                <a:lnTo>
                  <a:pt x="1143731" y="152399"/>
                </a:lnTo>
                <a:lnTo>
                  <a:pt x="1056730" y="126999"/>
                </a:lnTo>
                <a:close/>
              </a:path>
              <a:path w="2313305" h="1435100">
                <a:moveTo>
                  <a:pt x="661819" y="1015999"/>
                </a:moveTo>
                <a:lnTo>
                  <a:pt x="101108" y="1015999"/>
                </a:lnTo>
                <a:lnTo>
                  <a:pt x="53161" y="1041399"/>
                </a:lnTo>
                <a:lnTo>
                  <a:pt x="5547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5499" y="1181099"/>
                </a:lnTo>
                <a:lnTo>
                  <a:pt x="257923" y="1117599"/>
                </a:lnTo>
                <a:lnTo>
                  <a:pt x="965539" y="1117599"/>
                </a:lnTo>
                <a:lnTo>
                  <a:pt x="917167" y="1104899"/>
                </a:lnTo>
                <a:lnTo>
                  <a:pt x="866065" y="1079499"/>
                </a:lnTo>
                <a:lnTo>
                  <a:pt x="812111" y="1066799"/>
                </a:lnTo>
                <a:lnTo>
                  <a:pt x="762647" y="1041399"/>
                </a:lnTo>
                <a:lnTo>
                  <a:pt x="661819" y="1015999"/>
                </a:lnTo>
                <a:close/>
              </a:path>
              <a:path w="2313305" h="1435100">
                <a:moveTo>
                  <a:pt x="507203" y="990599"/>
                </a:moveTo>
                <a:lnTo>
                  <a:pt x="246592" y="990599"/>
                </a:lnTo>
                <a:lnTo>
                  <a:pt x="149353" y="1015999"/>
                </a:lnTo>
                <a:lnTo>
                  <a:pt x="610639" y="1015999"/>
                </a:lnTo>
                <a:lnTo>
                  <a:pt x="507203" y="990599"/>
                </a:lnTo>
                <a:close/>
              </a:path>
              <a:path w="2313305" h="1435100">
                <a:moveTo>
                  <a:pt x="629026" y="469899"/>
                </a:moveTo>
                <a:lnTo>
                  <a:pt x="177786" y="469899"/>
                </a:lnTo>
                <a:lnTo>
                  <a:pt x="84278" y="495299"/>
                </a:lnTo>
                <a:lnTo>
                  <a:pt x="37730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9013" y="634999"/>
                </a:lnTo>
                <a:lnTo>
                  <a:pt x="64714" y="622299"/>
                </a:lnTo>
                <a:lnTo>
                  <a:pt x="110370" y="622299"/>
                </a:lnTo>
                <a:lnTo>
                  <a:pt x="203154" y="596899"/>
                </a:lnTo>
                <a:lnTo>
                  <a:pt x="251471" y="596899"/>
                </a:lnTo>
                <a:lnTo>
                  <a:pt x="300713" y="584199"/>
                </a:lnTo>
                <a:lnTo>
                  <a:pt x="1013497" y="584199"/>
                </a:lnTo>
                <a:lnTo>
                  <a:pt x="968991" y="571499"/>
                </a:lnTo>
                <a:lnTo>
                  <a:pt x="923180" y="546099"/>
                </a:lnTo>
                <a:lnTo>
                  <a:pt x="828226" y="520699"/>
                </a:lnTo>
                <a:lnTo>
                  <a:pt x="779371" y="495299"/>
                </a:lnTo>
                <a:lnTo>
                  <a:pt x="729789" y="482599"/>
                </a:lnTo>
                <a:lnTo>
                  <a:pt x="679626" y="482599"/>
                </a:lnTo>
                <a:lnTo>
                  <a:pt x="629026" y="469899"/>
                </a:lnTo>
                <a:close/>
              </a:path>
              <a:path w="2313305" h="1435100">
                <a:moveTo>
                  <a:pt x="527091" y="457199"/>
                </a:moveTo>
                <a:lnTo>
                  <a:pt x="274717" y="457199"/>
                </a:lnTo>
                <a:lnTo>
                  <a:pt x="225820" y="469899"/>
                </a:lnTo>
                <a:lnTo>
                  <a:pt x="578132" y="469899"/>
                </a:lnTo>
                <a:lnTo>
                  <a:pt x="527091" y="457199"/>
                </a:lnTo>
                <a:close/>
              </a:path>
              <a:path w="2313305" h="1435100">
                <a:moveTo>
                  <a:pt x="605002" y="12699"/>
                </a:moveTo>
                <a:lnTo>
                  <a:pt x="0" y="12699"/>
                </a:lnTo>
                <a:lnTo>
                  <a:pt x="0" y="152399"/>
                </a:lnTo>
                <a:lnTo>
                  <a:pt x="39664" y="139699"/>
                </a:lnTo>
                <a:lnTo>
                  <a:pt x="133197" y="139699"/>
                </a:lnTo>
                <a:lnTo>
                  <a:pt x="180027" y="126999"/>
                </a:lnTo>
                <a:lnTo>
                  <a:pt x="1056730" y="126999"/>
                </a:lnTo>
                <a:lnTo>
                  <a:pt x="1012732" y="101599"/>
                </a:lnTo>
                <a:lnTo>
                  <a:pt x="878957" y="63499"/>
                </a:lnTo>
                <a:lnTo>
                  <a:pt x="833832" y="63499"/>
                </a:lnTo>
                <a:lnTo>
                  <a:pt x="697104" y="25399"/>
                </a:lnTo>
                <a:lnTo>
                  <a:pt x="651136" y="25399"/>
                </a:lnTo>
                <a:lnTo>
                  <a:pt x="605002" y="12699"/>
                </a:lnTo>
                <a:close/>
              </a:path>
              <a:path w="2313305" h="1435100">
                <a:moveTo>
                  <a:pt x="512307" y="0"/>
                </a:moveTo>
                <a:lnTo>
                  <a:pt x="91650" y="0"/>
                </a:lnTo>
                <a:lnTo>
                  <a:pt x="44910" y="12699"/>
                </a:lnTo>
                <a:lnTo>
                  <a:pt x="558720" y="12699"/>
                </a:lnTo>
                <a:lnTo>
                  <a:pt x="5123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6581" y="9265521"/>
            <a:ext cx="3050540" cy="739775"/>
          </a:xfrm>
          <a:custGeom>
            <a:avLst/>
            <a:gdLst/>
            <a:ahLst/>
            <a:cxnLst/>
            <a:rect l="l" t="t" r="r" b="b"/>
            <a:pathLst>
              <a:path w="3050540" h="739775">
                <a:moveTo>
                  <a:pt x="1263008" y="210"/>
                </a:moveTo>
                <a:lnTo>
                  <a:pt x="1221327" y="17848"/>
                </a:lnTo>
                <a:lnTo>
                  <a:pt x="1193557" y="61725"/>
                </a:lnTo>
                <a:lnTo>
                  <a:pt x="1176882" y="102057"/>
                </a:lnTo>
                <a:lnTo>
                  <a:pt x="1159832" y="151397"/>
                </a:lnTo>
                <a:lnTo>
                  <a:pt x="1142812" y="207221"/>
                </a:lnTo>
                <a:lnTo>
                  <a:pt x="1126229" y="267001"/>
                </a:lnTo>
                <a:lnTo>
                  <a:pt x="1095988" y="388327"/>
                </a:lnTo>
                <a:lnTo>
                  <a:pt x="1072349" y="495166"/>
                </a:lnTo>
                <a:lnTo>
                  <a:pt x="1057903" y="571157"/>
                </a:lnTo>
                <a:lnTo>
                  <a:pt x="1057903" y="575000"/>
                </a:lnTo>
                <a:lnTo>
                  <a:pt x="1024179" y="516691"/>
                </a:lnTo>
                <a:lnTo>
                  <a:pt x="871019" y="220499"/>
                </a:lnTo>
                <a:lnTo>
                  <a:pt x="848103" y="177891"/>
                </a:lnTo>
                <a:lnTo>
                  <a:pt x="827517" y="141839"/>
                </a:lnTo>
                <a:lnTo>
                  <a:pt x="790545" y="90585"/>
                </a:lnTo>
                <a:lnTo>
                  <a:pt x="760664" y="75835"/>
                </a:lnTo>
                <a:lnTo>
                  <a:pt x="742324" y="80323"/>
                </a:lnTo>
                <a:lnTo>
                  <a:pt x="710700" y="129654"/>
                </a:lnTo>
                <a:lnTo>
                  <a:pt x="656893" y="277194"/>
                </a:lnTo>
                <a:lnTo>
                  <a:pt x="639720" y="327015"/>
                </a:lnTo>
                <a:lnTo>
                  <a:pt x="623734" y="377157"/>
                </a:lnTo>
                <a:lnTo>
                  <a:pt x="609420" y="427620"/>
                </a:lnTo>
                <a:lnTo>
                  <a:pt x="601250" y="465435"/>
                </a:lnTo>
                <a:lnTo>
                  <a:pt x="593552" y="507157"/>
                </a:lnTo>
                <a:lnTo>
                  <a:pt x="583896" y="548999"/>
                </a:lnTo>
                <a:lnTo>
                  <a:pt x="569850" y="587175"/>
                </a:lnTo>
                <a:lnTo>
                  <a:pt x="476750" y="416091"/>
                </a:lnTo>
                <a:lnTo>
                  <a:pt x="449007" y="367432"/>
                </a:lnTo>
                <a:lnTo>
                  <a:pt x="420327" y="320127"/>
                </a:lnTo>
                <a:lnTo>
                  <a:pt x="391268" y="276134"/>
                </a:lnTo>
                <a:lnTo>
                  <a:pt x="362390" y="237412"/>
                </a:lnTo>
                <a:lnTo>
                  <a:pt x="334251" y="205920"/>
                </a:lnTo>
                <a:lnTo>
                  <a:pt x="287277" y="171848"/>
                </a:lnTo>
                <a:lnTo>
                  <a:pt x="244684" y="164233"/>
                </a:lnTo>
                <a:lnTo>
                  <a:pt x="231095" y="167740"/>
                </a:lnTo>
                <a:lnTo>
                  <a:pt x="192761" y="198224"/>
                </a:lnTo>
                <a:lnTo>
                  <a:pt x="168991" y="238346"/>
                </a:lnTo>
                <a:lnTo>
                  <a:pt x="146678" y="292410"/>
                </a:lnTo>
                <a:lnTo>
                  <a:pt x="131950" y="336919"/>
                </a:lnTo>
                <a:lnTo>
                  <a:pt x="76216" y="535241"/>
                </a:lnTo>
                <a:lnTo>
                  <a:pt x="62281" y="581039"/>
                </a:lnTo>
                <a:lnTo>
                  <a:pt x="42186" y="637156"/>
                </a:lnTo>
                <a:lnTo>
                  <a:pt x="38941" y="644206"/>
                </a:lnTo>
                <a:lnTo>
                  <a:pt x="32451" y="645488"/>
                </a:lnTo>
                <a:lnTo>
                  <a:pt x="25961" y="649331"/>
                </a:lnTo>
                <a:lnTo>
                  <a:pt x="18933" y="657814"/>
                </a:lnTo>
                <a:lnTo>
                  <a:pt x="8436" y="678811"/>
                </a:lnTo>
                <a:lnTo>
                  <a:pt x="679" y="700617"/>
                </a:lnTo>
                <a:lnTo>
                  <a:pt x="0" y="704441"/>
                </a:lnTo>
                <a:lnTo>
                  <a:pt x="415" y="713943"/>
                </a:lnTo>
                <a:lnTo>
                  <a:pt x="33100" y="739685"/>
                </a:lnTo>
                <a:lnTo>
                  <a:pt x="39590" y="739045"/>
                </a:lnTo>
                <a:lnTo>
                  <a:pt x="74069" y="707726"/>
                </a:lnTo>
                <a:lnTo>
                  <a:pt x="99952" y="660229"/>
                </a:lnTo>
                <a:lnTo>
                  <a:pt x="114636" y="621487"/>
                </a:lnTo>
                <a:lnTo>
                  <a:pt x="128941" y="576924"/>
                </a:lnTo>
                <a:lnTo>
                  <a:pt x="185621" y="375714"/>
                </a:lnTo>
                <a:lnTo>
                  <a:pt x="197446" y="337556"/>
                </a:lnTo>
                <a:lnTo>
                  <a:pt x="222311" y="271817"/>
                </a:lnTo>
                <a:lnTo>
                  <a:pt x="243385" y="234101"/>
                </a:lnTo>
                <a:lnTo>
                  <a:pt x="249875" y="227693"/>
                </a:lnTo>
                <a:lnTo>
                  <a:pt x="251174" y="225128"/>
                </a:lnTo>
                <a:lnTo>
                  <a:pt x="301424" y="260031"/>
                </a:lnTo>
                <a:lnTo>
                  <a:pt x="339477" y="308853"/>
                </a:lnTo>
                <a:lnTo>
                  <a:pt x="367640" y="351397"/>
                </a:lnTo>
                <a:lnTo>
                  <a:pt x="395460" y="397447"/>
                </a:lnTo>
                <a:lnTo>
                  <a:pt x="447831" y="491701"/>
                </a:lnTo>
                <a:lnTo>
                  <a:pt x="499591" y="588057"/>
                </a:lnTo>
                <a:lnTo>
                  <a:pt x="519751" y="623892"/>
                </a:lnTo>
                <a:lnTo>
                  <a:pt x="544740" y="658275"/>
                </a:lnTo>
                <a:lnTo>
                  <a:pt x="575696" y="667914"/>
                </a:lnTo>
                <a:lnTo>
                  <a:pt x="583491" y="665995"/>
                </a:lnTo>
                <a:lnTo>
                  <a:pt x="612018" y="637798"/>
                </a:lnTo>
                <a:lnTo>
                  <a:pt x="633748" y="593833"/>
                </a:lnTo>
                <a:lnTo>
                  <a:pt x="648469" y="542720"/>
                </a:lnTo>
                <a:lnTo>
                  <a:pt x="669777" y="442355"/>
                </a:lnTo>
                <a:lnTo>
                  <a:pt x="683339" y="394992"/>
                </a:lnTo>
                <a:lnTo>
                  <a:pt x="714490" y="300656"/>
                </a:lnTo>
                <a:lnTo>
                  <a:pt x="764562" y="160385"/>
                </a:lnTo>
                <a:lnTo>
                  <a:pt x="802833" y="223845"/>
                </a:lnTo>
                <a:lnTo>
                  <a:pt x="958092" y="525052"/>
                </a:lnTo>
                <a:lnTo>
                  <a:pt x="996696" y="593824"/>
                </a:lnTo>
                <a:lnTo>
                  <a:pt x="1028219" y="640682"/>
                </a:lnTo>
                <a:lnTo>
                  <a:pt x="1059741" y="664653"/>
                </a:lnTo>
                <a:lnTo>
                  <a:pt x="1066997" y="665354"/>
                </a:lnTo>
                <a:lnTo>
                  <a:pt x="1076579" y="664243"/>
                </a:lnTo>
                <a:lnTo>
                  <a:pt x="1107975" y="634115"/>
                </a:lnTo>
                <a:lnTo>
                  <a:pt x="1125127" y="547064"/>
                </a:lnTo>
                <a:lnTo>
                  <a:pt x="1142617" y="461083"/>
                </a:lnTo>
                <a:lnTo>
                  <a:pt x="1167929" y="351748"/>
                </a:lnTo>
                <a:lnTo>
                  <a:pt x="1182625" y="293980"/>
                </a:lnTo>
                <a:lnTo>
                  <a:pt x="1198204" y="237162"/>
                </a:lnTo>
                <a:lnTo>
                  <a:pt x="1214309" y="183556"/>
                </a:lnTo>
                <a:lnTo>
                  <a:pt x="1237363" y="117326"/>
                </a:lnTo>
                <a:lnTo>
                  <a:pt x="1257162" y="73269"/>
                </a:lnTo>
                <a:lnTo>
                  <a:pt x="1281073" y="122143"/>
                </a:lnTo>
                <a:lnTo>
                  <a:pt x="1297696" y="167491"/>
                </a:lnTo>
                <a:lnTo>
                  <a:pt x="1311483" y="214343"/>
                </a:lnTo>
                <a:lnTo>
                  <a:pt x="1347863" y="356522"/>
                </a:lnTo>
                <a:lnTo>
                  <a:pt x="1362341" y="401988"/>
                </a:lnTo>
                <a:lnTo>
                  <a:pt x="1379385" y="445464"/>
                </a:lnTo>
                <a:lnTo>
                  <a:pt x="1437403" y="572202"/>
                </a:lnTo>
                <a:lnTo>
                  <a:pt x="1454474" y="615372"/>
                </a:lnTo>
                <a:lnTo>
                  <a:pt x="1466166" y="656381"/>
                </a:lnTo>
                <a:lnTo>
                  <a:pt x="1493178" y="691146"/>
                </a:lnTo>
                <a:lnTo>
                  <a:pt x="1505087" y="694189"/>
                </a:lnTo>
                <a:lnTo>
                  <a:pt x="1512111" y="694109"/>
                </a:lnTo>
                <a:lnTo>
                  <a:pt x="1544082" y="668968"/>
                </a:lnTo>
                <a:lnTo>
                  <a:pt x="1573239" y="589099"/>
                </a:lnTo>
                <a:lnTo>
                  <a:pt x="1640710" y="351901"/>
                </a:lnTo>
                <a:lnTo>
                  <a:pt x="1671943" y="250930"/>
                </a:lnTo>
                <a:lnTo>
                  <a:pt x="1688107" y="204637"/>
                </a:lnTo>
                <a:lnTo>
                  <a:pt x="1710923" y="148226"/>
                </a:lnTo>
                <a:lnTo>
                  <a:pt x="1737475" y="100152"/>
                </a:lnTo>
                <a:lnTo>
                  <a:pt x="1739424" y="98228"/>
                </a:lnTo>
                <a:lnTo>
                  <a:pt x="1746515" y="111055"/>
                </a:lnTo>
                <a:lnTo>
                  <a:pt x="1908153" y="466710"/>
                </a:lnTo>
                <a:lnTo>
                  <a:pt x="1936846" y="532118"/>
                </a:lnTo>
                <a:lnTo>
                  <a:pt x="1980630" y="636746"/>
                </a:lnTo>
                <a:lnTo>
                  <a:pt x="1992545" y="662147"/>
                </a:lnTo>
                <a:lnTo>
                  <a:pt x="2000745" y="671611"/>
                </a:lnTo>
                <a:lnTo>
                  <a:pt x="2009143" y="676809"/>
                </a:lnTo>
                <a:lnTo>
                  <a:pt x="2016699" y="679002"/>
                </a:lnTo>
                <a:lnTo>
                  <a:pt x="2031466" y="679453"/>
                </a:lnTo>
                <a:lnTo>
                  <a:pt x="2037962" y="676887"/>
                </a:lnTo>
                <a:lnTo>
                  <a:pt x="2049005" y="669838"/>
                </a:lnTo>
                <a:lnTo>
                  <a:pt x="2053552" y="663430"/>
                </a:lnTo>
                <a:lnTo>
                  <a:pt x="2067923" y="631232"/>
                </a:lnTo>
                <a:lnTo>
                  <a:pt x="2170625" y="350372"/>
                </a:lnTo>
                <a:lnTo>
                  <a:pt x="2212925" y="242913"/>
                </a:lnTo>
                <a:lnTo>
                  <a:pt x="2233973" y="194376"/>
                </a:lnTo>
                <a:lnTo>
                  <a:pt x="2258630" y="143897"/>
                </a:lnTo>
                <a:lnTo>
                  <a:pt x="2270284" y="123172"/>
                </a:lnTo>
                <a:lnTo>
                  <a:pt x="2284586" y="102076"/>
                </a:lnTo>
                <a:lnTo>
                  <a:pt x="2309000" y="141732"/>
                </a:lnTo>
                <a:lnTo>
                  <a:pt x="2337798" y="194376"/>
                </a:lnTo>
                <a:lnTo>
                  <a:pt x="2381304" y="285227"/>
                </a:lnTo>
                <a:lnTo>
                  <a:pt x="2509637" y="568552"/>
                </a:lnTo>
                <a:lnTo>
                  <a:pt x="2526738" y="603738"/>
                </a:lnTo>
                <a:lnTo>
                  <a:pt x="2558813" y="658785"/>
                </a:lnTo>
                <a:lnTo>
                  <a:pt x="2588321" y="680730"/>
                </a:lnTo>
                <a:lnTo>
                  <a:pt x="2600237" y="679573"/>
                </a:lnTo>
                <a:lnTo>
                  <a:pt x="2635633" y="648211"/>
                </a:lnTo>
                <a:lnTo>
                  <a:pt x="2654525" y="608323"/>
                </a:lnTo>
                <a:lnTo>
                  <a:pt x="2746304" y="366510"/>
                </a:lnTo>
                <a:lnTo>
                  <a:pt x="2768823" y="312576"/>
                </a:lnTo>
                <a:lnTo>
                  <a:pt x="2792376" y="261376"/>
                </a:lnTo>
                <a:lnTo>
                  <a:pt x="2816812" y="214877"/>
                </a:lnTo>
                <a:lnTo>
                  <a:pt x="2847086" y="168902"/>
                </a:lnTo>
                <a:lnTo>
                  <a:pt x="2876682" y="138732"/>
                </a:lnTo>
                <a:lnTo>
                  <a:pt x="2883015" y="134784"/>
                </a:lnTo>
                <a:lnTo>
                  <a:pt x="2903797" y="165313"/>
                </a:lnTo>
                <a:lnTo>
                  <a:pt x="2930235" y="224622"/>
                </a:lnTo>
                <a:lnTo>
                  <a:pt x="2948074" y="276436"/>
                </a:lnTo>
                <a:lnTo>
                  <a:pt x="2963564" y="329176"/>
                </a:lnTo>
                <a:lnTo>
                  <a:pt x="2975860" y="378230"/>
                </a:lnTo>
                <a:lnTo>
                  <a:pt x="2984117" y="418990"/>
                </a:lnTo>
                <a:lnTo>
                  <a:pt x="2987490" y="447486"/>
                </a:lnTo>
                <a:lnTo>
                  <a:pt x="2986840" y="458037"/>
                </a:lnTo>
                <a:lnTo>
                  <a:pt x="2989601" y="467988"/>
                </a:lnTo>
                <a:lnTo>
                  <a:pt x="3028366" y="484330"/>
                </a:lnTo>
                <a:lnTo>
                  <a:pt x="3049928" y="440064"/>
                </a:lnTo>
                <a:lnTo>
                  <a:pt x="3048497" y="423772"/>
                </a:lnTo>
                <a:lnTo>
                  <a:pt x="3032536" y="345219"/>
                </a:lnTo>
                <a:lnTo>
                  <a:pt x="3019455" y="296099"/>
                </a:lnTo>
                <a:lnTo>
                  <a:pt x="3003884" y="245166"/>
                </a:lnTo>
                <a:lnTo>
                  <a:pt x="2986505" y="195980"/>
                </a:lnTo>
                <a:lnTo>
                  <a:pt x="2968002" y="152101"/>
                </a:lnTo>
                <a:lnTo>
                  <a:pt x="2941335" y="105951"/>
                </a:lnTo>
                <a:lnTo>
                  <a:pt x="2914141" y="79041"/>
                </a:lnTo>
                <a:lnTo>
                  <a:pt x="2880845" y="70744"/>
                </a:lnTo>
                <a:lnTo>
                  <a:pt x="2870023" y="73269"/>
                </a:lnTo>
                <a:lnTo>
                  <a:pt x="2821819" y="105463"/>
                </a:lnTo>
                <a:lnTo>
                  <a:pt x="2774589" y="165515"/>
                </a:lnTo>
                <a:lnTo>
                  <a:pt x="2752004" y="204525"/>
                </a:lnTo>
                <a:lnTo>
                  <a:pt x="2730082" y="248068"/>
                </a:lnTo>
                <a:lnTo>
                  <a:pt x="2708937" y="294795"/>
                </a:lnTo>
                <a:lnTo>
                  <a:pt x="2688682" y="343353"/>
                </a:lnTo>
                <a:lnTo>
                  <a:pt x="2611848" y="545816"/>
                </a:lnTo>
                <a:lnTo>
                  <a:pt x="2591569" y="592941"/>
                </a:lnTo>
                <a:lnTo>
                  <a:pt x="2575044" y="560630"/>
                </a:lnTo>
                <a:lnTo>
                  <a:pt x="2418049" y="214376"/>
                </a:lnTo>
                <a:lnTo>
                  <a:pt x="2395557" y="167439"/>
                </a:lnTo>
                <a:lnTo>
                  <a:pt x="2372245" y="122294"/>
                </a:lnTo>
                <a:lnTo>
                  <a:pt x="2350627" y="85020"/>
                </a:lnTo>
                <a:lnTo>
                  <a:pt x="2316416" y="40561"/>
                </a:lnTo>
                <a:lnTo>
                  <a:pt x="2284627" y="30219"/>
                </a:lnTo>
                <a:lnTo>
                  <a:pt x="2276142" y="32223"/>
                </a:lnTo>
                <a:lnTo>
                  <a:pt x="2241118" y="58518"/>
                </a:lnTo>
                <a:lnTo>
                  <a:pt x="2210838" y="104100"/>
                </a:lnTo>
                <a:lnTo>
                  <a:pt x="2178163" y="169363"/>
                </a:lnTo>
                <a:lnTo>
                  <a:pt x="2159386" y="212496"/>
                </a:lnTo>
                <a:lnTo>
                  <a:pt x="2121557" y="307714"/>
                </a:lnTo>
                <a:lnTo>
                  <a:pt x="2024321" y="575000"/>
                </a:lnTo>
                <a:lnTo>
                  <a:pt x="1966562" y="441713"/>
                </a:lnTo>
                <a:lnTo>
                  <a:pt x="1801354" y="78821"/>
                </a:lnTo>
                <a:lnTo>
                  <a:pt x="1777695" y="41844"/>
                </a:lnTo>
                <a:lnTo>
                  <a:pt x="1743097" y="26835"/>
                </a:lnTo>
                <a:lnTo>
                  <a:pt x="1731629" y="29070"/>
                </a:lnTo>
                <a:lnTo>
                  <a:pt x="1692654" y="58518"/>
                </a:lnTo>
                <a:lnTo>
                  <a:pt x="1661521" y="110273"/>
                </a:lnTo>
                <a:lnTo>
                  <a:pt x="1630348" y="184114"/>
                </a:lnTo>
                <a:lnTo>
                  <a:pt x="1613942" y="231104"/>
                </a:lnTo>
                <a:lnTo>
                  <a:pt x="1582254" y="333284"/>
                </a:lnTo>
                <a:lnTo>
                  <a:pt x="1511583" y="581408"/>
                </a:lnTo>
                <a:lnTo>
                  <a:pt x="1509634" y="585897"/>
                </a:lnTo>
                <a:lnTo>
                  <a:pt x="1488372" y="535052"/>
                </a:lnTo>
                <a:lnTo>
                  <a:pt x="1441930" y="434327"/>
                </a:lnTo>
                <a:lnTo>
                  <a:pt x="1421399" y="382764"/>
                </a:lnTo>
                <a:lnTo>
                  <a:pt x="1406568" y="335929"/>
                </a:lnTo>
                <a:lnTo>
                  <a:pt x="1368518" y="189755"/>
                </a:lnTo>
                <a:lnTo>
                  <a:pt x="1354083" y="141640"/>
                </a:lnTo>
                <a:lnTo>
                  <a:pt x="1336824" y="95079"/>
                </a:lnTo>
                <a:lnTo>
                  <a:pt x="1305915" y="33212"/>
                </a:lnTo>
                <a:lnTo>
                  <a:pt x="1278923" y="5260"/>
                </a:lnTo>
                <a:lnTo>
                  <a:pt x="1271149" y="1984"/>
                </a:lnTo>
                <a:lnTo>
                  <a:pt x="1263008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63"/>
            <a:ext cx="4219793" cy="19881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735775" y="64"/>
            <a:ext cx="4117975" cy="1263650"/>
          </a:xfrm>
          <a:custGeom>
            <a:avLst/>
            <a:gdLst/>
            <a:ahLst/>
            <a:cxnLst/>
            <a:rect l="l" t="t" r="r" b="b"/>
            <a:pathLst>
              <a:path w="4117975" h="1263650">
                <a:moveTo>
                  <a:pt x="27009" y="0"/>
                </a:moveTo>
                <a:lnTo>
                  <a:pt x="0" y="0"/>
                </a:lnTo>
                <a:lnTo>
                  <a:pt x="8098" y="38099"/>
                </a:lnTo>
                <a:lnTo>
                  <a:pt x="20959" y="88899"/>
                </a:lnTo>
                <a:lnTo>
                  <a:pt x="35851" y="138430"/>
                </a:lnTo>
                <a:lnTo>
                  <a:pt x="52753" y="186690"/>
                </a:lnTo>
                <a:lnTo>
                  <a:pt x="71641" y="234950"/>
                </a:lnTo>
                <a:lnTo>
                  <a:pt x="92493" y="281940"/>
                </a:lnTo>
                <a:lnTo>
                  <a:pt x="115287" y="328930"/>
                </a:lnTo>
                <a:lnTo>
                  <a:pt x="140000" y="374650"/>
                </a:lnTo>
                <a:lnTo>
                  <a:pt x="165181" y="416560"/>
                </a:lnTo>
                <a:lnTo>
                  <a:pt x="191847" y="458470"/>
                </a:lnTo>
                <a:lnTo>
                  <a:pt x="219940" y="499110"/>
                </a:lnTo>
                <a:lnTo>
                  <a:pt x="249402" y="538480"/>
                </a:lnTo>
                <a:lnTo>
                  <a:pt x="280174" y="577850"/>
                </a:lnTo>
                <a:lnTo>
                  <a:pt x="312197" y="614680"/>
                </a:lnTo>
                <a:lnTo>
                  <a:pt x="345415" y="651510"/>
                </a:lnTo>
                <a:lnTo>
                  <a:pt x="379767" y="687070"/>
                </a:lnTo>
                <a:lnTo>
                  <a:pt x="415196" y="721360"/>
                </a:lnTo>
                <a:lnTo>
                  <a:pt x="451644" y="755650"/>
                </a:lnTo>
                <a:lnTo>
                  <a:pt x="489051" y="787400"/>
                </a:lnTo>
                <a:lnTo>
                  <a:pt x="527361" y="819150"/>
                </a:lnTo>
                <a:lnTo>
                  <a:pt x="566514" y="849630"/>
                </a:lnTo>
                <a:lnTo>
                  <a:pt x="606452" y="878840"/>
                </a:lnTo>
                <a:lnTo>
                  <a:pt x="647117" y="906780"/>
                </a:lnTo>
                <a:lnTo>
                  <a:pt x="730394" y="960120"/>
                </a:lnTo>
                <a:lnTo>
                  <a:pt x="819357" y="1010920"/>
                </a:lnTo>
                <a:lnTo>
                  <a:pt x="910478" y="1056640"/>
                </a:lnTo>
                <a:lnTo>
                  <a:pt x="956795" y="1078230"/>
                </a:lnTo>
                <a:lnTo>
                  <a:pt x="1098523" y="1135380"/>
                </a:lnTo>
                <a:lnTo>
                  <a:pt x="1146622" y="1151890"/>
                </a:lnTo>
                <a:lnTo>
                  <a:pt x="1195114" y="1167130"/>
                </a:lnTo>
                <a:lnTo>
                  <a:pt x="1293194" y="1195070"/>
                </a:lnTo>
                <a:lnTo>
                  <a:pt x="1392597" y="1217930"/>
                </a:lnTo>
                <a:lnTo>
                  <a:pt x="1442742" y="1228090"/>
                </a:lnTo>
                <a:lnTo>
                  <a:pt x="1543817" y="1243330"/>
                </a:lnTo>
                <a:lnTo>
                  <a:pt x="1594162" y="1249680"/>
                </a:lnTo>
                <a:lnTo>
                  <a:pt x="1644582" y="1254760"/>
                </a:lnTo>
                <a:lnTo>
                  <a:pt x="1695060" y="1258570"/>
                </a:lnTo>
                <a:lnTo>
                  <a:pt x="1796128" y="1263650"/>
                </a:lnTo>
                <a:lnTo>
                  <a:pt x="1897232" y="1263650"/>
                </a:lnTo>
                <a:lnTo>
                  <a:pt x="1998242" y="1261110"/>
                </a:lnTo>
                <a:lnTo>
                  <a:pt x="2099026" y="1253490"/>
                </a:lnTo>
                <a:lnTo>
                  <a:pt x="2239483" y="1235710"/>
                </a:lnTo>
                <a:lnTo>
                  <a:pt x="1863122" y="1235710"/>
                </a:lnTo>
                <a:lnTo>
                  <a:pt x="1761758" y="1233170"/>
                </a:lnTo>
                <a:lnTo>
                  <a:pt x="1711105" y="1230630"/>
                </a:lnTo>
                <a:lnTo>
                  <a:pt x="1660492" y="1226820"/>
                </a:lnTo>
                <a:lnTo>
                  <a:pt x="1559458" y="1216660"/>
                </a:lnTo>
                <a:lnTo>
                  <a:pt x="1459640" y="1201420"/>
                </a:lnTo>
                <a:lnTo>
                  <a:pt x="1410471" y="1192530"/>
                </a:lnTo>
                <a:lnTo>
                  <a:pt x="1361581" y="1182370"/>
                </a:lnTo>
                <a:lnTo>
                  <a:pt x="1312992" y="1170940"/>
                </a:lnTo>
                <a:lnTo>
                  <a:pt x="1264723" y="1158240"/>
                </a:lnTo>
                <a:lnTo>
                  <a:pt x="1216794" y="1144270"/>
                </a:lnTo>
                <a:lnTo>
                  <a:pt x="1169226" y="1129030"/>
                </a:lnTo>
                <a:lnTo>
                  <a:pt x="1075251" y="1096010"/>
                </a:lnTo>
                <a:lnTo>
                  <a:pt x="982959" y="1057910"/>
                </a:lnTo>
                <a:lnTo>
                  <a:pt x="937493" y="1037590"/>
                </a:lnTo>
                <a:lnTo>
                  <a:pt x="892508" y="1016000"/>
                </a:lnTo>
                <a:lnTo>
                  <a:pt x="804060" y="970280"/>
                </a:lnTo>
                <a:lnTo>
                  <a:pt x="717775" y="919480"/>
                </a:lnTo>
                <a:lnTo>
                  <a:pt x="674272" y="891540"/>
                </a:lnTo>
                <a:lnTo>
                  <a:pt x="631492" y="862330"/>
                </a:lnTo>
                <a:lnTo>
                  <a:pt x="589505" y="831850"/>
                </a:lnTo>
                <a:lnTo>
                  <a:pt x="548378" y="800100"/>
                </a:lnTo>
                <a:lnTo>
                  <a:pt x="508183" y="767080"/>
                </a:lnTo>
                <a:lnTo>
                  <a:pt x="468988" y="734060"/>
                </a:lnTo>
                <a:lnTo>
                  <a:pt x="430863" y="698500"/>
                </a:lnTo>
                <a:lnTo>
                  <a:pt x="393878" y="661670"/>
                </a:lnTo>
                <a:lnTo>
                  <a:pt x="358101" y="624840"/>
                </a:lnTo>
                <a:lnTo>
                  <a:pt x="323602" y="586740"/>
                </a:lnTo>
                <a:lnTo>
                  <a:pt x="290451" y="546100"/>
                </a:lnTo>
                <a:lnTo>
                  <a:pt x="258717" y="505460"/>
                </a:lnTo>
                <a:lnTo>
                  <a:pt x="228470" y="463550"/>
                </a:lnTo>
                <a:lnTo>
                  <a:pt x="199779" y="420370"/>
                </a:lnTo>
                <a:lnTo>
                  <a:pt x="172713" y="377190"/>
                </a:lnTo>
                <a:lnTo>
                  <a:pt x="147342" y="331470"/>
                </a:lnTo>
                <a:lnTo>
                  <a:pt x="123732" y="285750"/>
                </a:lnTo>
                <a:lnTo>
                  <a:pt x="102124" y="237490"/>
                </a:lnTo>
                <a:lnTo>
                  <a:pt x="82541" y="190500"/>
                </a:lnTo>
                <a:lnTo>
                  <a:pt x="65004" y="140970"/>
                </a:lnTo>
                <a:lnTo>
                  <a:pt x="49535" y="91440"/>
                </a:lnTo>
                <a:lnTo>
                  <a:pt x="36156" y="41910"/>
                </a:lnTo>
                <a:lnTo>
                  <a:pt x="27009" y="0"/>
                </a:lnTo>
                <a:close/>
              </a:path>
              <a:path w="4117975" h="1263650">
                <a:moveTo>
                  <a:pt x="2491269" y="1182370"/>
                </a:moveTo>
                <a:lnTo>
                  <a:pt x="2366675" y="1182370"/>
                </a:lnTo>
                <a:lnTo>
                  <a:pt x="2316843" y="1192530"/>
                </a:lnTo>
                <a:lnTo>
                  <a:pt x="2266849" y="1201420"/>
                </a:lnTo>
                <a:lnTo>
                  <a:pt x="2166446" y="1216660"/>
                </a:lnTo>
                <a:lnTo>
                  <a:pt x="2065600" y="1226820"/>
                </a:lnTo>
                <a:lnTo>
                  <a:pt x="2015054" y="1230630"/>
                </a:lnTo>
                <a:lnTo>
                  <a:pt x="1964447" y="1233170"/>
                </a:lnTo>
                <a:lnTo>
                  <a:pt x="1863122" y="1235710"/>
                </a:lnTo>
                <a:lnTo>
                  <a:pt x="2239483" y="1235710"/>
                </a:lnTo>
                <a:lnTo>
                  <a:pt x="2249490" y="1234440"/>
                </a:lnTo>
                <a:lnTo>
                  <a:pt x="2299389" y="1225550"/>
                </a:lnTo>
                <a:lnTo>
                  <a:pt x="2398705" y="1205230"/>
                </a:lnTo>
                <a:lnTo>
                  <a:pt x="2448089" y="1193800"/>
                </a:lnTo>
                <a:lnTo>
                  <a:pt x="2491269" y="1182370"/>
                </a:lnTo>
                <a:close/>
              </a:path>
              <a:path w="4117975" h="1263650">
                <a:moveTo>
                  <a:pt x="431993" y="0"/>
                </a:moveTo>
                <a:lnTo>
                  <a:pt x="399352" y="0"/>
                </a:lnTo>
                <a:lnTo>
                  <a:pt x="405219" y="16510"/>
                </a:lnTo>
                <a:lnTo>
                  <a:pt x="424017" y="62230"/>
                </a:lnTo>
                <a:lnTo>
                  <a:pt x="444555" y="106680"/>
                </a:lnTo>
                <a:lnTo>
                  <a:pt x="466231" y="152400"/>
                </a:lnTo>
                <a:lnTo>
                  <a:pt x="489026" y="196850"/>
                </a:lnTo>
                <a:lnTo>
                  <a:pt x="512921" y="240030"/>
                </a:lnTo>
                <a:lnTo>
                  <a:pt x="537895" y="281940"/>
                </a:lnTo>
                <a:lnTo>
                  <a:pt x="563929" y="323850"/>
                </a:lnTo>
                <a:lnTo>
                  <a:pt x="591004" y="365760"/>
                </a:lnTo>
                <a:lnTo>
                  <a:pt x="619099" y="405130"/>
                </a:lnTo>
                <a:lnTo>
                  <a:pt x="648196" y="444500"/>
                </a:lnTo>
                <a:lnTo>
                  <a:pt x="678274" y="483870"/>
                </a:lnTo>
                <a:lnTo>
                  <a:pt x="709315" y="521970"/>
                </a:lnTo>
                <a:lnTo>
                  <a:pt x="741298" y="558800"/>
                </a:lnTo>
                <a:lnTo>
                  <a:pt x="774204" y="594360"/>
                </a:lnTo>
                <a:lnTo>
                  <a:pt x="808013" y="629920"/>
                </a:lnTo>
                <a:lnTo>
                  <a:pt x="842705" y="664210"/>
                </a:lnTo>
                <a:lnTo>
                  <a:pt x="878262" y="697230"/>
                </a:lnTo>
                <a:lnTo>
                  <a:pt x="914663" y="730250"/>
                </a:lnTo>
                <a:lnTo>
                  <a:pt x="951889" y="760730"/>
                </a:lnTo>
                <a:lnTo>
                  <a:pt x="989921" y="791210"/>
                </a:lnTo>
                <a:lnTo>
                  <a:pt x="1028738" y="821690"/>
                </a:lnTo>
                <a:lnTo>
                  <a:pt x="1068321" y="849630"/>
                </a:lnTo>
                <a:lnTo>
                  <a:pt x="1108650" y="877570"/>
                </a:lnTo>
                <a:lnTo>
                  <a:pt x="1149706" y="902970"/>
                </a:lnTo>
                <a:lnTo>
                  <a:pt x="1191470" y="928370"/>
                </a:lnTo>
                <a:lnTo>
                  <a:pt x="1277040" y="976630"/>
                </a:lnTo>
                <a:lnTo>
                  <a:pt x="1320808" y="998220"/>
                </a:lnTo>
                <a:lnTo>
                  <a:pt x="1410210" y="1038860"/>
                </a:lnTo>
                <a:lnTo>
                  <a:pt x="1455806" y="1057910"/>
                </a:lnTo>
                <a:lnTo>
                  <a:pt x="1501971" y="1075690"/>
                </a:lnTo>
                <a:lnTo>
                  <a:pt x="1595934" y="1106170"/>
                </a:lnTo>
                <a:lnTo>
                  <a:pt x="1643692" y="1120140"/>
                </a:lnTo>
                <a:lnTo>
                  <a:pt x="1691941" y="1132840"/>
                </a:lnTo>
                <a:lnTo>
                  <a:pt x="1740663" y="1144270"/>
                </a:lnTo>
                <a:lnTo>
                  <a:pt x="1792166" y="1154430"/>
                </a:lnTo>
                <a:lnTo>
                  <a:pt x="1843874" y="1163320"/>
                </a:lnTo>
                <a:lnTo>
                  <a:pt x="1895762" y="1170940"/>
                </a:lnTo>
                <a:lnTo>
                  <a:pt x="1947805" y="1177290"/>
                </a:lnTo>
                <a:lnTo>
                  <a:pt x="1999976" y="1182370"/>
                </a:lnTo>
                <a:lnTo>
                  <a:pt x="2052252" y="1186180"/>
                </a:lnTo>
                <a:lnTo>
                  <a:pt x="2104606" y="1188720"/>
                </a:lnTo>
                <a:lnTo>
                  <a:pt x="2157014" y="1189990"/>
                </a:lnTo>
                <a:lnTo>
                  <a:pt x="2209450" y="1189990"/>
                </a:lnTo>
                <a:lnTo>
                  <a:pt x="2261889" y="1188720"/>
                </a:lnTo>
                <a:lnTo>
                  <a:pt x="2314306" y="1186180"/>
                </a:lnTo>
                <a:lnTo>
                  <a:pt x="2366675" y="1182370"/>
                </a:lnTo>
                <a:lnTo>
                  <a:pt x="2491269" y="1182370"/>
                </a:lnTo>
                <a:lnTo>
                  <a:pt x="2534245" y="1170940"/>
                </a:lnTo>
                <a:lnTo>
                  <a:pt x="2572752" y="1159510"/>
                </a:lnTo>
                <a:lnTo>
                  <a:pt x="2158107" y="1159510"/>
                </a:lnTo>
                <a:lnTo>
                  <a:pt x="2106551" y="1158240"/>
                </a:lnTo>
                <a:lnTo>
                  <a:pt x="2055033" y="1155700"/>
                </a:lnTo>
                <a:lnTo>
                  <a:pt x="2003577" y="1151890"/>
                </a:lnTo>
                <a:lnTo>
                  <a:pt x="1952208" y="1146810"/>
                </a:lnTo>
                <a:lnTo>
                  <a:pt x="1900948" y="1140460"/>
                </a:lnTo>
                <a:lnTo>
                  <a:pt x="1849822" y="1132840"/>
                </a:lnTo>
                <a:lnTo>
                  <a:pt x="1798854" y="1123950"/>
                </a:lnTo>
                <a:lnTo>
                  <a:pt x="1748067" y="1113790"/>
                </a:lnTo>
                <a:lnTo>
                  <a:pt x="1697485" y="1102360"/>
                </a:lnTo>
                <a:lnTo>
                  <a:pt x="1648753" y="1089660"/>
                </a:lnTo>
                <a:lnTo>
                  <a:pt x="1600543" y="1075690"/>
                </a:lnTo>
                <a:lnTo>
                  <a:pt x="1552875" y="1060450"/>
                </a:lnTo>
                <a:lnTo>
                  <a:pt x="1505770" y="1043940"/>
                </a:lnTo>
                <a:lnTo>
                  <a:pt x="1459248" y="1026160"/>
                </a:lnTo>
                <a:lnTo>
                  <a:pt x="1413330" y="1007110"/>
                </a:lnTo>
                <a:lnTo>
                  <a:pt x="1368034" y="986790"/>
                </a:lnTo>
                <a:lnTo>
                  <a:pt x="1323383" y="965200"/>
                </a:lnTo>
                <a:lnTo>
                  <a:pt x="1236092" y="919480"/>
                </a:lnTo>
                <a:lnTo>
                  <a:pt x="1193494" y="894080"/>
                </a:lnTo>
                <a:lnTo>
                  <a:pt x="1151620" y="868680"/>
                </a:lnTo>
                <a:lnTo>
                  <a:pt x="1110492" y="840740"/>
                </a:lnTo>
                <a:lnTo>
                  <a:pt x="1070129" y="812800"/>
                </a:lnTo>
                <a:lnTo>
                  <a:pt x="1030551" y="783590"/>
                </a:lnTo>
                <a:lnTo>
                  <a:pt x="991780" y="754380"/>
                </a:lnTo>
                <a:lnTo>
                  <a:pt x="953834" y="722630"/>
                </a:lnTo>
                <a:lnTo>
                  <a:pt x="916736" y="690880"/>
                </a:lnTo>
                <a:lnTo>
                  <a:pt x="880503" y="657860"/>
                </a:lnTo>
                <a:lnTo>
                  <a:pt x="845158" y="623570"/>
                </a:lnTo>
                <a:lnTo>
                  <a:pt x="810721" y="588010"/>
                </a:lnTo>
                <a:lnTo>
                  <a:pt x="777211" y="552450"/>
                </a:lnTo>
                <a:lnTo>
                  <a:pt x="744648" y="515620"/>
                </a:lnTo>
                <a:lnTo>
                  <a:pt x="713054" y="477520"/>
                </a:lnTo>
                <a:lnTo>
                  <a:pt x="682448" y="439420"/>
                </a:lnTo>
                <a:lnTo>
                  <a:pt x="652851" y="400050"/>
                </a:lnTo>
                <a:lnTo>
                  <a:pt x="624283" y="359410"/>
                </a:lnTo>
                <a:lnTo>
                  <a:pt x="596764" y="318770"/>
                </a:lnTo>
                <a:lnTo>
                  <a:pt x="570314" y="276860"/>
                </a:lnTo>
                <a:lnTo>
                  <a:pt x="544955" y="233680"/>
                </a:lnTo>
                <a:lnTo>
                  <a:pt x="520705" y="190500"/>
                </a:lnTo>
                <a:lnTo>
                  <a:pt x="497585" y="146050"/>
                </a:lnTo>
                <a:lnTo>
                  <a:pt x="475616" y="101600"/>
                </a:lnTo>
                <a:lnTo>
                  <a:pt x="454818" y="55880"/>
                </a:lnTo>
                <a:lnTo>
                  <a:pt x="435211" y="8890"/>
                </a:lnTo>
                <a:lnTo>
                  <a:pt x="431993" y="0"/>
                </a:lnTo>
                <a:close/>
              </a:path>
              <a:path w="4117975" h="1263650">
                <a:moveTo>
                  <a:pt x="3892778" y="35560"/>
                </a:moveTo>
                <a:lnTo>
                  <a:pt x="3859305" y="35560"/>
                </a:lnTo>
                <a:lnTo>
                  <a:pt x="3843384" y="71120"/>
                </a:lnTo>
                <a:lnTo>
                  <a:pt x="3826794" y="105410"/>
                </a:lnTo>
                <a:lnTo>
                  <a:pt x="3809523" y="139700"/>
                </a:lnTo>
                <a:lnTo>
                  <a:pt x="3791558" y="173990"/>
                </a:lnTo>
                <a:lnTo>
                  <a:pt x="3765842" y="218440"/>
                </a:lnTo>
                <a:lnTo>
                  <a:pt x="3738941" y="262890"/>
                </a:lnTo>
                <a:lnTo>
                  <a:pt x="3710876" y="306070"/>
                </a:lnTo>
                <a:lnTo>
                  <a:pt x="3681664" y="349250"/>
                </a:lnTo>
                <a:lnTo>
                  <a:pt x="3651327" y="391160"/>
                </a:lnTo>
                <a:lnTo>
                  <a:pt x="3619883" y="433070"/>
                </a:lnTo>
                <a:lnTo>
                  <a:pt x="3587351" y="472440"/>
                </a:lnTo>
                <a:lnTo>
                  <a:pt x="3553752" y="511810"/>
                </a:lnTo>
                <a:lnTo>
                  <a:pt x="3519105" y="549910"/>
                </a:lnTo>
                <a:lnTo>
                  <a:pt x="3483430" y="588010"/>
                </a:lnTo>
                <a:lnTo>
                  <a:pt x="3446745" y="624840"/>
                </a:lnTo>
                <a:lnTo>
                  <a:pt x="3409071" y="660400"/>
                </a:lnTo>
                <a:lnTo>
                  <a:pt x="3370428" y="694690"/>
                </a:lnTo>
                <a:lnTo>
                  <a:pt x="3330833" y="727710"/>
                </a:lnTo>
                <a:lnTo>
                  <a:pt x="3290308" y="760730"/>
                </a:lnTo>
                <a:lnTo>
                  <a:pt x="3248871" y="791210"/>
                </a:lnTo>
                <a:lnTo>
                  <a:pt x="3206543" y="821690"/>
                </a:lnTo>
                <a:lnTo>
                  <a:pt x="3122134" y="877570"/>
                </a:lnTo>
                <a:lnTo>
                  <a:pt x="3079050" y="904240"/>
                </a:lnTo>
                <a:lnTo>
                  <a:pt x="3035402" y="929640"/>
                </a:lnTo>
                <a:lnTo>
                  <a:pt x="2946479" y="977900"/>
                </a:lnTo>
                <a:lnTo>
                  <a:pt x="2901238" y="1000760"/>
                </a:lnTo>
                <a:lnTo>
                  <a:pt x="2855500" y="1022350"/>
                </a:lnTo>
                <a:lnTo>
                  <a:pt x="2809281" y="1042670"/>
                </a:lnTo>
                <a:lnTo>
                  <a:pt x="2762597" y="1061720"/>
                </a:lnTo>
                <a:lnTo>
                  <a:pt x="2667905" y="1097280"/>
                </a:lnTo>
                <a:lnTo>
                  <a:pt x="2619929" y="1113790"/>
                </a:lnTo>
                <a:lnTo>
                  <a:pt x="2569096" y="1123950"/>
                </a:lnTo>
                <a:lnTo>
                  <a:pt x="2518086" y="1132840"/>
                </a:lnTo>
                <a:lnTo>
                  <a:pt x="2466926" y="1140460"/>
                </a:lnTo>
                <a:lnTo>
                  <a:pt x="2415637" y="1146810"/>
                </a:lnTo>
                <a:lnTo>
                  <a:pt x="2364244" y="1151890"/>
                </a:lnTo>
                <a:lnTo>
                  <a:pt x="2312771" y="1155700"/>
                </a:lnTo>
                <a:lnTo>
                  <a:pt x="2261241" y="1158240"/>
                </a:lnTo>
                <a:lnTo>
                  <a:pt x="2209679" y="1159510"/>
                </a:lnTo>
                <a:lnTo>
                  <a:pt x="2572752" y="1159510"/>
                </a:lnTo>
                <a:lnTo>
                  <a:pt x="2619639" y="1145540"/>
                </a:lnTo>
                <a:lnTo>
                  <a:pt x="2638368" y="1141730"/>
                </a:lnTo>
                <a:lnTo>
                  <a:pt x="2657056" y="1136650"/>
                </a:lnTo>
                <a:lnTo>
                  <a:pt x="2743897" y="1116330"/>
                </a:lnTo>
                <a:lnTo>
                  <a:pt x="2841923" y="1088390"/>
                </a:lnTo>
                <a:lnTo>
                  <a:pt x="2890381" y="1073150"/>
                </a:lnTo>
                <a:lnTo>
                  <a:pt x="2972487" y="1042670"/>
                </a:lnTo>
                <a:lnTo>
                  <a:pt x="2881325" y="1042670"/>
                </a:lnTo>
                <a:lnTo>
                  <a:pt x="2970353" y="999490"/>
                </a:lnTo>
                <a:lnTo>
                  <a:pt x="3014085" y="976630"/>
                </a:lnTo>
                <a:lnTo>
                  <a:pt x="3057275" y="952500"/>
                </a:lnTo>
                <a:lnTo>
                  <a:pt x="3099908" y="927100"/>
                </a:lnTo>
                <a:lnTo>
                  <a:pt x="3183437" y="873760"/>
                </a:lnTo>
                <a:lnTo>
                  <a:pt x="3224304" y="845820"/>
                </a:lnTo>
                <a:lnTo>
                  <a:pt x="3304527" y="787400"/>
                </a:lnTo>
                <a:lnTo>
                  <a:pt x="3343665" y="755650"/>
                </a:lnTo>
                <a:lnTo>
                  <a:pt x="3381946" y="723900"/>
                </a:lnTo>
                <a:lnTo>
                  <a:pt x="3419354" y="690880"/>
                </a:lnTo>
                <a:lnTo>
                  <a:pt x="3455875" y="657860"/>
                </a:lnTo>
                <a:lnTo>
                  <a:pt x="3491490" y="622300"/>
                </a:lnTo>
                <a:lnTo>
                  <a:pt x="3526185" y="586740"/>
                </a:lnTo>
                <a:lnTo>
                  <a:pt x="3559944" y="551180"/>
                </a:lnTo>
                <a:lnTo>
                  <a:pt x="3592749" y="513080"/>
                </a:lnTo>
                <a:lnTo>
                  <a:pt x="3624584" y="474980"/>
                </a:lnTo>
                <a:lnTo>
                  <a:pt x="3655435" y="436880"/>
                </a:lnTo>
                <a:lnTo>
                  <a:pt x="3714115" y="356870"/>
                </a:lnTo>
                <a:lnTo>
                  <a:pt x="3741913" y="314960"/>
                </a:lnTo>
                <a:lnTo>
                  <a:pt x="3768660" y="273050"/>
                </a:lnTo>
                <a:lnTo>
                  <a:pt x="3794341" y="229870"/>
                </a:lnTo>
                <a:lnTo>
                  <a:pt x="3818940" y="186690"/>
                </a:lnTo>
                <a:lnTo>
                  <a:pt x="3842441" y="143510"/>
                </a:lnTo>
                <a:lnTo>
                  <a:pt x="3863392" y="100330"/>
                </a:lnTo>
                <a:lnTo>
                  <a:pt x="3883325" y="57150"/>
                </a:lnTo>
                <a:lnTo>
                  <a:pt x="3892778" y="35560"/>
                </a:lnTo>
                <a:close/>
              </a:path>
              <a:path w="4117975" h="1263650">
                <a:moveTo>
                  <a:pt x="4117815" y="0"/>
                </a:moveTo>
                <a:lnTo>
                  <a:pt x="4084672" y="0"/>
                </a:lnTo>
                <a:lnTo>
                  <a:pt x="4073700" y="27940"/>
                </a:lnTo>
                <a:lnTo>
                  <a:pt x="4053162" y="74930"/>
                </a:lnTo>
                <a:lnTo>
                  <a:pt x="4030946" y="120650"/>
                </a:lnTo>
                <a:lnTo>
                  <a:pt x="4007116" y="165100"/>
                </a:lnTo>
                <a:lnTo>
                  <a:pt x="3981735" y="208280"/>
                </a:lnTo>
                <a:lnTo>
                  <a:pt x="3954867" y="251460"/>
                </a:lnTo>
                <a:lnTo>
                  <a:pt x="3926576" y="293370"/>
                </a:lnTo>
                <a:lnTo>
                  <a:pt x="3896925" y="334010"/>
                </a:lnTo>
                <a:lnTo>
                  <a:pt x="3865977" y="374650"/>
                </a:lnTo>
                <a:lnTo>
                  <a:pt x="3833797" y="414020"/>
                </a:lnTo>
                <a:lnTo>
                  <a:pt x="3800448" y="452120"/>
                </a:lnTo>
                <a:lnTo>
                  <a:pt x="3765993" y="488950"/>
                </a:lnTo>
                <a:lnTo>
                  <a:pt x="3730496" y="525780"/>
                </a:lnTo>
                <a:lnTo>
                  <a:pt x="3694021" y="561340"/>
                </a:lnTo>
                <a:lnTo>
                  <a:pt x="3656631" y="595630"/>
                </a:lnTo>
                <a:lnTo>
                  <a:pt x="3618390" y="628650"/>
                </a:lnTo>
                <a:lnTo>
                  <a:pt x="3579361" y="661670"/>
                </a:lnTo>
                <a:lnTo>
                  <a:pt x="3539609" y="692150"/>
                </a:lnTo>
                <a:lnTo>
                  <a:pt x="3499196" y="722630"/>
                </a:lnTo>
                <a:lnTo>
                  <a:pt x="3458548" y="751840"/>
                </a:lnTo>
                <a:lnTo>
                  <a:pt x="3375472" y="807720"/>
                </a:lnTo>
                <a:lnTo>
                  <a:pt x="3333075" y="834390"/>
                </a:lnTo>
                <a:lnTo>
                  <a:pt x="3290127" y="858520"/>
                </a:lnTo>
                <a:lnTo>
                  <a:pt x="3246642" y="883920"/>
                </a:lnTo>
                <a:lnTo>
                  <a:pt x="3158125" y="929640"/>
                </a:lnTo>
                <a:lnTo>
                  <a:pt x="3113125" y="951230"/>
                </a:lnTo>
                <a:lnTo>
                  <a:pt x="3067650" y="971550"/>
                </a:lnTo>
                <a:lnTo>
                  <a:pt x="2975342" y="1009650"/>
                </a:lnTo>
                <a:lnTo>
                  <a:pt x="2881325" y="1042670"/>
                </a:lnTo>
                <a:lnTo>
                  <a:pt x="2972487" y="1042670"/>
                </a:lnTo>
                <a:lnTo>
                  <a:pt x="3033333" y="1019810"/>
                </a:lnTo>
                <a:lnTo>
                  <a:pt x="3126442" y="979170"/>
                </a:lnTo>
                <a:lnTo>
                  <a:pt x="3262477" y="910590"/>
                </a:lnTo>
                <a:lnTo>
                  <a:pt x="3350546" y="859790"/>
                </a:lnTo>
                <a:lnTo>
                  <a:pt x="3393743" y="831850"/>
                </a:lnTo>
                <a:lnTo>
                  <a:pt x="3436359" y="805180"/>
                </a:lnTo>
                <a:lnTo>
                  <a:pt x="3478376" y="775970"/>
                </a:lnTo>
                <a:lnTo>
                  <a:pt x="3519778" y="745490"/>
                </a:lnTo>
                <a:lnTo>
                  <a:pt x="3560547" y="715010"/>
                </a:lnTo>
                <a:lnTo>
                  <a:pt x="3598882" y="684530"/>
                </a:lnTo>
                <a:lnTo>
                  <a:pt x="3636525" y="654050"/>
                </a:lnTo>
                <a:lnTo>
                  <a:pt x="3673427" y="621030"/>
                </a:lnTo>
                <a:lnTo>
                  <a:pt x="3709536" y="588010"/>
                </a:lnTo>
                <a:lnTo>
                  <a:pt x="3744802" y="554990"/>
                </a:lnTo>
                <a:lnTo>
                  <a:pt x="3779174" y="519430"/>
                </a:lnTo>
                <a:lnTo>
                  <a:pt x="3812602" y="483870"/>
                </a:lnTo>
                <a:lnTo>
                  <a:pt x="3845036" y="447040"/>
                </a:lnTo>
                <a:lnTo>
                  <a:pt x="3876424" y="410210"/>
                </a:lnTo>
                <a:lnTo>
                  <a:pt x="3906718" y="372110"/>
                </a:lnTo>
                <a:lnTo>
                  <a:pt x="3935865" y="332740"/>
                </a:lnTo>
                <a:lnTo>
                  <a:pt x="3963816" y="293370"/>
                </a:lnTo>
                <a:lnTo>
                  <a:pt x="3990520" y="252730"/>
                </a:lnTo>
                <a:lnTo>
                  <a:pt x="4015926" y="210820"/>
                </a:lnTo>
                <a:lnTo>
                  <a:pt x="4039985" y="167640"/>
                </a:lnTo>
                <a:lnTo>
                  <a:pt x="4062645" y="124460"/>
                </a:lnTo>
                <a:lnTo>
                  <a:pt x="4083856" y="81280"/>
                </a:lnTo>
                <a:lnTo>
                  <a:pt x="4103568" y="36830"/>
                </a:lnTo>
                <a:lnTo>
                  <a:pt x="4117815" y="0"/>
                </a:lnTo>
                <a:close/>
              </a:path>
              <a:path w="4117975" h="1263650">
                <a:moveTo>
                  <a:pt x="564812" y="0"/>
                </a:moveTo>
                <a:lnTo>
                  <a:pt x="529478" y="0"/>
                </a:lnTo>
                <a:lnTo>
                  <a:pt x="533722" y="8890"/>
                </a:lnTo>
                <a:lnTo>
                  <a:pt x="558320" y="52070"/>
                </a:lnTo>
                <a:lnTo>
                  <a:pt x="584295" y="95250"/>
                </a:lnTo>
                <a:lnTo>
                  <a:pt x="611604" y="138430"/>
                </a:lnTo>
                <a:lnTo>
                  <a:pt x="640204" y="179070"/>
                </a:lnTo>
                <a:lnTo>
                  <a:pt x="670052" y="219710"/>
                </a:lnTo>
                <a:lnTo>
                  <a:pt x="701104" y="259080"/>
                </a:lnTo>
                <a:lnTo>
                  <a:pt x="733319" y="298450"/>
                </a:lnTo>
                <a:lnTo>
                  <a:pt x="766652" y="336550"/>
                </a:lnTo>
                <a:lnTo>
                  <a:pt x="801725" y="373380"/>
                </a:lnTo>
                <a:lnTo>
                  <a:pt x="837797" y="410210"/>
                </a:lnTo>
                <a:lnTo>
                  <a:pt x="874841" y="444500"/>
                </a:lnTo>
                <a:lnTo>
                  <a:pt x="912831" y="478790"/>
                </a:lnTo>
                <a:lnTo>
                  <a:pt x="951741" y="511810"/>
                </a:lnTo>
                <a:lnTo>
                  <a:pt x="991546" y="543560"/>
                </a:lnTo>
                <a:lnTo>
                  <a:pt x="1032219" y="574040"/>
                </a:lnTo>
                <a:lnTo>
                  <a:pt x="1073735" y="603250"/>
                </a:lnTo>
                <a:lnTo>
                  <a:pt x="1116068" y="631190"/>
                </a:lnTo>
                <a:lnTo>
                  <a:pt x="1159191" y="659130"/>
                </a:lnTo>
                <a:lnTo>
                  <a:pt x="1203079" y="684530"/>
                </a:lnTo>
                <a:lnTo>
                  <a:pt x="1293045" y="732790"/>
                </a:lnTo>
                <a:lnTo>
                  <a:pt x="1339071" y="754380"/>
                </a:lnTo>
                <a:lnTo>
                  <a:pt x="1385758" y="774700"/>
                </a:lnTo>
                <a:lnTo>
                  <a:pt x="1481012" y="812800"/>
                </a:lnTo>
                <a:lnTo>
                  <a:pt x="1575557" y="843280"/>
                </a:lnTo>
                <a:lnTo>
                  <a:pt x="1671600" y="868680"/>
                </a:lnTo>
                <a:lnTo>
                  <a:pt x="1720096" y="878840"/>
                </a:lnTo>
                <a:lnTo>
                  <a:pt x="1768862" y="887730"/>
                </a:lnTo>
                <a:lnTo>
                  <a:pt x="1867063" y="902970"/>
                </a:lnTo>
                <a:lnTo>
                  <a:pt x="1916429" y="908050"/>
                </a:lnTo>
                <a:lnTo>
                  <a:pt x="1965924" y="911860"/>
                </a:lnTo>
                <a:lnTo>
                  <a:pt x="2015514" y="914400"/>
                </a:lnTo>
                <a:lnTo>
                  <a:pt x="2065164" y="915670"/>
                </a:lnTo>
                <a:lnTo>
                  <a:pt x="2114839" y="915670"/>
                </a:lnTo>
                <a:lnTo>
                  <a:pt x="2164503" y="914400"/>
                </a:lnTo>
                <a:lnTo>
                  <a:pt x="2263663" y="909320"/>
                </a:lnTo>
                <a:lnTo>
                  <a:pt x="2313088" y="904240"/>
                </a:lnTo>
                <a:lnTo>
                  <a:pt x="2411453" y="891540"/>
                </a:lnTo>
                <a:lnTo>
                  <a:pt x="2454985" y="883920"/>
                </a:lnTo>
                <a:lnTo>
                  <a:pt x="2070356" y="883920"/>
                </a:lnTo>
                <a:lnTo>
                  <a:pt x="2018853" y="882650"/>
                </a:lnTo>
                <a:lnTo>
                  <a:pt x="1967416" y="880110"/>
                </a:lnTo>
                <a:lnTo>
                  <a:pt x="1916084" y="876300"/>
                </a:lnTo>
                <a:lnTo>
                  <a:pt x="1813902" y="863600"/>
                </a:lnTo>
                <a:lnTo>
                  <a:pt x="1763133" y="854710"/>
                </a:lnTo>
                <a:lnTo>
                  <a:pt x="1712633" y="844550"/>
                </a:lnTo>
                <a:lnTo>
                  <a:pt x="1662443" y="833120"/>
                </a:lnTo>
                <a:lnTo>
                  <a:pt x="1612604" y="820420"/>
                </a:lnTo>
                <a:lnTo>
                  <a:pt x="1563157" y="806450"/>
                </a:lnTo>
                <a:lnTo>
                  <a:pt x="1465602" y="773430"/>
                </a:lnTo>
                <a:lnTo>
                  <a:pt x="1372731" y="735330"/>
                </a:lnTo>
                <a:lnTo>
                  <a:pt x="1282430" y="692150"/>
                </a:lnTo>
                <a:lnTo>
                  <a:pt x="1194901" y="643890"/>
                </a:lnTo>
                <a:lnTo>
                  <a:pt x="1152239" y="617220"/>
                </a:lnTo>
                <a:lnTo>
                  <a:pt x="1110345" y="590550"/>
                </a:lnTo>
                <a:lnTo>
                  <a:pt x="1069245" y="562610"/>
                </a:lnTo>
                <a:lnTo>
                  <a:pt x="1028965" y="532130"/>
                </a:lnTo>
                <a:lnTo>
                  <a:pt x="989528" y="501650"/>
                </a:lnTo>
                <a:lnTo>
                  <a:pt x="950961" y="469900"/>
                </a:lnTo>
                <a:lnTo>
                  <a:pt x="913288" y="436880"/>
                </a:lnTo>
                <a:lnTo>
                  <a:pt x="876535" y="403860"/>
                </a:lnTo>
                <a:lnTo>
                  <a:pt x="840726" y="368300"/>
                </a:lnTo>
                <a:lnTo>
                  <a:pt x="805888" y="332740"/>
                </a:lnTo>
                <a:lnTo>
                  <a:pt x="739318" y="257810"/>
                </a:lnTo>
                <a:lnTo>
                  <a:pt x="707907" y="218440"/>
                </a:lnTo>
                <a:lnTo>
                  <a:pt x="677831" y="179070"/>
                </a:lnTo>
                <a:lnTo>
                  <a:pt x="649107" y="138430"/>
                </a:lnTo>
                <a:lnTo>
                  <a:pt x="621753" y="97790"/>
                </a:lnTo>
                <a:lnTo>
                  <a:pt x="595785" y="55880"/>
                </a:lnTo>
                <a:lnTo>
                  <a:pt x="571221" y="12700"/>
                </a:lnTo>
                <a:lnTo>
                  <a:pt x="564812" y="0"/>
                </a:lnTo>
                <a:close/>
              </a:path>
              <a:path w="4117975" h="1263650">
                <a:moveTo>
                  <a:pt x="3907666" y="0"/>
                </a:moveTo>
                <a:lnTo>
                  <a:pt x="3844950" y="0"/>
                </a:lnTo>
                <a:lnTo>
                  <a:pt x="3824892" y="27940"/>
                </a:lnTo>
                <a:lnTo>
                  <a:pt x="3793731" y="67310"/>
                </a:lnTo>
                <a:lnTo>
                  <a:pt x="3761558" y="105410"/>
                </a:lnTo>
                <a:lnTo>
                  <a:pt x="3728408" y="143510"/>
                </a:lnTo>
                <a:lnTo>
                  <a:pt x="3694318" y="180340"/>
                </a:lnTo>
                <a:lnTo>
                  <a:pt x="3659323" y="217170"/>
                </a:lnTo>
                <a:lnTo>
                  <a:pt x="3623460" y="252730"/>
                </a:lnTo>
                <a:lnTo>
                  <a:pt x="3586766" y="287020"/>
                </a:lnTo>
                <a:lnTo>
                  <a:pt x="3549275" y="320040"/>
                </a:lnTo>
                <a:lnTo>
                  <a:pt x="3511025" y="353060"/>
                </a:lnTo>
                <a:lnTo>
                  <a:pt x="3472052" y="384810"/>
                </a:lnTo>
                <a:lnTo>
                  <a:pt x="3432392" y="416560"/>
                </a:lnTo>
                <a:lnTo>
                  <a:pt x="3392081" y="447040"/>
                </a:lnTo>
                <a:lnTo>
                  <a:pt x="3351155" y="476250"/>
                </a:lnTo>
                <a:lnTo>
                  <a:pt x="3267603" y="532130"/>
                </a:lnTo>
                <a:lnTo>
                  <a:pt x="3224790" y="558800"/>
                </a:lnTo>
                <a:lnTo>
                  <a:pt x="3181435" y="584200"/>
                </a:lnTo>
                <a:lnTo>
                  <a:pt x="3093165" y="632460"/>
                </a:lnTo>
                <a:lnTo>
                  <a:pt x="3048287" y="655320"/>
                </a:lnTo>
                <a:lnTo>
                  <a:pt x="3002936" y="676910"/>
                </a:lnTo>
                <a:lnTo>
                  <a:pt x="2910889" y="717550"/>
                </a:lnTo>
                <a:lnTo>
                  <a:pt x="2864228" y="736600"/>
                </a:lnTo>
                <a:lnTo>
                  <a:pt x="2817165" y="753110"/>
                </a:lnTo>
                <a:lnTo>
                  <a:pt x="2769719" y="770890"/>
                </a:lnTo>
                <a:lnTo>
                  <a:pt x="2721906" y="786130"/>
                </a:lnTo>
                <a:lnTo>
                  <a:pt x="2625253" y="814070"/>
                </a:lnTo>
                <a:lnTo>
                  <a:pt x="2527348" y="836930"/>
                </a:lnTo>
                <a:lnTo>
                  <a:pt x="2477970" y="847090"/>
                </a:lnTo>
                <a:lnTo>
                  <a:pt x="2428332" y="855980"/>
                </a:lnTo>
                <a:lnTo>
                  <a:pt x="2327416" y="871220"/>
                </a:lnTo>
                <a:lnTo>
                  <a:pt x="2276200" y="876300"/>
                </a:lnTo>
                <a:lnTo>
                  <a:pt x="2224846" y="880110"/>
                </a:lnTo>
                <a:lnTo>
                  <a:pt x="2173393" y="882650"/>
                </a:lnTo>
                <a:lnTo>
                  <a:pt x="2121882" y="883920"/>
                </a:lnTo>
                <a:lnTo>
                  <a:pt x="2454985" y="883920"/>
                </a:lnTo>
                <a:lnTo>
                  <a:pt x="2563004" y="862330"/>
                </a:lnTo>
                <a:lnTo>
                  <a:pt x="2662566" y="836930"/>
                </a:lnTo>
                <a:lnTo>
                  <a:pt x="2711851" y="822960"/>
                </a:lnTo>
                <a:lnTo>
                  <a:pt x="2760780" y="807720"/>
                </a:lnTo>
                <a:lnTo>
                  <a:pt x="2809337" y="791210"/>
                </a:lnTo>
                <a:lnTo>
                  <a:pt x="2857503" y="773430"/>
                </a:lnTo>
                <a:lnTo>
                  <a:pt x="2952590" y="735330"/>
                </a:lnTo>
                <a:lnTo>
                  <a:pt x="3045897" y="692150"/>
                </a:lnTo>
                <a:lnTo>
                  <a:pt x="3137278" y="646430"/>
                </a:lnTo>
                <a:lnTo>
                  <a:pt x="3226591" y="595630"/>
                </a:lnTo>
                <a:lnTo>
                  <a:pt x="3355198" y="513080"/>
                </a:lnTo>
                <a:lnTo>
                  <a:pt x="3396034" y="483870"/>
                </a:lnTo>
                <a:lnTo>
                  <a:pt x="3436183" y="454660"/>
                </a:lnTo>
                <a:lnTo>
                  <a:pt x="3475631" y="424180"/>
                </a:lnTo>
                <a:lnTo>
                  <a:pt x="3514364" y="392430"/>
                </a:lnTo>
                <a:lnTo>
                  <a:pt x="3552368" y="360680"/>
                </a:lnTo>
                <a:lnTo>
                  <a:pt x="3589629" y="327660"/>
                </a:lnTo>
                <a:lnTo>
                  <a:pt x="3626134" y="294640"/>
                </a:lnTo>
                <a:lnTo>
                  <a:pt x="3661868" y="259080"/>
                </a:lnTo>
                <a:lnTo>
                  <a:pt x="3696817" y="224790"/>
                </a:lnTo>
                <a:lnTo>
                  <a:pt x="3730968" y="187960"/>
                </a:lnTo>
                <a:lnTo>
                  <a:pt x="3764306" y="151130"/>
                </a:lnTo>
                <a:lnTo>
                  <a:pt x="3796818" y="113030"/>
                </a:lnTo>
                <a:lnTo>
                  <a:pt x="3828489" y="74930"/>
                </a:lnTo>
                <a:lnTo>
                  <a:pt x="3859305" y="35560"/>
                </a:lnTo>
                <a:lnTo>
                  <a:pt x="3892778" y="35560"/>
                </a:lnTo>
                <a:lnTo>
                  <a:pt x="3902231" y="13970"/>
                </a:lnTo>
                <a:lnTo>
                  <a:pt x="39076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3402" y="1103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199" y="1358900"/>
                </a:moveTo>
                <a:lnTo>
                  <a:pt x="2102206" y="1358900"/>
                </a:lnTo>
                <a:lnTo>
                  <a:pt x="2112224" y="1371600"/>
                </a:lnTo>
                <a:lnTo>
                  <a:pt x="2122907" y="1384300"/>
                </a:lnTo>
                <a:lnTo>
                  <a:pt x="2203964" y="1384300"/>
                </a:lnTo>
                <a:lnTo>
                  <a:pt x="2232026" y="1371600"/>
                </a:lnTo>
                <a:lnTo>
                  <a:pt x="2259736" y="1371600"/>
                </a:lnTo>
                <a:lnTo>
                  <a:pt x="2287199" y="1358900"/>
                </a:lnTo>
                <a:close/>
              </a:path>
              <a:path w="3629659" h="1384300">
                <a:moveTo>
                  <a:pt x="1850106" y="838200"/>
                </a:moveTo>
                <a:lnTo>
                  <a:pt x="1803313" y="838200"/>
                </a:lnTo>
                <a:lnTo>
                  <a:pt x="1803849" y="850900"/>
                </a:lnTo>
                <a:lnTo>
                  <a:pt x="1804348" y="850900"/>
                </a:lnTo>
                <a:lnTo>
                  <a:pt x="1804921" y="863600"/>
                </a:lnTo>
                <a:lnTo>
                  <a:pt x="1805679" y="863600"/>
                </a:lnTo>
                <a:lnTo>
                  <a:pt x="1814685" y="914400"/>
                </a:lnTo>
                <a:lnTo>
                  <a:pt x="1827308" y="965200"/>
                </a:lnTo>
                <a:lnTo>
                  <a:pt x="1843465" y="1016000"/>
                </a:lnTo>
                <a:lnTo>
                  <a:pt x="1863077" y="1066800"/>
                </a:lnTo>
                <a:lnTo>
                  <a:pt x="1886062" y="1117600"/>
                </a:lnTo>
                <a:lnTo>
                  <a:pt x="1912339" y="1155700"/>
                </a:lnTo>
                <a:lnTo>
                  <a:pt x="1941827" y="1193800"/>
                </a:lnTo>
                <a:lnTo>
                  <a:pt x="1974447" y="1244600"/>
                </a:lnTo>
                <a:lnTo>
                  <a:pt x="1994187" y="1257300"/>
                </a:lnTo>
                <a:lnTo>
                  <a:pt x="2014667" y="1282700"/>
                </a:lnTo>
                <a:lnTo>
                  <a:pt x="2035886" y="1308100"/>
                </a:lnTo>
                <a:lnTo>
                  <a:pt x="2057845" y="1320800"/>
                </a:lnTo>
                <a:lnTo>
                  <a:pt x="2068713" y="1333500"/>
                </a:lnTo>
                <a:lnTo>
                  <a:pt x="2079730" y="1346200"/>
                </a:lnTo>
                <a:lnTo>
                  <a:pt x="2090894" y="1358900"/>
                </a:lnTo>
                <a:lnTo>
                  <a:pt x="2314570" y="1358900"/>
                </a:lnTo>
                <a:lnTo>
                  <a:pt x="2341831" y="1346200"/>
                </a:lnTo>
                <a:lnTo>
                  <a:pt x="2149918" y="1346200"/>
                </a:lnTo>
                <a:lnTo>
                  <a:pt x="2109400" y="1308100"/>
                </a:lnTo>
                <a:lnTo>
                  <a:pt x="2070457" y="1270000"/>
                </a:lnTo>
                <a:lnTo>
                  <a:pt x="2033464" y="1231900"/>
                </a:lnTo>
                <a:lnTo>
                  <a:pt x="1998796" y="1193800"/>
                </a:lnTo>
                <a:lnTo>
                  <a:pt x="1966826" y="1155700"/>
                </a:lnTo>
                <a:lnTo>
                  <a:pt x="1937929" y="1104900"/>
                </a:lnTo>
                <a:lnTo>
                  <a:pt x="1912480" y="1066800"/>
                </a:lnTo>
                <a:lnTo>
                  <a:pt x="1890851" y="1016000"/>
                </a:lnTo>
                <a:lnTo>
                  <a:pt x="1872707" y="965200"/>
                </a:lnTo>
                <a:lnTo>
                  <a:pt x="1859405" y="914400"/>
                </a:lnTo>
                <a:lnTo>
                  <a:pt x="1850982" y="850900"/>
                </a:lnTo>
                <a:lnTo>
                  <a:pt x="1850106" y="838200"/>
                </a:lnTo>
                <a:close/>
              </a:path>
              <a:path w="3629659" h="1384300">
                <a:moveTo>
                  <a:pt x="3629210" y="0"/>
                </a:moveTo>
                <a:lnTo>
                  <a:pt x="3578647" y="0"/>
                </a:lnTo>
                <a:lnTo>
                  <a:pt x="3574148" y="12700"/>
                </a:lnTo>
                <a:lnTo>
                  <a:pt x="3556180" y="50800"/>
                </a:lnTo>
                <a:lnTo>
                  <a:pt x="3537467" y="101600"/>
                </a:lnTo>
                <a:lnTo>
                  <a:pt x="3518000" y="139700"/>
                </a:lnTo>
                <a:lnTo>
                  <a:pt x="3497769" y="190500"/>
                </a:lnTo>
                <a:lnTo>
                  <a:pt x="3476764" y="241300"/>
                </a:lnTo>
                <a:lnTo>
                  <a:pt x="3454975" y="279400"/>
                </a:lnTo>
                <a:lnTo>
                  <a:pt x="3432392" y="330200"/>
                </a:lnTo>
                <a:lnTo>
                  <a:pt x="3409007" y="368300"/>
                </a:lnTo>
                <a:lnTo>
                  <a:pt x="3384809" y="406400"/>
                </a:lnTo>
                <a:lnTo>
                  <a:pt x="3359788" y="457200"/>
                </a:lnTo>
                <a:lnTo>
                  <a:pt x="3333935" y="495300"/>
                </a:lnTo>
                <a:lnTo>
                  <a:pt x="3307240" y="546100"/>
                </a:lnTo>
                <a:lnTo>
                  <a:pt x="3279694" y="584200"/>
                </a:lnTo>
                <a:lnTo>
                  <a:pt x="3251286" y="622300"/>
                </a:lnTo>
                <a:lnTo>
                  <a:pt x="3222006" y="660400"/>
                </a:lnTo>
                <a:lnTo>
                  <a:pt x="3191846" y="698500"/>
                </a:lnTo>
                <a:lnTo>
                  <a:pt x="3160795" y="736600"/>
                </a:lnTo>
                <a:lnTo>
                  <a:pt x="3128844" y="774700"/>
                </a:lnTo>
                <a:lnTo>
                  <a:pt x="3095983" y="812800"/>
                </a:lnTo>
                <a:lnTo>
                  <a:pt x="3062202" y="850900"/>
                </a:lnTo>
                <a:lnTo>
                  <a:pt x="3027491" y="889000"/>
                </a:lnTo>
                <a:lnTo>
                  <a:pt x="2991841" y="927100"/>
                </a:lnTo>
                <a:lnTo>
                  <a:pt x="2955242" y="952500"/>
                </a:lnTo>
                <a:lnTo>
                  <a:pt x="2917685" y="990600"/>
                </a:lnTo>
                <a:lnTo>
                  <a:pt x="2879159" y="1016000"/>
                </a:lnTo>
                <a:lnTo>
                  <a:pt x="2839654" y="1054100"/>
                </a:lnTo>
                <a:lnTo>
                  <a:pt x="2799162" y="1079500"/>
                </a:lnTo>
                <a:lnTo>
                  <a:pt x="2757019" y="1104900"/>
                </a:lnTo>
                <a:lnTo>
                  <a:pt x="2714094" y="1130300"/>
                </a:lnTo>
                <a:lnTo>
                  <a:pt x="2670419" y="1155700"/>
                </a:lnTo>
                <a:lnTo>
                  <a:pt x="2580953" y="1206500"/>
                </a:lnTo>
                <a:lnTo>
                  <a:pt x="2535227" y="1219200"/>
                </a:lnTo>
                <a:lnTo>
                  <a:pt x="2488884" y="1244600"/>
                </a:lnTo>
                <a:lnTo>
                  <a:pt x="2441954" y="1257300"/>
                </a:lnTo>
                <a:lnTo>
                  <a:pt x="2394472" y="1282700"/>
                </a:lnTo>
                <a:lnTo>
                  <a:pt x="2149918" y="1346200"/>
                </a:lnTo>
                <a:lnTo>
                  <a:pt x="2341831" y="1346200"/>
                </a:lnTo>
                <a:lnTo>
                  <a:pt x="2368962" y="1333500"/>
                </a:lnTo>
                <a:lnTo>
                  <a:pt x="2505731" y="1295400"/>
                </a:lnTo>
                <a:lnTo>
                  <a:pt x="2594207" y="1244600"/>
                </a:lnTo>
                <a:lnTo>
                  <a:pt x="2637550" y="1231900"/>
                </a:lnTo>
                <a:lnTo>
                  <a:pt x="2722311" y="1181100"/>
                </a:lnTo>
                <a:lnTo>
                  <a:pt x="2763674" y="1155700"/>
                </a:lnTo>
                <a:lnTo>
                  <a:pt x="2806068" y="1130300"/>
                </a:lnTo>
                <a:lnTo>
                  <a:pt x="2847522" y="1104900"/>
                </a:lnTo>
                <a:lnTo>
                  <a:pt x="2888039" y="1066800"/>
                </a:lnTo>
                <a:lnTo>
                  <a:pt x="2927619" y="1041400"/>
                </a:lnTo>
                <a:lnTo>
                  <a:pt x="2966264" y="1003300"/>
                </a:lnTo>
                <a:lnTo>
                  <a:pt x="3003976" y="977900"/>
                </a:lnTo>
                <a:lnTo>
                  <a:pt x="3040757" y="939800"/>
                </a:lnTo>
                <a:lnTo>
                  <a:pt x="3076608" y="901700"/>
                </a:lnTo>
                <a:lnTo>
                  <a:pt x="3111531" y="863600"/>
                </a:lnTo>
                <a:lnTo>
                  <a:pt x="3145528" y="825500"/>
                </a:lnTo>
                <a:lnTo>
                  <a:pt x="3178601" y="787400"/>
                </a:lnTo>
                <a:lnTo>
                  <a:pt x="3210750" y="749300"/>
                </a:lnTo>
                <a:lnTo>
                  <a:pt x="3241979" y="711200"/>
                </a:lnTo>
                <a:lnTo>
                  <a:pt x="3272287" y="673100"/>
                </a:lnTo>
                <a:lnTo>
                  <a:pt x="3301678" y="635000"/>
                </a:lnTo>
                <a:lnTo>
                  <a:pt x="3330153" y="584200"/>
                </a:lnTo>
                <a:lnTo>
                  <a:pt x="3357713" y="546100"/>
                </a:lnTo>
                <a:lnTo>
                  <a:pt x="3384642" y="508000"/>
                </a:lnTo>
                <a:lnTo>
                  <a:pt x="3410801" y="457200"/>
                </a:lnTo>
                <a:lnTo>
                  <a:pt x="3436185" y="419100"/>
                </a:lnTo>
                <a:lnTo>
                  <a:pt x="3460790" y="368300"/>
                </a:lnTo>
                <a:lnTo>
                  <a:pt x="3484611" y="317500"/>
                </a:lnTo>
                <a:lnTo>
                  <a:pt x="3507644" y="279400"/>
                </a:lnTo>
                <a:lnTo>
                  <a:pt x="3529884" y="228600"/>
                </a:lnTo>
                <a:lnTo>
                  <a:pt x="3551327" y="190500"/>
                </a:lnTo>
                <a:lnTo>
                  <a:pt x="3571968" y="139700"/>
                </a:lnTo>
                <a:lnTo>
                  <a:pt x="3591802" y="88900"/>
                </a:lnTo>
                <a:lnTo>
                  <a:pt x="3610824" y="38100"/>
                </a:lnTo>
                <a:lnTo>
                  <a:pt x="3629210" y="0"/>
                </a:lnTo>
                <a:close/>
              </a:path>
              <a:path w="3629659" h="1384300">
                <a:moveTo>
                  <a:pt x="747768" y="914400"/>
                </a:moveTo>
                <a:lnTo>
                  <a:pt x="698395" y="914400"/>
                </a:lnTo>
                <a:lnTo>
                  <a:pt x="717114" y="965200"/>
                </a:lnTo>
                <a:lnTo>
                  <a:pt x="738230" y="1003300"/>
                </a:lnTo>
                <a:lnTo>
                  <a:pt x="761974" y="1041400"/>
                </a:lnTo>
                <a:lnTo>
                  <a:pt x="788573" y="1079500"/>
                </a:lnTo>
                <a:lnTo>
                  <a:pt x="818259" y="1117600"/>
                </a:lnTo>
                <a:lnTo>
                  <a:pt x="851260" y="1155700"/>
                </a:lnTo>
                <a:lnTo>
                  <a:pt x="887805" y="1181100"/>
                </a:lnTo>
                <a:lnTo>
                  <a:pt x="928125" y="1206500"/>
                </a:lnTo>
                <a:lnTo>
                  <a:pt x="973858" y="1231900"/>
                </a:lnTo>
                <a:lnTo>
                  <a:pt x="1020873" y="1244600"/>
                </a:lnTo>
                <a:lnTo>
                  <a:pt x="1165430" y="1244600"/>
                </a:lnTo>
                <a:lnTo>
                  <a:pt x="1260546" y="1219200"/>
                </a:lnTo>
                <a:lnTo>
                  <a:pt x="1283509" y="1206500"/>
                </a:lnTo>
                <a:lnTo>
                  <a:pt x="1083289" y="1206500"/>
                </a:lnTo>
                <a:lnTo>
                  <a:pt x="1029818" y="1193800"/>
                </a:lnTo>
                <a:lnTo>
                  <a:pt x="979799" y="1181100"/>
                </a:lnTo>
                <a:lnTo>
                  <a:pt x="933510" y="1155700"/>
                </a:lnTo>
                <a:lnTo>
                  <a:pt x="891224" y="1130300"/>
                </a:lnTo>
                <a:lnTo>
                  <a:pt x="853218" y="1092200"/>
                </a:lnTo>
                <a:lnTo>
                  <a:pt x="819766" y="1041400"/>
                </a:lnTo>
                <a:lnTo>
                  <a:pt x="797328" y="1016000"/>
                </a:lnTo>
                <a:lnTo>
                  <a:pt x="776916" y="977900"/>
                </a:lnTo>
                <a:lnTo>
                  <a:pt x="758579" y="939800"/>
                </a:lnTo>
                <a:lnTo>
                  <a:pt x="747768" y="914400"/>
                </a:lnTo>
                <a:close/>
              </a:path>
              <a:path w="3629659" h="1384300">
                <a:moveTo>
                  <a:pt x="2113719" y="0"/>
                </a:moveTo>
                <a:lnTo>
                  <a:pt x="2062487" y="0"/>
                </a:lnTo>
                <a:lnTo>
                  <a:pt x="2039698" y="38100"/>
                </a:lnTo>
                <a:lnTo>
                  <a:pt x="2017488" y="88900"/>
                </a:lnTo>
                <a:lnTo>
                  <a:pt x="1995787" y="139700"/>
                </a:lnTo>
                <a:lnTo>
                  <a:pt x="1974595" y="177800"/>
                </a:lnTo>
                <a:lnTo>
                  <a:pt x="1953911" y="228600"/>
                </a:lnTo>
                <a:lnTo>
                  <a:pt x="1933735" y="279400"/>
                </a:lnTo>
                <a:lnTo>
                  <a:pt x="1914069" y="330200"/>
                </a:lnTo>
                <a:lnTo>
                  <a:pt x="1894911" y="368300"/>
                </a:lnTo>
                <a:lnTo>
                  <a:pt x="1876262" y="419100"/>
                </a:lnTo>
                <a:lnTo>
                  <a:pt x="1857242" y="469900"/>
                </a:lnTo>
                <a:lnTo>
                  <a:pt x="1840926" y="520700"/>
                </a:lnTo>
                <a:lnTo>
                  <a:pt x="1827338" y="571500"/>
                </a:lnTo>
                <a:lnTo>
                  <a:pt x="1816502" y="622300"/>
                </a:lnTo>
                <a:lnTo>
                  <a:pt x="1808443" y="673100"/>
                </a:lnTo>
                <a:lnTo>
                  <a:pt x="1803184" y="723900"/>
                </a:lnTo>
                <a:lnTo>
                  <a:pt x="1800750" y="774700"/>
                </a:lnTo>
                <a:lnTo>
                  <a:pt x="1793153" y="787400"/>
                </a:lnTo>
                <a:lnTo>
                  <a:pt x="1778181" y="800100"/>
                </a:lnTo>
                <a:lnTo>
                  <a:pt x="1770585" y="812800"/>
                </a:lnTo>
                <a:lnTo>
                  <a:pt x="1734121" y="838200"/>
                </a:lnTo>
                <a:lnTo>
                  <a:pt x="1696771" y="876300"/>
                </a:lnTo>
                <a:lnTo>
                  <a:pt x="1658555" y="914400"/>
                </a:lnTo>
                <a:lnTo>
                  <a:pt x="1619491" y="939800"/>
                </a:lnTo>
                <a:lnTo>
                  <a:pt x="1579600" y="977900"/>
                </a:lnTo>
                <a:lnTo>
                  <a:pt x="1538901" y="1003300"/>
                </a:lnTo>
                <a:lnTo>
                  <a:pt x="1497413" y="1041400"/>
                </a:lnTo>
                <a:lnTo>
                  <a:pt x="1455156" y="1066800"/>
                </a:lnTo>
                <a:lnTo>
                  <a:pt x="1369112" y="1117600"/>
                </a:lnTo>
                <a:lnTo>
                  <a:pt x="1324449" y="1143000"/>
                </a:lnTo>
                <a:lnTo>
                  <a:pt x="1278349" y="1155700"/>
                </a:lnTo>
                <a:lnTo>
                  <a:pt x="1230996" y="1181100"/>
                </a:lnTo>
                <a:lnTo>
                  <a:pt x="1182578" y="1193800"/>
                </a:lnTo>
                <a:lnTo>
                  <a:pt x="1133280" y="1193800"/>
                </a:lnTo>
                <a:lnTo>
                  <a:pt x="1083289" y="1206500"/>
                </a:lnTo>
                <a:lnTo>
                  <a:pt x="1283509" y="1206500"/>
                </a:lnTo>
                <a:lnTo>
                  <a:pt x="1306473" y="1193800"/>
                </a:lnTo>
                <a:lnTo>
                  <a:pt x="1353443" y="1181100"/>
                </a:lnTo>
                <a:lnTo>
                  <a:pt x="1399273" y="1155700"/>
                </a:lnTo>
                <a:lnTo>
                  <a:pt x="1444005" y="1130300"/>
                </a:lnTo>
                <a:lnTo>
                  <a:pt x="1487682" y="1104900"/>
                </a:lnTo>
                <a:lnTo>
                  <a:pt x="1530347" y="1066800"/>
                </a:lnTo>
                <a:lnTo>
                  <a:pt x="1572041" y="1041400"/>
                </a:lnTo>
                <a:lnTo>
                  <a:pt x="1612808" y="1003300"/>
                </a:lnTo>
                <a:lnTo>
                  <a:pt x="1652690" y="977900"/>
                </a:lnTo>
                <a:lnTo>
                  <a:pt x="1691730" y="939800"/>
                </a:lnTo>
                <a:lnTo>
                  <a:pt x="1729970" y="901700"/>
                </a:lnTo>
                <a:lnTo>
                  <a:pt x="1766863" y="876300"/>
                </a:lnTo>
                <a:lnTo>
                  <a:pt x="1785116" y="850900"/>
                </a:lnTo>
                <a:lnTo>
                  <a:pt x="1803313" y="838200"/>
                </a:lnTo>
                <a:lnTo>
                  <a:pt x="1850106" y="838200"/>
                </a:lnTo>
                <a:lnTo>
                  <a:pt x="1847476" y="800100"/>
                </a:lnTo>
                <a:lnTo>
                  <a:pt x="1882655" y="762000"/>
                </a:lnTo>
                <a:lnTo>
                  <a:pt x="1917357" y="723900"/>
                </a:lnTo>
                <a:lnTo>
                  <a:pt x="1848857" y="723900"/>
                </a:lnTo>
                <a:lnTo>
                  <a:pt x="1851401" y="698500"/>
                </a:lnTo>
                <a:lnTo>
                  <a:pt x="1855166" y="673100"/>
                </a:lnTo>
                <a:lnTo>
                  <a:pt x="1860113" y="635000"/>
                </a:lnTo>
                <a:lnTo>
                  <a:pt x="1866207" y="609600"/>
                </a:lnTo>
                <a:lnTo>
                  <a:pt x="1878200" y="558800"/>
                </a:lnTo>
                <a:lnTo>
                  <a:pt x="1892172" y="508000"/>
                </a:lnTo>
                <a:lnTo>
                  <a:pt x="1908111" y="469900"/>
                </a:lnTo>
                <a:lnTo>
                  <a:pt x="1926010" y="419100"/>
                </a:lnTo>
                <a:lnTo>
                  <a:pt x="1945859" y="381000"/>
                </a:lnTo>
                <a:lnTo>
                  <a:pt x="1965675" y="330200"/>
                </a:lnTo>
                <a:lnTo>
                  <a:pt x="1984253" y="279400"/>
                </a:lnTo>
                <a:lnTo>
                  <a:pt x="2002385" y="241300"/>
                </a:lnTo>
                <a:lnTo>
                  <a:pt x="2020867" y="190500"/>
                </a:lnTo>
                <a:lnTo>
                  <a:pt x="2040495" y="139700"/>
                </a:lnTo>
                <a:lnTo>
                  <a:pt x="2061084" y="101600"/>
                </a:lnTo>
                <a:lnTo>
                  <a:pt x="2082392" y="50800"/>
                </a:lnTo>
                <a:lnTo>
                  <a:pt x="2104417" y="12700"/>
                </a:lnTo>
                <a:lnTo>
                  <a:pt x="2113719" y="0"/>
                </a:lnTo>
                <a:close/>
              </a:path>
              <a:path w="3629659" h="1384300">
                <a:moveTo>
                  <a:pt x="51375" y="0"/>
                </a:moveTo>
                <a:lnTo>
                  <a:pt x="7402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193" y="203199"/>
                </a:lnTo>
                <a:lnTo>
                  <a:pt x="1573" y="241299"/>
                </a:lnTo>
                <a:lnTo>
                  <a:pt x="4318" y="292099"/>
                </a:lnTo>
                <a:lnTo>
                  <a:pt x="8606" y="342899"/>
                </a:lnTo>
                <a:lnTo>
                  <a:pt x="14614" y="393699"/>
                </a:lnTo>
                <a:lnTo>
                  <a:pt x="22522" y="444499"/>
                </a:lnTo>
                <a:lnTo>
                  <a:pt x="32507" y="482599"/>
                </a:lnTo>
                <a:lnTo>
                  <a:pt x="44747" y="533399"/>
                </a:lnTo>
                <a:lnTo>
                  <a:pt x="59421" y="584199"/>
                </a:lnTo>
                <a:lnTo>
                  <a:pt x="76707" y="622299"/>
                </a:lnTo>
                <a:lnTo>
                  <a:pt x="96783" y="673099"/>
                </a:lnTo>
                <a:lnTo>
                  <a:pt x="119826" y="711200"/>
                </a:lnTo>
                <a:lnTo>
                  <a:pt x="146016" y="749300"/>
                </a:lnTo>
                <a:lnTo>
                  <a:pt x="175531" y="787400"/>
                </a:lnTo>
                <a:lnTo>
                  <a:pt x="208548" y="825500"/>
                </a:lnTo>
                <a:lnTo>
                  <a:pt x="245245" y="850900"/>
                </a:lnTo>
                <a:lnTo>
                  <a:pt x="286470" y="889000"/>
                </a:lnTo>
                <a:lnTo>
                  <a:pt x="329217" y="901700"/>
                </a:lnTo>
                <a:lnTo>
                  <a:pt x="373257" y="927100"/>
                </a:lnTo>
                <a:lnTo>
                  <a:pt x="418359" y="939800"/>
                </a:lnTo>
                <a:lnTo>
                  <a:pt x="604790" y="939800"/>
                </a:lnTo>
                <a:lnTo>
                  <a:pt x="698395" y="914400"/>
                </a:lnTo>
                <a:lnTo>
                  <a:pt x="747768" y="914400"/>
                </a:lnTo>
                <a:lnTo>
                  <a:pt x="742362" y="901700"/>
                </a:lnTo>
                <a:lnTo>
                  <a:pt x="484519" y="901700"/>
                </a:lnTo>
                <a:lnTo>
                  <a:pt x="380744" y="876300"/>
                </a:lnTo>
                <a:lnTo>
                  <a:pt x="331822" y="863600"/>
                </a:lnTo>
                <a:lnTo>
                  <a:pt x="285762" y="825500"/>
                </a:lnTo>
                <a:lnTo>
                  <a:pt x="250017" y="800100"/>
                </a:lnTo>
                <a:lnTo>
                  <a:pt x="217310" y="762000"/>
                </a:lnTo>
                <a:lnTo>
                  <a:pt x="187818" y="736600"/>
                </a:lnTo>
                <a:lnTo>
                  <a:pt x="161721" y="698500"/>
                </a:lnTo>
                <a:lnTo>
                  <a:pt x="139197" y="647700"/>
                </a:lnTo>
                <a:lnTo>
                  <a:pt x="120424" y="609600"/>
                </a:lnTo>
                <a:lnTo>
                  <a:pt x="102112" y="558800"/>
                </a:lnTo>
                <a:lnTo>
                  <a:pt x="86520" y="520700"/>
                </a:lnTo>
                <a:lnTo>
                  <a:pt x="73517" y="469899"/>
                </a:lnTo>
                <a:lnTo>
                  <a:pt x="62972" y="419099"/>
                </a:lnTo>
                <a:lnTo>
                  <a:pt x="54754" y="368299"/>
                </a:lnTo>
                <a:lnTo>
                  <a:pt x="48732" y="317499"/>
                </a:lnTo>
                <a:lnTo>
                  <a:pt x="44775" y="266699"/>
                </a:lnTo>
                <a:lnTo>
                  <a:pt x="42752" y="215900"/>
                </a:lnTo>
                <a:lnTo>
                  <a:pt x="42531" y="165100"/>
                </a:lnTo>
                <a:lnTo>
                  <a:pt x="43982" y="101600"/>
                </a:lnTo>
                <a:lnTo>
                  <a:pt x="46974" y="50800"/>
                </a:lnTo>
                <a:lnTo>
                  <a:pt x="51375" y="0"/>
                </a:lnTo>
                <a:close/>
              </a:path>
              <a:path w="3629659" h="1384300">
                <a:moveTo>
                  <a:pt x="768654" y="0"/>
                </a:moveTo>
                <a:lnTo>
                  <a:pt x="719096" y="0"/>
                </a:lnTo>
                <a:lnTo>
                  <a:pt x="712810" y="12700"/>
                </a:lnTo>
                <a:lnTo>
                  <a:pt x="693565" y="63500"/>
                </a:lnTo>
                <a:lnTo>
                  <a:pt x="675910" y="101600"/>
                </a:lnTo>
                <a:lnTo>
                  <a:pt x="659936" y="152400"/>
                </a:lnTo>
                <a:lnTo>
                  <a:pt x="645734" y="203200"/>
                </a:lnTo>
                <a:lnTo>
                  <a:pt x="633823" y="254000"/>
                </a:lnTo>
                <a:lnTo>
                  <a:pt x="624100" y="304800"/>
                </a:lnTo>
                <a:lnTo>
                  <a:pt x="616577" y="355600"/>
                </a:lnTo>
                <a:lnTo>
                  <a:pt x="611263" y="406400"/>
                </a:lnTo>
                <a:lnTo>
                  <a:pt x="608170" y="457200"/>
                </a:lnTo>
                <a:lnTo>
                  <a:pt x="607308" y="508000"/>
                </a:lnTo>
                <a:lnTo>
                  <a:pt x="610416" y="558800"/>
                </a:lnTo>
                <a:lnTo>
                  <a:pt x="615906" y="609600"/>
                </a:lnTo>
                <a:lnTo>
                  <a:pt x="623763" y="660400"/>
                </a:lnTo>
                <a:lnTo>
                  <a:pt x="633976" y="711200"/>
                </a:lnTo>
                <a:lnTo>
                  <a:pt x="646528" y="762000"/>
                </a:lnTo>
                <a:lnTo>
                  <a:pt x="661408" y="812800"/>
                </a:lnTo>
                <a:lnTo>
                  <a:pt x="671767" y="838200"/>
                </a:lnTo>
                <a:lnTo>
                  <a:pt x="677337" y="863600"/>
                </a:lnTo>
                <a:lnTo>
                  <a:pt x="683175" y="876300"/>
                </a:lnTo>
                <a:lnTo>
                  <a:pt x="647492" y="889000"/>
                </a:lnTo>
                <a:lnTo>
                  <a:pt x="611342" y="889000"/>
                </a:lnTo>
                <a:lnTo>
                  <a:pt x="574826" y="901700"/>
                </a:lnTo>
                <a:lnTo>
                  <a:pt x="742362" y="901700"/>
                </a:lnTo>
                <a:lnTo>
                  <a:pt x="791538" y="889000"/>
                </a:lnTo>
                <a:lnTo>
                  <a:pt x="839763" y="863600"/>
                </a:lnTo>
                <a:lnTo>
                  <a:pt x="725308" y="863600"/>
                </a:lnTo>
                <a:lnTo>
                  <a:pt x="723395" y="850900"/>
                </a:lnTo>
                <a:lnTo>
                  <a:pt x="721778" y="850900"/>
                </a:lnTo>
                <a:lnTo>
                  <a:pt x="704161" y="800100"/>
                </a:lnTo>
                <a:lnTo>
                  <a:pt x="688915" y="736600"/>
                </a:lnTo>
                <a:lnTo>
                  <a:pt x="676063" y="685800"/>
                </a:lnTo>
                <a:lnTo>
                  <a:pt x="665626" y="635000"/>
                </a:lnTo>
                <a:lnTo>
                  <a:pt x="657623" y="584200"/>
                </a:lnTo>
                <a:lnTo>
                  <a:pt x="653783" y="533400"/>
                </a:lnTo>
                <a:lnTo>
                  <a:pt x="652945" y="482600"/>
                </a:lnTo>
                <a:lnTo>
                  <a:pt x="654931" y="431800"/>
                </a:lnTo>
                <a:lnTo>
                  <a:pt x="659563" y="381000"/>
                </a:lnTo>
                <a:lnTo>
                  <a:pt x="666663" y="330200"/>
                </a:lnTo>
                <a:lnTo>
                  <a:pt x="676053" y="279400"/>
                </a:lnTo>
                <a:lnTo>
                  <a:pt x="687555" y="228600"/>
                </a:lnTo>
                <a:lnTo>
                  <a:pt x="700992" y="177800"/>
                </a:lnTo>
                <a:lnTo>
                  <a:pt x="716185" y="127000"/>
                </a:lnTo>
                <a:lnTo>
                  <a:pt x="732957" y="88900"/>
                </a:lnTo>
                <a:lnTo>
                  <a:pt x="750672" y="38100"/>
                </a:lnTo>
                <a:lnTo>
                  <a:pt x="768654" y="0"/>
                </a:lnTo>
                <a:close/>
              </a:path>
              <a:path w="3629659" h="1384300">
                <a:moveTo>
                  <a:pt x="1696514" y="0"/>
                </a:moveTo>
                <a:lnTo>
                  <a:pt x="1647448" y="0"/>
                </a:lnTo>
                <a:lnTo>
                  <a:pt x="1634948" y="12700"/>
                </a:lnTo>
                <a:lnTo>
                  <a:pt x="1609900" y="63500"/>
                </a:lnTo>
                <a:lnTo>
                  <a:pt x="1584203" y="101600"/>
                </a:lnTo>
                <a:lnTo>
                  <a:pt x="1557482" y="152400"/>
                </a:lnTo>
                <a:lnTo>
                  <a:pt x="1529751" y="190500"/>
                </a:lnTo>
                <a:lnTo>
                  <a:pt x="1501022" y="228600"/>
                </a:lnTo>
                <a:lnTo>
                  <a:pt x="1471311" y="266700"/>
                </a:lnTo>
                <a:lnTo>
                  <a:pt x="1440631" y="317500"/>
                </a:lnTo>
                <a:lnTo>
                  <a:pt x="1408995" y="355600"/>
                </a:lnTo>
                <a:lnTo>
                  <a:pt x="1376418" y="393700"/>
                </a:lnTo>
                <a:lnTo>
                  <a:pt x="1342913" y="431800"/>
                </a:lnTo>
                <a:lnTo>
                  <a:pt x="1308494" y="469900"/>
                </a:lnTo>
                <a:lnTo>
                  <a:pt x="1273175" y="495300"/>
                </a:lnTo>
                <a:lnTo>
                  <a:pt x="1236970" y="533400"/>
                </a:lnTo>
                <a:lnTo>
                  <a:pt x="1199892" y="571500"/>
                </a:lnTo>
                <a:lnTo>
                  <a:pt x="1161955" y="596900"/>
                </a:lnTo>
                <a:lnTo>
                  <a:pt x="1122427" y="635000"/>
                </a:lnTo>
                <a:lnTo>
                  <a:pt x="1081937" y="660400"/>
                </a:lnTo>
                <a:lnTo>
                  <a:pt x="1040510" y="698500"/>
                </a:lnTo>
                <a:lnTo>
                  <a:pt x="998174" y="723900"/>
                </a:lnTo>
                <a:lnTo>
                  <a:pt x="954956" y="749300"/>
                </a:lnTo>
                <a:lnTo>
                  <a:pt x="910882" y="774700"/>
                </a:lnTo>
                <a:lnTo>
                  <a:pt x="865980" y="800100"/>
                </a:lnTo>
                <a:lnTo>
                  <a:pt x="832080" y="812800"/>
                </a:lnTo>
                <a:lnTo>
                  <a:pt x="797591" y="838200"/>
                </a:lnTo>
                <a:lnTo>
                  <a:pt x="726983" y="863600"/>
                </a:lnTo>
                <a:lnTo>
                  <a:pt x="839763" y="863600"/>
                </a:lnTo>
                <a:lnTo>
                  <a:pt x="886961" y="838200"/>
                </a:lnTo>
                <a:lnTo>
                  <a:pt x="933054" y="812800"/>
                </a:lnTo>
                <a:lnTo>
                  <a:pt x="977102" y="787400"/>
                </a:lnTo>
                <a:lnTo>
                  <a:pt x="1020362" y="762000"/>
                </a:lnTo>
                <a:lnTo>
                  <a:pt x="1062814" y="736600"/>
                </a:lnTo>
                <a:lnTo>
                  <a:pt x="1104437" y="698500"/>
                </a:lnTo>
                <a:lnTo>
                  <a:pt x="1145212" y="673100"/>
                </a:lnTo>
                <a:lnTo>
                  <a:pt x="1185116" y="635000"/>
                </a:lnTo>
                <a:lnTo>
                  <a:pt x="1224131" y="609600"/>
                </a:lnTo>
                <a:lnTo>
                  <a:pt x="1262235" y="571500"/>
                </a:lnTo>
                <a:lnTo>
                  <a:pt x="1299408" y="533400"/>
                </a:lnTo>
                <a:lnTo>
                  <a:pt x="1335629" y="495300"/>
                </a:lnTo>
                <a:lnTo>
                  <a:pt x="1370879" y="457200"/>
                </a:lnTo>
                <a:lnTo>
                  <a:pt x="1405135" y="419100"/>
                </a:lnTo>
                <a:lnTo>
                  <a:pt x="1438379" y="381000"/>
                </a:lnTo>
                <a:lnTo>
                  <a:pt x="1470588" y="342900"/>
                </a:lnTo>
                <a:lnTo>
                  <a:pt x="1501744" y="304800"/>
                </a:lnTo>
                <a:lnTo>
                  <a:pt x="1531825" y="266700"/>
                </a:lnTo>
                <a:lnTo>
                  <a:pt x="1560180" y="215900"/>
                </a:lnTo>
                <a:lnTo>
                  <a:pt x="1587694" y="177800"/>
                </a:lnTo>
                <a:lnTo>
                  <a:pt x="1614359" y="139700"/>
                </a:lnTo>
                <a:lnTo>
                  <a:pt x="1640170" y="101600"/>
                </a:lnTo>
                <a:lnTo>
                  <a:pt x="1665120" y="50800"/>
                </a:lnTo>
                <a:lnTo>
                  <a:pt x="1689202" y="12700"/>
                </a:lnTo>
                <a:lnTo>
                  <a:pt x="1696514" y="0"/>
                </a:lnTo>
                <a:close/>
              </a:path>
              <a:path w="3629659" h="1384300">
                <a:moveTo>
                  <a:pt x="2499508" y="0"/>
                </a:moveTo>
                <a:lnTo>
                  <a:pt x="2445119" y="0"/>
                </a:lnTo>
                <a:lnTo>
                  <a:pt x="2427902" y="25400"/>
                </a:lnTo>
                <a:lnTo>
                  <a:pt x="2398708" y="63500"/>
                </a:lnTo>
                <a:lnTo>
                  <a:pt x="2369198" y="101600"/>
                </a:lnTo>
                <a:lnTo>
                  <a:pt x="2339374" y="139700"/>
                </a:lnTo>
                <a:lnTo>
                  <a:pt x="2309237" y="177800"/>
                </a:lnTo>
                <a:lnTo>
                  <a:pt x="2278788" y="228600"/>
                </a:lnTo>
                <a:lnTo>
                  <a:pt x="2248030" y="266700"/>
                </a:lnTo>
                <a:lnTo>
                  <a:pt x="2216962" y="304800"/>
                </a:lnTo>
                <a:lnTo>
                  <a:pt x="2185587" y="342900"/>
                </a:lnTo>
                <a:lnTo>
                  <a:pt x="2153907" y="381000"/>
                </a:lnTo>
                <a:lnTo>
                  <a:pt x="2121922" y="419100"/>
                </a:lnTo>
                <a:lnTo>
                  <a:pt x="2089147" y="457200"/>
                </a:lnTo>
                <a:lnTo>
                  <a:pt x="2056021" y="495300"/>
                </a:lnTo>
                <a:lnTo>
                  <a:pt x="2022526" y="533400"/>
                </a:lnTo>
                <a:lnTo>
                  <a:pt x="1988642" y="584200"/>
                </a:lnTo>
                <a:lnTo>
                  <a:pt x="1954352" y="622300"/>
                </a:lnTo>
                <a:lnTo>
                  <a:pt x="1919637" y="660400"/>
                </a:lnTo>
                <a:lnTo>
                  <a:pt x="1884478" y="685800"/>
                </a:lnTo>
                <a:lnTo>
                  <a:pt x="1848857" y="723900"/>
                </a:lnTo>
                <a:lnTo>
                  <a:pt x="1917357" y="723900"/>
                </a:lnTo>
                <a:lnTo>
                  <a:pt x="1951606" y="685800"/>
                </a:lnTo>
                <a:lnTo>
                  <a:pt x="1985421" y="647700"/>
                </a:lnTo>
                <a:lnTo>
                  <a:pt x="2018823" y="609600"/>
                </a:lnTo>
                <a:lnTo>
                  <a:pt x="2051835" y="571500"/>
                </a:lnTo>
                <a:lnTo>
                  <a:pt x="2084477" y="533400"/>
                </a:lnTo>
                <a:lnTo>
                  <a:pt x="2116770" y="495300"/>
                </a:lnTo>
                <a:lnTo>
                  <a:pt x="2148735" y="457200"/>
                </a:lnTo>
                <a:lnTo>
                  <a:pt x="2180035" y="419100"/>
                </a:lnTo>
                <a:lnTo>
                  <a:pt x="2211041" y="381000"/>
                </a:lnTo>
                <a:lnTo>
                  <a:pt x="2241757" y="342900"/>
                </a:lnTo>
                <a:lnTo>
                  <a:pt x="2272186" y="304800"/>
                </a:lnTo>
                <a:lnTo>
                  <a:pt x="2302330" y="266700"/>
                </a:lnTo>
                <a:lnTo>
                  <a:pt x="2332191" y="228600"/>
                </a:lnTo>
                <a:lnTo>
                  <a:pt x="2361774" y="190500"/>
                </a:lnTo>
                <a:lnTo>
                  <a:pt x="2391080" y="152400"/>
                </a:lnTo>
                <a:lnTo>
                  <a:pt x="2420112" y="101600"/>
                </a:lnTo>
                <a:lnTo>
                  <a:pt x="2448873" y="63500"/>
                </a:lnTo>
                <a:lnTo>
                  <a:pt x="2477365" y="25400"/>
                </a:lnTo>
                <a:lnTo>
                  <a:pt x="24995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0347" y="121769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0246" y="9583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83551" y="1107472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8230" y="86962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96823" y="125656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34341" y="126816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9051" y="858024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7461" y="811605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4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64384" y="111327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3397" y="819149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77560" y="121189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4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7473" y="794792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04683" y="16184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5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0"/>
                </a:lnTo>
                <a:lnTo>
                  <a:pt x="8131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0432" y="690929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5479" y="783768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96798" y="5215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78817" y="12559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00864" y="51110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8041" y="143855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4" y="0"/>
                </a:moveTo>
                <a:lnTo>
                  <a:pt x="0" y="4061"/>
                </a:lnTo>
                <a:lnTo>
                  <a:pt x="2323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61381" y="104598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3654" y="982743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8779" y="110689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978" y="97694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7461" y="780287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5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4141" y="7715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85700" y="120203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68053" y="58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07883" y="47802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2151" y="172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96267" y="619606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45055" y="9284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07292" y="48789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79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78501" y="280796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52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  <a:path w="26035" h="10795">
                <a:moveTo>
                  <a:pt x="25552" y="10452"/>
                </a:moveTo>
                <a:lnTo>
                  <a:pt x="24968" y="9867"/>
                </a:lnTo>
                <a:lnTo>
                  <a:pt x="24968" y="10452"/>
                </a:lnTo>
                <a:lnTo>
                  <a:pt x="25552" y="104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12766" y="344042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36" y="0"/>
                </a:moveTo>
                <a:lnTo>
                  <a:pt x="1739" y="0"/>
                </a:lnTo>
                <a:lnTo>
                  <a:pt x="0" y="584"/>
                </a:lnTo>
                <a:lnTo>
                  <a:pt x="2336" y="0"/>
                </a:lnTo>
                <a:close/>
              </a:path>
              <a:path w="6985" h="16510">
                <a:moveTo>
                  <a:pt x="6959" y="12192"/>
                </a:moveTo>
                <a:lnTo>
                  <a:pt x="4635" y="16243"/>
                </a:lnTo>
                <a:lnTo>
                  <a:pt x="5219" y="15671"/>
                </a:lnTo>
                <a:lnTo>
                  <a:pt x="6959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01150" y="2889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02893" y="219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95100" y="61497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75478" y="511111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44451" y="1203781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5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5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8761" y="8278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60621" y="50878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46502" y="5164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0" y="0"/>
                </a:moveTo>
                <a:lnTo>
                  <a:pt x="0" y="580"/>
                </a:lnTo>
                <a:lnTo>
                  <a:pt x="1161" y="3481"/>
                </a:lnTo>
                <a:lnTo>
                  <a:pt x="1161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6808" y="5911627"/>
            <a:ext cx="3922436" cy="437536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5904865" y="13359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15"/>
                </a:moveTo>
                <a:lnTo>
                  <a:pt x="4064" y="5791"/>
                </a:lnTo>
                <a:lnTo>
                  <a:pt x="2895" y="7531"/>
                </a:lnTo>
                <a:lnTo>
                  <a:pt x="1155" y="9855"/>
                </a:lnTo>
                <a:lnTo>
                  <a:pt x="2324" y="12179"/>
                </a:lnTo>
                <a:lnTo>
                  <a:pt x="4648" y="9855"/>
                </a:lnTo>
                <a:lnTo>
                  <a:pt x="4648" y="8115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51"/>
                </a:lnTo>
                <a:lnTo>
                  <a:pt x="4064" y="5791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10"/>
                </a:moveTo>
                <a:lnTo>
                  <a:pt x="15633" y="33070"/>
                </a:lnTo>
                <a:lnTo>
                  <a:pt x="15049" y="34810"/>
                </a:lnTo>
                <a:lnTo>
                  <a:pt x="17957" y="34810"/>
                </a:lnTo>
                <a:close/>
              </a:path>
              <a:path w="19685" h="56515">
                <a:moveTo>
                  <a:pt x="19113" y="56273"/>
                </a:moveTo>
                <a:lnTo>
                  <a:pt x="17957" y="53962"/>
                </a:lnTo>
                <a:lnTo>
                  <a:pt x="17373" y="54533"/>
                </a:lnTo>
                <a:lnTo>
                  <a:pt x="17957" y="55702"/>
                </a:lnTo>
                <a:lnTo>
                  <a:pt x="19113" y="56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33093" y="110515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40287" y="386358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595"/>
                </a:moveTo>
                <a:lnTo>
                  <a:pt x="1752" y="11595"/>
                </a:lnTo>
                <a:lnTo>
                  <a:pt x="0" y="12179"/>
                </a:lnTo>
                <a:lnTo>
                  <a:pt x="2324" y="11595"/>
                </a:lnTo>
                <a:close/>
              </a:path>
              <a:path w="27304" h="55245">
                <a:moveTo>
                  <a:pt x="12433" y="53492"/>
                </a:moveTo>
                <a:lnTo>
                  <a:pt x="9880" y="53378"/>
                </a:lnTo>
                <a:lnTo>
                  <a:pt x="4064" y="54533"/>
                </a:lnTo>
                <a:lnTo>
                  <a:pt x="12433" y="53492"/>
                </a:lnTo>
                <a:close/>
              </a:path>
              <a:path w="27304" h="55245">
                <a:moveTo>
                  <a:pt x="13652" y="53543"/>
                </a:moveTo>
                <a:lnTo>
                  <a:pt x="13360" y="53378"/>
                </a:lnTo>
                <a:lnTo>
                  <a:pt x="12433" y="53492"/>
                </a:lnTo>
                <a:lnTo>
                  <a:pt x="13652" y="53543"/>
                </a:lnTo>
                <a:close/>
              </a:path>
              <a:path w="2730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7304" h="55245">
                <a:moveTo>
                  <a:pt x="26720" y="53378"/>
                </a:moveTo>
                <a:lnTo>
                  <a:pt x="22656" y="53962"/>
                </a:lnTo>
                <a:lnTo>
                  <a:pt x="13652" y="53543"/>
                </a:lnTo>
                <a:lnTo>
                  <a:pt x="16268" y="55118"/>
                </a:lnTo>
                <a:lnTo>
                  <a:pt x="23228" y="53962"/>
                </a:lnTo>
                <a:lnTo>
                  <a:pt x="26720" y="5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87678" y="81044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73368" y="99550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85592" y="55345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76642" y="8058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64226" y="8123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0"/>
                </a:lnTo>
                <a:lnTo>
                  <a:pt x="2903" y="1740"/>
                </a:lnTo>
                <a:lnTo>
                  <a:pt x="2322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98488" y="17228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0"/>
                </a:lnTo>
                <a:lnTo>
                  <a:pt x="0" y="3481"/>
                </a:lnTo>
                <a:lnTo>
                  <a:pt x="6389" y="2320"/>
                </a:lnTo>
                <a:lnTo>
                  <a:pt x="4065" y="1740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37963" y="349262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52" y="0"/>
                </a:moveTo>
                <a:lnTo>
                  <a:pt x="584" y="0"/>
                </a:lnTo>
                <a:lnTo>
                  <a:pt x="0" y="1168"/>
                </a:lnTo>
                <a:lnTo>
                  <a:pt x="584" y="584"/>
                </a:lnTo>
                <a:lnTo>
                  <a:pt x="1752" y="0"/>
                </a:lnTo>
                <a:close/>
              </a:path>
              <a:path w="13970" h="1270">
                <a:moveTo>
                  <a:pt x="13360" y="0"/>
                </a:moveTo>
                <a:lnTo>
                  <a:pt x="12204" y="0"/>
                </a:lnTo>
                <a:lnTo>
                  <a:pt x="11036" y="584"/>
                </a:lnTo>
                <a:lnTo>
                  <a:pt x="12204" y="584"/>
                </a:lnTo>
                <a:lnTo>
                  <a:pt x="133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96746" y="168224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0"/>
                </a:lnTo>
                <a:lnTo>
                  <a:pt x="580" y="3481"/>
                </a:lnTo>
                <a:lnTo>
                  <a:pt x="2323" y="4641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84403" y="101349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7925" y="126120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56656" y="1207261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27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68944" y="1260626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58748" y="107556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56659" y="12194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35997" y="1105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8949" y="1181150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64965" y="84583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33187" y="309231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43" y="13347"/>
                </a:moveTo>
                <a:lnTo>
                  <a:pt x="3479" y="13347"/>
                </a:lnTo>
                <a:lnTo>
                  <a:pt x="0" y="14503"/>
                </a:lnTo>
                <a:lnTo>
                  <a:pt x="584" y="14503"/>
                </a:lnTo>
                <a:lnTo>
                  <a:pt x="1739" y="15087"/>
                </a:lnTo>
                <a:lnTo>
                  <a:pt x="2908" y="15087"/>
                </a:lnTo>
                <a:lnTo>
                  <a:pt x="7543" y="13347"/>
                </a:lnTo>
                <a:close/>
              </a:path>
              <a:path w="10160" h="15239">
                <a:moveTo>
                  <a:pt x="9867" y="0"/>
                </a:moveTo>
                <a:lnTo>
                  <a:pt x="7543" y="2895"/>
                </a:lnTo>
                <a:lnTo>
                  <a:pt x="8712" y="2324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18572" y="856854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31449" y="58073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54002" y="1334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1"/>
                </a:lnTo>
                <a:lnTo>
                  <a:pt x="5808" y="4641"/>
                </a:lnTo>
                <a:lnTo>
                  <a:pt x="13358" y="5802"/>
                </a:lnTo>
                <a:lnTo>
                  <a:pt x="12197" y="406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99986" y="7930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94759" y="85685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32030" y="59871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41323" y="2448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0"/>
                </a:moveTo>
                <a:lnTo>
                  <a:pt x="2323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90112" y="14508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5" y="1740"/>
                </a:lnTo>
                <a:lnTo>
                  <a:pt x="4646" y="2320"/>
                </a:lnTo>
                <a:lnTo>
                  <a:pt x="4646" y="1740"/>
                </a:lnTo>
                <a:lnTo>
                  <a:pt x="4065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32030" y="18621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0"/>
                </a:lnTo>
                <a:lnTo>
                  <a:pt x="3484" y="1740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75008" y="-1727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57"/>
                </a:moveTo>
                <a:lnTo>
                  <a:pt x="0" y="55118"/>
                </a:lnTo>
                <a:lnTo>
                  <a:pt x="2324" y="56273"/>
                </a:lnTo>
                <a:lnTo>
                  <a:pt x="4064" y="56857"/>
                </a:lnTo>
                <a:close/>
              </a:path>
              <a:path w="20954" h="57150">
                <a:moveTo>
                  <a:pt x="4648" y="571"/>
                </a:moveTo>
                <a:lnTo>
                  <a:pt x="4064" y="0"/>
                </a:lnTo>
                <a:lnTo>
                  <a:pt x="3479" y="0"/>
                </a:lnTo>
                <a:lnTo>
                  <a:pt x="3479" y="571"/>
                </a:lnTo>
                <a:lnTo>
                  <a:pt x="4648" y="571"/>
                </a:lnTo>
                <a:close/>
              </a:path>
              <a:path w="20954" h="57150">
                <a:moveTo>
                  <a:pt x="20904" y="18567"/>
                </a:moveTo>
                <a:lnTo>
                  <a:pt x="19748" y="17399"/>
                </a:lnTo>
                <a:lnTo>
                  <a:pt x="18008" y="16243"/>
                </a:lnTo>
                <a:lnTo>
                  <a:pt x="18580" y="16827"/>
                </a:lnTo>
                <a:lnTo>
                  <a:pt x="18580" y="17399"/>
                </a:lnTo>
                <a:lnTo>
                  <a:pt x="19164" y="17399"/>
                </a:lnTo>
                <a:lnTo>
                  <a:pt x="20320" y="18567"/>
                </a:lnTo>
                <a:lnTo>
                  <a:pt x="20904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29707" y="18331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4" y="2320"/>
                </a:lnTo>
                <a:lnTo>
                  <a:pt x="4646" y="2901"/>
                </a:lnTo>
                <a:lnTo>
                  <a:pt x="5808" y="1740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64556" y="64413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43"/>
                </a:moveTo>
                <a:lnTo>
                  <a:pt x="1155" y="15671"/>
                </a:lnTo>
                <a:lnTo>
                  <a:pt x="0" y="15671"/>
                </a:lnTo>
                <a:lnTo>
                  <a:pt x="571" y="16243"/>
                </a:lnTo>
                <a:lnTo>
                  <a:pt x="1739" y="16243"/>
                </a:lnTo>
                <a:close/>
              </a:path>
              <a:path w="10160" h="16509">
                <a:moveTo>
                  <a:pt x="9867" y="0"/>
                </a:moveTo>
                <a:lnTo>
                  <a:pt x="7543" y="0"/>
                </a:lnTo>
                <a:lnTo>
                  <a:pt x="6388" y="584"/>
                </a:lnTo>
                <a:lnTo>
                  <a:pt x="5803" y="1168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28545" y="59233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64454" y="688034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22057" y="85859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22638" y="8936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4" y="2997"/>
                </a:moveTo>
                <a:lnTo>
                  <a:pt x="6389" y="3481"/>
                </a:lnTo>
                <a:lnTo>
                  <a:pt x="9293" y="3481"/>
                </a:lnTo>
                <a:lnTo>
                  <a:pt x="3484" y="2997"/>
                </a:lnTo>
                <a:close/>
              </a:path>
              <a:path w="9525" h="3809">
                <a:moveTo>
                  <a:pt x="2904" y="2901"/>
                </a:moveTo>
                <a:lnTo>
                  <a:pt x="2323" y="2901"/>
                </a:lnTo>
                <a:lnTo>
                  <a:pt x="3484" y="2997"/>
                </a:lnTo>
                <a:lnTo>
                  <a:pt x="2904" y="2901"/>
                </a:lnTo>
                <a:close/>
              </a:path>
              <a:path w="9525" h="3809">
                <a:moveTo>
                  <a:pt x="0" y="0"/>
                </a:moveTo>
                <a:lnTo>
                  <a:pt x="0" y="2901"/>
                </a:lnTo>
                <a:lnTo>
                  <a:pt x="2323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71959" y="697891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3121" y="92937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85799" y="1010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17400" y="858024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89865" y="101117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05066" y="834229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03459" y="18795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69" y="0"/>
                </a:moveTo>
                <a:lnTo>
                  <a:pt x="0" y="1160"/>
                </a:lnTo>
                <a:lnTo>
                  <a:pt x="1161" y="2320"/>
                </a:lnTo>
                <a:lnTo>
                  <a:pt x="13939" y="2901"/>
                </a:lnTo>
                <a:lnTo>
                  <a:pt x="10454" y="58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08698" y="21812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00567" y="43915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69" y="0"/>
                </a:moveTo>
                <a:lnTo>
                  <a:pt x="4065" y="0"/>
                </a:lnTo>
                <a:lnTo>
                  <a:pt x="0" y="2320"/>
                </a:lnTo>
                <a:lnTo>
                  <a:pt x="3484" y="174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22626" y="12011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0" y="580"/>
                </a:lnTo>
                <a:lnTo>
                  <a:pt x="10454" y="2901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03471" y="22682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68363" y="57202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1"/>
                </a:lnTo>
                <a:lnTo>
                  <a:pt x="1742" y="290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01148" y="4495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0"/>
                </a:lnTo>
                <a:lnTo>
                  <a:pt x="580" y="290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40483" y="37718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1"/>
                </a:lnTo>
                <a:lnTo>
                  <a:pt x="8131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74171" y="58595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1"/>
                </a:lnTo>
                <a:lnTo>
                  <a:pt x="0" y="6382"/>
                </a:lnTo>
                <a:lnTo>
                  <a:pt x="580" y="5802"/>
                </a:lnTo>
                <a:lnTo>
                  <a:pt x="1161" y="5802"/>
                </a:lnTo>
                <a:lnTo>
                  <a:pt x="2323" y="5222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11924" y="27615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1"/>
                </a:lnTo>
                <a:lnTo>
                  <a:pt x="3975" y="3404"/>
                </a:lnTo>
                <a:lnTo>
                  <a:pt x="0" y="0"/>
                </a:lnTo>
                <a:close/>
              </a:path>
              <a:path w="11429" h="5079">
                <a:moveTo>
                  <a:pt x="11035" y="1160"/>
                </a:moveTo>
                <a:lnTo>
                  <a:pt x="8131" y="1740"/>
                </a:lnTo>
                <a:lnTo>
                  <a:pt x="4646" y="2901"/>
                </a:lnTo>
                <a:lnTo>
                  <a:pt x="3975" y="3404"/>
                </a:lnTo>
                <a:lnTo>
                  <a:pt x="11035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42967" y="541274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57481" y="63987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05214" y="21232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16249" y="50123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58649" y="6276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01148" y="452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43547" y="54301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17971" y="22045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68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11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11"/>
                </a:moveTo>
                <a:lnTo>
                  <a:pt x="4648" y="2311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11"/>
                </a:lnTo>
                <a:close/>
              </a:path>
              <a:path w="6350" h="3810">
                <a:moveTo>
                  <a:pt x="5816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908" y="571"/>
                </a:lnTo>
                <a:lnTo>
                  <a:pt x="3492" y="571"/>
                </a:lnTo>
                <a:lnTo>
                  <a:pt x="4064" y="1155"/>
                </a:lnTo>
                <a:lnTo>
                  <a:pt x="5816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86480" y="68628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27865" y="3829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16089" y="5093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27272" y="31212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67881" y="45133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1"/>
                </a:lnTo>
                <a:lnTo>
                  <a:pt x="2323" y="3481"/>
                </a:lnTo>
                <a:lnTo>
                  <a:pt x="4065" y="1740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22626" y="27557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63235" y="449015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0"/>
                </a:lnTo>
                <a:lnTo>
                  <a:pt x="4065" y="2320"/>
                </a:lnTo>
                <a:lnTo>
                  <a:pt x="5808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40952" y="5106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6" y="6962"/>
                </a:lnTo>
                <a:lnTo>
                  <a:pt x="11616" y="5222"/>
                </a:lnTo>
                <a:lnTo>
                  <a:pt x="12197" y="4061"/>
                </a:lnTo>
                <a:lnTo>
                  <a:pt x="0" y="3481"/>
                </a:lnTo>
                <a:lnTo>
                  <a:pt x="5808" y="8703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73590" y="10676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5" y="0"/>
                </a:moveTo>
                <a:lnTo>
                  <a:pt x="0" y="1740"/>
                </a:lnTo>
                <a:lnTo>
                  <a:pt x="1742" y="116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51086" y="938654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85207" y="19665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343288" y="48499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58254" y="75881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340384" y="500657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551754" y="4646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38889" y="93807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58155" y="8829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72428" y="9864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1"/>
                </a:lnTo>
                <a:lnTo>
                  <a:pt x="1742" y="174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41064" y="1857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5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0"/>
                </a:lnTo>
                <a:lnTo>
                  <a:pt x="580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71848" y="876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82649" y="81102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39322" y="1799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4" y="0"/>
                </a:moveTo>
                <a:lnTo>
                  <a:pt x="1742" y="0"/>
                </a:lnTo>
                <a:lnTo>
                  <a:pt x="0" y="1740"/>
                </a:lnTo>
                <a:lnTo>
                  <a:pt x="2323" y="1740"/>
                </a:lnTo>
                <a:lnTo>
                  <a:pt x="2904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590083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089" y="22059"/>
                </a:moveTo>
                <a:lnTo>
                  <a:pt x="3505" y="21475"/>
                </a:lnTo>
                <a:lnTo>
                  <a:pt x="2349" y="21475"/>
                </a:lnTo>
                <a:lnTo>
                  <a:pt x="4089" y="22059"/>
                </a:lnTo>
                <a:close/>
              </a:path>
              <a:path w="10160" h="22225">
                <a:moveTo>
                  <a:pt x="8737" y="2908"/>
                </a:moveTo>
                <a:lnTo>
                  <a:pt x="4178" y="0"/>
                </a:lnTo>
                <a:lnTo>
                  <a:pt x="0" y="0"/>
                </a:lnTo>
                <a:lnTo>
                  <a:pt x="825" y="368"/>
                </a:lnTo>
                <a:lnTo>
                  <a:pt x="8737" y="2908"/>
                </a:lnTo>
                <a:close/>
              </a:path>
              <a:path w="10160" h="22225">
                <a:moveTo>
                  <a:pt x="9893" y="5816"/>
                </a:moveTo>
                <a:lnTo>
                  <a:pt x="8737" y="4648"/>
                </a:lnTo>
                <a:lnTo>
                  <a:pt x="9321" y="4076"/>
                </a:lnTo>
                <a:lnTo>
                  <a:pt x="6413" y="2908"/>
                </a:lnTo>
                <a:lnTo>
                  <a:pt x="8737" y="5232"/>
                </a:lnTo>
                <a:lnTo>
                  <a:pt x="9893" y="581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61071" y="738508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17485" y="5918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0"/>
                </a:lnTo>
                <a:lnTo>
                  <a:pt x="1742" y="232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89029" y="581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791" y="19723"/>
                </a:moveTo>
                <a:lnTo>
                  <a:pt x="8051" y="17399"/>
                </a:lnTo>
                <a:lnTo>
                  <a:pt x="5143" y="16243"/>
                </a:lnTo>
                <a:lnTo>
                  <a:pt x="5892" y="17360"/>
                </a:lnTo>
                <a:lnTo>
                  <a:pt x="2895" y="17767"/>
                </a:lnTo>
                <a:lnTo>
                  <a:pt x="0" y="18275"/>
                </a:lnTo>
                <a:lnTo>
                  <a:pt x="1079" y="19723"/>
                </a:lnTo>
                <a:lnTo>
                  <a:pt x="2235" y="19138"/>
                </a:lnTo>
                <a:lnTo>
                  <a:pt x="9791" y="19723"/>
                </a:lnTo>
                <a:close/>
              </a:path>
              <a:path w="12700" h="20320">
                <a:moveTo>
                  <a:pt x="12115" y="571"/>
                </a:moveTo>
                <a:lnTo>
                  <a:pt x="11531" y="571"/>
                </a:lnTo>
                <a:lnTo>
                  <a:pt x="10947" y="0"/>
                </a:lnTo>
                <a:lnTo>
                  <a:pt x="10375" y="0"/>
                </a:lnTo>
                <a:lnTo>
                  <a:pt x="11531" y="1155"/>
                </a:lnTo>
                <a:lnTo>
                  <a:pt x="12115" y="57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43066" y="158360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1"/>
                </a:lnTo>
                <a:lnTo>
                  <a:pt x="8712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654573" y="-2311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55"/>
                </a:lnTo>
                <a:lnTo>
                  <a:pt x="2908" y="2324"/>
                </a:lnTo>
                <a:close/>
              </a:path>
              <a:path w="27304" h="18415">
                <a:moveTo>
                  <a:pt x="14528" y="14503"/>
                </a:moveTo>
                <a:lnTo>
                  <a:pt x="11620" y="13347"/>
                </a:lnTo>
                <a:lnTo>
                  <a:pt x="14389" y="14528"/>
                </a:lnTo>
                <a:lnTo>
                  <a:pt x="14528" y="14503"/>
                </a:lnTo>
                <a:close/>
              </a:path>
              <a:path w="27304" h="18415">
                <a:moveTo>
                  <a:pt x="27254" y="12179"/>
                </a:moveTo>
                <a:lnTo>
                  <a:pt x="24257" y="10439"/>
                </a:lnTo>
                <a:lnTo>
                  <a:pt x="22517" y="9423"/>
                </a:lnTo>
                <a:lnTo>
                  <a:pt x="16319" y="6667"/>
                </a:lnTo>
                <a:lnTo>
                  <a:pt x="8915" y="4356"/>
                </a:lnTo>
                <a:lnTo>
                  <a:pt x="584" y="2895"/>
                </a:lnTo>
                <a:lnTo>
                  <a:pt x="6362" y="5905"/>
                </a:lnTo>
                <a:lnTo>
                  <a:pt x="9359" y="7835"/>
                </a:lnTo>
                <a:lnTo>
                  <a:pt x="12903" y="9753"/>
                </a:lnTo>
                <a:lnTo>
                  <a:pt x="20281" y="12763"/>
                </a:lnTo>
                <a:lnTo>
                  <a:pt x="21450" y="14503"/>
                </a:lnTo>
                <a:lnTo>
                  <a:pt x="15684" y="15087"/>
                </a:lnTo>
                <a:lnTo>
                  <a:pt x="14389" y="14528"/>
                </a:lnTo>
                <a:lnTo>
                  <a:pt x="8140" y="15671"/>
                </a:lnTo>
                <a:lnTo>
                  <a:pt x="15684" y="17983"/>
                </a:lnTo>
                <a:lnTo>
                  <a:pt x="25514" y="17983"/>
                </a:lnTo>
                <a:lnTo>
                  <a:pt x="26670" y="15087"/>
                </a:lnTo>
                <a:lnTo>
                  <a:pt x="19126" y="10439"/>
                </a:lnTo>
                <a:lnTo>
                  <a:pt x="22021" y="10439"/>
                </a:lnTo>
                <a:lnTo>
                  <a:pt x="24930" y="11607"/>
                </a:lnTo>
                <a:lnTo>
                  <a:pt x="27254" y="121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9974" y="2082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62134" y="67816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37727" y="1450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23217" y="860919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39469" y="197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57920" y="98448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76260" y="8075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56326" y="675262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27272" y="8580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554658" y="4733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81396" y="833652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59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59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59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12839" y="5686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0"/>
                </a:lnTo>
                <a:lnTo>
                  <a:pt x="5227" y="1740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38320" y="565064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43535" y="8632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339223" y="476286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68633" y="25874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84" y="1739"/>
                </a:moveTo>
                <a:lnTo>
                  <a:pt x="20320" y="0"/>
                </a:lnTo>
                <a:lnTo>
                  <a:pt x="16827" y="0"/>
                </a:lnTo>
                <a:lnTo>
                  <a:pt x="9867" y="2324"/>
                </a:lnTo>
                <a:lnTo>
                  <a:pt x="11607" y="3479"/>
                </a:lnTo>
                <a:lnTo>
                  <a:pt x="24384" y="1739"/>
                </a:lnTo>
                <a:close/>
              </a:path>
              <a:path w="44450" h="45085">
                <a:moveTo>
                  <a:pt x="28448" y="12179"/>
                </a:moveTo>
                <a:lnTo>
                  <a:pt x="22237" y="12941"/>
                </a:lnTo>
                <a:lnTo>
                  <a:pt x="18796" y="12979"/>
                </a:lnTo>
                <a:lnTo>
                  <a:pt x="14808" y="12915"/>
                </a:lnTo>
                <a:lnTo>
                  <a:pt x="6959" y="13347"/>
                </a:lnTo>
                <a:lnTo>
                  <a:pt x="5219" y="12179"/>
                </a:lnTo>
                <a:lnTo>
                  <a:pt x="9867" y="9283"/>
                </a:lnTo>
                <a:lnTo>
                  <a:pt x="14516" y="8699"/>
                </a:lnTo>
                <a:lnTo>
                  <a:pt x="11023" y="8699"/>
                </a:lnTo>
                <a:lnTo>
                  <a:pt x="16256" y="5219"/>
                </a:lnTo>
                <a:lnTo>
                  <a:pt x="8699" y="6388"/>
                </a:lnTo>
                <a:lnTo>
                  <a:pt x="0" y="11023"/>
                </a:lnTo>
                <a:lnTo>
                  <a:pt x="0" y="13931"/>
                </a:lnTo>
                <a:lnTo>
                  <a:pt x="8699" y="14503"/>
                </a:lnTo>
                <a:lnTo>
                  <a:pt x="6388" y="15671"/>
                </a:lnTo>
                <a:lnTo>
                  <a:pt x="2895" y="16243"/>
                </a:lnTo>
                <a:lnTo>
                  <a:pt x="571" y="16827"/>
                </a:lnTo>
                <a:lnTo>
                  <a:pt x="6159" y="17005"/>
                </a:lnTo>
                <a:lnTo>
                  <a:pt x="12992" y="16459"/>
                </a:lnTo>
                <a:lnTo>
                  <a:pt x="20586" y="14947"/>
                </a:lnTo>
                <a:lnTo>
                  <a:pt x="28448" y="12179"/>
                </a:lnTo>
                <a:close/>
              </a:path>
              <a:path w="44450" h="45085">
                <a:moveTo>
                  <a:pt x="33096" y="16243"/>
                </a:moveTo>
                <a:lnTo>
                  <a:pt x="32512" y="16243"/>
                </a:lnTo>
                <a:lnTo>
                  <a:pt x="31927" y="16827"/>
                </a:lnTo>
                <a:lnTo>
                  <a:pt x="33096" y="16827"/>
                </a:lnTo>
                <a:lnTo>
                  <a:pt x="33096" y="16243"/>
                </a:lnTo>
                <a:close/>
              </a:path>
              <a:path w="44450" h="45085">
                <a:moveTo>
                  <a:pt x="44132" y="38874"/>
                </a:moveTo>
                <a:lnTo>
                  <a:pt x="41224" y="37134"/>
                </a:lnTo>
                <a:lnTo>
                  <a:pt x="37744" y="37719"/>
                </a:lnTo>
                <a:lnTo>
                  <a:pt x="39116" y="38557"/>
                </a:lnTo>
                <a:lnTo>
                  <a:pt x="37007" y="40982"/>
                </a:lnTo>
                <a:lnTo>
                  <a:pt x="35128" y="43510"/>
                </a:lnTo>
                <a:lnTo>
                  <a:pt x="37160" y="44678"/>
                </a:lnTo>
                <a:lnTo>
                  <a:pt x="37744" y="42938"/>
                </a:lnTo>
                <a:lnTo>
                  <a:pt x="44132" y="3887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03125" y="6178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46675" y="41247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11"/>
                </a:moveTo>
                <a:lnTo>
                  <a:pt x="4648" y="2311"/>
                </a:lnTo>
                <a:lnTo>
                  <a:pt x="0" y="2895"/>
                </a:lnTo>
                <a:lnTo>
                  <a:pt x="3492" y="2895"/>
                </a:lnTo>
                <a:lnTo>
                  <a:pt x="7556" y="3479"/>
                </a:lnTo>
                <a:lnTo>
                  <a:pt x="7556" y="2895"/>
                </a:lnTo>
                <a:lnTo>
                  <a:pt x="8128" y="2311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71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71"/>
                </a:lnTo>
                <a:lnTo>
                  <a:pt x="9296" y="571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899650" y="19607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39136" y="36840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63876" y="1131837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31466" y="63232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79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50752" y="42290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39717" y="477446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340409" y="2089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0"/>
                </a:lnTo>
                <a:lnTo>
                  <a:pt x="4065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329373" y="260483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0" y="5802"/>
                </a:lnTo>
                <a:lnTo>
                  <a:pt x="3118" y="5283"/>
                </a:lnTo>
                <a:lnTo>
                  <a:pt x="2323" y="5222"/>
                </a:lnTo>
                <a:lnTo>
                  <a:pt x="580" y="0"/>
                </a:lnTo>
                <a:close/>
              </a:path>
              <a:path w="10160" h="6350">
                <a:moveTo>
                  <a:pt x="4210" y="5367"/>
                </a:moveTo>
                <a:lnTo>
                  <a:pt x="6389" y="5802"/>
                </a:lnTo>
                <a:lnTo>
                  <a:pt x="9873" y="5802"/>
                </a:lnTo>
                <a:lnTo>
                  <a:pt x="4210" y="5367"/>
                </a:lnTo>
                <a:close/>
              </a:path>
              <a:path w="10160" h="6350">
                <a:moveTo>
                  <a:pt x="3484" y="5222"/>
                </a:moveTo>
                <a:lnTo>
                  <a:pt x="3118" y="5283"/>
                </a:lnTo>
                <a:lnTo>
                  <a:pt x="4210" y="5367"/>
                </a:lnTo>
                <a:lnTo>
                  <a:pt x="3484" y="522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65611" y="47512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6" y="0"/>
                </a:moveTo>
                <a:lnTo>
                  <a:pt x="0" y="2901"/>
                </a:lnTo>
                <a:lnTo>
                  <a:pt x="4065" y="4641"/>
                </a:lnTo>
                <a:lnTo>
                  <a:pt x="812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7323" y="20072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19" y="1155"/>
                </a:lnTo>
                <a:lnTo>
                  <a:pt x="4648" y="0"/>
                </a:lnTo>
                <a:lnTo>
                  <a:pt x="2895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908"/>
                </a:lnTo>
                <a:lnTo>
                  <a:pt x="6388" y="2324"/>
                </a:lnTo>
                <a:close/>
              </a:path>
              <a:path w="9525" h="20320">
                <a:moveTo>
                  <a:pt x="9283" y="19735"/>
                </a:moveTo>
                <a:lnTo>
                  <a:pt x="5219" y="16243"/>
                </a:lnTo>
                <a:lnTo>
                  <a:pt x="0" y="20307"/>
                </a:lnTo>
                <a:lnTo>
                  <a:pt x="9283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50282" y="-1156"/>
            <a:ext cx="2703195" cy="1283335"/>
          </a:xfrm>
          <a:custGeom>
            <a:avLst/>
            <a:gdLst/>
            <a:ahLst/>
            <a:cxnLst/>
            <a:rect l="l" t="t" r="r" b="b"/>
            <a:pathLst>
              <a:path w="2703195" h="1283335">
                <a:moveTo>
                  <a:pt x="14236" y="51346"/>
                </a:moveTo>
                <a:lnTo>
                  <a:pt x="12128" y="38646"/>
                </a:lnTo>
                <a:lnTo>
                  <a:pt x="1739" y="38646"/>
                </a:lnTo>
                <a:lnTo>
                  <a:pt x="8661" y="51346"/>
                </a:lnTo>
                <a:lnTo>
                  <a:pt x="14236" y="51346"/>
                </a:lnTo>
                <a:close/>
              </a:path>
              <a:path w="2703195" h="1283335">
                <a:moveTo>
                  <a:pt x="38328" y="152946"/>
                </a:moveTo>
                <a:lnTo>
                  <a:pt x="26708" y="152946"/>
                </a:lnTo>
                <a:lnTo>
                  <a:pt x="31940" y="165646"/>
                </a:lnTo>
                <a:lnTo>
                  <a:pt x="38328" y="152946"/>
                </a:lnTo>
                <a:close/>
              </a:path>
              <a:path w="2703195" h="1283335">
                <a:moveTo>
                  <a:pt x="90004" y="381546"/>
                </a:moveTo>
                <a:lnTo>
                  <a:pt x="81292" y="381546"/>
                </a:lnTo>
                <a:lnTo>
                  <a:pt x="81292" y="394246"/>
                </a:lnTo>
                <a:lnTo>
                  <a:pt x="90004" y="381546"/>
                </a:lnTo>
                <a:close/>
              </a:path>
              <a:path w="2703195" h="1283335">
                <a:moveTo>
                  <a:pt x="98145" y="445046"/>
                </a:moveTo>
                <a:lnTo>
                  <a:pt x="90589" y="445046"/>
                </a:lnTo>
                <a:lnTo>
                  <a:pt x="87680" y="457746"/>
                </a:lnTo>
                <a:lnTo>
                  <a:pt x="98145" y="445046"/>
                </a:lnTo>
                <a:close/>
              </a:path>
              <a:path w="2703195" h="1283335">
                <a:moveTo>
                  <a:pt x="103949" y="381546"/>
                </a:moveTo>
                <a:lnTo>
                  <a:pt x="91173" y="394246"/>
                </a:lnTo>
                <a:lnTo>
                  <a:pt x="100469" y="394246"/>
                </a:lnTo>
                <a:lnTo>
                  <a:pt x="103949" y="381546"/>
                </a:lnTo>
                <a:close/>
              </a:path>
              <a:path w="2703195" h="1283335">
                <a:moveTo>
                  <a:pt x="230251" y="156337"/>
                </a:moveTo>
                <a:lnTo>
                  <a:pt x="226466" y="157200"/>
                </a:lnTo>
                <a:lnTo>
                  <a:pt x="229374" y="156616"/>
                </a:lnTo>
                <a:lnTo>
                  <a:pt x="230251" y="156337"/>
                </a:lnTo>
                <a:close/>
              </a:path>
              <a:path w="2703195" h="1283335">
                <a:moveTo>
                  <a:pt x="236931" y="158356"/>
                </a:moveTo>
                <a:lnTo>
                  <a:pt x="236093" y="155460"/>
                </a:lnTo>
                <a:lnTo>
                  <a:pt x="235762" y="154305"/>
                </a:lnTo>
                <a:lnTo>
                  <a:pt x="232867" y="155460"/>
                </a:lnTo>
                <a:lnTo>
                  <a:pt x="230251" y="156337"/>
                </a:lnTo>
                <a:lnTo>
                  <a:pt x="234022" y="155460"/>
                </a:lnTo>
                <a:lnTo>
                  <a:pt x="236931" y="158356"/>
                </a:lnTo>
                <a:close/>
              </a:path>
              <a:path w="2703195" h="1283335">
                <a:moveTo>
                  <a:pt x="237820" y="302475"/>
                </a:moveTo>
                <a:lnTo>
                  <a:pt x="236994" y="299694"/>
                </a:lnTo>
                <a:lnTo>
                  <a:pt x="235178" y="305346"/>
                </a:lnTo>
                <a:lnTo>
                  <a:pt x="237820" y="302475"/>
                </a:lnTo>
                <a:close/>
              </a:path>
              <a:path w="2703195" h="1283335">
                <a:moveTo>
                  <a:pt x="239255" y="292646"/>
                </a:moveTo>
                <a:lnTo>
                  <a:pt x="234899" y="292646"/>
                </a:lnTo>
                <a:lnTo>
                  <a:pt x="236994" y="299694"/>
                </a:lnTo>
                <a:lnTo>
                  <a:pt x="239255" y="292646"/>
                </a:lnTo>
                <a:close/>
              </a:path>
              <a:path w="2703195" h="1283335">
                <a:moveTo>
                  <a:pt x="248539" y="274408"/>
                </a:moveTo>
                <a:lnTo>
                  <a:pt x="245643" y="274993"/>
                </a:lnTo>
                <a:lnTo>
                  <a:pt x="248539" y="276148"/>
                </a:lnTo>
                <a:lnTo>
                  <a:pt x="248539" y="274408"/>
                </a:lnTo>
                <a:close/>
              </a:path>
              <a:path w="2703195" h="1283335">
                <a:moveTo>
                  <a:pt x="249123" y="292646"/>
                </a:moveTo>
                <a:lnTo>
                  <a:pt x="246202" y="284657"/>
                </a:lnTo>
                <a:lnTo>
                  <a:pt x="239255" y="292646"/>
                </a:lnTo>
                <a:lnTo>
                  <a:pt x="246799" y="292646"/>
                </a:lnTo>
                <a:lnTo>
                  <a:pt x="237820" y="302475"/>
                </a:lnTo>
                <a:lnTo>
                  <a:pt x="238671" y="305346"/>
                </a:lnTo>
                <a:lnTo>
                  <a:pt x="245059" y="305346"/>
                </a:lnTo>
                <a:lnTo>
                  <a:pt x="248539" y="292646"/>
                </a:lnTo>
                <a:lnTo>
                  <a:pt x="249123" y="292646"/>
                </a:lnTo>
                <a:close/>
              </a:path>
              <a:path w="2703195" h="1283335">
                <a:moveTo>
                  <a:pt x="250278" y="279946"/>
                </a:moveTo>
                <a:lnTo>
                  <a:pt x="244475" y="279946"/>
                </a:lnTo>
                <a:lnTo>
                  <a:pt x="246202" y="284657"/>
                </a:lnTo>
                <a:lnTo>
                  <a:pt x="250278" y="279946"/>
                </a:lnTo>
                <a:close/>
              </a:path>
              <a:path w="2703195" h="1283335">
                <a:moveTo>
                  <a:pt x="250278" y="276148"/>
                </a:moveTo>
                <a:lnTo>
                  <a:pt x="249123" y="275577"/>
                </a:lnTo>
                <a:lnTo>
                  <a:pt x="248539" y="276148"/>
                </a:lnTo>
                <a:lnTo>
                  <a:pt x="249123" y="276733"/>
                </a:lnTo>
                <a:lnTo>
                  <a:pt x="250278" y="276148"/>
                </a:lnTo>
                <a:close/>
              </a:path>
              <a:path w="2703195" h="1283335">
                <a:moveTo>
                  <a:pt x="255206" y="297776"/>
                </a:moveTo>
                <a:lnTo>
                  <a:pt x="252603" y="298196"/>
                </a:lnTo>
                <a:lnTo>
                  <a:pt x="254342" y="298196"/>
                </a:lnTo>
                <a:lnTo>
                  <a:pt x="255206" y="297776"/>
                </a:lnTo>
                <a:close/>
              </a:path>
              <a:path w="2703195" h="1283335">
                <a:moveTo>
                  <a:pt x="327520" y="495846"/>
                </a:moveTo>
                <a:lnTo>
                  <a:pt x="325767" y="495846"/>
                </a:lnTo>
                <a:lnTo>
                  <a:pt x="321945" y="503466"/>
                </a:lnTo>
                <a:lnTo>
                  <a:pt x="327520" y="495846"/>
                </a:lnTo>
                <a:close/>
              </a:path>
              <a:path w="2703195" h="1283335">
                <a:moveTo>
                  <a:pt x="360616" y="521246"/>
                </a:moveTo>
                <a:lnTo>
                  <a:pt x="354812" y="521246"/>
                </a:lnTo>
                <a:lnTo>
                  <a:pt x="349580" y="533946"/>
                </a:lnTo>
                <a:lnTo>
                  <a:pt x="355485" y="533946"/>
                </a:lnTo>
                <a:lnTo>
                  <a:pt x="360616" y="521246"/>
                </a:lnTo>
                <a:close/>
              </a:path>
              <a:path w="2703195" h="1283335">
                <a:moveTo>
                  <a:pt x="458177" y="508546"/>
                </a:moveTo>
                <a:lnTo>
                  <a:pt x="452551" y="508546"/>
                </a:lnTo>
                <a:lnTo>
                  <a:pt x="455269" y="521246"/>
                </a:lnTo>
                <a:lnTo>
                  <a:pt x="458177" y="508546"/>
                </a:lnTo>
                <a:close/>
              </a:path>
              <a:path w="2703195" h="1283335">
                <a:moveTo>
                  <a:pt x="462203" y="623582"/>
                </a:moveTo>
                <a:lnTo>
                  <a:pt x="461949" y="622846"/>
                </a:lnTo>
                <a:lnTo>
                  <a:pt x="461657" y="622846"/>
                </a:lnTo>
                <a:lnTo>
                  <a:pt x="462203" y="623582"/>
                </a:lnTo>
                <a:close/>
              </a:path>
              <a:path w="2703195" h="1283335">
                <a:moveTo>
                  <a:pt x="466636" y="630110"/>
                </a:moveTo>
                <a:lnTo>
                  <a:pt x="466305" y="629196"/>
                </a:lnTo>
                <a:lnTo>
                  <a:pt x="465531" y="628142"/>
                </a:lnTo>
                <a:lnTo>
                  <a:pt x="465150" y="626021"/>
                </a:lnTo>
                <a:lnTo>
                  <a:pt x="463981" y="622846"/>
                </a:lnTo>
                <a:lnTo>
                  <a:pt x="465162" y="627634"/>
                </a:lnTo>
                <a:lnTo>
                  <a:pt x="462203" y="623582"/>
                </a:lnTo>
                <a:lnTo>
                  <a:pt x="465289" y="628142"/>
                </a:lnTo>
                <a:lnTo>
                  <a:pt x="466229" y="631990"/>
                </a:lnTo>
                <a:lnTo>
                  <a:pt x="465620" y="628624"/>
                </a:lnTo>
                <a:lnTo>
                  <a:pt x="466636" y="630110"/>
                </a:lnTo>
                <a:close/>
              </a:path>
              <a:path w="2703195" h="1283335">
                <a:moveTo>
                  <a:pt x="468299" y="631926"/>
                </a:moveTo>
                <a:lnTo>
                  <a:pt x="464566" y="622846"/>
                </a:lnTo>
                <a:lnTo>
                  <a:pt x="465150" y="626021"/>
                </a:lnTo>
                <a:lnTo>
                  <a:pt x="466305" y="629196"/>
                </a:lnTo>
                <a:lnTo>
                  <a:pt x="468299" y="631926"/>
                </a:lnTo>
                <a:close/>
              </a:path>
              <a:path w="2703195" h="1283335">
                <a:moveTo>
                  <a:pt x="473062" y="551116"/>
                </a:moveTo>
                <a:lnTo>
                  <a:pt x="469785" y="546646"/>
                </a:lnTo>
                <a:lnTo>
                  <a:pt x="471246" y="552996"/>
                </a:lnTo>
                <a:lnTo>
                  <a:pt x="473062" y="551116"/>
                </a:lnTo>
                <a:close/>
              </a:path>
              <a:path w="2703195" h="1283335">
                <a:moveTo>
                  <a:pt x="474433" y="241846"/>
                </a:moveTo>
                <a:lnTo>
                  <a:pt x="468630" y="229146"/>
                </a:lnTo>
                <a:lnTo>
                  <a:pt x="467474" y="241846"/>
                </a:lnTo>
                <a:lnTo>
                  <a:pt x="474433" y="241846"/>
                </a:lnTo>
                <a:close/>
              </a:path>
              <a:path w="2703195" h="1283335">
                <a:moveTo>
                  <a:pt x="483146" y="102146"/>
                </a:moveTo>
                <a:lnTo>
                  <a:pt x="475018" y="89446"/>
                </a:lnTo>
                <a:lnTo>
                  <a:pt x="478497" y="102146"/>
                </a:lnTo>
                <a:lnTo>
                  <a:pt x="483146" y="102146"/>
                </a:lnTo>
                <a:close/>
              </a:path>
              <a:path w="2703195" h="1283335">
                <a:moveTo>
                  <a:pt x="489318" y="178346"/>
                </a:moveTo>
                <a:lnTo>
                  <a:pt x="481901" y="165646"/>
                </a:lnTo>
                <a:lnTo>
                  <a:pt x="477926" y="178346"/>
                </a:lnTo>
                <a:lnTo>
                  <a:pt x="489318" y="178346"/>
                </a:lnTo>
                <a:close/>
              </a:path>
              <a:path w="2703195" h="1283335">
                <a:moveTo>
                  <a:pt x="494245" y="279946"/>
                </a:moveTo>
                <a:lnTo>
                  <a:pt x="490118" y="267246"/>
                </a:lnTo>
                <a:lnTo>
                  <a:pt x="493610" y="279946"/>
                </a:lnTo>
                <a:lnTo>
                  <a:pt x="494245" y="279946"/>
                </a:lnTo>
                <a:close/>
              </a:path>
              <a:path w="2703195" h="1283335">
                <a:moveTo>
                  <a:pt x="603910" y="978446"/>
                </a:moveTo>
                <a:lnTo>
                  <a:pt x="603326" y="965746"/>
                </a:lnTo>
                <a:lnTo>
                  <a:pt x="601891" y="978446"/>
                </a:lnTo>
                <a:lnTo>
                  <a:pt x="603910" y="978446"/>
                </a:lnTo>
                <a:close/>
              </a:path>
              <a:path w="2703195" h="1283335">
                <a:moveTo>
                  <a:pt x="686968" y="610146"/>
                </a:moveTo>
                <a:lnTo>
                  <a:pt x="676516" y="610146"/>
                </a:lnTo>
                <a:lnTo>
                  <a:pt x="680580" y="622846"/>
                </a:lnTo>
                <a:lnTo>
                  <a:pt x="686968" y="610146"/>
                </a:lnTo>
                <a:close/>
              </a:path>
              <a:path w="2703195" h="1283335">
                <a:moveTo>
                  <a:pt x="691032" y="203746"/>
                </a:moveTo>
                <a:lnTo>
                  <a:pt x="689876" y="191046"/>
                </a:lnTo>
                <a:lnTo>
                  <a:pt x="685812" y="191046"/>
                </a:lnTo>
                <a:lnTo>
                  <a:pt x="691032" y="203746"/>
                </a:lnTo>
                <a:close/>
              </a:path>
              <a:path w="2703195" h="1283335">
                <a:moveTo>
                  <a:pt x="693356" y="305346"/>
                </a:moveTo>
                <a:lnTo>
                  <a:pt x="686384" y="305346"/>
                </a:lnTo>
                <a:lnTo>
                  <a:pt x="693356" y="318046"/>
                </a:lnTo>
                <a:lnTo>
                  <a:pt x="693356" y="305346"/>
                </a:lnTo>
                <a:close/>
              </a:path>
              <a:path w="2703195" h="1283335">
                <a:moveTo>
                  <a:pt x="733348" y="1082954"/>
                </a:moveTo>
                <a:lnTo>
                  <a:pt x="725881" y="1092746"/>
                </a:lnTo>
                <a:lnTo>
                  <a:pt x="731113" y="1092746"/>
                </a:lnTo>
                <a:lnTo>
                  <a:pt x="733348" y="1082954"/>
                </a:lnTo>
                <a:close/>
              </a:path>
              <a:path w="2703195" h="1283335">
                <a:moveTo>
                  <a:pt x="734009" y="1080046"/>
                </a:moveTo>
                <a:lnTo>
                  <a:pt x="733348" y="1082954"/>
                </a:lnTo>
                <a:lnTo>
                  <a:pt x="734009" y="1082090"/>
                </a:lnTo>
                <a:lnTo>
                  <a:pt x="734009" y="1080046"/>
                </a:lnTo>
                <a:close/>
              </a:path>
              <a:path w="2703195" h="1283335">
                <a:moveTo>
                  <a:pt x="747953" y="813346"/>
                </a:moveTo>
                <a:lnTo>
                  <a:pt x="746798" y="813346"/>
                </a:lnTo>
                <a:lnTo>
                  <a:pt x="740981" y="826046"/>
                </a:lnTo>
                <a:lnTo>
                  <a:pt x="744232" y="823506"/>
                </a:lnTo>
                <a:lnTo>
                  <a:pt x="747953" y="813346"/>
                </a:lnTo>
                <a:close/>
              </a:path>
              <a:path w="2703195" h="1283335">
                <a:moveTo>
                  <a:pt x="757250" y="813346"/>
                </a:moveTo>
                <a:lnTo>
                  <a:pt x="756666" y="813346"/>
                </a:lnTo>
                <a:lnTo>
                  <a:pt x="756539" y="813904"/>
                </a:lnTo>
                <a:lnTo>
                  <a:pt x="757250" y="813346"/>
                </a:lnTo>
                <a:close/>
              </a:path>
              <a:path w="2703195" h="1283335">
                <a:moveTo>
                  <a:pt x="761314" y="813346"/>
                </a:moveTo>
                <a:lnTo>
                  <a:pt x="754926" y="826046"/>
                </a:lnTo>
                <a:lnTo>
                  <a:pt x="755510" y="826046"/>
                </a:lnTo>
                <a:lnTo>
                  <a:pt x="761314" y="813346"/>
                </a:lnTo>
                <a:close/>
              </a:path>
              <a:path w="2703195" h="1283335">
                <a:moveTo>
                  <a:pt x="767207" y="165646"/>
                </a:moveTo>
                <a:lnTo>
                  <a:pt x="760730" y="152946"/>
                </a:lnTo>
                <a:lnTo>
                  <a:pt x="764222" y="165646"/>
                </a:lnTo>
                <a:lnTo>
                  <a:pt x="767207" y="165646"/>
                </a:lnTo>
                <a:close/>
              </a:path>
              <a:path w="2703195" h="1283335">
                <a:moveTo>
                  <a:pt x="798868" y="1118146"/>
                </a:moveTo>
                <a:lnTo>
                  <a:pt x="795007" y="1118146"/>
                </a:lnTo>
                <a:lnTo>
                  <a:pt x="793838" y="1130846"/>
                </a:lnTo>
                <a:lnTo>
                  <a:pt x="798868" y="1118146"/>
                </a:lnTo>
                <a:close/>
              </a:path>
              <a:path w="2703195" h="1283335">
                <a:moveTo>
                  <a:pt x="799642" y="889546"/>
                </a:moveTo>
                <a:lnTo>
                  <a:pt x="795578" y="889546"/>
                </a:lnTo>
                <a:lnTo>
                  <a:pt x="795578" y="896391"/>
                </a:lnTo>
                <a:lnTo>
                  <a:pt x="799642" y="889546"/>
                </a:lnTo>
                <a:close/>
              </a:path>
              <a:path w="2703195" h="1283335">
                <a:moveTo>
                  <a:pt x="807059" y="1127671"/>
                </a:moveTo>
                <a:lnTo>
                  <a:pt x="805459" y="1130846"/>
                </a:lnTo>
                <a:lnTo>
                  <a:pt x="806030" y="1130846"/>
                </a:lnTo>
                <a:lnTo>
                  <a:pt x="807059" y="1127671"/>
                </a:lnTo>
                <a:close/>
              </a:path>
              <a:path w="2703195" h="1283335">
                <a:moveTo>
                  <a:pt x="817067" y="753021"/>
                </a:moveTo>
                <a:lnTo>
                  <a:pt x="816495" y="753021"/>
                </a:lnTo>
                <a:lnTo>
                  <a:pt x="815911" y="753592"/>
                </a:lnTo>
                <a:lnTo>
                  <a:pt x="816495" y="753592"/>
                </a:lnTo>
                <a:lnTo>
                  <a:pt x="817067" y="753021"/>
                </a:lnTo>
                <a:close/>
              </a:path>
              <a:path w="2703195" h="1283335">
                <a:moveTo>
                  <a:pt x="817067" y="699046"/>
                </a:moveTo>
                <a:lnTo>
                  <a:pt x="816648" y="697522"/>
                </a:lnTo>
                <a:lnTo>
                  <a:pt x="815327" y="699046"/>
                </a:lnTo>
                <a:lnTo>
                  <a:pt x="817067" y="699046"/>
                </a:lnTo>
                <a:close/>
              </a:path>
              <a:path w="2703195" h="1283335">
                <a:moveTo>
                  <a:pt x="842035" y="800646"/>
                </a:moveTo>
                <a:lnTo>
                  <a:pt x="839724" y="800646"/>
                </a:lnTo>
                <a:lnTo>
                  <a:pt x="833869" y="813346"/>
                </a:lnTo>
                <a:lnTo>
                  <a:pt x="842035" y="800646"/>
                </a:lnTo>
                <a:close/>
              </a:path>
              <a:path w="2703195" h="1283335">
                <a:moveTo>
                  <a:pt x="843343" y="813346"/>
                </a:moveTo>
                <a:lnTo>
                  <a:pt x="840841" y="813346"/>
                </a:lnTo>
                <a:lnTo>
                  <a:pt x="836777" y="826046"/>
                </a:lnTo>
                <a:lnTo>
                  <a:pt x="836917" y="826046"/>
                </a:lnTo>
                <a:lnTo>
                  <a:pt x="843343" y="813346"/>
                </a:lnTo>
                <a:close/>
              </a:path>
              <a:path w="2703195" h="1283335">
                <a:moveTo>
                  <a:pt x="923899" y="1003846"/>
                </a:moveTo>
                <a:lnTo>
                  <a:pt x="923315" y="1003846"/>
                </a:lnTo>
                <a:lnTo>
                  <a:pt x="922439" y="1007021"/>
                </a:lnTo>
                <a:lnTo>
                  <a:pt x="923899" y="1003846"/>
                </a:lnTo>
                <a:close/>
              </a:path>
              <a:path w="2703195" h="1283335">
                <a:moveTo>
                  <a:pt x="934935" y="1003846"/>
                </a:moveTo>
                <a:lnTo>
                  <a:pt x="930414" y="1016546"/>
                </a:lnTo>
                <a:lnTo>
                  <a:pt x="934351" y="1016546"/>
                </a:lnTo>
                <a:lnTo>
                  <a:pt x="934935" y="1003846"/>
                </a:lnTo>
                <a:close/>
              </a:path>
              <a:path w="2703195" h="1283335">
                <a:moveTo>
                  <a:pt x="1016825" y="1219746"/>
                </a:moveTo>
                <a:lnTo>
                  <a:pt x="1015085" y="1219746"/>
                </a:lnTo>
                <a:lnTo>
                  <a:pt x="1012761" y="1232446"/>
                </a:lnTo>
                <a:lnTo>
                  <a:pt x="1016825" y="1219746"/>
                </a:lnTo>
                <a:close/>
              </a:path>
              <a:path w="2703195" h="1283335">
                <a:moveTo>
                  <a:pt x="1028446" y="1207046"/>
                </a:moveTo>
                <a:lnTo>
                  <a:pt x="1019149" y="1207046"/>
                </a:lnTo>
                <a:lnTo>
                  <a:pt x="1017409" y="1219746"/>
                </a:lnTo>
                <a:lnTo>
                  <a:pt x="1020889" y="1219746"/>
                </a:lnTo>
                <a:lnTo>
                  <a:pt x="1018565" y="1232446"/>
                </a:lnTo>
                <a:lnTo>
                  <a:pt x="1022629" y="1232446"/>
                </a:lnTo>
                <a:lnTo>
                  <a:pt x="1024382" y="1219746"/>
                </a:lnTo>
                <a:lnTo>
                  <a:pt x="1025537" y="1219746"/>
                </a:lnTo>
                <a:lnTo>
                  <a:pt x="1028446" y="1207046"/>
                </a:lnTo>
                <a:close/>
              </a:path>
              <a:path w="2703195" h="1283335">
                <a:moveTo>
                  <a:pt x="1029017" y="1219746"/>
                </a:moveTo>
                <a:lnTo>
                  <a:pt x="1027861" y="1219746"/>
                </a:lnTo>
                <a:lnTo>
                  <a:pt x="1022629" y="1232446"/>
                </a:lnTo>
                <a:lnTo>
                  <a:pt x="1029017" y="1219746"/>
                </a:lnTo>
                <a:close/>
              </a:path>
              <a:path w="2703195" h="1283335">
                <a:moveTo>
                  <a:pt x="1032510" y="1219746"/>
                </a:moveTo>
                <a:lnTo>
                  <a:pt x="1031341" y="1207046"/>
                </a:lnTo>
                <a:lnTo>
                  <a:pt x="1031341" y="1219746"/>
                </a:lnTo>
                <a:lnTo>
                  <a:pt x="1032510" y="1219746"/>
                </a:lnTo>
                <a:close/>
              </a:path>
              <a:path w="2703195" h="1283335">
                <a:moveTo>
                  <a:pt x="1060386" y="1255306"/>
                </a:moveTo>
                <a:lnTo>
                  <a:pt x="1059802" y="1257846"/>
                </a:lnTo>
                <a:lnTo>
                  <a:pt x="1060386" y="1257846"/>
                </a:lnTo>
                <a:lnTo>
                  <a:pt x="1060386" y="1255306"/>
                </a:lnTo>
                <a:close/>
              </a:path>
              <a:path w="2703195" h="1283335">
                <a:moveTo>
                  <a:pt x="1063244" y="38646"/>
                </a:moveTo>
                <a:lnTo>
                  <a:pt x="1058646" y="38646"/>
                </a:lnTo>
                <a:lnTo>
                  <a:pt x="1063244" y="51346"/>
                </a:lnTo>
                <a:lnTo>
                  <a:pt x="1063244" y="38646"/>
                </a:lnTo>
                <a:close/>
              </a:path>
              <a:path w="2703195" h="1283335">
                <a:moveTo>
                  <a:pt x="1068463" y="635546"/>
                </a:moveTo>
                <a:lnTo>
                  <a:pt x="1067041" y="633387"/>
                </a:lnTo>
                <a:lnTo>
                  <a:pt x="1066152" y="635546"/>
                </a:lnTo>
                <a:lnTo>
                  <a:pt x="1068463" y="635546"/>
                </a:lnTo>
                <a:close/>
              </a:path>
              <a:path w="2703195" h="1283335">
                <a:moveTo>
                  <a:pt x="1071372" y="1245146"/>
                </a:moveTo>
                <a:lnTo>
                  <a:pt x="1070508" y="1246428"/>
                </a:lnTo>
                <a:lnTo>
                  <a:pt x="1071181" y="1249387"/>
                </a:lnTo>
                <a:lnTo>
                  <a:pt x="1071372" y="1245146"/>
                </a:lnTo>
                <a:close/>
              </a:path>
              <a:path w="2703195" h="1283335">
                <a:moveTo>
                  <a:pt x="1073111" y="1257846"/>
                </a:moveTo>
                <a:lnTo>
                  <a:pt x="1071181" y="1249387"/>
                </a:lnTo>
                <a:lnTo>
                  <a:pt x="1070787" y="1257846"/>
                </a:lnTo>
                <a:lnTo>
                  <a:pt x="1073111" y="1257846"/>
                </a:lnTo>
                <a:close/>
              </a:path>
              <a:path w="2703195" h="1283335">
                <a:moveTo>
                  <a:pt x="1077760" y="64046"/>
                </a:moveTo>
                <a:lnTo>
                  <a:pt x="1069632" y="64046"/>
                </a:lnTo>
                <a:lnTo>
                  <a:pt x="1072540" y="76746"/>
                </a:lnTo>
                <a:lnTo>
                  <a:pt x="1073111" y="76746"/>
                </a:lnTo>
                <a:lnTo>
                  <a:pt x="1077760" y="64046"/>
                </a:lnTo>
                <a:close/>
              </a:path>
              <a:path w="2703195" h="1283335">
                <a:moveTo>
                  <a:pt x="1137005" y="1270546"/>
                </a:moveTo>
                <a:lnTo>
                  <a:pt x="1136650" y="1270546"/>
                </a:lnTo>
                <a:lnTo>
                  <a:pt x="1135265" y="1283246"/>
                </a:lnTo>
                <a:lnTo>
                  <a:pt x="1137005" y="1270546"/>
                </a:lnTo>
                <a:close/>
              </a:path>
              <a:path w="2703195" h="1283335">
                <a:moveTo>
                  <a:pt x="1269428" y="203619"/>
                </a:moveTo>
                <a:lnTo>
                  <a:pt x="1263218" y="202844"/>
                </a:lnTo>
                <a:lnTo>
                  <a:pt x="1259776" y="202171"/>
                </a:lnTo>
                <a:lnTo>
                  <a:pt x="1255788" y="201498"/>
                </a:lnTo>
                <a:lnTo>
                  <a:pt x="1247940" y="200723"/>
                </a:lnTo>
                <a:lnTo>
                  <a:pt x="1246200" y="198983"/>
                </a:lnTo>
                <a:lnTo>
                  <a:pt x="1252004" y="197243"/>
                </a:lnTo>
                <a:lnTo>
                  <a:pt x="1256080" y="197243"/>
                </a:lnTo>
                <a:lnTo>
                  <a:pt x="1252588" y="196659"/>
                </a:lnTo>
                <a:lnTo>
                  <a:pt x="1258392" y="194335"/>
                </a:lnTo>
                <a:lnTo>
                  <a:pt x="1250848" y="194335"/>
                </a:lnTo>
                <a:lnTo>
                  <a:pt x="1241552" y="197243"/>
                </a:lnTo>
                <a:lnTo>
                  <a:pt x="1240967" y="200139"/>
                </a:lnTo>
                <a:lnTo>
                  <a:pt x="1249108" y="202463"/>
                </a:lnTo>
                <a:lnTo>
                  <a:pt x="1246200" y="203047"/>
                </a:lnTo>
                <a:lnTo>
                  <a:pt x="1240967" y="203047"/>
                </a:lnTo>
                <a:lnTo>
                  <a:pt x="1246479" y="204190"/>
                </a:lnTo>
                <a:lnTo>
                  <a:pt x="1253248" y="204851"/>
                </a:lnTo>
                <a:lnTo>
                  <a:pt x="1260983" y="204749"/>
                </a:lnTo>
                <a:lnTo>
                  <a:pt x="1269428" y="203619"/>
                </a:lnTo>
                <a:close/>
              </a:path>
              <a:path w="2703195" h="1283335">
                <a:moveTo>
                  <a:pt x="1270596" y="205943"/>
                </a:moveTo>
                <a:lnTo>
                  <a:pt x="1267688" y="205359"/>
                </a:lnTo>
                <a:lnTo>
                  <a:pt x="1270596" y="207098"/>
                </a:lnTo>
                <a:lnTo>
                  <a:pt x="1270596" y="205943"/>
                </a:lnTo>
                <a:close/>
              </a:path>
              <a:path w="2703195" h="1283335">
                <a:moveTo>
                  <a:pt x="1271752" y="207683"/>
                </a:moveTo>
                <a:lnTo>
                  <a:pt x="1270596" y="207098"/>
                </a:lnTo>
                <a:lnTo>
                  <a:pt x="1270596" y="207683"/>
                </a:lnTo>
                <a:lnTo>
                  <a:pt x="1271752" y="207683"/>
                </a:lnTo>
                <a:close/>
              </a:path>
              <a:path w="2703195" h="1283335">
                <a:moveTo>
                  <a:pt x="1273505" y="207683"/>
                </a:moveTo>
                <a:lnTo>
                  <a:pt x="1271752" y="207683"/>
                </a:lnTo>
                <a:lnTo>
                  <a:pt x="1272921" y="208267"/>
                </a:lnTo>
                <a:lnTo>
                  <a:pt x="1273505" y="207683"/>
                </a:lnTo>
                <a:close/>
              </a:path>
              <a:path w="2703195" h="1283335">
                <a:moveTo>
                  <a:pt x="1279893" y="231470"/>
                </a:moveTo>
                <a:lnTo>
                  <a:pt x="1277569" y="229730"/>
                </a:lnTo>
                <a:lnTo>
                  <a:pt x="1274076" y="229730"/>
                </a:lnTo>
                <a:lnTo>
                  <a:pt x="1275283" y="230898"/>
                </a:lnTo>
                <a:lnTo>
                  <a:pt x="1272768" y="232918"/>
                </a:lnTo>
                <a:lnTo>
                  <a:pt x="1270482" y="234950"/>
                </a:lnTo>
                <a:lnTo>
                  <a:pt x="1272336" y="236118"/>
                </a:lnTo>
                <a:lnTo>
                  <a:pt x="1272921" y="234378"/>
                </a:lnTo>
                <a:lnTo>
                  <a:pt x="1279893" y="231470"/>
                </a:lnTo>
                <a:close/>
              </a:path>
              <a:path w="2703195" h="1283335">
                <a:moveTo>
                  <a:pt x="1289177" y="25946"/>
                </a:moveTo>
                <a:lnTo>
                  <a:pt x="1286281" y="13246"/>
                </a:lnTo>
                <a:lnTo>
                  <a:pt x="1275245" y="13246"/>
                </a:lnTo>
                <a:lnTo>
                  <a:pt x="1289177" y="25946"/>
                </a:lnTo>
                <a:close/>
              </a:path>
              <a:path w="2703195" h="1283335">
                <a:moveTo>
                  <a:pt x="1328051" y="470446"/>
                </a:moveTo>
                <a:lnTo>
                  <a:pt x="1322819" y="457746"/>
                </a:lnTo>
                <a:lnTo>
                  <a:pt x="1322412" y="459244"/>
                </a:lnTo>
                <a:lnTo>
                  <a:pt x="1328051" y="470446"/>
                </a:lnTo>
                <a:close/>
              </a:path>
              <a:path w="2703195" h="1283335">
                <a:moveTo>
                  <a:pt x="1348689" y="947191"/>
                </a:moveTo>
                <a:lnTo>
                  <a:pt x="1348371" y="940346"/>
                </a:lnTo>
                <a:lnTo>
                  <a:pt x="1344307" y="940346"/>
                </a:lnTo>
                <a:lnTo>
                  <a:pt x="1348689" y="947191"/>
                </a:lnTo>
                <a:close/>
              </a:path>
              <a:path w="2703195" h="1283335">
                <a:moveTo>
                  <a:pt x="1350162" y="949490"/>
                </a:moveTo>
                <a:lnTo>
                  <a:pt x="1348689" y="947191"/>
                </a:lnTo>
                <a:lnTo>
                  <a:pt x="1348905" y="951992"/>
                </a:lnTo>
                <a:lnTo>
                  <a:pt x="1350162" y="949490"/>
                </a:lnTo>
                <a:close/>
              </a:path>
              <a:path w="2703195" h="1283335">
                <a:moveTo>
                  <a:pt x="1366380" y="0"/>
                </a:moveTo>
                <a:lnTo>
                  <a:pt x="1358252" y="4064"/>
                </a:lnTo>
                <a:lnTo>
                  <a:pt x="1359992" y="4064"/>
                </a:lnTo>
                <a:lnTo>
                  <a:pt x="1362900" y="2908"/>
                </a:lnTo>
                <a:lnTo>
                  <a:pt x="1366380" y="0"/>
                </a:lnTo>
                <a:close/>
              </a:path>
              <a:path w="2703195" h="1283335">
                <a:moveTo>
                  <a:pt x="1366964" y="0"/>
                </a:moveTo>
                <a:lnTo>
                  <a:pt x="1366380" y="0"/>
                </a:lnTo>
                <a:lnTo>
                  <a:pt x="1366964" y="584"/>
                </a:lnTo>
                <a:lnTo>
                  <a:pt x="1366964" y="0"/>
                </a:lnTo>
                <a:close/>
              </a:path>
              <a:path w="2703195" h="1283335">
                <a:moveTo>
                  <a:pt x="1369872" y="2324"/>
                </a:moveTo>
                <a:lnTo>
                  <a:pt x="1368704" y="1739"/>
                </a:lnTo>
                <a:lnTo>
                  <a:pt x="1367548" y="584"/>
                </a:lnTo>
                <a:lnTo>
                  <a:pt x="1366380" y="1739"/>
                </a:lnTo>
                <a:lnTo>
                  <a:pt x="1364056" y="3479"/>
                </a:lnTo>
                <a:lnTo>
                  <a:pt x="1359408" y="5232"/>
                </a:lnTo>
                <a:lnTo>
                  <a:pt x="1362900" y="5232"/>
                </a:lnTo>
                <a:lnTo>
                  <a:pt x="1367548" y="2908"/>
                </a:lnTo>
                <a:lnTo>
                  <a:pt x="1369872" y="2324"/>
                </a:lnTo>
                <a:close/>
              </a:path>
              <a:path w="2703195" h="1283335">
                <a:moveTo>
                  <a:pt x="1376260" y="13246"/>
                </a:moveTo>
                <a:lnTo>
                  <a:pt x="1372527" y="13246"/>
                </a:lnTo>
                <a:lnTo>
                  <a:pt x="1366964" y="25946"/>
                </a:lnTo>
                <a:lnTo>
                  <a:pt x="1371612" y="25946"/>
                </a:lnTo>
                <a:lnTo>
                  <a:pt x="1376260" y="13246"/>
                </a:lnTo>
                <a:close/>
              </a:path>
              <a:path w="2703195" h="1283335">
                <a:moveTo>
                  <a:pt x="1393685" y="13246"/>
                </a:moveTo>
                <a:lnTo>
                  <a:pt x="1384973" y="13246"/>
                </a:lnTo>
                <a:lnTo>
                  <a:pt x="1384973" y="25946"/>
                </a:lnTo>
                <a:lnTo>
                  <a:pt x="1386128" y="25946"/>
                </a:lnTo>
                <a:lnTo>
                  <a:pt x="1393685" y="13246"/>
                </a:lnTo>
                <a:close/>
              </a:path>
              <a:path w="2703195" h="1283335">
                <a:moveTo>
                  <a:pt x="1394980" y="29121"/>
                </a:moveTo>
                <a:lnTo>
                  <a:pt x="1388452" y="38646"/>
                </a:lnTo>
                <a:lnTo>
                  <a:pt x="1390192" y="38646"/>
                </a:lnTo>
                <a:lnTo>
                  <a:pt x="1394980" y="29121"/>
                </a:lnTo>
                <a:close/>
              </a:path>
              <a:path w="2703195" h="1283335">
                <a:moveTo>
                  <a:pt x="1418183" y="120624"/>
                </a:moveTo>
                <a:lnTo>
                  <a:pt x="1413433" y="127546"/>
                </a:lnTo>
                <a:lnTo>
                  <a:pt x="1416913" y="127546"/>
                </a:lnTo>
                <a:lnTo>
                  <a:pt x="1418183" y="120624"/>
                </a:lnTo>
                <a:close/>
              </a:path>
              <a:path w="2703195" h="1283335">
                <a:moveTo>
                  <a:pt x="1422146" y="114846"/>
                </a:moveTo>
                <a:lnTo>
                  <a:pt x="1419237" y="114846"/>
                </a:lnTo>
                <a:lnTo>
                  <a:pt x="1418183" y="120624"/>
                </a:lnTo>
                <a:lnTo>
                  <a:pt x="1422146" y="114846"/>
                </a:lnTo>
                <a:close/>
              </a:path>
              <a:path w="2703195" h="1283335">
                <a:moveTo>
                  <a:pt x="1426210" y="134035"/>
                </a:moveTo>
                <a:lnTo>
                  <a:pt x="1425625" y="134620"/>
                </a:lnTo>
                <a:lnTo>
                  <a:pt x="1426210" y="134620"/>
                </a:lnTo>
                <a:lnTo>
                  <a:pt x="1426210" y="134035"/>
                </a:lnTo>
                <a:close/>
              </a:path>
              <a:path w="2703195" h="1283335">
                <a:moveTo>
                  <a:pt x="1426781" y="165646"/>
                </a:moveTo>
                <a:lnTo>
                  <a:pt x="1426210" y="165646"/>
                </a:lnTo>
                <a:lnTo>
                  <a:pt x="1419237" y="178346"/>
                </a:lnTo>
                <a:lnTo>
                  <a:pt x="1426781" y="165646"/>
                </a:lnTo>
                <a:close/>
              </a:path>
              <a:path w="2703195" h="1283335">
                <a:moveTo>
                  <a:pt x="1435493" y="135204"/>
                </a:moveTo>
                <a:lnTo>
                  <a:pt x="1434922" y="135775"/>
                </a:lnTo>
                <a:lnTo>
                  <a:pt x="1435493" y="135775"/>
                </a:lnTo>
                <a:lnTo>
                  <a:pt x="1435493" y="135204"/>
                </a:lnTo>
                <a:close/>
              </a:path>
              <a:path w="2703195" h="1283335">
                <a:moveTo>
                  <a:pt x="1437817" y="143852"/>
                </a:moveTo>
                <a:lnTo>
                  <a:pt x="1436077" y="143852"/>
                </a:lnTo>
                <a:lnTo>
                  <a:pt x="1436077" y="144437"/>
                </a:lnTo>
                <a:lnTo>
                  <a:pt x="1437246" y="144437"/>
                </a:lnTo>
                <a:lnTo>
                  <a:pt x="1437817" y="143852"/>
                </a:lnTo>
                <a:close/>
              </a:path>
              <a:path w="2703195" h="1283335">
                <a:moveTo>
                  <a:pt x="1450022" y="254546"/>
                </a:moveTo>
                <a:lnTo>
                  <a:pt x="1436077" y="254546"/>
                </a:lnTo>
                <a:lnTo>
                  <a:pt x="1436662" y="267246"/>
                </a:lnTo>
                <a:lnTo>
                  <a:pt x="1450022" y="254546"/>
                </a:lnTo>
                <a:close/>
              </a:path>
              <a:path w="2703195" h="1283335">
                <a:moveTo>
                  <a:pt x="1453502" y="147332"/>
                </a:moveTo>
                <a:lnTo>
                  <a:pt x="1451762" y="146761"/>
                </a:lnTo>
                <a:lnTo>
                  <a:pt x="1440141" y="150825"/>
                </a:lnTo>
                <a:lnTo>
                  <a:pt x="1443634" y="150825"/>
                </a:lnTo>
                <a:lnTo>
                  <a:pt x="1446530" y="150241"/>
                </a:lnTo>
                <a:lnTo>
                  <a:pt x="1453502" y="147332"/>
                </a:lnTo>
                <a:close/>
              </a:path>
              <a:path w="2703195" h="1283335">
                <a:moveTo>
                  <a:pt x="1470926" y="279946"/>
                </a:moveTo>
                <a:lnTo>
                  <a:pt x="1462862" y="292646"/>
                </a:lnTo>
                <a:lnTo>
                  <a:pt x="1467446" y="292646"/>
                </a:lnTo>
                <a:lnTo>
                  <a:pt x="1470926" y="279946"/>
                </a:lnTo>
                <a:close/>
              </a:path>
              <a:path w="2703195" h="1283335">
                <a:moveTo>
                  <a:pt x="1472666" y="635546"/>
                </a:moveTo>
                <a:lnTo>
                  <a:pt x="1471510" y="635546"/>
                </a:lnTo>
                <a:lnTo>
                  <a:pt x="1472666" y="637044"/>
                </a:lnTo>
                <a:lnTo>
                  <a:pt x="1472666" y="635546"/>
                </a:lnTo>
                <a:close/>
              </a:path>
              <a:path w="2703195" h="1283335">
                <a:moveTo>
                  <a:pt x="1492999" y="1245146"/>
                </a:moveTo>
                <a:lnTo>
                  <a:pt x="1489837" y="1235278"/>
                </a:lnTo>
                <a:lnTo>
                  <a:pt x="1489100" y="1243342"/>
                </a:lnTo>
                <a:lnTo>
                  <a:pt x="1489519" y="1245146"/>
                </a:lnTo>
                <a:lnTo>
                  <a:pt x="1492999" y="1245146"/>
                </a:lnTo>
                <a:close/>
              </a:path>
              <a:path w="2703195" h="1283335">
                <a:moveTo>
                  <a:pt x="1561490" y="699046"/>
                </a:moveTo>
                <a:lnTo>
                  <a:pt x="1560322" y="686346"/>
                </a:lnTo>
                <a:lnTo>
                  <a:pt x="1561122" y="699046"/>
                </a:lnTo>
                <a:lnTo>
                  <a:pt x="1561490" y="699046"/>
                </a:lnTo>
                <a:close/>
              </a:path>
              <a:path w="2703195" h="1283335">
                <a:moveTo>
                  <a:pt x="1673009" y="51346"/>
                </a:moveTo>
                <a:lnTo>
                  <a:pt x="1667090" y="64046"/>
                </a:lnTo>
                <a:lnTo>
                  <a:pt x="1670100" y="64046"/>
                </a:lnTo>
                <a:lnTo>
                  <a:pt x="1673009" y="51346"/>
                </a:lnTo>
                <a:close/>
              </a:path>
              <a:path w="2703195" h="1283335">
                <a:moveTo>
                  <a:pt x="1679397" y="1194346"/>
                </a:moveTo>
                <a:lnTo>
                  <a:pt x="1677073" y="1187996"/>
                </a:lnTo>
                <a:lnTo>
                  <a:pt x="1677073" y="1194346"/>
                </a:lnTo>
                <a:lnTo>
                  <a:pt x="1679397" y="1194346"/>
                </a:lnTo>
                <a:close/>
              </a:path>
              <a:path w="2703195" h="1283335">
                <a:moveTo>
                  <a:pt x="1782775" y="889546"/>
                </a:moveTo>
                <a:lnTo>
                  <a:pt x="1776742" y="881786"/>
                </a:lnTo>
                <a:lnTo>
                  <a:pt x="1776387" y="889546"/>
                </a:lnTo>
                <a:lnTo>
                  <a:pt x="1782775" y="889546"/>
                </a:lnTo>
                <a:close/>
              </a:path>
              <a:path w="2703195" h="1283335">
                <a:moveTo>
                  <a:pt x="1818741" y="851446"/>
                </a:moveTo>
                <a:lnTo>
                  <a:pt x="1816417" y="838746"/>
                </a:lnTo>
                <a:lnTo>
                  <a:pt x="1812937" y="851446"/>
                </a:lnTo>
                <a:lnTo>
                  <a:pt x="1813115" y="851446"/>
                </a:lnTo>
                <a:lnTo>
                  <a:pt x="1812353" y="852220"/>
                </a:lnTo>
                <a:lnTo>
                  <a:pt x="1817001" y="856284"/>
                </a:lnTo>
                <a:lnTo>
                  <a:pt x="1816417" y="853960"/>
                </a:lnTo>
                <a:lnTo>
                  <a:pt x="1815261" y="852220"/>
                </a:lnTo>
                <a:lnTo>
                  <a:pt x="1815261" y="851446"/>
                </a:lnTo>
                <a:lnTo>
                  <a:pt x="1818741" y="851446"/>
                </a:lnTo>
                <a:close/>
              </a:path>
              <a:path w="2703195" h="1283335">
                <a:moveTo>
                  <a:pt x="1916315" y="1054646"/>
                </a:moveTo>
                <a:lnTo>
                  <a:pt x="1911667" y="1041946"/>
                </a:lnTo>
                <a:lnTo>
                  <a:pt x="1911096" y="1041946"/>
                </a:lnTo>
                <a:lnTo>
                  <a:pt x="1911667" y="1054646"/>
                </a:lnTo>
                <a:lnTo>
                  <a:pt x="1916315" y="1054646"/>
                </a:lnTo>
                <a:close/>
              </a:path>
              <a:path w="2703195" h="1283335">
                <a:moveTo>
                  <a:pt x="1922703" y="1041946"/>
                </a:moveTo>
                <a:lnTo>
                  <a:pt x="1921573" y="1039926"/>
                </a:lnTo>
                <a:lnTo>
                  <a:pt x="1922132" y="1041946"/>
                </a:lnTo>
                <a:lnTo>
                  <a:pt x="1922703" y="1041946"/>
                </a:lnTo>
                <a:close/>
              </a:path>
              <a:path w="2703195" h="1283335">
                <a:moveTo>
                  <a:pt x="1933740" y="178346"/>
                </a:moveTo>
                <a:lnTo>
                  <a:pt x="1927821" y="165646"/>
                </a:lnTo>
                <a:lnTo>
                  <a:pt x="1916899" y="165646"/>
                </a:lnTo>
                <a:lnTo>
                  <a:pt x="1908581" y="152946"/>
                </a:lnTo>
                <a:lnTo>
                  <a:pt x="1923872" y="152946"/>
                </a:lnTo>
                <a:lnTo>
                  <a:pt x="1920506" y="140246"/>
                </a:lnTo>
                <a:lnTo>
                  <a:pt x="1917484" y="140246"/>
                </a:lnTo>
                <a:lnTo>
                  <a:pt x="1914880" y="127546"/>
                </a:lnTo>
                <a:lnTo>
                  <a:pt x="1912835" y="127546"/>
                </a:lnTo>
                <a:lnTo>
                  <a:pt x="1910943" y="114846"/>
                </a:lnTo>
                <a:lnTo>
                  <a:pt x="1909419" y="114846"/>
                </a:lnTo>
                <a:lnTo>
                  <a:pt x="1908009" y="102146"/>
                </a:lnTo>
                <a:lnTo>
                  <a:pt x="1906447" y="102146"/>
                </a:lnTo>
                <a:lnTo>
                  <a:pt x="1905025" y="89446"/>
                </a:lnTo>
                <a:lnTo>
                  <a:pt x="1903399" y="89446"/>
                </a:lnTo>
                <a:lnTo>
                  <a:pt x="1901545" y="76746"/>
                </a:lnTo>
                <a:lnTo>
                  <a:pt x="1899475" y="76746"/>
                </a:lnTo>
                <a:lnTo>
                  <a:pt x="1897075" y="64046"/>
                </a:lnTo>
                <a:lnTo>
                  <a:pt x="1894243" y="64046"/>
                </a:lnTo>
                <a:lnTo>
                  <a:pt x="1890979" y="51346"/>
                </a:lnTo>
                <a:lnTo>
                  <a:pt x="1896808" y="51346"/>
                </a:lnTo>
                <a:lnTo>
                  <a:pt x="1893087" y="38646"/>
                </a:lnTo>
                <a:lnTo>
                  <a:pt x="1886750" y="25946"/>
                </a:lnTo>
                <a:lnTo>
                  <a:pt x="1888439" y="25946"/>
                </a:lnTo>
                <a:lnTo>
                  <a:pt x="1886813" y="13246"/>
                </a:lnTo>
                <a:lnTo>
                  <a:pt x="1877987" y="13246"/>
                </a:lnTo>
                <a:lnTo>
                  <a:pt x="1877987" y="38646"/>
                </a:lnTo>
                <a:lnTo>
                  <a:pt x="1876818" y="51346"/>
                </a:lnTo>
                <a:lnTo>
                  <a:pt x="1865782" y="38646"/>
                </a:lnTo>
                <a:lnTo>
                  <a:pt x="1868106" y="51346"/>
                </a:lnTo>
                <a:lnTo>
                  <a:pt x="1865210" y="51346"/>
                </a:lnTo>
                <a:lnTo>
                  <a:pt x="1863471" y="38646"/>
                </a:lnTo>
                <a:lnTo>
                  <a:pt x="1865782" y="38646"/>
                </a:lnTo>
                <a:lnTo>
                  <a:pt x="1877987" y="38646"/>
                </a:lnTo>
                <a:lnTo>
                  <a:pt x="1877987" y="13246"/>
                </a:lnTo>
                <a:lnTo>
                  <a:pt x="1862302" y="13246"/>
                </a:lnTo>
                <a:lnTo>
                  <a:pt x="1862302" y="114846"/>
                </a:lnTo>
                <a:lnTo>
                  <a:pt x="1861718" y="127546"/>
                </a:lnTo>
                <a:lnTo>
                  <a:pt x="1859978" y="127546"/>
                </a:lnTo>
                <a:lnTo>
                  <a:pt x="1860562" y="114846"/>
                </a:lnTo>
                <a:lnTo>
                  <a:pt x="1862302" y="114846"/>
                </a:lnTo>
                <a:lnTo>
                  <a:pt x="1862302" y="13246"/>
                </a:lnTo>
                <a:lnTo>
                  <a:pt x="1856498" y="13246"/>
                </a:lnTo>
                <a:lnTo>
                  <a:pt x="1856498" y="127546"/>
                </a:lnTo>
                <a:lnTo>
                  <a:pt x="1853590" y="140246"/>
                </a:lnTo>
                <a:lnTo>
                  <a:pt x="1847202" y="140246"/>
                </a:lnTo>
                <a:lnTo>
                  <a:pt x="1846618" y="127546"/>
                </a:lnTo>
                <a:lnTo>
                  <a:pt x="1856498" y="127546"/>
                </a:lnTo>
                <a:lnTo>
                  <a:pt x="1856498" y="13246"/>
                </a:lnTo>
                <a:lnTo>
                  <a:pt x="1850110" y="13246"/>
                </a:lnTo>
                <a:lnTo>
                  <a:pt x="1850110" y="76746"/>
                </a:lnTo>
                <a:lnTo>
                  <a:pt x="1844294" y="76746"/>
                </a:lnTo>
                <a:lnTo>
                  <a:pt x="1844294" y="89446"/>
                </a:lnTo>
                <a:lnTo>
                  <a:pt x="1834426" y="102146"/>
                </a:lnTo>
                <a:lnTo>
                  <a:pt x="1835581" y="89446"/>
                </a:lnTo>
                <a:lnTo>
                  <a:pt x="1844294" y="89446"/>
                </a:lnTo>
                <a:lnTo>
                  <a:pt x="1844294" y="76746"/>
                </a:lnTo>
                <a:lnTo>
                  <a:pt x="1841398" y="76746"/>
                </a:lnTo>
                <a:lnTo>
                  <a:pt x="1841969" y="64046"/>
                </a:lnTo>
                <a:lnTo>
                  <a:pt x="1849526" y="64046"/>
                </a:lnTo>
                <a:lnTo>
                  <a:pt x="1850110" y="76746"/>
                </a:lnTo>
                <a:lnTo>
                  <a:pt x="1850110" y="13246"/>
                </a:lnTo>
                <a:lnTo>
                  <a:pt x="1831517" y="13246"/>
                </a:lnTo>
                <a:lnTo>
                  <a:pt x="1831517" y="114846"/>
                </a:lnTo>
                <a:lnTo>
                  <a:pt x="1831517" y="127546"/>
                </a:lnTo>
                <a:lnTo>
                  <a:pt x="1827453" y="127546"/>
                </a:lnTo>
                <a:lnTo>
                  <a:pt x="1827453" y="114846"/>
                </a:lnTo>
                <a:lnTo>
                  <a:pt x="1831517" y="114846"/>
                </a:lnTo>
                <a:lnTo>
                  <a:pt x="1831517" y="13246"/>
                </a:lnTo>
                <a:lnTo>
                  <a:pt x="1815833" y="13246"/>
                </a:lnTo>
                <a:lnTo>
                  <a:pt x="1815833" y="64046"/>
                </a:lnTo>
                <a:lnTo>
                  <a:pt x="1815261" y="76746"/>
                </a:lnTo>
                <a:lnTo>
                  <a:pt x="1810486" y="76746"/>
                </a:lnTo>
                <a:lnTo>
                  <a:pt x="1810486" y="254546"/>
                </a:lnTo>
                <a:lnTo>
                  <a:pt x="1803057" y="254546"/>
                </a:lnTo>
                <a:lnTo>
                  <a:pt x="1805101" y="241846"/>
                </a:lnTo>
                <a:lnTo>
                  <a:pt x="1809381" y="241846"/>
                </a:lnTo>
                <a:lnTo>
                  <a:pt x="1810486" y="254546"/>
                </a:lnTo>
                <a:lnTo>
                  <a:pt x="1810486" y="76746"/>
                </a:lnTo>
                <a:lnTo>
                  <a:pt x="1809445" y="76746"/>
                </a:lnTo>
                <a:lnTo>
                  <a:pt x="1809445" y="127546"/>
                </a:lnTo>
                <a:lnTo>
                  <a:pt x="1803692" y="140246"/>
                </a:lnTo>
                <a:lnTo>
                  <a:pt x="1799945" y="140246"/>
                </a:lnTo>
                <a:lnTo>
                  <a:pt x="1796313" y="152946"/>
                </a:lnTo>
                <a:lnTo>
                  <a:pt x="1790915" y="152946"/>
                </a:lnTo>
                <a:lnTo>
                  <a:pt x="1795170" y="140246"/>
                </a:lnTo>
                <a:lnTo>
                  <a:pt x="1797761" y="127546"/>
                </a:lnTo>
                <a:lnTo>
                  <a:pt x="1798955" y="127546"/>
                </a:lnTo>
                <a:lnTo>
                  <a:pt x="1798993" y="114846"/>
                </a:lnTo>
                <a:lnTo>
                  <a:pt x="1800733" y="127546"/>
                </a:lnTo>
                <a:lnTo>
                  <a:pt x="1809445" y="127546"/>
                </a:lnTo>
                <a:lnTo>
                  <a:pt x="1809445" y="76746"/>
                </a:lnTo>
                <a:lnTo>
                  <a:pt x="1807121" y="76746"/>
                </a:lnTo>
                <a:lnTo>
                  <a:pt x="1807121" y="64046"/>
                </a:lnTo>
                <a:lnTo>
                  <a:pt x="1815833" y="64046"/>
                </a:lnTo>
                <a:lnTo>
                  <a:pt x="1815833" y="13246"/>
                </a:lnTo>
                <a:lnTo>
                  <a:pt x="1786407" y="13246"/>
                </a:lnTo>
                <a:lnTo>
                  <a:pt x="1786407" y="180860"/>
                </a:lnTo>
                <a:lnTo>
                  <a:pt x="1786267" y="191046"/>
                </a:lnTo>
                <a:lnTo>
                  <a:pt x="1779879" y="191046"/>
                </a:lnTo>
                <a:lnTo>
                  <a:pt x="1786407" y="180860"/>
                </a:lnTo>
                <a:lnTo>
                  <a:pt x="1786407" y="13246"/>
                </a:lnTo>
                <a:lnTo>
                  <a:pt x="1772323" y="13246"/>
                </a:lnTo>
                <a:lnTo>
                  <a:pt x="1772323" y="152946"/>
                </a:lnTo>
                <a:lnTo>
                  <a:pt x="1772323" y="165646"/>
                </a:lnTo>
                <a:lnTo>
                  <a:pt x="1768259" y="165646"/>
                </a:lnTo>
                <a:lnTo>
                  <a:pt x="1768259" y="152946"/>
                </a:lnTo>
                <a:lnTo>
                  <a:pt x="1772323" y="152946"/>
                </a:lnTo>
                <a:lnTo>
                  <a:pt x="1772323" y="13246"/>
                </a:lnTo>
                <a:lnTo>
                  <a:pt x="1736890" y="13246"/>
                </a:lnTo>
                <a:lnTo>
                  <a:pt x="1736890" y="114846"/>
                </a:lnTo>
                <a:lnTo>
                  <a:pt x="1736890" y="127546"/>
                </a:lnTo>
                <a:lnTo>
                  <a:pt x="1730502" y="127546"/>
                </a:lnTo>
                <a:lnTo>
                  <a:pt x="1733410" y="114846"/>
                </a:lnTo>
                <a:lnTo>
                  <a:pt x="1736890" y="114846"/>
                </a:lnTo>
                <a:lnTo>
                  <a:pt x="1736890" y="13246"/>
                </a:lnTo>
                <a:lnTo>
                  <a:pt x="1729346" y="13246"/>
                </a:lnTo>
                <a:lnTo>
                  <a:pt x="1729346" y="191046"/>
                </a:lnTo>
                <a:lnTo>
                  <a:pt x="1727606" y="203746"/>
                </a:lnTo>
                <a:lnTo>
                  <a:pt x="1720202" y="203746"/>
                </a:lnTo>
                <a:lnTo>
                  <a:pt x="1721624" y="191046"/>
                </a:lnTo>
                <a:lnTo>
                  <a:pt x="1729346" y="191046"/>
                </a:lnTo>
                <a:lnTo>
                  <a:pt x="1729346" y="13246"/>
                </a:lnTo>
                <a:lnTo>
                  <a:pt x="1717725" y="13246"/>
                </a:lnTo>
                <a:lnTo>
                  <a:pt x="1717725" y="267246"/>
                </a:lnTo>
                <a:lnTo>
                  <a:pt x="1709597" y="267246"/>
                </a:lnTo>
                <a:lnTo>
                  <a:pt x="1711337" y="254546"/>
                </a:lnTo>
                <a:lnTo>
                  <a:pt x="1715985" y="254546"/>
                </a:lnTo>
                <a:lnTo>
                  <a:pt x="1717725" y="267246"/>
                </a:lnTo>
                <a:lnTo>
                  <a:pt x="1717725" y="13246"/>
                </a:lnTo>
                <a:lnTo>
                  <a:pt x="1716570" y="13246"/>
                </a:lnTo>
                <a:lnTo>
                  <a:pt x="1716570" y="76746"/>
                </a:lnTo>
                <a:lnTo>
                  <a:pt x="1711337" y="89446"/>
                </a:lnTo>
                <a:lnTo>
                  <a:pt x="1707273" y="89446"/>
                </a:lnTo>
                <a:lnTo>
                  <a:pt x="1709013" y="102146"/>
                </a:lnTo>
                <a:lnTo>
                  <a:pt x="1702269" y="102146"/>
                </a:lnTo>
                <a:lnTo>
                  <a:pt x="1700593" y="89446"/>
                </a:lnTo>
                <a:lnTo>
                  <a:pt x="1707197" y="76746"/>
                </a:lnTo>
                <a:lnTo>
                  <a:pt x="1716570" y="76746"/>
                </a:lnTo>
                <a:lnTo>
                  <a:pt x="1716570" y="13246"/>
                </a:lnTo>
                <a:lnTo>
                  <a:pt x="1697393" y="13246"/>
                </a:lnTo>
                <a:lnTo>
                  <a:pt x="1697393" y="102146"/>
                </a:lnTo>
                <a:lnTo>
                  <a:pt x="1687525" y="114846"/>
                </a:lnTo>
                <a:lnTo>
                  <a:pt x="1687525" y="178346"/>
                </a:lnTo>
                <a:lnTo>
                  <a:pt x="1686369" y="178346"/>
                </a:lnTo>
                <a:lnTo>
                  <a:pt x="1675904" y="191046"/>
                </a:lnTo>
                <a:lnTo>
                  <a:pt x="1680552" y="178346"/>
                </a:lnTo>
                <a:lnTo>
                  <a:pt x="1678228" y="178346"/>
                </a:lnTo>
                <a:lnTo>
                  <a:pt x="1678813" y="165646"/>
                </a:lnTo>
                <a:lnTo>
                  <a:pt x="1687525" y="178346"/>
                </a:lnTo>
                <a:lnTo>
                  <a:pt x="1687525" y="114846"/>
                </a:lnTo>
                <a:lnTo>
                  <a:pt x="1686801" y="114846"/>
                </a:lnTo>
                <a:lnTo>
                  <a:pt x="1689036" y="102146"/>
                </a:lnTo>
                <a:lnTo>
                  <a:pt x="1697393" y="102146"/>
                </a:lnTo>
                <a:lnTo>
                  <a:pt x="1697393" y="13246"/>
                </a:lnTo>
                <a:lnTo>
                  <a:pt x="1695081" y="13246"/>
                </a:lnTo>
                <a:lnTo>
                  <a:pt x="1695081" y="51346"/>
                </a:lnTo>
                <a:lnTo>
                  <a:pt x="1695081" y="76746"/>
                </a:lnTo>
                <a:lnTo>
                  <a:pt x="1691005" y="89446"/>
                </a:lnTo>
                <a:lnTo>
                  <a:pt x="1686636" y="89446"/>
                </a:lnTo>
                <a:lnTo>
                  <a:pt x="1670685" y="89446"/>
                </a:lnTo>
                <a:lnTo>
                  <a:pt x="1673580" y="76746"/>
                </a:lnTo>
                <a:lnTo>
                  <a:pt x="1670100" y="76746"/>
                </a:lnTo>
                <a:lnTo>
                  <a:pt x="1674164" y="64046"/>
                </a:lnTo>
                <a:lnTo>
                  <a:pt x="1671840" y="64046"/>
                </a:lnTo>
                <a:lnTo>
                  <a:pt x="1668360" y="76746"/>
                </a:lnTo>
                <a:lnTo>
                  <a:pt x="1660271" y="76746"/>
                </a:lnTo>
                <a:lnTo>
                  <a:pt x="1661604" y="89446"/>
                </a:lnTo>
                <a:lnTo>
                  <a:pt x="1661388" y="89446"/>
                </a:lnTo>
                <a:lnTo>
                  <a:pt x="1661388" y="178346"/>
                </a:lnTo>
                <a:lnTo>
                  <a:pt x="1660804" y="191046"/>
                </a:lnTo>
                <a:lnTo>
                  <a:pt x="1655584" y="191046"/>
                </a:lnTo>
                <a:lnTo>
                  <a:pt x="1652092" y="178346"/>
                </a:lnTo>
                <a:lnTo>
                  <a:pt x="1661388" y="178346"/>
                </a:lnTo>
                <a:lnTo>
                  <a:pt x="1661388" y="89446"/>
                </a:lnTo>
                <a:lnTo>
                  <a:pt x="1657908" y="89446"/>
                </a:lnTo>
                <a:lnTo>
                  <a:pt x="1660271" y="76746"/>
                </a:lnTo>
                <a:lnTo>
                  <a:pt x="1657908" y="76746"/>
                </a:lnTo>
                <a:lnTo>
                  <a:pt x="1655584" y="64046"/>
                </a:lnTo>
                <a:lnTo>
                  <a:pt x="1667090" y="64046"/>
                </a:lnTo>
                <a:lnTo>
                  <a:pt x="1664512" y="51346"/>
                </a:lnTo>
                <a:lnTo>
                  <a:pt x="1660804" y="51346"/>
                </a:lnTo>
                <a:lnTo>
                  <a:pt x="1656740" y="38646"/>
                </a:lnTo>
                <a:lnTo>
                  <a:pt x="1671764" y="38646"/>
                </a:lnTo>
                <a:lnTo>
                  <a:pt x="1674723" y="51346"/>
                </a:lnTo>
                <a:lnTo>
                  <a:pt x="1679968" y="51346"/>
                </a:lnTo>
                <a:lnTo>
                  <a:pt x="1679397" y="64046"/>
                </a:lnTo>
                <a:lnTo>
                  <a:pt x="1684616" y="64046"/>
                </a:lnTo>
                <a:lnTo>
                  <a:pt x="1682877" y="76746"/>
                </a:lnTo>
                <a:lnTo>
                  <a:pt x="1684616" y="76746"/>
                </a:lnTo>
                <a:lnTo>
                  <a:pt x="1686636" y="89446"/>
                </a:lnTo>
                <a:lnTo>
                  <a:pt x="1695081" y="76746"/>
                </a:lnTo>
                <a:lnTo>
                  <a:pt x="1695081" y="51346"/>
                </a:lnTo>
                <a:lnTo>
                  <a:pt x="1689849" y="51346"/>
                </a:lnTo>
                <a:lnTo>
                  <a:pt x="1688109" y="38646"/>
                </a:lnTo>
                <a:lnTo>
                  <a:pt x="1692173" y="38646"/>
                </a:lnTo>
                <a:lnTo>
                  <a:pt x="1695081" y="51346"/>
                </a:lnTo>
                <a:lnTo>
                  <a:pt x="1695081" y="13246"/>
                </a:lnTo>
                <a:lnTo>
                  <a:pt x="1653832" y="13246"/>
                </a:lnTo>
                <a:lnTo>
                  <a:pt x="1653832" y="25946"/>
                </a:lnTo>
                <a:lnTo>
                  <a:pt x="1645348" y="25946"/>
                </a:lnTo>
                <a:lnTo>
                  <a:pt x="1649488" y="14058"/>
                </a:lnTo>
                <a:lnTo>
                  <a:pt x="1653832" y="25946"/>
                </a:lnTo>
                <a:lnTo>
                  <a:pt x="1653832" y="13246"/>
                </a:lnTo>
                <a:lnTo>
                  <a:pt x="1649768" y="13246"/>
                </a:lnTo>
                <a:lnTo>
                  <a:pt x="1649196" y="13246"/>
                </a:lnTo>
                <a:lnTo>
                  <a:pt x="1631061" y="13246"/>
                </a:lnTo>
                <a:lnTo>
                  <a:pt x="1630603" y="25946"/>
                </a:lnTo>
                <a:lnTo>
                  <a:pt x="1621307" y="25946"/>
                </a:lnTo>
                <a:lnTo>
                  <a:pt x="1624418" y="13246"/>
                </a:lnTo>
                <a:lnTo>
                  <a:pt x="1619427" y="13246"/>
                </a:lnTo>
                <a:lnTo>
                  <a:pt x="1619427" y="152946"/>
                </a:lnTo>
                <a:lnTo>
                  <a:pt x="1616760" y="165646"/>
                </a:lnTo>
                <a:lnTo>
                  <a:pt x="1617243" y="152946"/>
                </a:lnTo>
                <a:lnTo>
                  <a:pt x="1619427" y="152946"/>
                </a:lnTo>
                <a:lnTo>
                  <a:pt x="1619427" y="13246"/>
                </a:lnTo>
                <a:lnTo>
                  <a:pt x="1574850" y="13246"/>
                </a:lnTo>
                <a:lnTo>
                  <a:pt x="1574850" y="241846"/>
                </a:lnTo>
                <a:lnTo>
                  <a:pt x="1566138" y="229146"/>
                </a:lnTo>
                <a:lnTo>
                  <a:pt x="1566710" y="229146"/>
                </a:lnTo>
                <a:lnTo>
                  <a:pt x="1574850" y="241846"/>
                </a:lnTo>
                <a:lnTo>
                  <a:pt x="1574850" y="13246"/>
                </a:lnTo>
                <a:lnTo>
                  <a:pt x="1563814" y="13246"/>
                </a:lnTo>
                <a:lnTo>
                  <a:pt x="1563814" y="165646"/>
                </a:lnTo>
                <a:lnTo>
                  <a:pt x="1560322" y="178346"/>
                </a:lnTo>
                <a:lnTo>
                  <a:pt x="1555673" y="178346"/>
                </a:lnTo>
                <a:lnTo>
                  <a:pt x="1554518" y="165646"/>
                </a:lnTo>
                <a:lnTo>
                  <a:pt x="1553362" y="165646"/>
                </a:lnTo>
                <a:lnTo>
                  <a:pt x="1552778" y="152946"/>
                </a:lnTo>
                <a:lnTo>
                  <a:pt x="1563230" y="152946"/>
                </a:lnTo>
                <a:lnTo>
                  <a:pt x="1563230" y="165646"/>
                </a:lnTo>
                <a:lnTo>
                  <a:pt x="1563814" y="165646"/>
                </a:lnTo>
                <a:lnTo>
                  <a:pt x="1563814" y="13246"/>
                </a:lnTo>
                <a:lnTo>
                  <a:pt x="1562646" y="13246"/>
                </a:lnTo>
                <a:lnTo>
                  <a:pt x="1562646" y="38646"/>
                </a:lnTo>
                <a:lnTo>
                  <a:pt x="1553933" y="38646"/>
                </a:lnTo>
                <a:lnTo>
                  <a:pt x="1554518" y="25946"/>
                </a:lnTo>
                <a:lnTo>
                  <a:pt x="1562646" y="38646"/>
                </a:lnTo>
                <a:lnTo>
                  <a:pt x="1562646" y="13246"/>
                </a:lnTo>
                <a:lnTo>
                  <a:pt x="1525524" y="13246"/>
                </a:lnTo>
                <a:lnTo>
                  <a:pt x="1525524" y="89446"/>
                </a:lnTo>
                <a:lnTo>
                  <a:pt x="1521460" y="89446"/>
                </a:lnTo>
                <a:lnTo>
                  <a:pt x="1522044" y="76746"/>
                </a:lnTo>
                <a:lnTo>
                  <a:pt x="1525524" y="89446"/>
                </a:lnTo>
                <a:lnTo>
                  <a:pt x="1525524" y="13246"/>
                </a:lnTo>
                <a:lnTo>
                  <a:pt x="1509268" y="13246"/>
                </a:lnTo>
                <a:lnTo>
                  <a:pt x="1509268" y="89446"/>
                </a:lnTo>
                <a:lnTo>
                  <a:pt x="1498803" y="89446"/>
                </a:lnTo>
                <a:lnTo>
                  <a:pt x="1502867" y="76746"/>
                </a:lnTo>
                <a:lnTo>
                  <a:pt x="1506359" y="76746"/>
                </a:lnTo>
                <a:lnTo>
                  <a:pt x="1509268" y="89446"/>
                </a:lnTo>
                <a:lnTo>
                  <a:pt x="1509268" y="13246"/>
                </a:lnTo>
                <a:lnTo>
                  <a:pt x="1483436" y="13246"/>
                </a:lnTo>
                <a:lnTo>
                  <a:pt x="1476883" y="25946"/>
                </a:lnTo>
                <a:lnTo>
                  <a:pt x="1470113" y="25946"/>
                </a:lnTo>
                <a:lnTo>
                  <a:pt x="1466278" y="13246"/>
                </a:lnTo>
                <a:lnTo>
                  <a:pt x="1461058" y="13246"/>
                </a:lnTo>
                <a:lnTo>
                  <a:pt x="1461058" y="127546"/>
                </a:lnTo>
                <a:lnTo>
                  <a:pt x="1460601" y="128104"/>
                </a:lnTo>
                <a:lnTo>
                  <a:pt x="1460601" y="139026"/>
                </a:lnTo>
                <a:lnTo>
                  <a:pt x="1455242" y="139839"/>
                </a:lnTo>
                <a:lnTo>
                  <a:pt x="1457566" y="138684"/>
                </a:lnTo>
                <a:lnTo>
                  <a:pt x="1460157" y="137820"/>
                </a:lnTo>
                <a:lnTo>
                  <a:pt x="1460601" y="139026"/>
                </a:lnTo>
                <a:lnTo>
                  <a:pt x="1460601" y="128104"/>
                </a:lnTo>
                <a:lnTo>
                  <a:pt x="1457833" y="131457"/>
                </a:lnTo>
                <a:lnTo>
                  <a:pt x="1460068" y="137579"/>
                </a:lnTo>
                <a:lnTo>
                  <a:pt x="1457642" y="138125"/>
                </a:lnTo>
                <a:lnTo>
                  <a:pt x="1451178" y="139966"/>
                </a:lnTo>
                <a:lnTo>
                  <a:pt x="1450682" y="140144"/>
                </a:lnTo>
                <a:lnTo>
                  <a:pt x="1452067" y="138455"/>
                </a:lnTo>
                <a:lnTo>
                  <a:pt x="1454086" y="136944"/>
                </a:lnTo>
                <a:lnTo>
                  <a:pt x="1452372" y="138087"/>
                </a:lnTo>
                <a:lnTo>
                  <a:pt x="1457833" y="131457"/>
                </a:lnTo>
                <a:lnTo>
                  <a:pt x="1456410" y="127546"/>
                </a:lnTo>
                <a:lnTo>
                  <a:pt x="1461058" y="127546"/>
                </a:lnTo>
                <a:lnTo>
                  <a:pt x="1461058" y="13246"/>
                </a:lnTo>
                <a:lnTo>
                  <a:pt x="1458734" y="13246"/>
                </a:lnTo>
                <a:lnTo>
                  <a:pt x="1457591" y="25946"/>
                </a:lnTo>
                <a:lnTo>
                  <a:pt x="1456410" y="25946"/>
                </a:lnTo>
                <a:lnTo>
                  <a:pt x="1456410" y="114846"/>
                </a:lnTo>
                <a:lnTo>
                  <a:pt x="1454086" y="127546"/>
                </a:lnTo>
                <a:lnTo>
                  <a:pt x="1455801" y="127546"/>
                </a:lnTo>
                <a:lnTo>
                  <a:pt x="1451635" y="134581"/>
                </a:lnTo>
                <a:lnTo>
                  <a:pt x="1450898" y="138531"/>
                </a:lnTo>
                <a:lnTo>
                  <a:pt x="1448943" y="139115"/>
                </a:lnTo>
                <a:lnTo>
                  <a:pt x="1451635" y="134581"/>
                </a:lnTo>
                <a:lnTo>
                  <a:pt x="1452918" y="127546"/>
                </a:lnTo>
                <a:lnTo>
                  <a:pt x="1447698" y="127546"/>
                </a:lnTo>
                <a:lnTo>
                  <a:pt x="1447114" y="127546"/>
                </a:lnTo>
                <a:lnTo>
                  <a:pt x="1455826" y="114846"/>
                </a:lnTo>
                <a:lnTo>
                  <a:pt x="1456410" y="114846"/>
                </a:lnTo>
                <a:lnTo>
                  <a:pt x="1456410" y="25946"/>
                </a:lnTo>
                <a:lnTo>
                  <a:pt x="1448765" y="25946"/>
                </a:lnTo>
                <a:lnTo>
                  <a:pt x="1448282" y="13246"/>
                </a:lnTo>
                <a:lnTo>
                  <a:pt x="1443012" y="13246"/>
                </a:lnTo>
                <a:lnTo>
                  <a:pt x="1443012" y="140246"/>
                </a:lnTo>
                <a:lnTo>
                  <a:pt x="1442466" y="140373"/>
                </a:lnTo>
                <a:lnTo>
                  <a:pt x="1441881" y="140373"/>
                </a:lnTo>
                <a:lnTo>
                  <a:pt x="1441881" y="140246"/>
                </a:lnTo>
                <a:lnTo>
                  <a:pt x="1443012" y="140246"/>
                </a:lnTo>
                <a:lnTo>
                  <a:pt x="1443012" y="13246"/>
                </a:lnTo>
                <a:lnTo>
                  <a:pt x="1430185" y="13246"/>
                </a:lnTo>
                <a:lnTo>
                  <a:pt x="1430185" y="64046"/>
                </a:lnTo>
                <a:lnTo>
                  <a:pt x="1423301" y="76746"/>
                </a:lnTo>
                <a:lnTo>
                  <a:pt x="1424457" y="64046"/>
                </a:lnTo>
                <a:lnTo>
                  <a:pt x="1425041" y="64046"/>
                </a:lnTo>
                <a:lnTo>
                  <a:pt x="1424457" y="51346"/>
                </a:lnTo>
                <a:lnTo>
                  <a:pt x="1429689" y="51346"/>
                </a:lnTo>
                <a:lnTo>
                  <a:pt x="1427949" y="64046"/>
                </a:lnTo>
                <a:lnTo>
                  <a:pt x="1430185" y="64046"/>
                </a:lnTo>
                <a:lnTo>
                  <a:pt x="1430185" y="13246"/>
                </a:lnTo>
                <a:lnTo>
                  <a:pt x="1400073" y="13246"/>
                </a:lnTo>
                <a:lnTo>
                  <a:pt x="1393101" y="25946"/>
                </a:lnTo>
                <a:lnTo>
                  <a:pt x="1396580" y="25946"/>
                </a:lnTo>
                <a:lnTo>
                  <a:pt x="1394980" y="29121"/>
                </a:lnTo>
                <a:lnTo>
                  <a:pt x="1397165" y="25946"/>
                </a:lnTo>
                <a:lnTo>
                  <a:pt x="1394841" y="38646"/>
                </a:lnTo>
                <a:lnTo>
                  <a:pt x="1398816" y="25946"/>
                </a:lnTo>
                <a:lnTo>
                  <a:pt x="1398320" y="38646"/>
                </a:lnTo>
                <a:lnTo>
                  <a:pt x="1400073" y="38646"/>
                </a:lnTo>
                <a:lnTo>
                  <a:pt x="1394129" y="51346"/>
                </a:lnTo>
                <a:lnTo>
                  <a:pt x="1404721" y="51346"/>
                </a:lnTo>
                <a:lnTo>
                  <a:pt x="1395996" y="64046"/>
                </a:lnTo>
                <a:lnTo>
                  <a:pt x="1404721" y="64046"/>
                </a:lnTo>
                <a:lnTo>
                  <a:pt x="1407617" y="76746"/>
                </a:lnTo>
                <a:lnTo>
                  <a:pt x="1409788" y="76746"/>
                </a:lnTo>
                <a:lnTo>
                  <a:pt x="1411109" y="76746"/>
                </a:lnTo>
                <a:lnTo>
                  <a:pt x="1421168" y="76746"/>
                </a:lnTo>
                <a:lnTo>
                  <a:pt x="1415745" y="89446"/>
                </a:lnTo>
                <a:lnTo>
                  <a:pt x="1427365" y="89446"/>
                </a:lnTo>
                <a:lnTo>
                  <a:pt x="1432598" y="76746"/>
                </a:lnTo>
                <a:lnTo>
                  <a:pt x="1436662" y="76746"/>
                </a:lnTo>
                <a:lnTo>
                  <a:pt x="1430858" y="89446"/>
                </a:lnTo>
                <a:lnTo>
                  <a:pt x="1429689" y="89446"/>
                </a:lnTo>
                <a:lnTo>
                  <a:pt x="1419237" y="102146"/>
                </a:lnTo>
                <a:lnTo>
                  <a:pt x="1428750" y="102146"/>
                </a:lnTo>
                <a:lnTo>
                  <a:pt x="1423301" y="114846"/>
                </a:lnTo>
                <a:lnTo>
                  <a:pt x="1424686" y="114846"/>
                </a:lnTo>
                <a:lnTo>
                  <a:pt x="1422565" y="127546"/>
                </a:lnTo>
                <a:lnTo>
                  <a:pt x="1429105" y="127546"/>
                </a:lnTo>
                <a:lnTo>
                  <a:pt x="1431429" y="114846"/>
                </a:lnTo>
                <a:lnTo>
                  <a:pt x="1436077" y="114846"/>
                </a:lnTo>
                <a:lnTo>
                  <a:pt x="1440141" y="127546"/>
                </a:lnTo>
                <a:lnTo>
                  <a:pt x="1438986" y="127546"/>
                </a:lnTo>
                <a:lnTo>
                  <a:pt x="1435430" y="138658"/>
                </a:lnTo>
                <a:lnTo>
                  <a:pt x="1434338" y="140246"/>
                </a:lnTo>
                <a:lnTo>
                  <a:pt x="1434922" y="140246"/>
                </a:lnTo>
                <a:lnTo>
                  <a:pt x="1436077" y="140246"/>
                </a:lnTo>
                <a:lnTo>
                  <a:pt x="1438287" y="140246"/>
                </a:lnTo>
                <a:lnTo>
                  <a:pt x="1438986" y="140373"/>
                </a:lnTo>
                <a:lnTo>
                  <a:pt x="1443050" y="140957"/>
                </a:lnTo>
                <a:lnTo>
                  <a:pt x="1445272" y="140373"/>
                </a:lnTo>
                <a:lnTo>
                  <a:pt x="1445755" y="140246"/>
                </a:lnTo>
                <a:lnTo>
                  <a:pt x="1448282" y="140246"/>
                </a:lnTo>
                <a:lnTo>
                  <a:pt x="1448739" y="139471"/>
                </a:lnTo>
                <a:lnTo>
                  <a:pt x="1450835" y="138925"/>
                </a:lnTo>
                <a:lnTo>
                  <a:pt x="1450606" y="140169"/>
                </a:lnTo>
                <a:lnTo>
                  <a:pt x="1443850" y="142455"/>
                </a:lnTo>
                <a:lnTo>
                  <a:pt x="1436077" y="145592"/>
                </a:lnTo>
                <a:lnTo>
                  <a:pt x="1442364" y="143878"/>
                </a:lnTo>
                <a:lnTo>
                  <a:pt x="1449717" y="142417"/>
                </a:lnTo>
                <a:lnTo>
                  <a:pt x="1456994" y="140373"/>
                </a:lnTo>
                <a:lnTo>
                  <a:pt x="1458734" y="140957"/>
                </a:lnTo>
                <a:lnTo>
                  <a:pt x="1454086" y="143281"/>
                </a:lnTo>
                <a:lnTo>
                  <a:pt x="1449438" y="144437"/>
                </a:lnTo>
                <a:lnTo>
                  <a:pt x="1452346" y="143852"/>
                </a:lnTo>
                <a:lnTo>
                  <a:pt x="1447114" y="146761"/>
                </a:lnTo>
                <a:lnTo>
                  <a:pt x="1454670" y="144437"/>
                </a:lnTo>
                <a:lnTo>
                  <a:pt x="1461223" y="140982"/>
                </a:lnTo>
                <a:lnTo>
                  <a:pt x="1463954" y="152946"/>
                </a:lnTo>
                <a:lnTo>
                  <a:pt x="1441310" y="152946"/>
                </a:lnTo>
                <a:lnTo>
                  <a:pt x="1431620" y="165646"/>
                </a:lnTo>
                <a:lnTo>
                  <a:pt x="1431429" y="165646"/>
                </a:lnTo>
                <a:lnTo>
                  <a:pt x="1427365" y="178346"/>
                </a:lnTo>
                <a:lnTo>
                  <a:pt x="1438402" y="178346"/>
                </a:lnTo>
                <a:lnTo>
                  <a:pt x="1434338" y="191046"/>
                </a:lnTo>
                <a:lnTo>
                  <a:pt x="1438795" y="191046"/>
                </a:lnTo>
                <a:lnTo>
                  <a:pt x="1431429" y="203746"/>
                </a:lnTo>
                <a:lnTo>
                  <a:pt x="1436954" y="203746"/>
                </a:lnTo>
                <a:lnTo>
                  <a:pt x="1436077" y="216446"/>
                </a:lnTo>
                <a:lnTo>
                  <a:pt x="1443621" y="216446"/>
                </a:lnTo>
                <a:lnTo>
                  <a:pt x="1448854" y="229146"/>
                </a:lnTo>
                <a:lnTo>
                  <a:pt x="1465707" y="229146"/>
                </a:lnTo>
                <a:lnTo>
                  <a:pt x="1457388" y="241846"/>
                </a:lnTo>
                <a:lnTo>
                  <a:pt x="1458150" y="241846"/>
                </a:lnTo>
                <a:lnTo>
                  <a:pt x="1450594" y="254546"/>
                </a:lnTo>
                <a:lnTo>
                  <a:pt x="1454086" y="254546"/>
                </a:lnTo>
                <a:lnTo>
                  <a:pt x="1447774" y="267246"/>
                </a:lnTo>
                <a:lnTo>
                  <a:pt x="1459090" y="267246"/>
                </a:lnTo>
                <a:lnTo>
                  <a:pt x="1461122" y="279946"/>
                </a:lnTo>
                <a:lnTo>
                  <a:pt x="1470926" y="279946"/>
                </a:lnTo>
                <a:lnTo>
                  <a:pt x="1474990" y="279946"/>
                </a:lnTo>
                <a:lnTo>
                  <a:pt x="1784527" y="279946"/>
                </a:lnTo>
                <a:lnTo>
                  <a:pt x="1790915" y="267246"/>
                </a:lnTo>
                <a:lnTo>
                  <a:pt x="1793760" y="279946"/>
                </a:lnTo>
                <a:lnTo>
                  <a:pt x="1925320" y="279946"/>
                </a:lnTo>
                <a:lnTo>
                  <a:pt x="1926043" y="267246"/>
                </a:lnTo>
                <a:lnTo>
                  <a:pt x="1927936" y="254546"/>
                </a:lnTo>
                <a:lnTo>
                  <a:pt x="1930146" y="229146"/>
                </a:lnTo>
                <a:lnTo>
                  <a:pt x="1932152" y="216446"/>
                </a:lnTo>
                <a:lnTo>
                  <a:pt x="1933486" y="191046"/>
                </a:lnTo>
                <a:lnTo>
                  <a:pt x="1933740" y="178346"/>
                </a:lnTo>
                <a:close/>
              </a:path>
              <a:path w="2703195" h="1283335">
                <a:moveTo>
                  <a:pt x="1934324" y="1029246"/>
                </a:moveTo>
                <a:lnTo>
                  <a:pt x="1934070" y="1027417"/>
                </a:lnTo>
                <a:lnTo>
                  <a:pt x="1933740" y="1029246"/>
                </a:lnTo>
                <a:lnTo>
                  <a:pt x="1934324" y="1029246"/>
                </a:lnTo>
                <a:close/>
              </a:path>
              <a:path w="2703195" h="1283335">
                <a:moveTo>
                  <a:pt x="1960460" y="191046"/>
                </a:moveTo>
                <a:lnTo>
                  <a:pt x="1956396" y="191046"/>
                </a:lnTo>
                <a:lnTo>
                  <a:pt x="1955812" y="178346"/>
                </a:lnTo>
                <a:lnTo>
                  <a:pt x="1953488" y="178346"/>
                </a:lnTo>
                <a:lnTo>
                  <a:pt x="1952332" y="191046"/>
                </a:lnTo>
                <a:lnTo>
                  <a:pt x="1953488" y="191046"/>
                </a:lnTo>
                <a:lnTo>
                  <a:pt x="1955812" y="203746"/>
                </a:lnTo>
                <a:lnTo>
                  <a:pt x="1960460" y="191046"/>
                </a:lnTo>
                <a:close/>
              </a:path>
              <a:path w="2703195" h="1283335">
                <a:moveTo>
                  <a:pt x="1965109" y="991146"/>
                </a:moveTo>
                <a:lnTo>
                  <a:pt x="1959305" y="991146"/>
                </a:lnTo>
                <a:lnTo>
                  <a:pt x="1960460" y="1003846"/>
                </a:lnTo>
                <a:lnTo>
                  <a:pt x="1965109" y="991146"/>
                </a:lnTo>
                <a:close/>
              </a:path>
              <a:path w="2703195" h="1283335">
                <a:moveTo>
                  <a:pt x="2008530" y="89446"/>
                </a:moveTo>
                <a:lnTo>
                  <a:pt x="2004441" y="76746"/>
                </a:lnTo>
                <a:lnTo>
                  <a:pt x="2002866" y="64046"/>
                </a:lnTo>
                <a:lnTo>
                  <a:pt x="1998789" y="76746"/>
                </a:lnTo>
                <a:lnTo>
                  <a:pt x="1988921" y="64046"/>
                </a:lnTo>
                <a:lnTo>
                  <a:pt x="1986597" y="64046"/>
                </a:lnTo>
                <a:lnTo>
                  <a:pt x="1988337" y="76746"/>
                </a:lnTo>
                <a:lnTo>
                  <a:pt x="1983117" y="76746"/>
                </a:lnTo>
                <a:lnTo>
                  <a:pt x="1979053" y="64046"/>
                </a:lnTo>
                <a:lnTo>
                  <a:pt x="1979383" y="76746"/>
                </a:lnTo>
                <a:lnTo>
                  <a:pt x="1974761" y="76746"/>
                </a:lnTo>
                <a:lnTo>
                  <a:pt x="1971128" y="89446"/>
                </a:lnTo>
                <a:lnTo>
                  <a:pt x="2008530" y="89446"/>
                </a:lnTo>
                <a:close/>
              </a:path>
              <a:path w="2703195" h="1283335">
                <a:moveTo>
                  <a:pt x="2020290" y="248196"/>
                </a:moveTo>
                <a:lnTo>
                  <a:pt x="2019706" y="241858"/>
                </a:lnTo>
                <a:lnTo>
                  <a:pt x="2019706" y="254546"/>
                </a:lnTo>
                <a:lnTo>
                  <a:pt x="2020290" y="248196"/>
                </a:lnTo>
                <a:close/>
              </a:path>
              <a:path w="2703195" h="1283335">
                <a:moveTo>
                  <a:pt x="2047532" y="584746"/>
                </a:moveTo>
                <a:lnTo>
                  <a:pt x="2038248" y="572046"/>
                </a:lnTo>
                <a:lnTo>
                  <a:pt x="2035924" y="584746"/>
                </a:lnTo>
                <a:lnTo>
                  <a:pt x="2047532" y="584746"/>
                </a:lnTo>
                <a:close/>
              </a:path>
              <a:path w="2703195" h="1283335">
                <a:moveTo>
                  <a:pt x="2093417" y="876846"/>
                </a:moveTo>
                <a:lnTo>
                  <a:pt x="2093341" y="876655"/>
                </a:lnTo>
                <a:lnTo>
                  <a:pt x="2093366" y="876846"/>
                </a:lnTo>
                <a:close/>
              </a:path>
              <a:path w="2703195" h="1283335">
                <a:moveTo>
                  <a:pt x="2140470" y="864146"/>
                </a:moveTo>
                <a:lnTo>
                  <a:pt x="2134654" y="851446"/>
                </a:lnTo>
                <a:lnTo>
                  <a:pt x="2135238" y="864146"/>
                </a:lnTo>
                <a:lnTo>
                  <a:pt x="2140470" y="864146"/>
                </a:lnTo>
                <a:close/>
              </a:path>
              <a:path w="2703195" h="1283335">
                <a:moveTo>
                  <a:pt x="2149856" y="802767"/>
                </a:moveTo>
                <a:lnTo>
                  <a:pt x="2149183" y="800646"/>
                </a:lnTo>
                <a:lnTo>
                  <a:pt x="2149106" y="801497"/>
                </a:lnTo>
                <a:lnTo>
                  <a:pt x="2149856" y="802767"/>
                </a:lnTo>
                <a:close/>
              </a:path>
              <a:path w="2703195" h="1283335">
                <a:moveTo>
                  <a:pt x="2168347" y="813346"/>
                </a:moveTo>
                <a:lnTo>
                  <a:pt x="2167763" y="813346"/>
                </a:lnTo>
                <a:lnTo>
                  <a:pt x="2164867" y="800646"/>
                </a:lnTo>
                <a:lnTo>
                  <a:pt x="2155926" y="800646"/>
                </a:lnTo>
                <a:lnTo>
                  <a:pt x="2157107" y="813346"/>
                </a:lnTo>
                <a:lnTo>
                  <a:pt x="2158466" y="813346"/>
                </a:lnTo>
                <a:lnTo>
                  <a:pt x="2161959" y="826046"/>
                </a:lnTo>
                <a:lnTo>
                  <a:pt x="2162987" y="814768"/>
                </a:lnTo>
                <a:lnTo>
                  <a:pt x="2166607" y="826046"/>
                </a:lnTo>
                <a:lnTo>
                  <a:pt x="2168347" y="826046"/>
                </a:lnTo>
                <a:lnTo>
                  <a:pt x="2168347" y="813346"/>
                </a:lnTo>
                <a:close/>
              </a:path>
              <a:path w="2703195" h="1283335">
                <a:moveTo>
                  <a:pt x="2173287" y="806996"/>
                </a:moveTo>
                <a:lnTo>
                  <a:pt x="2172995" y="800646"/>
                </a:lnTo>
                <a:lnTo>
                  <a:pt x="2170087" y="800646"/>
                </a:lnTo>
                <a:lnTo>
                  <a:pt x="2173287" y="806996"/>
                </a:lnTo>
                <a:close/>
              </a:path>
              <a:path w="2703195" h="1283335">
                <a:moveTo>
                  <a:pt x="2176475" y="813346"/>
                </a:moveTo>
                <a:lnTo>
                  <a:pt x="2173287" y="806996"/>
                </a:lnTo>
                <a:lnTo>
                  <a:pt x="2173579" y="813346"/>
                </a:lnTo>
                <a:lnTo>
                  <a:pt x="2171255" y="813346"/>
                </a:lnTo>
                <a:lnTo>
                  <a:pt x="2173579" y="826046"/>
                </a:lnTo>
                <a:lnTo>
                  <a:pt x="2174151" y="813346"/>
                </a:lnTo>
                <a:lnTo>
                  <a:pt x="2176475" y="813346"/>
                </a:lnTo>
                <a:close/>
              </a:path>
              <a:path w="2703195" h="1283335">
                <a:moveTo>
                  <a:pt x="2184412" y="563587"/>
                </a:moveTo>
                <a:lnTo>
                  <a:pt x="2181707" y="572046"/>
                </a:lnTo>
                <a:lnTo>
                  <a:pt x="2184031" y="572046"/>
                </a:lnTo>
                <a:lnTo>
                  <a:pt x="2184412" y="563587"/>
                </a:lnTo>
                <a:close/>
              </a:path>
              <a:path w="2703195" h="1283335">
                <a:moveTo>
                  <a:pt x="2206180" y="526694"/>
                </a:moveTo>
                <a:lnTo>
                  <a:pt x="2204936" y="521246"/>
                </a:lnTo>
                <a:lnTo>
                  <a:pt x="2204110" y="522909"/>
                </a:lnTo>
                <a:lnTo>
                  <a:pt x="2206180" y="526694"/>
                </a:lnTo>
                <a:close/>
              </a:path>
              <a:path w="2703195" h="1283335">
                <a:moveTo>
                  <a:pt x="2210168" y="533946"/>
                </a:moveTo>
                <a:lnTo>
                  <a:pt x="2206180" y="526694"/>
                </a:lnTo>
                <a:lnTo>
                  <a:pt x="2207844" y="533946"/>
                </a:lnTo>
                <a:lnTo>
                  <a:pt x="2210168" y="533946"/>
                </a:lnTo>
                <a:close/>
              </a:path>
              <a:path w="2703195" h="1283335">
                <a:moveTo>
                  <a:pt x="2218880" y="787946"/>
                </a:moveTo>
                <a:lnTo>
                  <a:pt x="2213648" y="775246"/>
                </a:lnTo>
                <a:lnTo>
                  <a:pt x="2218004" y="787946"/>
                </a:lnTo>
                <a:lnTo>
                  <a:pt x="2218880" y="787946"/>
                </a:lnTo>
                <a:close/>
              </a:path>
              <a:path w="2703195" h="1283335">
                <a:moveTo>
                  <a:pt x="2222360" y="800646"/>
                </a:moveTo>
                <a:lnTo>
                  <a:pt x="2218004" y="787946"/>
                </a:lnTo>
                <a:lnTo>
                  <a:pt x="2214232" y="787946"/>
                </a:lnTo>
                <a:lnTo>
                  <a:pt x="2217712" y="800646"/>
                </a:lnTo>
                <a:lnTo>
                  <a:pt x="2222360" y="800646"/>
                </a:lnTo>
                <a:close/>
              </a:path>
              <a:path w="2703195" h="1283335">
                <a:moveTo>
                  <a:pt x="2230996" y="521246"/>
                </a:moveTo>
                <a:lnTo>
                  <a:pt x="2224786" y="508546"/>
                </a:lnTo>
                <a:lnTo>
                  <a:pt x="2223528" y="521246"/>
                </a:lnTo>
                <a:lnTo>
                  <a:pt x="2230996" y="521246"/>
                </a:lnTo>
                <a:close/>
              </a:path>
              <a:path w="2703195" h="1283335">
                <a:moveTo>
                  <a:pt x="2292007" y="737146"/>
                </a:moveTo>
                <a:lnTo>
                  <a:pt x="2286203" y="724446"/>
                </a:lnTo>
                <a:lnTo>
                  <a:pt x="2286393" y="728472"/>
                </a:lnTo>
                <a:lnTo>
                  <a:pt x="2290051" y="737146"/>
                </a:lnTo>
                <a:lnTo>
                  <a:pt x="2292007" y="737146"/>
                </a:lnTo>
                <a:close/>
              </a:path>
              <a:path w="2703195" h="1283335">
                <a:moveTo>
                  <a:pt x="2324531" y="457758"/>
                </a:moveTo>
                <a:lnTo>
                  <a:pt x="2278659" y="457746"/>
                </a:lnTo>
                <a:lnTo>
                  <a:pt x="2274633" y="470446"/>
                </a:lnTo>
                <a:lnTo>
                  <a:pt x="2318728" y="470446"/>
                </a:lnTo>
                <a:lnTo>
                  <a:pt x="2324531" y="457758"/>
                </a:lnTo>
                <a:close/>
              </a:path>
              <a:path w="2703195" h="1283335">
                <a:moveTo>
                  <a:pt x="2385250" y="584758"/>
                </a:moveTo>
                <a:lnTo>
                  <a:pt x="2102713" y="584758"/>
                </a:lnTo>
                <a:lnTo>
                  <a:pt x="2102713" y="749846"/>
                </a:lnTo>
                <a:lnTo>
                  <a:pt x="2100973" y="762546"/>
                </a:lnTo>
                <a:lnTo>
                  <a:pt x="2095741" y="749846"/>
                </a:lnTo>
                <a:lnTo>
                  <a:pt x="2102713" y="749846"/>
                </a:lnTo>
                <a:lnTo>
                  <a:pt x="2102713" y="584758"/>
                </a:lnTo>
                <a:lnTo>
                  <a:pt x="2083549" y="584758"/>
                </a:lnTo>
                <a:lnTo>
                  <a:pt x="2083549" y="889546"/>
                </a:lnTo>
                <a:lnTo>
                  <a:pt x="2075992" y="889546"/>
                </a:lnTo>
                <a:lnTo>
                  <a:pt x="2073668" y="876846"/>
                </a:lnTo>
                <a:lnTo>
                  <a:pt x="2074837" y="876846"/>
                </a:lnTo>
                <a:lnTo>
                  <a:pt x="2083549" y="889546"/>
                </a:lnTo>
                <a:lnTo>
                  <a:pt x="2083549" y="584758"/>
                </a:lnTo>
                <a:lnTo>
                  <a:pt x="2063216" y="584758"/>
                </a:lnTo>
                <a:lnTo>
                  <a:pt x="2063216" y="889546"/>
                </a:lnTo>
                <a:lnTo>
                  <a:pt x="2063216" y="902246"/>
                </a:lnTo>
                <a:lnTo>
                  <a:pt x="2061476" y="889546"/>
                </a:lnTo>
                <a:lnTo>
                  <a:pt x="2063216" y="889546"/>
                </a:lnTo>
                <a:lnTo>
                  <a:pt x="2063216" y="584758"/>
                </a:lnTo>
                <a:lnTo>
                  <a:pt x="2012734" y="584758"/>
                </a:lnTo>
                <a:lnTo>
                  <a:pt x="2012734" y="800646"/>
                </a:lnTo>
                <a:lnTo>
                  <a:pt x="2011159" y="813346"/>
                </a:lnTo>
                <a:lnTo>
                  <a:pt x="2007946" y="813346"/>
                </a:lnTo>
                <a:lnTo>
                  <a:pt x="2004072" y="826046"/>
                </a:lnTo>
                <a:lnTo>
                  <a:pt x="2001697" y="826046"/>
                </a:lnTo>
                <a:lnTo>
                  <a:pt x="2007501" y="838746"/>
                </a:lnTo>
                <a:lnTo>
                  <a:pt x="2002282" y="838746"/>
                </a:lnTo>
                <a:lnTo>
                  <a:pt x="2002282" y="940346"/>
                </a:lnTo>
                <a:lnTo>
                  <a:pt x="1997633" y="940346"/>
                </a:lnTo>
                <a:lnTo>
                  <a:pt x="1998218" y="927646"/>
                </a:lnTo>
                <a:lnTo>
                  <a:pt x="2001697" y="927646"/>
                </a:lnTo>
                <a:lnTo>
                  <a:pt x="2002282" y="940346"/>
                </a:lnTo>
                <a:lnTo>
                  <a:pt x="2002282" y="838746"/>
                </a:lnTo>
                <a:lnTo>
                  <a:pt x="1997303" y="838746"/>
                </a:lnTo>
                <a:lnTo>
                  <a:pt x="1992477" y="826046"/>
                </a:lnTo>
                <a:lnTo>
                  <a:pt x="1997786" y="800646"/>
                </a:lnTo>
                <a:lnTo>
                  <a:pt x="2012734" y="800646"/>
                </a:lnTo>
                <a:lnTo>
                  <a:pt x="2012734" y="584758"/>
                </a:lnTo>
                <a:lnTo>
                  <a:pt x="1840230" y="584758"/>
                </a:lnTo>
                <a:lnTo>
                  <a:pt x="1840230" y="826046"/>
                </a:lnTo>
                <a:lnTo>
                  <a:pt x="1835010" y="838746"/>
                </a:lnTo>
                <a:lnTo>
                  <a:pt x="1835010" y="864146"/>
                </a:lnTo>
                <a:lnTo>
                  <a:pt x="1818741" y="864146"/>
                </a:lnTo>
                <a:lnTo>
                  <a:pt x="1820481" y="876846"/>
                </a:lnTo>
                <a:lnTo>
                  <a:pt x="1815833" y="876846"/>
                </a:lnTo>
                <a:lnTo>
                  <a:pt x="1811769" y="864146"/>
                </a:lnTo>
                <a:lnTo>
                  <a:pt x="1804225" y="864146"/>
                </a:lnTo>
                <a:lnTo>
                  <a:pt x="1802841" y="864146"/>
                </a:lnTo>
                <a:lnTo>
                  <a:pt x="1801647" y="876846"/>
                </a:lnTo>
                <a:lnTo>
                  <a:pt x="1796326" y="876846"/>
                </a:lnTo>
                <a:lnTo>
                  <a:pt x="1799386" y="889546"/>
                </a:lnTo>
                <a:lnTo>
                  <a:pt x="1794929" y="889546"/>
                </a:lnTo>
                <a:lnTo>
                  <a:pt x="1794344" y="876846"/>
                </a:lnTo>
                <a:lnTo>
                  <a:pt x="1786267" y="889546"/>
                </a:lnTo>
                <a:lnTo>
                  <a:pt x="1788007" y="902246"/>
                </a:lnTo>
                <a:lnTo>
                  <a:pt x="1779879" y="902246"/>
                </a:lnTo>
                <a:lnTo>
                  <a:pt x="1775193" y="889546"/>
                </a:lnTo>
                <a:lnTo>
                  <a:pt x="1772907" y="889546"/>
                </a:lnTo>
                <a:lnTo>
                  <a:pt x="1772323" y="876846"/>
                </a:lnTo>
                <a:lnTo>
                  <a:pt x="1772907" y="876846"/>
                </a:lnTo>
                <a:lnTo>
                  <a:pt x="1776742" y="881786"/>
                </a:lnTo>
                <a:lnTo>
                  <a:pt x="1776818" y="880046"/>
                </a:lnTo>
                <a:lnTo>
                  <a:pt x="1780451" y="885278"/>
                </a:lnTo>
                <a:lnTo>
                  <a:pt x="1781035" y="880059"/>
                </a:lnTo>
                <a:lnTo>
                  <a:pt x="1776895" y="878420"/>
                </a:lnTo>
                <a:lnTo>
                  <a:pt x="1776971" y="876846"/>
                </a:lnTo>
                <a:lnTo>
                  <a:pt x="1782368" y="876846"/>
                </a:lnTo>
                <a:lnTo>
                  <a:pt x="1787347" y="864146"/>
                </a:lnTo>
                <a:lnTo>
                  <a:pt x="1794383" y="851446"/>
                </a:lnTo>
                <a:lnTo>
                  <a:pt x="1803641" y="851446"/>
                </a:lnTo>
                <a:lnTo>
                  <a:pt x="1804225" y="864146"/>
                </a:lnTo>
                <a:lnTo>
                  <a:pt x="1807070" y="851446"/>
                </a:lnTo>
                <a:lnTo>
                  <a:pt x="1805673" y="851446"/>
                </a:lnTo>
                <a:lnTo>
                  <a:pt x="1804708" y="838746"/>
                </a:lnTo>
                <a:lnTo>
                  <a:pt x="1816417" y="838746"/>
                </a:lnTo>
                <a:lnTo>
                  <a:pt x="1819897" y="838746"/>
                </a:lnTo>
                <a:lnTo>
                  <a:pt x="1824545" y="851446"/>
                </a:lnTo>
                <a:lnTo>
                  <a:pt x="1823389" y="851446"/>
                </a:lnTo>
                <a:lnTo>
                  <a:pt x="1835010" y="864146"/>
                </a:lnTo>
                <a:lnTo>
                  <a:pt x="1835010" y="838746"/>
                </a:lnTo>
                <a:lnTo>
                  <a:pt x="1832686" y="826046"/>
                </a:lnTo>
                <a:lnTo>
                  <a:pt x="1840230" y="826046"/>
                </a:lnTo>
                <a:lnTo>
                  <a:pt x="1840230" y="584758"/>
                </a:lnTo>
                <a:lnTo>
                  <a:pt x="1782775" y="584758"/>
                </a:lnTo>
                <a:lnTo>
                  <a:pt x="1782775" y="699046"/>
                </a:lnTo>
                <a:lnTo>
                  <a:pt x="1782203" y="711746"/>
                </a:lnTo>
                <a:lnTo>
                  <a:pt x="1775231" y="711746"/>
                </a:lnTo>
                <a:lnTo>
                  <a:pt x="1775231" y="699046"/>
                </a:lnTo>
                <a:lnTo>
                  <a:pt x="1782775" y="699046"/>
                </a:lnTo>
                <a:lnTo>
                  <a:pt x="1782775" y="584758"/>
                </a:lnTo>
                <a:lnTo>
                  <a:pt x="1768259" y="584758"/>
                </a:lnTo>
                <a:lnTo>
                  <a:pt x="1768259" y="889546"/>
                </a:lnTo>
                <a:lnTo>
                  <a:pt x="1767674" y="902246"/>
                </a:lnTo>
                <a:lnTo>
                  <a:pt x="1766519" y="902246"/>
                </a:lnTo>
                <a:lnTo>
                  <a:pt x="1765350" y="914946"/>
                </a:lnTo>
                <a:lnTo>
                  <a:pt x="1760702" y="914946"/>
                </a:lnTo>
                <a:lnTo>
                  <a:pt x="1763979" y="927646"/>
                </a:lnTo>
                <a:lnTo>
                  <a:pt x="1760131" y="927646"/>
                </a:lnTo>
                <a:lnTo>
                  <a:pt x="1760131" y="1092746"/>
                </a:lnTo>
                <a:lnTo>
                  <a:pt x="1754898" y="1092746"/>
                </a:lnTo>
                <a:lnTo>
                  <a:pt x="1754898" y="1080046"/>
                </a:lnTo>
                <a:lnTo>
                  <a:pt x="1758962" y="1080046"/>
                </a:lnTo>
                <a:lnTo>
                  <a:pt x="1760131" y="1092746"/>
                </a:lnTo>
                <a:lnTo>
                  <a:pt x="1760131" y="927646"/>
                </a:lnTo>
                <a:lnTo>
                  <a:pt x="1750834" y="927646"/>
                </a:lnTo>
                <a:lnTo>
                  <a:pt x="1744446" y="914946"/>
                </a:lnTo>
                <a:lnTo>
                  <a:pt x="1745665" y="914946"/>
                </a:lnTo>
                <a:lnTo>
                  <a:pt x="1747291" y="889546"/>
                </a:lnTo>
                <a:lnTo>
                  <a:pt x="1768259" y="889546"/>
                </a:lnTo>
                <a:lnTo>
                  <a:pt x="1768259" y="584758"/>
                </a:lnTo>
                <a:lnTo>
                  <a:pt x="1742084" y="584758"/>
                </a:lnTo>
                <a:lnTo>
                  <a:pt x="1742084" y="914946"/>
                </a:lnTo>
                <a:lnTo>
                  <a:pt x="1739506" y="927646"/>
                </a:lnTo>
                <a:lnTo>
                  <a:pt x="1739366" y="927646"/>
                </a:lnTo>
                <a:lnTo>
                  <a:pt x="1737626" y="914946"/>
                </a:lnTo>
                <a:lnTo>
                  <a:pt x="1742084" y="914946"/>
                </a:lnTo>
                <a:lnTo>
                  <a:pt x="1742084" y="584758"/>
                </a:lnTo>
                <a:lnTo>
                  <a:pt x="1737372" y="584758"/>
                </a:lnTo>
                <a:lnTo>
                  <a:pt x="1737372" y="927646"/>
                </a:lnTo>
                <a:lnTo>
                  <a:pt x="1734566" y="940346"/>
                </a:lnTo>
                <a:lnTo>
                  <a:pt x="1727022" y="940346"/>
                </a:lnTo>
                <a:lnTo>
                  <a:pt x="1722450" y="927646"/>
                </a:lnTo>
                <a:lnTo>
                  <a:pt x="1729930" y="927646"/>
                </a:lnTo>
                <a:lnTo>
                  <a:pt x="1727606" y="914946"/>
                </a:lnTo>
                <a:lnTo>
                  <a:pt x="1735734" y="914946"/>
                </a:lnTo>
                <a:lnTo>
                  <a:pt x="1732254" y="927646"/>
                </a:lnTo>
                <a:lnTo>
                  <a:pt x="1737372" y="927646"/>
                </a:lnTo>
                <a:lnTo>
                  <a:pt x="1737372" y="584758"/>
                </a:lnTo>
                <a:lnTo>
                  <a:pt x="1720049" y="584758"/>
                </a:lnTo>
                <a:lnTo>
                  <a:pt x="1720049" y="953046"/>
                </a:lnTo>
                <a:lnTo>
                  <a:pt x="1706689" y="953046"/>
                </a:lnTo>
                <a:lnTo>
                  <a:pt x="1705533" y="940346"/>
                </a:lnTo>
                <a:lnTo>
                  <a:pt x="1718310" y="940346"/>
                </a:lnTo>
                <a:lnTo>
                  <a:pt x="1720049" y="953046"/>
                </a:lnTo>
                <a:lnTo>
                  <a:pt x="1720049" y="584758"/>
                </a:lnTo>
                <a:lnTo>
                  <a:pt x="1709013" y="584758"/>
                </a:lnTo>
                <a:lnTo>
                  <a:pt x="1709013" y="724446"/>
                </a:lnTo>
                <a:lnTo>
                  <a:pt x="1708429" y="737146"/>
                </a:lnTo>
                <a:lnTo>
                  <a:pt x="1700301" y="737146"/>
                </a:lnTo>
                <a:lnTo>
                  <a:pt x="1700301" y="965746"/>
                </a:lnTo>
                <a:lnTo>
                  <a:pt x="1692173" y="965746"/>
                </a:lnTo>
                <a:lnTo>
                  <a:pt x="1692173" y="991146"/>
                </a:lnTo>
                <a:lnTo>
                  <a:pt x="1689849" y="991146"/>
                </a:lnTo>
                <a:lnTo>
                  <a:pt x="1687525" y="978446"/>
                </a:lnTo>
                <a:lnTo>
                  <a:pt x="1690433" y="978446"/>
                </a:lnTo>
                <a:lnTo>
                  <a:pt x="1692173" y="991146"/>
                </a:lnTo>
                <a:lnTo>
                  <a:pt x="1692173" y="965746"/>
                </a:lnTo>
                <a:lnTo>
                  <a:pt x="1689265" y="965746"/>
                </a:lnTo>
                <a:lnTo>
                  <a:pt x="1677657" y="965746"/>
                </a:lnTo>
                <a:lnTo>
                  <a:pt x="1674749" y="953046"/>
                </a:lnTo>
                <a:lnTo>
                  <a:pt x="1680552" y="953046"/>
                </a:lnTo>
                <a:lnTo>
                  <a:pt x="1689265" y="965746"/>
                </a:lnTo>
                <a:lnTo>
                  <a:pt x="1689849" y="953046"/>
                </a:lnTo>
                <a:lnTo>
                  <a:pt x="1685785" y="953046"/>
                </a:lnTo>
                <a:lnTo>
                  <a:pt x="1691005" y="940346"/>
                </a:lnTo>
                <a:lnTo>
                  <a:pt x="1695157" y="953046"/>
                </a:lnTo>
                <a:lnTo>
                  <a:pt x="1700301" y="965746"/>
                </a:lnTo>
                <a:lnTo>
                  <a:pt x="1700301" y="737146"/>
                </a:lnTo>
                <a:lnTo>
                  <a:pt x="1699145" y="737146"/>
                </a:lnTo>
                <a:lnTo>
                  <a:pt x="1700885" y="724446"/>
                </a:lnTo>
                <a:lnTo>
                  <a:pt x="1709013" y="724446"/>
                </a:lnTo>
                <a:lnTo>
                  <a:pt x="1709013" y="584758"/>
                </a:lnTo>
                <a:lnTo>
                  <a:pt x="1692757" y="584758"/>
                </a:lnTo>
                <a:lnTo>
                  <a:pt x="1692757" y="597458"/>
                </a:lnTo>
                <a:lnTo>
                  <a:pt x="1692757" y="610146"/>
                </a:lnTo>
                <a:lnTo>
                  <a:pt x="1691005" y="610146"/>
                </a:lnTo>
                <a:lnTo>
                  <a:pt x="1689265" y="597458"/>
                </a:lnTo>
                <a:lnTo>
                  <a:pt x="1692757" y="597458"/>
                </a:lnTo>
                <a:lnTo>
                  <a:pt x="1692757" y="584758"/>
                </a:lnTo>
                <a:lnTo>
                  <a:pt x="1648612" y="584758"/>
                </a:lnTo>
                <a:lnTo>
                  <a:pt x="1648612" y="686346"/>
                </a:lnTo>
                <a:lnTo>
                  <a:pt x="1642808" y="686346"/>
                </a:lnTo>
                <a:lnTo>
                  <a:pt x="1643951" y="673658"/>
                </a:lnTo>
                <a:lnTo>
                  <a:pt x="1648028" y="673658"/>
                </a:lnTo>
                <a:lnTo>
                  <a:pt x="1648612" y="686346"/>
                </a:lnTo>
                <a:lnTo>
                  <a:pt x="1648612" y="584758"/>
                </a:lnTo>
                <a:lnTo>
                  <a:pt x="1621891" y="584758"/>
                </a:lnTo>
                <a:lnTo>
                  <a:pt x="1621891" y="889546"/>
                </a:lnTo>
                <a:lnTo>
                  <a:pt x="1613179" y="889546"/>
                </a:lnTo>
                <a:lnTo>
                  <a:pt x="1613763" y="876846"/>
                </a:lnTo>
                <a:lnTo>
                  <a:pt x="1621891" y="889546"/>
                </a:lnTo>
                <a:lnTo>
                  <a:pt x="1621891" y="584758"/>
                </a:lnTo>
                <a:lnTo>
                  <a:pt x="1600403" y="584758"/>
                </a:lnTo>
                <a:lnTo>
                  <a:pt x="1600403" y="787946"/>
                </a:lnTo>
                <a:lnTo>
                  <a:pt x="1599234" y="800646"/>
                </a:lnTo>
                <a:lnTo>
                  <a:pt x="1578648" y="800646"/>
                </a:lnTo>
                <a:lnTo>
                  <a:pt x="1576006" y="787946"/>
                </a:lnTo>
                <a:lnTo>
                  <a:pt x="1600403" y="787946"/>
                </a:lnTo>
                <a:lnTo>
                  <a:pt x="1600403" y="584758"/>
                </a:lnTo>
                <a:lnTo>
                  <a:pt x="1571434" y="584758"/>
                </a:lnTo>
                <a:lnTo>
                  <a:pt x="1571434" y="711746"/>
                </a:lnTo>
                <a:lnTo>
                  <a:pt x="1559166" y="711746"/>
                </a:lnTo>
                <a:lnTo>
                  <a:pt x="1559166" y="1181646"/>
                </a:lnTo>
                <a:lnTo>
                  <a:pt x="1557997" y="1194346"/>
                </a:lnTo>
                <a:lnTo>
                  <a:pt x="1551038" y="1194346"/>
                </a:lnTo>
                <a:lnTo>
                  <a:pt x="1548180" y="1181646"/>
                </a:lnTo>
                <a:lnTo>
                  <a:pt x="1559166" y="1181646"/>
                </a:lnTo>
                <a:lnTo>
                  <a:pt x="1559166" y="711746"/>
                </a:lnTo>
                <a:lnTo>
                  <a:pt x="1556880" y="711746"/>
                </a:lnTo>
                <a:lnTo>
                  <a:pt x="1550974" y="705421"/>
                </a:lnTo>
                <a:lnTo>
                  <a:pt x="1550974" y="838746"/>
                </a:lnTo>
                <a:lnTo>
                  <a:pt x="1550035" y="851446"/>
                </a:lnTo>
                <a:lnTo>
                  <a:pt x="1548180" y="838746"/>
                </a:lnTo>
                <a:lnTo>
                  <a:pt x="1550974" y="838746"/>
                </a:lnTo>
                <a:lnTo>
                  <a:pt x="1550974" y="705421"/>
                </a:lnTo>
                <a:lnTo>
                  <a:pt x="1545043" y="699046"/>
                </a:lnTo>
                <a:lnTo>
                  <a:pt x="1539849" y="673646"/>
                </a:lnTo>
                <a:lnTo>
                  <a:pt x="1541792" y="660946"/>
                </a:lnTo>
                <a:lnTo>
                  <a:pt x="1548180" y="648246"/>
                </a:lnTo>
                <a:lnTo>
                  <a:pt x="1549869" y="660946"/>
                </a:lnTo>
                <a:lnTo>
                  <a:pt x="1560322" y="660946"/>
                </a:lnTo>
                <a:lnTo>
                  <a:pt x="1557108" y="673646"/>
                </a:lnTo>
                <a:lnTo>
                  <a:pt x="1558074" y="673658"/>
                </a:lnTo>
                <a:lnTo>
                  <a:pt x="1562201" y="686346"/>
                </a:lnTo>
                <a:lnTo>
                  <a:pt x="1568462" y="699046"/>
                </a:lnTo>
                <a:lnTo>
                  <a:pt x="1565846" y="699046"/>
                </a:lnTo>
                <a:lnTo>
                  <a:pt x="1571434" y="711746"/>
                </a:lnTo>
                <a:lnTo>
                  <a:pt x="1571434" y="584758"/>
                </a:lnTo>
                <a:lnTo>
                  <a:pt x="1560322" y="584758"/>
                </a:lnTo>
                <a:lnTo>
                  <a:pt x="1560322" y="610146"/>
                </a:lnTo>
                <a:lnTo>
                  <a:pt x="1549311" y="635546"/>
                </a:lnTo>
                <a:lnTo>
                  <a:pt x="1536166" y="622846"/>
                </a:lnTo>
                <a:lnTo>
                  <a:pt x="1535404" y="613676"/>
                </a:lnTo>
                <a:lnTo>
                  <a:pt x="1535404" y="1130846"/>
                </a:lnTo>
                <a:lnTo>
                  <a:pt x="1535404" y="1143546"/>
                </a:lnTo>
                <a:lnTo>
                  <a:pt x="1524368" y="1143546"/>
                </a:lnTo>
                <a:lnTo>
                  <a:pt x="1527848" y="1130846"/>
                </a:lnTo>
                <a:lnTo>
                  <a:pt x="1535404" y="1130846"/>
                </a:lnTo>
                <a:lnTo>
                  <a:pt x="1535404" y="613676"/>
                </a:lnTo>
                <a:lnTo>
                  <a:pt x="1535112" y="610146"/>
                </a:lnTo>
                <a:lnTo>
                  <a:pt x="1560322" y="610146"/>
                </a:lnTo>
                <a:lnTo>
                  <a:pt x="1560322" y="584758"/>
                </a:lnTo>
                <a:lnTo>
                  <a:pt x="1498231" y="584746"/>
                </a:lnTo>
                <a:lnTo>
                  <a:pt x="1490091" y="597446"/>
                </a:lnTo>
                <a:lnTo>
                  <a:pt x="1494739" y="597458"/>
                </a:lnTo>
                <a:lnTo>
                  <a:pt x="1495323" y="610146"/>
                </a:lnTo>
                <a:lnTo>
                  <a:pt x="1488935" y="597446"/>
                </a:lnTo>
                <a:lnTo>
                  <a:pt x="1489519" y="610146"/>
                </a:lnTo>
                <a:lnTo>
                  <a:pt x="1495907" y="622846"/>
                </a:lnTo>
                <a:lnTo>
                  <a:pt x="1494739" y="622846"/>
                </a:lnTo>
                <a:lnTo>
                  <a:pt x="1492415" y="635546"/>
                </a:lnTo>
                <a:lnTo>
                  <a:pt x="1486611" y="635546"/>
                </a:lnTo>
                <a:lnTo>
                  <a:pt x="1488935" y="648246"/>
                </a:lnTo>
                <a:lnTo>
                  <a:pt x="1487766" y="648246"/>
                </a:lnTo>
                <a:lnTo>
                  <a:pt x="1480807" y="635546"/>
                </a:lnTo>
                <a:lnTo>
                  <a:pt x="1477899" y="635546"/>
                </a:lnTo>
                <a:lnTo>
                  <a:pt x="1484287" y="648246"/>
                </a:lnTo>
                <a:lnTo>
                  <a:pt x="1481378" y="648246"/>
                </a:lnTo>
                <a:lnTo>
                  <a:pt x="1472666" y="637044"/>
                </a:lnTo>
                <a:lnTo>
                  <a:pt x="1472666" y="648246"/>
                </a:lnTo>
                <a:lnTo>
                  <a:pt x="1471510" y="644055"/>
                </a:lnTo>
                <a:lnTo>
                  <a:pt x="1471510" y="648246"/>
                </a:lnTo>
                <a:lnTo>
                  <a:pt x="1471218" y="648246"/>
                </a:lnTo>
                <a:lnTo>
                  <a:pt x="1470914" y="645033"/>
                </a:lnTo>
                <a:lnTo>
                  <a:pt x="1471510" y="648246"/>
                </a:lnTo>
                <a:lnTo>
                  <a:pt x="1471510" y="644055"/>
                </a:lnTo>
                <a:lnTo>
                  <a:pt x="1470469" y="640257"/>
                </a:lnTo>
                <a:lnTo>
                  <a:pt x="1470037" y="635546"/>
                </a:lnTo>
                <a:lnTo>
                  <a:pt x="1469186" y="635546"/>
                </a:lnTo>
                <a:lnTo>
                  <a:pt x="1470926" y="648246"/>
                </a:lnTo>
                <a:lnTo>
                  <a:pt x="1466278" y="648246"/>
                </a:lnTo>
                <a:lnTo>
                  <a:pt x="1465707" y="635546"/>
                </a:lnTo>
                <a:lnTo>
                  <a:pt x="1466862" y="622846"/>
                </a:lnTo>
                <a:lnTo>
                  <a:pt x="1466278" y="622846"/>
                </a:lnTo>
                <a:lnTo>
                  <a:pt x="1463382" y="635546"/>
                </a:lnTo>
                <a:lnTo>
                  <a:pt x="1463382" y="902246"/>
                </a:lnTo>
                <a:lnTo>
                  <a:pt x="1461058" y="902246"/>
                </a:lnTo>
                <a:lnTo>
                  <a:pt x="1461630" y="889546"/>
                </a:lnTo>
                <a:lnTo>
                  <a:pt x="1462798" y="889546"/>
                </a:lnTo>
                <a:lnTo>
                  <a:pt x="1463382" y="902246"/>
                </a:lnTo>
                <a:lnTo>
                  <a:pt x="1463382" y="635546"/>
                </a:lnTo>
                <a:lnTo>
                  <a:pt x="1461630" y="635546"/>
                </a:lnTo>
                <a:lnTo>
                  <a:pt x="1460474" y="635546"/>
                </a:lnTo>
                <a:lnTo>
                  <a:pt x="1459877" y="635546"/>
                </a:lnTo>
                <a:lnTo>
                  <a:pt x="1459877" y="902246"/>
                </a:lnTo>
                <a:lnTo>
                  <a:pt x="1453070" y="914946"/>
                </a:lnTo>
                <a:lnTo>
                  <a:pt x="1436077" y="914946"/>
                </a:lnTo>
                <a:lnTo>
                  <a:pt x="1441881" y="902246"/>
                </a:lnTo>
                <a:lnTo>
                  <a:pt x="1445958" y="902246"/>
                </a:lnTo>
                <a:lnTo>
                  <a:pt x="1448282" y="889546"/>
                </a:lnTo>
                <a:lnTo>
                  <a:pt x="1454670" y="889546"/>
                </a:lnTo>
                <a:lnTo>
                  <a:pt x="1455242" y="902246"/>
                </a:lnTo>
                <a:lnTo>
                  <a:pt x="1459877" y="902246"/>
                </a:lnTo>
                <a:lnTo>
                  <a:pt x="1459877" y="635546"/>
                </a:lnTo>
                <a:lnTo>
                  <a:pt x="1458531" y="635546"/>
                </a:lnTo>
                <a:lnTo>
                  <a:pt x="1458531" y="644017"/>
                </a:lnTo>
                <a:lnTo>
                  <a:pt x="1457566" y="648246"/>
                </a:lnTo>
                <a:lnTo>
                  <a:pt x="1456994" y="648246"/>
                </a:lnTo>
                <a:lnTo>
                  <a:pt x="1458531" y="644017"/>
                </a:lnTo>
                <a:lnTo>
                  <a:pt x="1458531" y="635546"/>
                </a:lnTo>
                <a:lnTo>
                  <a:pt x="1452918" y="635546"/>
                </a:lnTo>
                <a:lnTo>
                  <a:pt x="1449438" y="622846"/>
                </a:lnTo>
                <a:lnTo>
                  <a:pt x="1447114" y="622846"/>
                </a:lnTo>
                <a:lnTo>
                  <a:pt x="1452346" y="610146"/>
                </a:lnTo>
                <a:lnTo>
                  <a:pt x="1441310" y="622846"/>
                </a:lnTo>
                <a:lnTo>
                  <a:pt x="1440726" y="622846"/>
                </a:lnTo>
                <a:lnTo>
                  <a:pt x="1443050" y="610146"/>
                </a:lnTo>
                <a:lnTo>
                  <a:pt x="1434922" y="610146"/>
                </a:lnTo>
                <a:lnTo>
                  <a:pt x="1434922" y="597446"/>
                </a:lnTo>
                <a:lnTo>
                  <a:pt x="1428534" y="610146"/>
                </a:lnTo>
                <a:lnTo>
                  <a:pt x="1429689" y="597446"/>
                </a:lnTo>
                <a:lnTo>
                  <a:pt x="1420393" y="609422"/>
                </a:lnTo>
                <a:lnTo>
                  <a:pt x="1420393" y="1105446"/>
                </a:lnTo>
                <a:lnTo>
                  <a:pt x="1416329" y="1118146"/>
                </a:lnTo>
                <a:lnTo>
                  <a:pt x="1411109" y="1118146"/>
                </a:lnTo>
                <a:lnTo>
                  <a:pt x="1408785" y="1105446"/>
                </a:lnTo>
                <a:lnTo>
                  <a:pt x="1420393" y="1105446"/>
                </a:lnTo>
                <a:lnTo>
                  <a:pt x="1420393" y="609422"/>
                </a:lnTo>
                <a:lnTo>
                  <a:pt x="1419821" y="610146"/>
                </a:lnTo>
                <a:lnTo>
                  <a:pt x="1422146" y="597446"/>
                </a:lnTo>
                <a:lnTo>
                  <a:pt x="1414957" y="597446"/>
                </a:lnTo>
                <a:lnTo>
                  <a:pt x="1415605" y="584746"/>
                </a:lnTo>
                <a:lnTo>
                  <a:pt x="1414589" y="584746"/>
                </a:lnTo>
                <a:lnTo>
                  <a:pt x="1414589" y="737146"/>
                </a:lnTo>
                <a:lnTo>
                  <a:pt x="1411681" y="749846"/>
                </a:lnTo>
                <a:lnTo>
                  <a:pt x="1405293" y="749846"/>
                </a:lnTo>
                <a:lnTo>
                  <a:pt x="1404721" y="737146"/>
                </a:lnTo>
                <a:lnTo>
                  <a:pt x="1414589" y="737146"/>
                </a:lnTo>
                <a:lnTo>
                  <a:pt x="1414589" y="584746"/>
                </a:lnTo>
                <a:lnTo>
                  <a:pt x="1409357" y="584746"/>
                </a:lnTo>
                <a:lnTo>
                  <a:pt x="1415745" y="572046"/>
                </a:lnTo>
                <a:lnTo>
                  <a:pt x="1409357" y="572046"/>
                </a:lnTo>
                <a:lnTo>
                  <a:pt x="1402397" y="572046"/>
                </a:lnTo>
                <a:lnTo>
                  <a:pt x="1402397" y="914946"/>
                </a:lnTo>
                <a:lnTo>
                  <a:pt x="1401813" y="914946"/>
                </a:lnTo>
                <a:lnTo>
                  <a:pt x="1399501" y="927646"/>
                </a:lnTo>
                <a:lnTo>
                  <a:pt x="1401152" y="927646"/>
                </a:lnTo>
                <a:lnTo>
                  <a:pt x="1401406" y="940346"/>
                </a:lnTo>
                <a:lnTo>
                  <a:pt x="1394841" y="940346"/>
                </a:lnTo>
                <a:lnTo>
                  <a:pt x="1393101" y="927646"/>
                </a:lnTo>
                <a:lnTo>
                  <a:pt x="1390777" y="927646"/>
                </a:lnTo>
                <a:lnTo>
                  <a:pt x="1387284" y="940346"/>
                </a:lnTo>
                <a:lnTo>
                  <a:pt x="1354759" y="940346"/>
                </a:lnTo>
                <a:lnTo>
                  <a:pt x="1350162" y="949490"/>
                </a:lnTo>
                <a:lnTo>
                  <a:pt x="1352435" y="953046"/>
                </a:lnTo>
                <a:lnTo>
                  <a:pt x="1348955" y="953046"/>
                </a:lnTo>
                <a:lnTo>
                  <a:pt x="1348905" y="951992"/>
                </a:lnTo>
                <a:lnTo>
                  <a:pt x="1348371" y="953046"/>
                </a:lnTo>
                <a:lnTo>
                  <a:pt x="1344307" y="953046"/>
                </a:lnTo>
                <a:lnTo>
                  <a:pt x="1344307" y="940346"/>
                </a:lnTo>
                <a:lnTo>
                  <a:pt x="1341628" y="940346"/>
                </a:lnTo>
                <a:lnTo>
                  <a:pt x="1338999" y="953046"/>
                </a:lnTo>
                <a:lnTo>
                  <a:pt x="1336763" y="953046"/>
                </a:lnTo>
                <a:lnTo>
                  <a:pt x="1335011" y="940346"/>
                </a:lnTo>
                <a:lnTo>
                  <a:pt x="1332166" y="940346"/>
                </a:lnTo>
                <a:lnTo>
                  <a:pt x="1329639" y="953046"/>
                </a:lnTo>
                <a:lnTo>
                  <a:pt x="1325143" y="953046"/>
                </a:lnTo>
                <a:lnTo>
                  <a:pt x="1325727" y="940346"/>
                </a:lnTo>
                <a:lnTo>
                  <a:pt x="1323403" y="953046"/>
                </a:lnTo>
                <a:lnTo>
                  <a:pt x="1316431" y="940346"/>
                </a:lnTo>
                <a:lnTo>
                  <a:pt x="1319339" y="953046"/>
                </a:lnTo>
                <a:lnTo>
                  <a:pt x="1303121" y="953046"/>
                </a:lnTo>
                <a:lnTo>
                  <a:pt x="1301381" y="965746"/>
                </a:lnTo>
                <a:lnTo>
                  <a:pt x="1294409" y="953046"/>
                </a:lnTo>
                <a:lnTo>
                  <a:pt x="1292669" y="953046"/>
                </a:lnTo>
                <a:lnTo>
                  <a:pt x="1291501" y="965746"/>
                </a:lnTo>
                <a:lnTo>
                  <a:pt x="1292085" y="953046"/>
                </a:lnTo>
                <a:lnTo>
                  <a:pt x="1268272" y="953046"/>
                </a:lnTo>
                <a:lnTo>
                  <a:pt x="1274076" y="940346"/>
                </a:lnTo>
                <a:lnTo>
                  <a:pt x="1241412" y="940346"/>
                </a:lnTo>
                <a:lnTo>
                  <a:pt x="1232255" y="927646"/>
                </a:lnTo>
                <a:lnTo>
                  <a:pt x="1224127" y="927646"/>
                </a:lnTo>
                <a:lnTo>
                  <a:pt x="1221219" y="914946"/>
                </a:lnTo>
                <a:lnTo>
                  <a:pt x="1223543" y="914946"/>
                </a:lnTo>
                <a:lnTo>
                  <a:pt x="1216583" y="902246"/>
                </a:lnTo>
                <a:lnTo>
                  <a:pt x="1212507" y="902246"/>
                </a:lnTo>
                <a:lnTo>
                  <a:pt x="1209027" y="889546"/>
                </a:lnTo>
                <a:lnTo>
                  <a:pt x="1203223" y="889546"/>
                </a:lnTo>
                <a:lnTo>
                  <a:pt x="1196809" y="902246"/>
                </a:lnTo>
                <a:lnTo>
                  <a:pt x="1182878" y="902246"/>
                </a:lnTo>
                <a:lnTo>
                  <a:pt x="1183906" y="889546"/>
                </a:lnTo>
                <a:lnTo>
                  <a:pt x="1186027" y="889546"/>
                </a:lnTo>
                <a:lnTo>
                  <a:pt x="1197406" y="876846"/>
                </a:lnTo>
                <a:lnTo>
                  <a:pt x="1183474" y="876846"/>
                </a:lnTo>
                <a:lnTo>
                  <a:pt x="1186954" y="864146"/>
                </a:lnTo>
                <a:lnTo>
                  <a:pt x="1179410" y="876846"/>
                </a:lnTo>
                <a:lnTo>
                  <a:pt x="1171270" y="876846"/>
                </a:lnTo>
                <a:lnTo>
                  <a:pt x="1170114" y="864146"/>
                </a:lnTo>
                <a:lnTo>
                  <a:pt x="1159662" y="864146"/>
                </a:lnTo>
                <a:lnTo>
                  <a:pt x="1153845" y="851446"/>
                </a:lnTo>
                <a:lnTo>
                  <a:pt x="1148626" y="851446"/>
                </a:lnTo>
                <a:lnTo>
                  <a:pt x="1155534" y="838746"/>
                </a:lnTo>
                <a:lnTo>
                  <a:pt x="1162558" y="838746"/>
                </a:lnTo>
                <a:lnTo>
                  <a:pt x="1155598" y="826046"/>
                </a:lnTo>
                <a:lnTo>
                  <a:pt x="1150950" y="838746"/>
                </a:lnTo>
                <a:lnTo>
                  <a:pt x="1137005" y="838746"/>
                </a:lnTo>
                <a:lnTo>
                  <a:pt x="1138745" y="826046"/>
                </a:lnTo>
                <a:lnTo>
                  <a:pt x="1132357" y="826046"/>
                </a:lnTo>
                <a:lnTo>
                  <a:pt x="1132357" y="1219746"/>
                </a:lnTo>
                <a:lnTo>
                  <a:pt x="1123645" y="1219746"/>
                </a:lnTo>
                <a:lnTo>
                  <a:pt x="1124229" y="1207046"/>
                </a:lnTo>
                <a:lnTo>
                  <a:pt x="1132357" y="1219746"/>
                </a:lnTo>
                <a:lnTo>
                  <a:pt x="1132357" y="826046"/>
                </a:lnTo>
                <a:lnTo>
                  <a:pt x="1127137" y="826046"/>
                </a:lnTo>
                <a:lnTo>
                  <a:pt x="1121321" y="838746"/>
                </a:lnTo>
                <a:lnTo>
                  <a:pt x="1121321" y="826046"/>
                </a:lnTo>
                <a:lnTo>
                  <a:pt x="1118425" y="826046"/>
                </a:lnTo>
                <a:lnTo>
                  <a:pt x="1124229" y="813346"/>
                </a:lnTo>
                <a:lnTo>
                  <a:pt x="1118425" y="813346"/>
                </a:lnTo>
                <a:lnTo>
                  <a:pt x="1128877" y="800646"/>
                </a:lnTo>
                <a:lnTo>
                  <a:pt x="1112608" y="800646"/>
                </a:lnTo>
                <a:lnTo>
                  <a:pt x="1120749" y="787946"/>
                </a:lnTo>
                <a:lnTo>
                  <a:pt x="1111453" y="800646"/>
                </a:lnTo>
                <a:lnTo>
                  <a:pt x="1113193" y="787946"/>
                </a:lnTo>
                <a:lnTo>
                  <a:pt x="1109141" y="787946"/>
                </a:lnTo>
                <a:lnTo>
                  <a:pt x="1104696" y="775246"/>
                </a:lnTo>
                <a:lnTo>
                  <a:pt x="1100582" y="775246"/>
                </a:lnTo>
                <a:lnTo>
                  <a:pt x="1099248" y="762546"/>
                </a:lnTo>
                <a:lnTo>
                  <a:pt x="1111453" y="762546"/>
                </a:lnTo>
                <a:lnTo>
                  <a:pt x="1105065" y="749846"/>
                </a:lnTo>
                <a:lnTo>
                  <a:pt x="1093444" y="749846"/>
                </a:lnTo>
                <a:lnTo>
                  <a:pt x="1088796" y="737146"/>
                </a:lnTo>
                <a:lnTo>
                  <a:pt x="1081976" y="737146"/>
                </a:lnTo>
                <a:lnTo>
                  <a:pt x="1085189" y="724446"/>
                </a:lnTo>
                <a:lnTo>
                  <a:pt x="1089329" y="724446"/>
                </a:lnTo>
                <a:lnTo>
                  <a:pt x="1084656" y="711746"/>
                </a:lnTo>
                <a:lnTo>
                  <a:pt x="1078141" y="711746"/>
                </a:lnTo>
                <a:lnTo>
                  <a:pt x="1070787" y="699046"/>
                </a:lnTo>
                <a:lnTo>
                  <a:pt x="1078928" y="699046"/>
                </a:lnTo>
                <a:lnTo>
                  <a:pt x="1074280" y="686346"/>
                </a:lnTo>
                <a:lnTo>
                  <a:pt x="1062710" y="686346"/>
                </a:lnTo>
                <a:lnTo>
                  <a:pt x="1068057" y="673646"/>
                </a:lnTo>
                <a:lnTo>
                  <a:pt x="1068628" y="673646"/>
                </a:lnTo>
                <a:lnTo>
                  <a:pt x="1065949" y="660946"/>
                </a:lnTo>
                <a:lnTo>
                  <a:pt x="1056919" y="660946"/>
                </a:lnTo>
                <a:lnTo>
                  <a:pt x="1053706" y="648246"/>
                </a:lnTo>
                <a:lnTo>
                  <a:pt x="1053541" y="648246"/>
                </a:lnTo>
                <a:lnTo>
                  <a:pt x="1058062" y="635546"/>
                </a:lnTo>
                <a:lnTo>
                  <a:pt x="1048766" y="635546"/>
                </a:lnTo>
                <a:lnTo>
                  <a:pt x="1052830" y="622846"/>
                </a:lnTo>
                <a:lnTo>
                  <a:pt x="1060030" y="622846"/>
                </a:lnTo>
                <a:lnTo>
                  <a:pt x="1067041" y="633387"/>
                </a:lnTo>
                <a:lnTo>
                  <a:pt x="1071372" y="622846"/>
                </a:lnTo>
                <a:lnTo>
                  <a:pt x="1082992" y="622846"/>
                </a:lnTo>
                <a:lnTo>
                  <a:pt x="1077950" y="635546"/>
                </a:lnTo>
                <a:lnTo>
                  <a:pt x="1088796" y="635546"/>
                </a:lnTo>
                <a:lnTo>
                  <a:pt x="1083005" y="648246"/>
                </a:lnTo>
                <a:lnTo>
                  <a:pt x="1079436" y="648246"/>
                </a:lnTo>
                <a:lnTo>
                  <a:pt x="1076629" y="635546"/>
                </a:lnTo>
                <a:lnTo>
                  <a:pt x="1073111" y="648246"/>
                </a:lnTo>
                <a:lnTo>
                  <a:pt x="1073111" y="635546"/>
                </a:lnTo>
                <a:lnTo>
                  <a:pt x="1064920" y="647509"/>
                </a:lnTo>
                <a:lnTo>
                  <a:pt x="1063828" y="635546"/>
                </a:lnTo>
                <a:lnTo>
                  <a:pt x="1058062" y="635546"/>
                </a:lnTo>
                <a:lnTo>
                  <a:pt x="1059802" y="648246"/>
                </a:lnTo>
                <a:lnTo>
                  <a:pt x="1057986" y="648246"/>
                </a:lnTo>
                <a:lnTo>
                  <a:pt x="1066228" y="660946"/>
                </a:lnTo>
                <a:lnTo>
                  <a:pt x="1077175" y="660946"/>
                </a:lnTo>
                <a:lnTo>
                  <a:pt x="1084148" y="648246"/>
                </a:lnTo>
                <a:lnTo>
                  <a:pt x="1088974" y="660946"/>
                </a:lnTo>
                <a:lnTo>
                  <a:pt x="1083500" y="673646"/>
                </a:lnTo>
                <a:lnTo>
                  <a:pt x="1103325" y="673646"/>
                </a:lnTo>
                <a:lnTo>
                  <a:pt x="1089964" y="686346"/>
                </a:lnTo>
                <a:lnTo>
                  <a:pt x="1099248" y="686346"/>
                </a:lnTo>
                <a:lnTo>
                  <a:pt x="1098550" y="699046"/>
                </a:lnTo>
                <a:lnTo>
                  <a:pt x="1101572" y="699046"/>
                </a:lnTo>
                <a:lnTo>
                  <a:pt x="1108341" y="711746"/>
                </a:lnTo>
                <a:lnTo>
                  <a:pt x="1124940" y="711746"/>
                </a:lnTo>
                <a:lnTo>
                  <a:pt x="1132357" y="724446"/>
                </a:lnTo>
                <a:lnTo>
                  <a:pt x="1123061" y="724446"/>
                </a:lnTo>
                <a:lnTo>
                  <a:pt x="1131824" y="737146"/>
                </a:lnTo>
                <a:lnTo>
                  <a:pt x="1137805" y="737146"/>
                </a:lnTo>
                <a:lnTo>
                  <a:pt x="1141933" y="749846"/>
                </a:lnTo>
                <a:lnTo>
                  <a:pt x="1145133" y="762546"/>
                </a:lnTo>
                <a:lnTo>
                  <a:pt x="1152105" y="762546"/>
                </a:lnTo>
                <a:lnTo>
                  <a:pt x="1152690" y="775246"/>
                </a:lnTo>
                <a:lnTo>
                  <a:pt x="1157338" y="762546"/>
                </a:lnTo>
                <a:lnTo>
                  <a:pt x="1165466" y="762546"/>
                </a:lnTo>
                <a:lnTo>
                  <a:pt x="1160818" y="775246"/>
                </a:lnTo>
                <a:lnTo>
                  <a:pt x="1178242" y="775246"/>
                </a:lnTo>
                <a:lnTo>
                  <a:pt x="1186319" y="787946"/>
                </a:lnTo>
                <a:lnTo>
                  <a:pt x="1185799" y="787946"/>
                </a:lnTo>
                <a:lnTo>
                  <a:pt x="1190447" y="800646"/>
                </a:lnTo>
                <a:lnTo>
                  <a:pt x="1197698" y="787946"/>
                </a:lnTo>
                <a:lnTo>
                  <a:pt x="1204087" y="787946"/>
                </a:lnTo>
                <a:lnTo>
                  <a:pt x="1206119" y="800646"/>
                </a:lnTo>
                <a:lnTo>
                  <a:pt x="1212507" y="800646"/>
                </a:lnTo>
                <a:lnTo>
                  <a:pt x="1222971" y="813346"/>
                </a:lnTo>
                <a:lnTo>
                  <a:pt x="1227493" y="813346"/>
                </a:lnTo>
                <a:lnTo>
                  <a:pt x="1231239" y="826046"/>
                </a:lnTo>
                <a:lnTo>
                  <a:pt x="1233906" y="826046"/>
                </a:lnTo>
                <a:lnTo>
                  <a:pt x="1235163" y="838746"/>
                </a:lnTo>
                <a:lnTo>
                  <a:pt x="1240967" y="826046"/>
                </a:lnTo>
                <a:lnTo>
                  <a:pt x="1243291" y="838746"/>
                </a:lnTo>
                <a:lnTo>
                  <a:pt x="1260144" y="838746"/>
                </a:lnTo>
                <a:lnTo>
                  <a:pt x="1259560" y="851446"/>
                </a:lnTo>
                <a:lnTo>
                  <a:pt x="1260716" y="864146"/>
                </a:lnTo>
                <a:lnTo>
                  <a:pt x="1268272" y="864146"/>
                </a:lnTo>
                <a:lnTo>
                  <a:pt x="1277569" y="851446"/>
                </a:lnTo>
                <a:lnTo>
                  <a:pt x="1282788" y="851446"/>
                </a:lnTo>
                <a:lnTo>
                  <a:pt x="1277569" y="864146"/>
                </a:lnTo>
                <a:lnTo>
                  <a:pt x="1289177" y="864146"/>
                </a:lnTo>
                <a:lnTo>
                  <a:pt x="1285697" y="876846"/>
                </a:lnTo>
                <a:lnTo>
                  <a:pt x="1289761" y="876846"/>
                </a:lnTo>
                <a:lnTo>
                  <a:pt x="1289761" y="864146"/>
                </a:lnTo>
                <a:lnTo>
                  <a:pt x="1296809" y="864146"/>
                </a:lnTo>
                <a:lnTo>
                  <a:pt x="1300365" y="876846"/>
                </a:lnTo>
                <a:lnTo>
                  <a:pt x="1301953" y="876846"/>
                </a:lnTo>
                <a:lnTo>
                  <a:pt x="1301381" y="889546"/>
                </a:lnTo>
                <a:lnTo>
                  <a:pt x="1307719" y="876846"/>
                </a:lnTo>
                <a:lnTo>
                  <a:pt x="1321079" y="876846"/>
                </a:lnTo>
                <a:lnTo>
                  <a:pt x="1319339" y="889546"/>
                </a:lnTo>
                <a:lnTo>
                  <a:pt x="1344307" y="889546"/>
                </a:lnTo>
                <a:lnTo>
                  <a:pt x="1340827" y="902246"/>
                </a:lnTo>
                <a:lnTo>
                  <a:pt x="1379156" y="902246"/>
                </a:lnTo>
                <a:lnTo>
                  <a:pt x="1382064" y="889546"/>
                </a:lnTo>
                <a:lnTo>
                  <a:pt x="1386128" y="889546"/>
                </a:lnTo>
                <a:lnTo>
                  <a:pt x="1386128" y="902246"/>
                </a:lnTo>
                <a:lnTo>
                  <a:pt x="1389608" y="889546"/>
                </a:lnTo>
                <a:lnTo>
                  <a:pt x="1394256" y="889546"/>
                </a:lnTo>
                <a:lnTo>
                  <a:pt x="1391361" y="902246"/>
                </a:lnTo>
                <a:lnTo>
                  <a:pt x="1392516" y="902246"/>
                </a:lnTo>
                <a:lnTo>
                  <a:pt x="1391932" y="914946"/>
                </a:lnTo>
                <a:lnTo>
                  <a:pt x="1393685" y="902246"/>
                </a:lnTo>
                <a:lnTo>
                  <a:pt x="1402397" y="914946"/>
                </a:lnTo>
                <a:lnTo>
                  <a:pt x="1402397" y="572046"/>
                </a:lnTo>
                <a:lnTo>
                  <a:pt x="1401229" y="572046"/>
                </a:lnTo>
                <a:lnTo>
                  <a:pt x="1401229" y="775246"/>
                </a:lnTo>
                <a:lnTo>
                  <a:pt x="1393101" y="775246"/>
                </a:lnTo>
                <a:lnTo>
                  <a:pt x="1393685" y="762546"/>
                </a:lnTo>
                <a:lnTo>
                  <a:pt x="1401229" y="775246"/>
                </a:lnTo>
                <a:lnTo>
                  <a:pt x="1401229" y="572046"/>
                </a:lnTo>
                <a:lnTo>
                  <a:pt x="1391932" y="572046"/>
                </a:lnTo>
                <a:lnTo>
                  <a:pt x="1401813" y="559346"/>
                </a:lnTo>
                <a:lnTo>
                  <a:pt x="1377226" y="559346"/>
                </a:lnTo>
                <a:lnTo>
                  <a:pt x="1371028" y="546646"/>
                </a:lnTo>
                <a:lnTo>
                  <a:pt x="1369568" y="546646"/>
                </a:lnTo>
                <a:lnTo>
                  <a:pt x="1366380" y="533946"/>
                </a:lnTo>
                <a:lnTo>
                  <a:pt x="1370660" y="533946"/>
                </a:lnTo>
                <a:lnTo>
                  <a:pt x="1367688" y="521246"/>
                </a:lnTo>
                <a:lnTo>
                  <a:pt x="1361732" y="521246"/>
                </a:lnTo>
                <a:lnTo>
                  <a:pt x="1363472" y="508546"/>
                </a:lnTo>
                <a:lnTo>
                  <a:pt x="1356512" y="521246"/>
                </a:lnTo>
                <a:lnTo>
                  <a:pt x="1341843" y="521246"/>
                </a:lnTo>
                <a:lnTo>
                  <a:pt x="1345476" y="508546"/>
                </a:lnTo>
                <a:lnTo>
                  <a:pt x="1357668" y="508546"/>
                </a:lnTo>
                <a:lnTo>
                  <a:pt x="1351864" y="495846"/>
                </a:lnTo>
                <a:lnTo>
                  <a:pt x="1344891" y="508546"/>
                </a:lnTo>
                <a:lnTo>
                  <a:pt x="1343152" y="495846"/>
                </a:lnTo>
                <a:lnTo>
                  <a:pt x="1338529" y="495846"/>
                </a:lnTo>
                <a:lnTo>
                  <a:pt x="1331315" y="483146"/>
                </a:lnTo>
                <a:lnTo>
                  <a:pt x="1332014" y="483146"/>
                </a:lnTo>
                <a:lnTo>
                  <a:pt x="1334071" y="470446"/>
                </a:lnTo>
                <a:lnTo>
                  <a:pt x="1328051" y="470446"/>
                </a:lnTo>
                <a:lnTo>
                  <a:pt x="1319339" y="470446"/>
                </a:lnTo>
                <a:lnTo>
                  <a:pt x="1322412" y="459244"/>
                </a:lnTo>
                <a:lnTo>
                  <a:pt x="1321663" y="457746"/>
                </a:lnTo>
                <a:lnTo>
                  <a:pt x="1318755" y="470446"/>
                </a:lnTo>
                <a:lnTo>
                  <a:pt x="1306563" y="470446"/>
                </a:lnTo>
                <a:lnTo>
                  <a:pt x="1303705" y="457746"/>
                </a:lnTo>
                <a:lnTo>
                  <a:pt x="1307134" y="457746"/>
                </a:lnTo>
                <a:lnTo>
                  <a:pt x="1317586" y="445046"/>
                </a:lnTo>
                <a:lnTo>
                  <a:pt x="1303705" y="445046"/>
                </a:lnTo>
                <a:lnTo>
                  <a:pt x="1305979" y="432346"/>
                </a:lnTo>
                <a:lnTo>
                  <a:pt x="1296149" y="432346"/>
                </a:lnTo>
                <a:lnTo>
                  <a:pt x="1299057" y="419646"/>
                </a:lnTo>
                <a:lnTo>
                  <a:pt x="1314691" y="419646"/>
                </a:lnTo>
                <a:lnTo>
                  <a:pt x="1313205" y="416255"/>
                </a:lnTo>
                <a:lnTo>
                  <a:pt x="1315847" y="414197"/>
                </a:lnTo>
                <a:lnTo>
                  <a:pt x="1312595" y="414858"/>
                </a:lnTo>
                <a:lnTo>
                  <a:pt x="1309154" y="406946"/>
                </a:lnTo>
                <a:lnTo>
                  <a:pt x="1296352" y="406946"/>
                </a:lnTo>
                <a:lnTo>
                  <a:pt x="1294409" y="394246"/>
                </a:lnTo>
                <a:lnTo>
                  <a:pt x="1299641" y="394246"/>
                </a:lnTo>
                <a:lnTo>
                  <a:pt x="1301381" y="381546"/>
                </a:lnTo>
                <a:lnTo>
                  <a:pt x="1292085" y="381546"/>
                </a:lnTo>
                <a:lnTo>
                  <a:pt x="1291501" y="380695"/>
                </a:lnTo>
                <a:lnTo>
                  <a:pt x="1291501" y="826046"/>
                </a:lnTo>
                <a:lnTo>
                  <a:pt x="1282788" y="826046"/>
                </a:lnTo>
                <a:lnTo>
                  <a:pt x="1283373" y="813346"/>
                </a:lnTo>
                <a:lnTo>
                  <a:pt x="1291501" y="826046"/>
                </a:lnTo>
                <a:lnTo>
                  <a:pt x="1291501" y="380695"/>
                </a:lnTo>
                <a:lnTo>
                  <a:pt x="1283373" y="368846"/>
                </a:lnTo>
                <a:lnTo>
                  <a:pt x="1288605" y="368846"/>
                </a:lnTo>
                <a:lnTo>
                  <a:pt x="1290345" y="356146"/>
                </a:lnTo>
                <a:lnTo>
                  <a:pt x="1286637" y="356146"/>
                </a:lnTo>
                <a:lnTo>
                  <a:pt x="1284693" y="343446"/>
                </a:lnTo>
                <a:lnTo>
                  <a:pt x="1276985" y="343446"/>
                </a:lnTo>
                <a:lnTo>
                  <a:pt x="1276985" y="559346"/>
                </a:lnTo>
                <a:lnTo>
                  <a:pt x="1268857" y="559346"/>
                </a:lnTo>
                <a:lnTo>
                  <a:pt x="1268857" y="546646"/>
                </a:lnTo>
                <a:lnTo>
                  <a:pt x="1276985" y="559346"/>
                </a:lnTo>
                <a:lnTo>
                  <a:pt x="1276985" y="343446"/>
                </a:lnTo>
                <a:lnTo>
                  <a:pt x="1274445" y="343446"/>
                </a:lnTo>
                <a:lnTo>
                  <a:pt x="1275092" y="330746"/>
                </a:lnTo>
                <a:lnTo>
                  <a:pt x="1285113" y="330746"/>
                </a:lnTo>
                <a:lnTo>
                  <a:pt x="1278724" y="318046"/>
                </a:lnTo>
                <a:lnTo>
                  <a:pt x="1270596" y="330746"/>
                </a:lnTo>
                <a:lnTo>
                  <a:pt x="1264208" y="330746"/>
                </a:lnTo>
                <a:lnTo>
                  <a:pt x="1271752" y="318046"/>
                </a:lnTo>
                <a:lnTo>
                  <a:pt x="1254912" y="318046"/>
                </a:lnTo>
                <a:lnTo>
                  <a:pt x="1256068" y="305346"/>
                </a:lnTo>
                <a:lnTo>
                  <a:pt x="1272921" y="305346"/>
                </a:lnTo>
                <a:lnTo>
                  <a:pt x="1274076" y="292646"/>
                </a:lnTo>
                <a:lnTo>
                  <a:pt x="1257922" y="292646"/>
                </a:lnTo>
                <a:lnTo>
                  <a:pt x="1250264" y="279946"/>
                </a:lnTo>
                <a:lnTo>
                  <a:pt x="1277327" y="279946"/>
                </a:lnTo>
                <a:lnTo>
                  <a:pt x="1278432" y="267246"/>
                </a:lnTo>
                <a:lnTo>
                  <a:pt x="1267345" y="267246"/>
                </a:lnTo>
                <a:lnTo>
                  <a:pt x="1270596" y="254546"/>
                </a:lnTo>
                <a:lnTo>
                  <a:pt x="1266532" y="254546"/>
                </a:lnTo>
                <a:lnTo>
                  <a:pt x="1260652" y="241846"/>
                </a:lnTo>
                <a:lnTo>
                  <a:pt x="1252588" y="241846"/>
                </a:lnTo>
                <a:lnTo>
                  <a:pt x="1257820" y="229146"/>
                </a:lnTo>
                <a:lnTo>
                  <a:pt x="1264780" y="229146"/>
                </a:lnTo>
                <a:lnTo>
                  <a:pt x="1257236" y="216446"/>
                </a:lnTo>
                <a:lnTo>
                  <a:pt x="1240663" y="216446"/>
                </a:lnTo>
                <a:lnTo>
                  <a:pt x="1242999" y="229146"/>
                </a:lnTo>
                <a:lnTo>
                  <a:pt x="1249680" y="229146"/>
                </a:lnTo>
                <a:lnTo>
                  <a:pt x="1245616" y="241846"/>
                </a:lnTo>
                <a:lnTo>
                  <a:pt x="1242136" y="241846"/>
                </a:lnTo>
                <a:lnTo>
                  <a:pt x="1242136" y="229146"/>
                </a:lnTo>
                <a:lnTo>
                  <a:pt x="1239812" y="229146"/>
                </a:lnTo>
                <a:lnTo>
                  <a:pt x="1238948" y="216446"/>
                </a:lnTo>
                <a:lnTo>
                  <a:pt x="1238135" y="216446"/>
                </a:lnTo>
                <a:lnTo>
                  <a:pt x="1237437" y="203746"/>
                </a:lnTo>
                <a:lnTo>
                  <a:pt x="1236903" y="191046"/>
                </a:lnTo>
                <a:lnTo>
                  <a:pt x="1246200" y="191046"/>
                </a:lnTo>
                <a:lnTo>
                  <a:pt x="1238719" y="178346"/>
                </a:lnTo>
                <a:lnTo>
                  <a:pt x="1237780" y="165646"/>
                </a:lnTo>
                <a:lnTo>
                  <a:pt x="1244244" y="152946"/>
                </a:lnTo>
                <a:lnTo>
                  <a:pt x="1258976" y="152946"/>
                </a:lnTo>
                <a:lnTo>
                  <a:pt x="1253972" y="165646"/>
                </a:lnTo>
                <a:lnTo>
                  <a:pt x="1251140" y="178346"/>
                </a:lnTo>
                <a:lnTo>
                  <a:pt x="1250480" y="178346"/>
                </a:lnTo>
                <a:lnTo>
                  <a:pt x="1252004" y="191046"/>
                </a:lnTo>
                <a:lnTo>
                  <a:pt x="1279893" y="191046"/>
                </a:lnTo>
                <a:lnTo>
                  <a:pt x="1275245" y="178346"/>
                </a:lnTo>
                <a:lnTo>
                  <a:pt x="1273987" y="178346"/>
                </a:lnTo>
                <a:lnTo>
                  <a:pt x="1274368" y="165646"/>
                </a:lnTo>
                <a:lnTo>
                  <a:pt x="1283639" y="165646"/>
                </a:lnTo>
                <a:lnTo>
                  <a:pt x="1280617" y="152946"/>
                </a:lnTo>
                <a:lnTo>
                  <a:pt x="1279893" y="152946"/>
                </a:lnTo>
                <a:lnTo>
                  <a:pt x="1279893" y="140246"/>
                </a:lnTo>
                <a:lnTo>
                  <a:pt x="1270012" y="152946"/>
                </a:lnTo>
                <a:lnTo>
                  <a:pt x="1274521" y="140246"/>
                </a:lnTo>
                <a:lnTo>
                  <a:pt x="1279893" y="140246"/>
                </a:lnTo>
                <a:lnTo>
                  <a:pt x="1288021" y="140246"/>
                </a:lnTo>
                <a:lnTo>
                  <a:pt x="1275245" y="127546"/>
                </a:lnTo>
                <a:lnTo>
                  <a:pt x="1288021" y="127546"/>
                </a:lnTo>
                <a:lnTo>
                  <a:pt x="1291501" y="114846"/>
                </a:lnTo>
                <a:lnTo>
                  <a:pt x="1285989" y="114846"/>
                </a:lnTo>
                <a:lnTo>
                  <a:pt x="1282788" y="102146"/>
                </a:lnTo>
                <a:lnTo>
                  <a:pt x="1281049" y="102146"/>
                </a:lnTo>
                <a:lnTo>
                  <a:pt x="1279309" y="89446"/>
                </a:lnTo>
                <a:lnTo>
                  <a:pt x="1277086" y="76746"/>
                </a:lnTo>
                <a:lnTo>
                  <a:pt x="1289177" y="76746"/>
                </a:lnTo>
                <a:lnTo>
                  <a:pt x="1278140" y="64046"/>
                </a:lnTo>
                <a:lnTo>
                  <a:pt x="1272921" y="64046"/>
                </a:lnTo>
                <a:lnTo>
                  <a:pt x="1272921" y="114846"/>
                </a:lnTo>
                <a:lnTo>
                  <a:pt x="1267688" y="127546"/>
                </a:lnTo>
                <a:lnTo>
                  <a:pt x="1264208" y="127546"/>
                </a:lnTo>
                <a:lnTo>
                  <a:pt x="1253172" y="114846"/>
                </a:lnTo>
                <a:lnTo>
                  <a:pt x="1272921" y="114846"/>
                </a:lnTo>
                <a:lnTo>
                  <a:pt x="1272921" y="64046"/>
                </a:lnTo>
                <a:lnTo>
                  <a:pt x="1271130" y="64046"/>
                </a:lnTo>
                <a:lnTo>
                  <a:pt x="1276400" y="51346"/>
                </a:lnTo>
                <a:lnTo>
                  <a:pt x="1271270" y="51346"/>
                </a:lnTo>
                <a:lnTo>
                  <a:pt x="1271460" y="38646"/>
                </a:lnTo>
                <a:lnTo>
                  <a:pt x="1277340" y="38646"/>
                </a:lnTo>
                <a:lnTo>
                  <a:pt x="1277061" y="25946"/>
                </a:lnTo>
                <a:lnTo>
                  <a:pt x="1286852" y="25946"/>
                </a:lnTo>
                <a:lnTo>
                  <a:pt x="1275245" y="13246"/>
                </a:lnTo>
                <a:lnTo>
                  <a:pt x="1254912" y="13246"/>
                </a:lnTo>
                <a:lnTo>
                  <a:pt x="1254912" y="64046"/>
                </a:lnTo>
                <a:lnTo>
                  <a:pt x="1254328" y="76746"/>
                </a:lnTo>
                <a:lnTo>
                  <a:pt x="1245616" y="76746"/>
                </a:lnTo>
                <a:lnTo>
                  <a:pt x="1246200" y="64046"/>
                </a:lnTo>
                <a:lnTo>
                  <a:pt x="1254912" y="64046"/>
                </a:lnTo>
                <a:lnTo>
                  <a:pt x="1254912" y="13246"/>
                </a:lnTo>
                <a:lnTo>
                  <a:pt x="1232255" y="13246"/>
                </a:lnTo>
                <a:lnTo>
                  <a:pt x="1232255" y="381546"/>
                </a:lnTo>
                <a:lnTo>
                  <a:pt x="1231684" y="394246"/>
                </a:lnTo>
                <a:lnTo>
                  <a:pt x="1222387" y="394246"/>
                </a:lnTo>
                <a:lnTo>
                  <a:pt x="1223543" y="381546"/>
                </a:lnTo>
                <a:lnTo>
                  <a:pt x="1232255" y="381546"/>
                </a:lnTo>
                <a:lnTo>
                  <a:pt x="1232255" y="13246"/>
                </a:lnTo>
                <a:lnTo>
                  <a:pt x="1229931" y="13246"/>
                </a:lnTo>
                <a:lnTo>
                  <a:pt x="1229931" y="216446"/>
                </a:lnTo>
                <a:lnTo>
                  <a:pt x="1221803" y="216446"/>
                </a:lnTo>
                <a:lnTo>
                  <a:pt x="1222387" y="203746"/>
                </a:lnTo>
                <a:lnTo>
                  <a:pt x="1229931" y="216446"/>
                </a:lnTo>
                <a:lnTo>
                  <a:pt x="1229931" y="13246"/>
                </a:lnTo>
                <a:lnTo>
                  <a:pt x="1220063" y="13246"/>
                </a:lnTo>
                <a:lnTo>
                  <a:pt x="1220063" y="64046"/>
                </a:lnTo>
                <a:lnTo>
                  <a:pt x="1219479" y="76746"/>
                </a:lnTo>
                <a:lnTo>
                  <a:pt x="1217155" y="76746"/>
                </a:lnTo>
                <a:lnTo>
                  <a:pt x="1217155" y="114846"/>
                </a:lnTo>
                <a:lnTo>
                  <a:pt x="1217155" y="546646"/>
                </a:lnTo>
                <a:lnTo>
                  <a:pt x="1203794" y="546646"/>
                </a:lnTo>
                <a:lnTo>
                  <a:pt x="1207287" y="533946"/>
                </a:lnTo>
                <a:lnTo>
                  <a:pt x="1211351" y="533946"/>
                </a:lnTo>
                <a:lnTo>
                  <a:pt x="1217155" y="546646"/>
                </a:lnTo>
                <a:lnTo>
                  <a:pt x="1217155" y="114846"/>
                </a:lnTo>
                <a:lnTo>
                  <a:pt x="1215415" y="127546"/>
                </a:lnTo>
                <a:lnTo>
                  <a:pt x="1207287" y="127546"/>
                </a:lnTo>
                <a:lnTo>
                  <a:pt x="1207871" y="114846"/>
                </a:lnTo>
                <a:lnTo>
                  <a:pt x="1217155" y="114846"/>
                </a:lnTo>
                <a:lnTo>
                  <a:pt x="1217155" y="76746"/>
                </a:lnTo>
                <a:lnTo>
                  <a:pt x="1213091" y="76746"/>
                </a:lnTo>
                <a:lnTo>
                  <a:pt x="1212507" y="64046"/>
                </a:lnTo>
                <a:lnTo>
                  <a:pt x="1220063" y="64046"/>
                </a:lnTo>
                <a:lnTo>
                  <a:pt x="1220063" y="13246"/>
                </a:lnTo>
                <a:lnTo>
                  <a:pt x="1189278" y="13246"/>
                </a:lnTo>
                <a:lnTo>
                  <a:pt x="1189278" y="419646"/>
                </a:lnTo>
                <a:lnTo>
                  <a:pt x="1189278" y="432346"/>
                </a:lnTo>
                <a:lnTo>
                  <a:pt x="1173594" y="432346"/>
                </a:lnTo>
                <a:lnTo>
                  <a:pt x="1168946" y="445046"/>
                </a:lnTo>
                <a:lnTo>
                  <a:pt x="1158494" y="445046"/>
                </a:lnTo>
                <a:lnTo>
                  <a:pt x="1159662" y="432346"/>
                </a:lnTo>
                <a:lnTo>
                  <a:pt x="1164882" y="419646"/>
                </a:lnTo>
                <a:lnTo>
                  <a:pt x="1170114" y="419646"/>
                </a:lnTo>
                <a:lnTo>
                  <a:pt x="1171270" y="406946"/>
                </a:lnTo>
                <a:lnTo>
                  <a:pt x="1173594" y="419646"/>
                </a:lnTo>
                <a:lnTo>
                  <a:pt x="1189278" y="419646"/>
                </a:lnTo>
                <a:lnTo>
                  <a:pt x="1189278" y="13246"/>
                </a:lnTo>
                <a:lnTo>
                  <a:pt x="1183474" y="13246"/>
                </a:lnTo>
                <a:lnTo>
                  <a:pt x="1183474" y="267246"/>
                </a:lnTo>
                <a:lnTo>
                  <a:pt x="1181150" y="279946"/>
                </a:lnTo>
                <a:lnTo>
                  <a:pt x="1173594" y="279946"/>
                </a:lnTo>
                <a:lnTo>
                  <a:pt x="1170698" y="267246"/>
                </a:lnTo>
                <a:lnTo>
                  <a:pt x="1183474" y="267246"/>
                </a:lnTo>
                <a:lnTo>
                  <a:pt x="1183474" y="13246"/>
                </a:lnTo>
                <a:lnTo>
                  <a:pt x="1181735" y="13246"/>
                </a:lnTo>
                <a:lnTo>
                  <a:pt x="1181735" y="76746"/>
                </a:lnTo>
                <a:lnTo>
                  <a:pt x="1171854" y="64046"/>
                </a:lnTo>
                <a:lnTo>
                  <a:pt x="1181150" y="64046"/>
                </a:lnTo>
                <a:lnTo>
                  <a:pt x="1181735" y="76746"/>
                </a:lnTo>
                <a:lnTo>
                  <a:pt x="1181735" y="13246"/>
                </a:lnTo>
                <a:lnTo>
                  <a:pt x="1150937" y="13246"/>
                </a:lnTo>
                <a:lnTo>
                  <a:pt x="1150937" y="38646"/>
                </a:lnTo>
                <a:lnTo>
                  <a:pt x="1148626" y="42824"/>
                </a:lnTo>
                <a:lnTo>
                  <a:pt x="1148626" y="724446"/>
                </a:lnTo>
                <a:lnTo>
                  <a:pt x="1145133" y="724446"/>
                </a:lnTo>
                <a:lnTo>
                  <a:pt x="1148041" y="711746"/>
                </a:lnTo>
                <a:lnTo>
                  <a:pt x="1148626" y="724446"/>
                </a:lnTo>
                <a:lnTo>
                  <a:pt x="1148626" y="42824"/>
                </a:lnTo>
                <a:lnTo>
                  <a:pt x="1143901" y="51346"/>
                </a:lnTo>
                <a:lnTo>
                  <a:pt x="1138936" y="51346"/>
                </a:lnTo>
                <a:lnTo>
                  <a:pt x="1139913" y="64046"/>
                </a:lnTo>
                <a:lnTo>
                  <a:pt x="1127747" y="51346"/>
                </a:lnTo>
                <a:lnTo>
                  <a:pt x="1130185" y="51346"/>
                </a:lnTo>
                <a:lnTo>
                  <a:pt x="1141539" y="38646"/>
                </a:lnTo>
                <a:lnTo>
                  <a:pt x="1150937" y="38646"/>
                </a:lnTo>
                <a:lnTo>
                  <a:pt x="1150937" y="13246"/>
                </a:lnTo>
                <a:lnTo>
                  <a:pt x="1117841" y="13246"/>
                </a:lnTo>
                <a:lnTo>
                  <a:pt x="1117841" y="102146"/>
                </a:lnTo>
                <a:lnTo>
                  <a:pt x="1117142" y="114846"/>
                </a:lnTo>
                <a:lnTo>
                  <a:pt x="1110081" y="114846"/>
                </a:lnTo>
                <a:lnTo>
                  <a:pt x="1109713" y="102146"/>
                </a:lnTo>
                <a:lnTo>
                  <a:pt x="1117841" y="102146"/>
                </a:lnTo>
                <a:lnTo>
                  <a:pt x="1117841" y="13246"/>
                </a:lnTo>
                <a:lnTo>
                  <a:pt x="1107960" y="13246"/>
                </a:lnTo>
                <a:lnTo>
                  <a:pt x="1107960" y="686346"/>
                </a:lnTo>
                <a:lnTo>
                  <a:pt x="1102156" y="699046"/>
                </a:lnTo>
                <a:lnTo>
                  <a:pt x="1099832" y="686346"/>
                </a:lnTo>
                <a:lnTo>
                  <a:pt x="1107960" y="686346"/>
                </a:lnTo>
                <a:lnTo>
                  <a:pt x="1107960" y="13246"/>
                </a:lnTo>
                <a:lnTo>
                  <a:pt x="1097508" y="13246"/>
                </a:lnTo>
                <a:lnTo>
                  <a:pt x="1097508" y="165646"/>
                </a:lnTo>
                <a:lnTo>
                  <a:pt x="1097508" y="178346"/>
                </a:lnTo>
                <a:lnTo>
                  <a:pt x="1088377" y="178346"/>
                </a:lnTo>
                <a:lnTo>
                  <a:pt x="1088377" y="241846"/>
                </a:lnTo>
                <a:lnTo>
                  <a:pt x="1084440" y="254546"/>
                </a:lnTo>
                <a:lnTo>
                  <a:pt x="1081811" y="254546"/>
                </a:lnTo>
                <a:lnTo>
                  <a:pt x="1082992" y="267246"/>
                </a:lnTo>
                <a:lnTo>
                  <a:pt x="1073696" y="267246"/>
                </a:lnTo>
                <a:lnTo>
                  <a:pt x="1066723" y="254546"/>
                </a:lnTo>
                <a:lnTo>
                  <a:pt x="1067358" y="254546"/>
                </a:lnTo>
                <a:lnTo>
                  <a:pt x="1073048" y="241846"/>
                </a:lnTo>
                <a:lnTo>
                  <a:pt x="1088377" y="241846"/>
                </a:lnTo>
                <a:lnTo>
                  <a:pt x="1088377" y="178346"/>
                </a:lnTo>
                <a:lnTo>
                  <a:pt x="1088212" y="178346"/>
                </a:lnTo>
                <a:lnTo>
                  <a:pt x="1088212" y="203746"/>
                </a:lnTo>
                <a:lnTo>
                  <a:pt x="1081252" y="203746"/>
                </a:lnTo>
                <a:lnTo>
                  <a:pt x="1079500" y="191046"/>
                </a:lnTo>
                <a:lnTo>
                  <a:pt x="1088212" y="203746"/>
                </a:lnTo>
                <a:lnTo>
                  <a:pt x="1088212" y="178346"/>
                </a:lnTo>
                <a:lnTo>
                  <a:pt x="1087056" y="178346"/>
                </a:lnTo>
                <a:lnTo>
                  <a:pt x="1088796" y="165646"/>
                </a:lnTo>
                <a:lnTo>
                  <a:pt x="1097508" y="165646"/>
                </a:lnTo>
                <a:lnTo>
                  <a:pt x="1097508" y="13246"/>
                </a:lnTo>
                <a:lnTo>
                  <a:pt x="1094613" y="13246"/>
                </a:lnTo>
                <a:lnTo>
                  <a:pt x="1086535" y="25946"/>
                </a:lnTo>
                <a:lnTo>
                  <a:pt x="1075169" y="25946"/>
                </a:lnTo>
                <a:lnTo>
                  <a:pt x="1069047" y="38646"/>
                </a:lnTo>
                <a:lnTo>
                  <a:pt x="1067308" y="51346"/>
                </a:lnTo>
                <a:lnTo>
                  <a:pt x="1072540" y="51346"/>
                </a:lnTo>
                <a:lnTo>
                  <a:pt x="1084148" y="64046"/>
                </a:lnTo>
                <a:lnTo>
                  <a:pt x="1077760" y="64046"/>
                </a:lnTo>
                <a:lnTo>
                  <a:pt x="1081252" y="76746"/>
                </a:lnTo>
                <a:lnTo>
                  <a:pt x="1081659" y="76746"/>
                </a:lnTo>
                <a:lnTo>
                  <a:pt x="1077620" y="89446"/>
                </a:lnTo>
                <a:lnTo>
                  <a:pt x="1067308" y="89446"/>
                </a:lnTo>
                <a:lnTo>
                  <a:pt x="1069047" y="102146"/>
                </a:lnTo>
                <a:lnTo>
                  <a:pt x="1073111" y="102146"/>
                </a:lnTo>
                <a:lnTo>
                  <a:pt x="1074280" y="114846"/>
                </a:lnTo>
                <a:lnTo>
                  <a:pt x="1073696" y="114846"/>
                </a:lnTo>
                <a:lnTo>
                  <a:pt x="1069047" y="127546"/>
                </a:lnTo>
                <a:lnTo>
                  <a:pt x="1067308" y="127546"/>
                </a:lnTo>
                <a:lnTo>
                  <a:pt x="1067892" y="140246"/>
                </a:lnTo>
                <a:lnTo>
                  <a:pt x="1063244" y="127546"/>
                </a:lnTo>
                <a:lnTo>
                  <a:pt x="1062710" y="127546"/>
                </a:lnTo>
                <a:lnTo>
                  <a:pt x="1062710" y="165646"/>
                </a:lnTo>
                <a:lnTo>
                  <a:pt x="1055293" y="165646"/>
                </a:lnTo>
                <a:lnTo>
                  <a:pt x="1048766" y="153873"/>
                </a:lnTo>
                <a:lnTo>
                  <a:pt x="1048766" y="610146"/>
                </a:lnTo>
                <a:lnTo>
                  <a:pt x="1046441" y="622846"/>
                </a:lnTo>
                <a:lnTo>
                  <a:pt x="1031341" y="622846"/>
                </a:lnTo>
                <a:lnTo>
                  <a:pt x="1030770" y="610146"/>
                </a:lnTo>
                <a:lnTo>
                  <a:pt x="1031925" y="597446"/>
                </a:lnTo>
                <a:lnTo>
                  <a:pt x="1032510" y="597446"/>
                </a:lnTo>
                <a:lnTo>
                  <a:pt x="1034249" y="610146"/>
                </a:lnTo>
                <a:lnTo>
                  <a:pt x="1048766" y="610146"/>
                </a:lnTo>
                <a:lnTo>
                  <a:pt x="1048766" y="153873"/>
                </a:lnTo>
                <a:lnTo>
                  <a:pt x="1048258" y="152946"/>
                </a:lnTo>
                <a:lnTo>
                  <a:pt x="1051953" y="152946"/>
                </a:lnTo>
                <a:lnTo>
                  <a:pt x="1056500" y="140246"/>
                </a:lnTo>
                <a:lnTo>
                  <a:pt x="1062126" y="140246"/>
                </a:lnTo>
                <a:lnTo>
                  <a:pt x="1060970" y="152946"/>
                </a:lnTo>
                <a:lnTo>
                  <a:pt x="1062126" y="152946"/>
                </a:lnTo>
                <a:lnTo>
                  <a:pt x="1062710" y="165646"/>
                </a:lnTo>
                <a:lnTo>
                  <a:pt x="1062710" y="127546"/>
                </a:lnTo>
                <a:lnTo>
                  <a:pt x="1062431" y="127546"/>
                </a:lnTo>
                <a:lnTo>
                  <a:pt x="1057986" y="114846"/>
                </a:lnTo>
                <a:lnTo>
                  <a:pt x="1061542" y="114846"/>
                </a:lnTo>
                <a:lnTo>
                  <a:pt x="1060970" y="102146"/>
                </a:lnTo>
                <a:lnTo>
                  <a:pt x="1056322" y="102146"/>
                </a:lnTo>
                <a:lnTo>
                  <a:pt x="1049350" y="89446"/>
                </a:lnTo>
                <a:lnTo>
                  <a:pt x="1047026" y="76746"/>
                </a:lnTo>
                <a:lnTo>
                  <a:pt x="1061593" y="76746"/>
                </a:lnTo>
                <a:lnTo>
                  <a:pt x="1064056" y="64046"/>
                </a:lnTo>
                <a:lnTo>
                  <a:pt x="1056906" y="64046"/>
                </a:lnTo>
                <a:lnTo>
                  <a:pt x="1058062" y="51346"/>
                </a:lnTo>
                <a:lnTo>
                  <a:pt x="1055738" y="51346"/>
                </a:lnTo>
                <a:lnTo>
                  <a:pt x="1058646" y="38646"/>
                </a:lnTo>
                <a:lnTo>
                  <a:pt x="1044702" y="38646"/>
                </a:lnTo>
                <a:lnTo>
                  <a:pt x="1042187" y="38646"/>
                </a:lnTo>
                <a:lnTo>
                  <a:pt x="1043546" y="25946"/>
                </a:lnTo>
                <a:lnTo>
                  <a:pt x="1044702" y="38646"/>
                </a:lnTo>
                <a:lnTo>
                  <a:pt x="1045286" y="25946"/>
                </a:lnTo>
                <a:lnTo>
                  <a:pt x="1053998" y="25946"/>
                </a:lnTo>
                <a:lnTo>
                  <a:pt x="1047026" y="13246"/>
                </a:lnTo>
                <a:lnTo>
                  <a:pt x="1029601" y="13246"/>
                </a:lnTo>
                <a:lnTo>
                  <a:pt x="1029601" y="572046"/>
                </a:lnTo>
                <a:lnTo>
                  <a:pt x="1029601" y="584746"/>
                </a:lnTo>
                <a:lnTo>
                  <a:pt x="1028446" y="584746"/>
                </a:lnTo>
                <a:lnTo>
                  <a:pt x="1029601" y="572046"/>
                </a:lnTo>
                <a:lnTo>
                  <a:pt x="1029601" y="13246"/>
                </a:lnTo>
                <a:lnTo>
                  <a:pt x="1029017" y="13246"/>
                </a:lnTo>
                <a:lnTo>
                  <a:pt x="1029017" y="51346"/>
                </a:lnTo>
                <a:lnTo>
                  <a:pt x="1026121" y="51346"/>
                </a:lnTo>
                <a:lnTo>
                  <a:pt x="1026121" y="203746"/>
                </a:lnTo>
                <a:lnTo>
                  <a:pt x="1026121" y="216446"/>
                </a:lnTo>
                <a:lnTo>
                  <a:pt x="1022057" y="216446"/>
                </a:lnTo>
                <a:lnTo>
                  <a:pt x="1022057" y="203746"/>
                </a:lnTo>
                <a:lnTo>
                  <a:pt x="1026121" y="203746"/>
                </a:lnTo>
                <a:lnTo>
                  <a:pt x="1026121" y="51346"/>
                </a:lnTo>
                <a:lnTo>
                  <a:pt x="1022057" y="51346"/>
                </a:lnTo>
                <a:lnTo>
                  <a:pt x="1022057" y="38646"/>
                </a:lnTo>
                <a:lnTo>
                  <a:pt x="1029017" y="51346"/>
                </a:lnTo>
                <a:lnTo>
                  <a:pt x="1029017" y="13246"/>
                </a:lnTo>
                <a:lnTo>
                  <a:pt x="1016825" y="13246"/>
                </a:lnTo>
                <a:lnTo>
                  <a:pt x="1016825" y="114846"/>
                </a:lnTo>
                <a:lnTo>
                  <a:pt x="1016241" y="127546"/>
                </a:lnTo>
                <a:lnTo>
                  <a:pt x="1012685" y="127546"/>
                </a:lnTo>
                <a:lnTo>
                  <a:pt x="1012685" y="470446"/>
                </a:lnTo>
                <a:lnTo>
                  <a:pt x="1012228" y="483146"/>
                </a:lnTo>
                <a:lnTo>
                  <a:pt x="1009853" y="470446"/>
                </a:lnTo>
                <a:lnTo>
                  <a:pt x="1012685" y="470446"/>
                </a:lnTo>
                <a:lnTo>
                  <a:pt x="1012685" y="127546"/>
                </a:lnTo>
                <a:lnTo>
                  <a:pt x="1004049" y="127546"/>
                </a:lnTo>
                <a:lnTo>
                  <a:pt x="1005789" y="114846"/>
                </a:lnTo>
                <a:lnTo>
                  <a:pt x="1016825" y="114846"/>
                </a:lnTo>
                <a:lnTo>
                  <a:pt x="1016825" y="13246"/>
                </a:lnTo>
                <a:lnTo>
                  <a:pt x="1010437" y="13246"/>
                </a:lnTo>
                <a:lnTo>
                  <a:pt x="1010437" y="51346"/>
                </a:lnTo>
                <a:lnTo>
                  <a:pt x="1008697" y="64046"/>
                </a:lnTo>
                <a:lnTo>
                  <a:pt x="1005205" y="64046"/>
                </a:lnTo>
                <a:lnTo>
                  <a:pt x="1004633" y="51346"/>
                </a:lnTo>
                <a:lnTo>
                  <a:pt x="1010437" y="51346"/>
                </a:lnTo>
                <a:lnTo>
                  <a:pt x="1010437" y="13246"/>
                </a:lnTo>
                <a:lnTo>
                  <a:pt x="1003465" y="13246"/>
                </a:lnTo>
                <a:lnTo>
                  <a:pt x="1003465" y="1041946"/>
                </a:lnTo>
                <a:lnTo>
                  <a:pt x="1000556" y="1054646"/>
                </a:lnTo>
                <a:lnTo>
                  <a:pt x="998245" y="1054646"/>
                </a:lnTo>
                <a:lnTo>
                  <a:pt x="998245" y="1041946"/>
                </a:lnTo>
                <a:lnTo>
                  <a:pt x="1003465" y="1041946"/>
                </a:lnTo>
                <a:lnTo>
                  <a:pt x="1003465" y="13246"/>
                </a:lnTo>
                <a:lnTo>
                  <a:pt x="1000556" y="13246"/>
                </a:lnTo>
                <a:lnTo>
                  <a:pt x="1000556" y="279946"/>
                </a:lnTo>
                <a:lnTo>
                  <a:pt x="990257" y="279946"/>
                </a:lnTo>
                <a:lnTo>
                  <a:pt x="990257" y="724446"/>
                </a:lnTo>
                <a:lnTo>
                  <a:pt x="990104" y="724446"/>
                </a:lnTo>
                <a:lnTo>
                  <a:pt x="990104" y="1016546"/>
                </a:lnTo>
                <a:lnTo>
                  <a:pt x="990104" y="1194346"/>
                </a:lnTo>
                <a:lnTo>
                  <a:pt x="987780" y="1207046"/>
                </a:lnTo>
                <a:lnTo>
                  <a:pt x="989533" y="1194346"/>
                </a:lnTo>
                <a:lnTo>
                  <a:pt x="990104" y="1194346"/>
                </a:lnTo>
                <a:lnTo>
                  <a:pt x="990104" y="1016546"/>
                </a:lnTo>
                <a:lnTo>
                  <a:pt x="982560" y="1029246"/>
                </a:lnTo>
                <a:lnTo>
                  <a:pt x="974420" y="1029246"/>
                </a:lnTo>
                <a:lnTo>
                  <a:pt x="986040" y="1016546"/>
                </a:lnTo>
                <a:lnTo>
                  <a:pt x="990104" y="1016546"/>
                </a:lnTo>
                <a:lnTo>
                  <a:pt x="990104" y="724446"/>
                </a:lnTo>
                <a:lnTo>
                  <a:pt x="987209" y="724446"/>
                </a:lnTo>
                <a:lnTo>
                  <a:pt x="989164" y="711746"/>
                </a:lnTo>
                <a:lnTo>
                  <a:pt x="990257" y="724446"/>
                </a:lnTo>
                <a:lnTo>
                  <a:pt x="990257" y="279946"/>
                </a:lnTo>
                <a:lnTo>
                  <a:pt x="990104" y="279946"/>
                </a:lnTo>
                <a:lnTo>
                  <a:pt x="993597" y="267246"/>
                </a:lnTo>
                <a:lnTo>
                  <a:pt x="999985" y="267246"/>
                </a:lnTo>
                <a:lnTo>
                  <a:pt x="1000556" y="279946"/>
                </a:lnTo>
                <a:lnTo>
                  <a:pt x="1000556" y="13246"/>
                </a:lnTo>
                <a:lnTo>
                  <a:pt x="991273" y="13246"/>
                </a:lnTo>
                <a:lnTo>
                  <a:pt x="991273" y="38646"/>
                </a:lnTo>
                <a:lnTo>
                  <a:pt x="991273" y="51346"/>
                </a:lnTo>
                <a:lnTo>
                  <a:pt x="983132" y="51346"/>
                </a:lnTo>
                <a:lnTo>
                  <a:pt x="983132" y="38646"/>
                </a:lnTo>
                <a:lnTo>
                  <a:pt x="991273" y="38646"/>
                </a:lnTo>
                <a:lnTo>
                  <a:pt x="991273" y="13246"/>
                </a:lnTo>
                <a:lnTo>
                  <a:pt x="973264" y="13246"/>
                </a:lnTo>
                <a:lnTo>
                  <a:pt x="973264" y="152946"/>
                </a:lnTo>
                <a:lnTo>
                  <a:pt x="965136" y="152946"/>
                </a:lnTo>
                <a:lnTo>
                  <a:pt x="965136" y="140246"/>
                </a:lnTo>
                <a:lnTo>
                  <a:pt x="970356" y="140246"/>
                </a:lnTo>
                <a:lnTo>
                  <a:pt x="973264" y="152946"/>
                </a:lnTo>
                <a:lnTo>
                  <a:pt x="973264" y="13246"/>
                </a:lnTo>
                <a:lnTo>
                  <a:pt x="972680" y="13246"/>
                </a:lnTo>
                <a:lnTo>
                  <a:pt x="972680" y="64046"/>
                </a:lnTo>
                <a:lnTo>
                  <a:pt x="972680" y="76746"/>
                </a:lnTo>
                <a:lnTo>
                  <a:pt x="968616" y="76746"/>
                </a:lnTo>
                <a:lnTo>
                  <a:pt x="968616" y="64046"/>
                </a:lnTo>
                <a:lnTo>
                  <a:pt x="972680" y="64046"/>
                </a:lnTo>
                <a:lnTo>
                  <a:pt x="972680" y="13246"/>
                </a:lnTo>
                <a:lnTo>
                  <a:pt x="960488" y="13246"/>
                </a:lnTo>
                <a:lnTo>
                  <a:pt x="960488" y="216446"/>
                </a:lnTo>
                <a:lnTo>
                  <a:pt x="955255" y="216446"/>
                </a:lnTo>
                <a:lnTo>
                  <a:pt x="956424" y="229146"/>
                </a:lnTo>
                <a:lnTo>
                  <a:pt x="946848" y="229146"/>
                </a:lnTo>
                <a:lnTo>
                  <a:pt x="945603" y="216446"/>
                </a:lnTo>
                <a:lnTo>
                  <a:pt x="950785" y="203746"/>
                </a:lnTo>
                <a:lnTo>
                  <a:pt x="960488" y="216446"/>
                </a:lnTo>
                <a:lnTo>
                  <a:pt x="960488" y="13246"/>
                </a:lnTo>
                <a:lnTo>
                  <a:pt x="944054" y="13246"/>
                </a:lnTo>
                <a:lnTo>
                  <a:pt x="944054" y="457746"/>
                </a:lnTo>
                <a:lnTo>
                  <a:pt x="942340" y="470446"/>
                </a:lnTo>
                <a:lnTo>
                  <a:pt x="939952" y="470446"/>
                </a:lnTo>
                <a:lnTo>
                  <a:pt x="933767" y="483146"/>
                </a:lnTo>
                <a:lnTo>
                  <a:pt x="930859" y="470446"/>
                </a:lnTo>
                <a:lnTo>
                  <a:pt x="934935" y="470446"/>
                </a:lnTo>
                <a:lnTo>
                  <a:pt x="936091" y="457746"/>
                </a:lnTo>
                <a:lnTo>
                  <a:pt x="944054" y="457746"/>
                </a:lnTo>
                <a:lnTo>
                  <a:pt x="944054" y="13246"/>
                </a:lnTo>
                <a:lnTo>
                  <a:pt x="927963" y="13246"/>
                </a:lnTo>
                <a:lnTo>
                  <a:pt x="927963" y="559346"/>
                </a:lnTo>
                <a:lnTo>
                  <a:pt x="920254" y="559346"/>
                </a:lnTo>
                <a:lnTo>
                  <a:pt x="918667" y="552564"/>
                </a:lnTo>
                <a:lnTo>
                  <a:pt x="918667" y="914946"/>
                </a:lnTo>
                <a:lnTo>
                  <a:pt x="914603" y="914946"/>
                </a:lnTo>
                <a:lnTo>
                  <a:pt x="918083" y="902246"/>
                </a:lnTo>
                <a:lnTo>
                  <a:pt x="918667" y="914946"/>
                </a:lnTo>
                <a:lnTo>
                  <a:pt x="918667" y="552564"/>
                </a:lnTo>
                <a:lnTo>
                  <a:pt x="917282" y="546646"/>
                </a:lnTo>
                <a:lnTo>
                  <a:pt x="916609" y="533946"/>
                </a:lnTo>
                <a:lnTo>
                  <a:pt x="921181" y="533946"/>
                </a:lnTo>
                <a:lnTo>
                  <a:pt x="923099" y="546646"/>
                </a:lnTo>
                <a:lnTo>
                  <a:pt x="926426" y="546646"/>
                </a:lnTo>
                <a:lnTo>
                  <a:pt x="927963" y="559346"/>
                </a:lnTo>
                <a:lnTo>
                  <a:pt x="927963" y="13246"/>
                </a:lnTo>
                <a:lnTo>
                  <a:pt x="874522" y="13246"/>
                </a:lnTo>
                <a:lnTo>
                  <a:pt x="874522" y="89446"/>
                </a:lnTo>
                <a:lnTo>
                  <a:pt x="874522" y="102146"/>
                </a:lnTo>
                <a:lnTo>
                  <a:pt x="867549" y="102146"/>
                </a:lnTo>
                <a:lnTo>
                  <a:pt x="870458" y="89446"/>
                </a:lnTo>
                <a:lnTo>
                  <a:pt x="874522" y="89446"/>
                </a:lnTo>
                <a:lnTo>
                  <a:pt x="874522" y="13246"/>
                </a:lnTo>
                <a:lnTo>
                  <a:pt x="839673" y="13246"/>
                </a:lnTo>
                <a:lnTo>
                  <a:pt x="839673" y="660946"/>
                </a:lnTo>
                <a:lnTo>
                  <a:pt x="839673" y="673646"/>
                </a:lnTo>
                <a:lnTo>
                  <a:pt x="830961" y="673646"/>
                </a:lnTo>
                <a:lnTo>
                  <a:pt x="839673" y="660946"/>
                </a:lnTo>
                <a:lnTo>
                  <a:pt x="839673" y="13246"/>
                </a:lnTo>
                <a:lnTo>
                  <a:pt x="830148" y="13246"/>
                </a:lnTo>
                <a:lnTo>
                  <a:pt x="828065" y="25946"/>
                </a:lnTo>
                <a:lnTo>
                  <a:pt x="822248" y="25946"/>
                </a:lnTo>
                <a:lnTo>
                  <a:pt x="822248" y="89446"/>
                </a:lnTo>
                <a:lnTo>
                  <a:pt x="821118" y="102146"/>
                </a:lnTo>
                <a:lnTo>
                  <a:pt x="816495" y="102146"/>
                </a:lnTo>
                <a:lnTo>
                  <a:pt x="816495" y="89446"/>
                </a:lnTo>
                <a:lnTo>
                  <a:pt x="822248" y="89446"/>
                </a:lnTo>
                <a:lnTo>
                  <a:pt x="822248" y="25946"/>
                </a:lnTo>
                <a:lnTo>
                  <a:pt x="808355" y="25946"/>
                </a:lnTo>
                <a:lnTo>
                  <a:pt x="808355" y="533946"/>
                </a:lnTo>
                <a:lnTo>
                  <a:pt x="804875" y="546646"/>
                </a:lnTo>
                <a:lnTo>
                  <a:pt x="798487" y="546646"/>
                </a:lnTo>
                <a:lnTo>
                  <a:pt x="808355" y="533946"/>
                </a:lnTo>
                <a:lnTo>
                  <a:pt x="808355" y="25946"/>
                </a:lnTo>
                <a:lnTo>
                  <a:pt x="799071" y="25946"/>
                </a:lnTo>
                <a:lnTo>
                  <a:pt x="799071" y="330746"/>
                </a:lnTo>
                <a:lnTo>
                  <a:pt x="797902" y="343446"/>
                </a:lnTo>
                <a:lnTo>
                  <a:pt x="794270" y="343446"/>
                </a:lnTo>
                <a:lnTo>
                  <a:pt x="794270" y="495846"/>
                </a:lnTo>
                <a:lnTo>
                  <a:pt x="790346" y="495846"/>
                </a:lnTo>
                <a:lnTo>
                  <a:pt x="781278" y="483146"/>
                </a:lnTo>
                <a:lnTo>
                  <a:pt x="779513" y="470446"/>
                </a:lnTo>
                <a:lnTo>
                  <a:pt x="789965" y="470446"/>
                </a:lnTo>
                <a:lnTo>
                  <a:pt x="790867" y="483146"/>
                </a:lnTo>
                <a:lnTo>
                  <a:pt x="794270" y="495846"/>
                </a:lnTo>
                <a:lnTo>
                  <a:pt x="794270" y="343446"/>
                </a:lnTo>
                <a:lnTo>
                  <a:pt x="789774" y="343446"/>
                </a:lnTo>
                <a:lnTo>
                  <a:pt x="787450" y="330746"/>
                </a:lnTo>
                <a:lnTo>
                  <a:pt x="799071" y="330746"/>
                </a:lnTo>
                <a:lnTo>
                  <a:pt x="799071" y="25946"/>
                </a:lnTo>
                <a:lnTo>
                  <a:pt x="795007" y="25946"/>
                </a:lnTo>
                <a:lnTo>
                  <a:pt x="795007" y="38646"/>
                </a:lnTo>
                <a:lnTo>
                  <a:pt x="793838" y="38646"/>
                </a:lnTo>
                <a:lnTo>
                  <a:pt x="793838" y="76746"/>
                </a:lnTo>
                <a:lnTo>
                  <a:pt x="784872" y="76746"/>
                </a:lnTo>
                <a:lnTo>
                  <a:pt x="778306" y="64046"/>
                </a:lnTo>
                <a:lnTo>
                  <a:pt x="788123" y="64046"/>
                </a:lnTo>
                <a:lnTo>
                  <a:pt x="793838" y="76746"/>
                </a:lnTo>
                <a:lnTo>
                  <a:pt x="793838" y="38646"/>
                </a:lnTo>
                <a:lnTo>
                  <a:pt x="788035" y="38646"/>
                </a:lnTo>
                <a:lnTo>
                  <a:pt x="783234" y="29121"/>
                </a:lnTo>
                <a:lnTo>
                  <a:pt x="795007" y="38646"/>
                </a:lnTo>
                <a:lnTo>
                  <a:pt x="795007" y="25946"/>
                </a:lnTo>
                <a:lnTo>
                  <a:pt x="781646" y="25946"/>
                </a:lnTo>
                <a:lnTo>
                  <a:pt x="779322" y="25946"/>
                </a:lnTo>
                <a:lnTo>
                  <a:pt x="777582" y="25946"/>
                </a:lnTo>
                <a:lnTo>
                  <a:pt x="785126" y="38646"/>
                </a:lnTo>
                <a:lnTo>
                  <a:pt x="779894" y="38646"/>
                </a:lnTo>
                <a:lnTo>
                  <a:pt x="788035" y="51346"/>
                </a:lnTo>
                <a:lnTo>
                  <a:pt x="776846" y="51346"/>
                </a:lnTo>
                <a:lnTo>
                  <a:pt x="777722" y="64046"/>
                </a:lnTo>
                <a:lnTo>
                  <a:pt x="775258" y="64046"/>
                </a:lnTo>
                <a:lnTo>
                  <a:pt x="774674" y="76746"/>
                </a:lnTo>
                <a:lnTo>
                  <a:pt x="764794" y="76746"/>
                </a:lnTo>
                <a:lnTo>
                  <a:pt x="776998" y="89446"/>
                </a:lnTo>
                <a:lnTo>
                  <a:pt x="777227" y="89446"/>
                </a:lnTo>
                <a:lnTo>
                  <a:pt x="783386" y="102146"/>
                </a:lnTo>
                <a:lnTo>
                  <a:pt x="782218" y="102146"/>
                </a:lnTo>
                <a:lnTo>
                  <a:pt x="782294" y="114846"/>
                </a:lnTo>
                <a:lnTo>
                  <a:pt x="778154" y="114846"/>
                </a:lnTo>
                <a:lnTo>
                  <a:pt x="778154" y="318046"/>
                </a:lnTo>
                <a:lnTo>
                  <a:pt x="777582" y="330746"/>
                </a:lnTo>
                <a:lnTo>
                  <a:pt x="772934" y="343446"/>
                </a:lnTo>
                <a:lnTo>
                  <a:pt x="770026" y="343446"/>
                </a:lnTo>
                <a:lnTo>
                  <a:pt x="767702" y="330746"/>
                </a:lnTo>
                <a:lnTo>
                  <a:pt x="766546" y="330746"/>
                </a:lnTo>
                <a:lnTo>
                  <a:pt x="768870" y="318046"/>
                </a:lnTo>
                <a:lnTo>
                  <a:pt x="778154" y="318046"/>
                </a:lnTo>
                <a:lnTo>
                  <a:pt x="778154" y="114846"/>
                </a:lnTo>
                <a:lnTo>
                  <a:pt x="769988" y="114846"/>
                </a:lnTo>
                <a:lnTo>
                  <a:pt x="775982" y="127546"/>
                </a:lnTo>
                <a:lnTo>
                  <a:pt x="768286" y="127546"/>
                </a:lnTo>
                <a:lnTo>
                  <a:pt x="776414" y="140246"/>
                </a:lnTo>
                <a:lnTo>
                  <a:pt x="768413" y="140246"/>
                </a:lnTo>
                <a:lnTo>
                  <a:pt x="766254" y="152946"/>
                </a:lnTo>
                <a:lnTo>
                  <a:pt x="770610" y="152946"/>
                </a:lnTo>
                <a:lnTo>
                  <a:pt x="771182" y="165646"/>
                </a:lnTo>
                <a:lnTo>
                  <a:pt x="772985" y="165646"/>
                </a:lnTo>
                <a:lnTo>
                  <a:pt x="767702" y="178346"/>
                </a:lnTo>
                <a:lnTo>
                  <a:pt x="772248" y="178346"/>
                </a:lnTo>
                <a:lnTo>
                  <a:pt x="771982" y="191046"/>
                </a:lnTo>
                <a:lnTo>
                  <a:pt x="760730" y="191046"/>
                </a:lnTo>
                <a:lnTo>
                  <a:pt x="766508" y="203746"/>
                </a:lnTo>
                <a:lnTo>
                  <a:pt x="760158" y="203746"/>
                </a:lnTo>
                <a:lnTo>
                  <a:pt x="752017" y="216446"/>
                </a:lnTo>
                <a:lnTo>
                  <a:pt x="766711" y="216446"/>
                </a:lnTo>
                <a:lnTo>
                  <a:pt x="762838" y="229146"/>
                </a:lnTo>
                <a:lnTo>
                  <a:pt x="752602" y="229146"/>
                </a:lnTo>
                <a:lnTo>
                  <a:pt x="752017" y="241846"/>
                </a:lnTo>
                <a:lnTo>
                  <a:pt x="744474" y="241846"/>
                </a:lnTo>
                <a:lnTo>
                  <a:pt x="750277" y="254546"/>
                </a:lnTo>
                <a:lnTo>
                  <a:pt x="742124" y="254546"/>
                </a:lnTo>
                <a:lnTo>
                  <a:pt x="746798" y="267246"/>
                </a:lnTo>
                <a:lnTo>
                  <a:pt x="747369" y="267246"/>
                </a:lnTo>
                <a:lnTo>
                  <a:pt x="757834" y="279946"/>
                </a:lnTo>
                <a:lnTo>
                  <a:pt x="753186" y="279946"/>
                </a:lnTo>
                <a:lnTo>
                  <a:pt x="758405" y="292646"/>
                </a:lnTo>
                <a:lnTo>
                  <a:pt x="754341" y="292646"/>
                </a:lnTo>
                <a:lnTo>
                  <a:pt x="761898" y="305346"/>
                </a:lnTo>
                <a:lnTo>
                  <a:pt x="762723" y="305346"/>
                </a:lnTo>
                <a:lnTo>
                  <a:pt x="754494" y="318046"/>
                </a:lnTo>
                <a:lnTo>
                  <a:pt x="751433" y="318046"/>
                </a:lnTo>
                <a:lnTo>
                  <a:pt x="761898" y="330746"/>
                </a:lnTo>
                <a:lnTo>
                  <a:pt x="754849" y="330746"/>
                </a:lnTo>
                <a:lnTo>
                  <a:pt x="753516" y="343446"/>
                </a:lnTo>
                <a:lnTo>
                  <a:pt x="745413" y="343446"/>
                </a:lnTo>
                <a:lnTo>
                  <a:pt x="747369" y="356146"/>
                </a:lnTo>
                <a:lnTo>
                  <a:pt x="752602" y="356146"/>
                </a:lnTo>
                <a:lnTo>
                  <a:pt x="754494" y="368846"/>
                </a:lnTo>
                <a:lnTo>
                  <a:pt x="750354" y="368846"/>
                </a:lnTo>
                <a:lnTo>
                  <a:pt x="743699" y="381546"/>
                </a:lnTo>
                <a:lnTo>
                  <a:pt x="738085" y="394246"/>
                </a:lnTo>
                <a:lnTo>
                  <a:pt x="744474" y="394246"/>
                </a:lnTo>
                <a:lnTo>
                  <a:pt x="751128" y="406946"/>
                </a:lnTo>
                <a:lnTo>
                  <a:pt x="752017" y="406946"/>
                </a:lnTo>
                <a:lnTo>
                  <a:pt x="752475" y="419646"/>
                </a:lnTo>
                <a:lnTo>
                  <a:pt x="752602" y="419646"/>
                </a:lnTo>
                <a:lnTo>
                  <a:pt x="758990" y="419646"/>
                </a:lnTo>
                <a:lnTo>
                  <a:pt x="758405" y="432346"/>
                </a:lnTo>
                <a:lnTo>
                  <a:pt x="752602" y="419646"/>
                </a:lnTo>
                <a:lnTo>
                  <a:pt x="748538" y="432346"/>
                </a:lnTo>
                <a:lnTo>
                  <a:pt x="752602" y="432346"/>
                </a:lnTo>
                <a:lnTo>
                  <a:pt x="762469" y="445046"/>
                </a:lnTo>
                <a:lnTo>
                  <a:pt x="755142" y="445046"/>
                </a:lnTo>
                <a:lnTo>
                  <a:pt x="756907" y="457746"/>
                </a:lnTo>
                <a:lnTo>
                  <a:pt x="755548" y="457746"/>
                </a:lnTo>
                <a:lnTo>
                  <a:pt x="759498" y="470446"/>
                </a:lnTo>
                <a:lnTo>
                  <a:pt x="765594" y="470446"/>
                </a:lnTo>
                <a:lnTo>
                  <a:pt x="770255" y="483146"/>
                </a:lnTo>
                <a:lnTo>
                  <a:pt x="772223" y="483146"/>
                </a:lnTo>
                <a:lnTo>
                  <a:pt x="772350" y="495846"/>
                </a:lnTo>
                <a:lnTo>
                  <a:pt x="765670" y="495846"/>
                </a:lnTo>
                <a:lnTo>
                  <a:pt x="766635" y="508546"/>
                </a:lnTo>
                <a:lnTo>
                  <a:pt x="765962" y="508546"/>
                </a:lnTo>
                <a:lnTo>
                  <a:pt x="770610" y="521246"/>
                </a:lnTo>
                <a:lnTo>
                  <a:pt x="778738" y="508546"/>
                </a:lnTo>
                <a:lnTo>
                  <a:pt x="778738" y="521246"/>
                </a:lnTo>
                <a:lnTo>
                  <a:pt x="785850" y="521246"/>
                </a:lnTo>
                <a:lnTo>
                  <a:pt x="790536" y="533946"/>
                </a:lnTo>
                <a:lnTo>
                  <a:pt x="792099" y="533946"/>
                </a:lnTo>
                <a:lnTo>
                  <a:pt x="788035" y="546646"/>
                </a:lnTo>
                <a:lnTo>
                  <a:pt x="784542" y="546646"/>
                </a:lnTo>
                <a:lnTo>
                  <a:pt x="790282" y="559346"/>
                </a:lnTo>
                <a:lnTo>
                  <a:pt x="796747" y="559346"/>
                </a:lnTo>
                <a:lnTo>
                  <a:pt x="793254" y="572046"/>
                </a:lnTo>
                <a:lnTo>
                  <a:pt x="788606" y="572046"/>
                </a:lnTo>
                <a:lnTo>
                  <a:pt x="802551" y="584746"/>
                </a:lnTo>
                <a:lnTo>
                  <a:pt x="793254" y="584746"/>
                </a:lnTo>
                <a:lnTo>
                  <a:pt x="792683" y="597446"/>
                </a:lnTo>
                <a:lnTo>
                  <a:pt x="796747" y="597446"/>
                </a:lnTo>
                <a:lnTo>
                  <a:pt x="799071" y="610146"/>
                </a:lnTo>
                <a:lnTo>
                  <a:pt x="799871" y="610146"/>
                </a:lnTo>
                <a:lnTo>
                  <a:pt x="804862" y="622846"/>
                </a:lnTo>
                <a:lnTo>
                  <a:pt x="799642" y="622846"/>
                </a:lnTo>
                <a:lnTo>
                  <a:pt x="805459" y="635546"/>
                </a:lnTo>
                <a:lnTo>
                  <a:pt x="814171" y="622846"/>
                </a:lnTo>
                <a:lnTo>
                  <a:pt x="821093" y="622846"/>
                </a:lnTo>
                <a:lnTo>
                  <a:pt x="813003" y="635546"/>
                </a:lnTo>
                <a:lnTo>
                  <a:pt x="818235" y="635546"/>
                </a:lnTo>
                <a:lnTo>
                  <a:pt x="807199" y="648246"/>
                </a:lnTo>
                <a:lnTo>
                  <a:pt x="814959" y="648246"/>
                </a:lnTo>
                <a:lnTo>
                  <a:pt x="809523" y="660946"/>
                </a:lnTo>
                <a:lnTo>
                  <a:pt x="812584" y="660946"/>
                </a:lnTo>
                <a:lnTo>
                  <a:pt x="809498" y="673646"/>
                </a:lnTo>
                <a:lnTo>
                  <a:pt x="826897" y="673646"/>
                </a:lnTo>
                <a:lnTo>
                  <a:pt x="822248" y="686346"/>
                </a:lnTo>
                <a:lnTo>
                  <a:pt x="813587" y="686346"/>
                </a:lnTo>
                <a:lnTo>
                  <a:pt x="816648" y="697522"/>
                </a:lnTo>
                <a:lnTo>
                  <a:pt x="826312" y="686346"/>
                </a:lnTo>
                <a:lnTo>
                  <a:pt x="830376" y="686346"/>
                </a:lnTo>
                <a:lnTo>
                  <a:pt x="824572" y="699046"/>
                </a:lnTo>
                <a:lnTo>
                  <a:pt x="830376" y="699046"/>
                </a:lnTo>
                <a:lnTo>
                  <a:pt x="832700" y="686346"/>
                </a:lnTo>
                <a:lnTo>
                  <a:pt x="843737" y="686346"/>
                </a:lnTo>
                <a:lnTo>
                  <a:pt x="845489" y="699046"/>
                </a:lnTo>
                <a:lnTo>
                  <a:pt x="847801" y="699046"/>
                </a:lnTo>
                <a:lnTo>
                  <a:pt x="835736" y="711746"/>
                </a:lnTo>
                <a:lnTo>
                  <a:pt x="814438" y="711746"/>
                </a:lnTo>
                <a:lnTo>
                  <a:pt x="806615" y="724446"/>
                </a:lnTo>
                <a:lnTo>
                  <a:pt x="812431" y="724446"/>
                </a:lnTo>
                <a:lnTo>
                  <a:pt x="809523" y="737146"/>
                </a:lnTo>
                <a:lnTo>
                  <a:pt x="819975" y="737146"/>
                </a:lnTo>
                <a:lnTo>
                  <a:pt x="818235" y="749846"/>
                </a:lnTo>
                <a:lnTo>
                  <a:pt x="824077" y="749846"/>
                </a:lnTo>
                <a:lnTo>
                  <a:pt x="817067" y="762546"/>
                </a:lnTo>
                <a:lnTo>
                  <a:pt x="822858" y="762546"/>
                </a:lnTo>
                <a:lnTo>
                  <a:pt x="822185" y="775246"/>
                </a:lnTo>
                <a:lnTo>
                  <a:pt x="827481" y="775246"/>
                </a:lnTo>
                <a:lnTo>
                  <a:pt x="830529" y="787946"/>
                </a:lnTo>
                <a:lnTo>
                  <a:pt x="828065" y="787946"/>
                </a:lnTo>
                <a:lnTo>
                  <a:pt x="825741" y="800646"/>
                </a:lnTo>
                <a:lnTo>
                  <a:pt x="834669" y="787946"/>
                </a:lnTo>
                <a:lnTo>
                  <a:pt x="854202" y="787946"/>
                </a:lnTo>
                <a:lnTo>
                  <a:pt x="846467" y="800646"/>
                </a:lnTo>
                <a:lnTo>
                  <a:pt x="842035" y="800646"/>
                </a:lnTo>
                <a:lnTo>
                  <a:pt x="843889" y="813346"/>
                </a:lnTo>
                <a:lnTo>
                  <a:pt x="850633" y="813346"/>
                </a:lnTo>
                <a:lnTo>
                  <a:pt x="846937" y="826046"/>
                </a:lnTo>
                <a:lnTo>
                  <a:pt x="854329" y="826046"/>
                </a:lnTo>
                <a:lnTo>
                  <a:pt x="857173" y="838746"/>
                </a:lnTo>
                <a:lnTo>
                  <a:pt x="870458" y="838746"/>
                </a:lnTo>
                <a:lnTo>
                  <a:pt x="877430" y="838746"/>
                </a:lnTo>
                <a:lnTo>
                  <a:pt x="882078" y="826046"/>
                </a:lnTo>
                <a:lnTo>
                  <a:pt x="883234" y="838746"/>
                </a:lnTo>
                <a:lnTo>
                  <a:pt x="891374" y="826046"/>
                </a:lnTo>
                <a:lnTo>
                  <a:pt x="883818" y="838746"/>
                </a:lnTo>
                <a:lnTo>
                  <a:pt x="885558" y="838746"/>
                </a:lnTo>
                <a:lnTo>
                  <a:pt x="883818" y="851446"/>
                </a:lnTo>
                <a:lnTo>
                  <a:pt x="868133" y="851446"/>
                </a:lnTo>
                <a:lnTo>
                  <a:pt x="870458" y="838746"/>
                </a:lnTo>
                <a:lnTo>
                  <a:pt x="863320" y="851446"/>
                </a:lnTo>
                <a:lnTo>
                  <a:pt x="852449" y="851446"/>
                </a:lnTo>
                <a:lnTo>
                  <a:pt x="852449" y="864146"/>
                </a:lnTo>
                <a:lnTo>
                  <a:pt x="880935" y="864146"/>
                </a:lnTo>
                <a:lnTo>
                  <a:pt x="873506" y="876846"/>
                </a:lnTo>
                <a:lnTo>
                  <a:pt x="889622" y="876846"/>
                </a:lnTo>
                <a:lnTo>
                  <a:pt x="876261" y="889546"/>
                </a:lnTo>
                <a:lnTo>
                  <a:pt x="883234" y="889546"/>
                </a:lnTo>
                <a:lnTo>
                  <a:pt x="888250" y="902246"/>
                </a:lnTo>
                <a:lnTo>
                  <a:pt x="906475" y="902246"/>
                </a:lnTo>
                <a:lnTo>
                  <a:pt x="902982" y="914946"/>
                </a:lnTo>
                <a:lnTo>
                  <a:pt x="902525" y="914946"/>
                </a:lnTo>
                <a:lnTo>
                  <a:pt x="905306" y="927646"/>
                </a:lnTo>
                <a:lnTo>
                  <a:pt x="905903" y="940346"/>
                </a:lnTo>
                <a:lnTo>
                  <a:pt x="916343" y="940346"/>
                </a:lnTo>
                <a:lnTo>
                  <a:pt x="909370" y="953046"/>
                </a:lnTo>
                <a:lnTo>
                  <a:pt x="912863" y="953046"/>
                </a:lnTo>
                <a:lnTo>
                  <a:pt x="916927" y="940346"/>
                </a:lnTo>
                <a:lnTo>
                  <a:pt x="922731" y="940346"/>
                </a:lnTo>
                <a:lnTo>
                  <a:pt x="917511" y="953046"/>
                </a:lnTo>
                <a:lnTo>
                  <a:pt x="936485" y="953046"/>
                </a:lnTo>
                <a:lnTo>
                  <a:pt x="936091" y="965746"/>
                </a:lnTo>
                <a:lnTo>
                  <a:pt x="947127" y="965746"/>
                </a:lnTo>
                <a:lnTo>
                  <a:pt x="948867" y="978446"/>
                </a:lnTo>
                <a:lnTo>
                  <a:pt x="957580" y="978446"/>
                </a:lnTo>
                <a:lnTo>
                  <a:pt x="961072" y="991146"/>
                </a:lnTo>
                <a:lnTo>
                  <a:pt x="963396" y="991146"/>
                </a:lnTo>
                <a:lnTo>
                  <a:pt x="959904" y="1003846"/>
                </a:lnTo>
                <a:lnTo>
                  <a:pt x="977023" y="1003846"/>
                </a:lnTo>
                <a:lnTo>
                  <a:pt x="974712" y="1016546"/>
                </a:lnTo>
                <a:lnTo>
                  <a:pt x="973277" y="1016546"/>
                </a:lnTo>
                <a:lnTo>
                  <a:pt x="973264" y="1029246"/>
                </a:lnTo>
                <a:lnTo>
                  <a:pt x="966876" y="1029246"/>
                </a:lnTo>
                <a:lnTo>
                  <a:pt x="966876" y="1181646"/>
                </a:lnTo>
                <a:lnTo>
                  <a:pt x="961517" y="1194346"/>
                </a:lnTo>
                <a:lnTo>
                  <a:pt x="960501" y="1194346"/>
                </a:lnTo>
                <a:lnTo>
                  <a:pt x="966876" y="1181646"/>
                </a:lnTo>
                <a:lnTo>
                  <a:pt x="966876" y="1029246"/>
                </a:lnTo>
                <a:lnTo>
                  <a:pt x="964247" y="1029246"/>
                </a:lnTo>
                <a:lnTo>
                  <a:pt x="964476" y="1016546"/>
                </a:lnTo>
                <a:lnTo>
                  <a:pt x="956424" y="1016546"/>
                </a:lnTo>
                <a:lnTo>
                  <a:pt x="948867" y="1029246"/>
                </a:lnTo>
                <a:lnTo>
                  <a:pt x="947712" y="1016546"/>
                </a:lnTo>
                <a:lnTo>
                  <a:pt x="946543" y="1016546"/>
                </a:lnTo>
                <a:lnTo>
                  <a:pt x="940155" y="1029246"/>
                </a:lnTo>
                <a:lnTo>
                  <a:pt x="938999" y="1041946"/>
                </a:lnTo>
                <a:lnTo>
                  <a:pt x="936091" y="1029246"/>
                </a:lnTo>
                <a:lnTo>
                  <a:pt x="932611" y="1029246"/>
                </a:lnTo>
                <a:lnTo>
                  <a:pt x="934935" y="1016546"/>
                </a:lnTo>
                <a:lnTo>
                  <a:pt x="931443" y="1029246"/>
                </a:lnTo>
                <a:lnTo>
                  <a:pt x="926223" y="1029246"/>
                </a:lnTo>
                <a:lnTo>
                  <a:pt x="927963" y="1016546"/>
                </a:lnTo>
                <a:lnTo>
                  <a:pt x="919822" y="1016546"/>
                </a:lnTo>
                <a:lnTo>
                  <a:pt x="922439" y="1007021"/>
                </a:lnTo>
                <a:lnTo>
                  <a:pt x="918083" y="1016546"/>
                </a:lnTo>
                <a:lnTo>
                  <a:pt x="918667" y="1003846"/>
                </a:lnTo>
                <a:lnTo>
                  <a:pt x="916343" y="1003846"/>
                </a:lnTo>
                <a:lnTo>
                  <a:pt x="914222" y="1016546"/>
                </a:lnTo>
                <a:lnTo>
                  <a:pt x="912863" y="1016546"/>
                </a:lnTo>
                <a:lnTo>
                  <a:pt x="913434" y="1003846"/>
                </a:lnTo>
                <a:lnTo>
                  <a:pt x="900087" y="1003846"/>
                </a:lnTo>
                <a:lnTo>
                  <a:pt x="903516" y="991146"/>
                </a:lnTo>
                <a:lnTo>
                  <a:pt x="877862" y="991146"/>
                </a:lnTo>
                <a:lnTo>
                  <a:pt x="878332" y="978446"/>
                </a:lnTo>
                <a:lnTo>
                  <a:pt x="880910" y="978446"/>
                </a:lnTo>
                <a:lnTo>
                  <a:pt x="878586" y="965746"/>
                </a:lnTo>
                <a:lnTo>
                  <a:pt x="869302" y="978446"/>
                </a:lnTo>
                <a:lnTo>
                  <a:pt x="858837" y="978446"/>
                </a:lnTo>
                <a:lnTo>
                  <a:pt x="862914" y="965746"/>
                </a:lnTo>
                <a:lnTo>
                  <a:pt x="847801" y="965746"/>
                </a:lnTo>
                <a:lnTo>
                  <a:pt x="853033" y="953046"/>
                </a:lnTo>
                <a:lnTo>
                  <a:pt x="825741" y="953046"/>
                </a:lnTo>
                <a:lnTo>
                  <a:pt x="830376" y="940346"/>
                </a:lnTo>
                <a:lnTo>
                  <a:pt x="822248" y="940346"/>
                </a:lnTo>
                <a:lnTo>
                  <a:pt x="819391" y="953046"/>
                </a:lnTo>
                <a:lnTo>
                  <a:pt x="815911" y="953046"/>
                </a:lnTo>
                <a:lnTo>
                  <a:pt x="818819" y="940346"/>
                </a:lnTo>
                <a:lnTo>
                  <a:pt x="812406" y="940346"/>
                </a:lnTo>
                <a:lnTo>
                  <a:pt x="807313" y="953046"/>
                </a:lnTo>
                <a:lnTo>
                  <a:pt x="806030" y="940346"/>
                </a:lnTo>
                <a:lnTo>
                  <a:pt x="805459" y="940346"/>
                </a:lnTo>
                <a:lnTo>
                  <a:pt x="811263" y="927646"/>
                </a:lnTo>
                <a:lnTo>
                  <a:pt x="808939" y="927646"/>
                </a:lnTo>
                <a:lnTo>
                  <a:pt x="809523" y="914946"/>
                </a:lnTo>
                <a:lnTo>
                  <a:pt x="808939" y="914946"/>
                </a:lnTo>
                <a:lnTo>
                  <a:pt x="807783" y="914946"/>
                </a:lnTo>
                <a:lnTo>
                  <a:pt x="802551" y="921118"/>
                </a:lnTo>
                <a:lnTo>
                  <a:pt x="802551" y="940346"/>
                </a:lnTo>
                <a:lnTo>
                  <a:pt x="797902" y="940346"/>
                </a:lnTo>
                <a:lnTo>
                  <a:pt x="800811" y="927646"/>
                </a:lnTo>
                <a:lnTo>
                  <a:pt x="802551" y="940346"/>
                </a:lnTo>
                <a:lnTo>
                  <a:pt x="802551" y="921118"/>
                </a:lnTo>
                <a:lnTo>
                  <a:pt x="797001" y="927646"/>
                </a:lnTo>
                <a:lnTo>
                  <a:pt x="782218" y="927646"/>
                </a:lnTo>
                <a:lnTo>
                  <a:pt x="790155" y="914946"/>
                </a:lnTo>
                <a:lnTo>
                  <a:pt x="798487" y="914946"/>
                </a:lnTo>
                <a:lnTo>
                  <a:pt x="799642" y="902246"/>
                </a:lnTo>
                <a:lnTo>
                  <a:pt x="795578" y="902246"/>
                </a:lnTo>
                <a:lnTo>
                  <a:pt x="795578" y="896391"/>
                </a:lnTo>
                <a:lnTo>
                  <a:pt x="792099" y="902246"/>
                </a:lnTo>
                <a:lnTo>
                  <a:pt x="786295" y="902246"/>
                </a:lnTo>
                <a:lnTo>
                  <a:pt x="786295" y="889546"/>
                </a:lnTo>
                <a:lnTo>
                  <a:pt x="760730" y="889546"/>
                </a:lnTo>
                <a:lnTo>
                  <a:pt x="763054" y="876846"/>
                </a:lnTo>
                <a:lnTo>
                  <a:pt x="761403" y="867778"/>
                </a:lnTo>
                <a:lnTo>
                  <a:pt x="763054" y="864146"/>
                </a:lnTo>
                <a:lnTo>
                  <a:pt x="760730" y="864146"/>
                </a:lnTo>
                <a:lnTo>
                  <a:pt x="759574" y="864146"/>
                </a:lnTo>
                <a:lnTo>
                  <a:pt x="755510" y="855281"/>
                </a:lnTo>
                <a:lnTo>
                  <a:pt x="755510" y="876846"/>
                </a:lnTo>
                <a:lnTo>
                  <a:pt x="750862" y="889546"/>
                </a:lnTo>
                <a:lnTo>
                  <a:pt x="745629" y="889546"/>
                </a:lnTo>
                <a:lnTo>
                  <a:pt x="755510" y="876846"/>
                </a:lnTo>
                <a:lnTo>
                  <a:pt x="755510" y="855281"/>
                </a:lnTo>
                <a:lnTo>
                  <a:pt x="753757" y="851446"/>
                </a:lnTo>
                <a:lnTo>
                  <a:pt x="745045" y="864146"/>
                </a:lnTo>
                <a:lnTo>
                  <a:pt x="745629" y="864146"/>
                </a:lnTo>
                <a:lnTo>
                  <a:pt x="740054" y="876846"/>
                </a:lnTo>
                <a:lnTo>
                  <a:pt x="738327" y="876846"/>
                </a:lnTo>
                <a:lnTo>
                  <a:pt x="732929" y="864146"/>
                </a:lnTo>
                <a:lnTo>
                  <a:pt x="727633" y="864146"/>
                </a:lnTo>
                <a:lnTo>
                  <a:pt x="722401" y="851446"/>
                </a:lnTo>
                <a:lnTo>
                  <a:pt x="732840" y="851446"/>
                </a:lnTo>
                <a:lnTo>
                  <a:pt x="742797" y="838746"/>
                </a:lnTo>
                <a:lnTo>
                  <a:pt x="751560" y="826046"/>
                </a:lnTo>
                <a:lnTo>
                  <a:pt x="753757" y="826046"/>
                </a:lnTo>
                <a:lnTo>
                  <a:pt x="756539" y="813904"/>
                </a:lnTo>
                <a:lnTo>
                  <a:pt x="744232" y="823506"/>
                </a:lnTo>
                <a:lnTo>
                  <a:pt x="743305" y="826046"/>
                </a:lnTo>
                <a:lnTo>
                  <a:pt x="740981" y="826046"/>
                </a:lnTo>
                <a:lnTo>
                  <a:pt x="737501" y="826046"/>
                </a:lnTo>
                <a:lnTo>
                  <a:pt x="743305" y="813346"/>
                </a:lnTo>
                <a:lnTo>
                  <a:pt x="740689" y="813346"/>
                </a:lnTo>
                <a:lnTo>
                  <a:pt x="741438" y="800646"/>
                </a:lnTo>
                <a:lnTo>
                  <a:pt x="743242" y="800646"/>
                </a:lnTo>
                <a:lnTo>
                  <a:pt x="751446" y="787946"/>
                </a:lnTo>
                <a:lnTo>
                  <a:pt x="738657" y="787946"/>
                </a:lnTo>
                <a:lnTo>
                  <a:pt x="741565" y="775246"/>
                </a:lnTo>
                <a:lnTo>
                  <a:pt x="732980" y="787946"/>
                </a:lnTo>
                <a:lnTo>
                  <a:pt x="722477" y="787946"/>
                </a:lnTo>
                <a:lnTo>
                  <a:pt x="728865" y="775246"/>
                </a:lnTo>
                <a:lnTo>
                  <a:pt x="721233" y="775246"/>
                </a:lnTo>
                <a:lnTo>
                  <a:pt x="728205" y="762546"/>
                </a:lnTo>
                <a:lnTo>
                  <a:pt x="718718" y="762546"/>
                </a:lnTo>
                <a:lnTo>
                  <a:pt x="716521" y="749846"/>
                </a:lnTo>
                <a:lnTo>
                  <a:pt x="715606" y="749846"/>
                </a:lnTo>
                <a:lnTo>
                  <a:pt x="724141" y="737146"/>
                </a:lnTo>
                <a:lnTo>
                  <a:pt x="709041" y="737146"/>
                </a:lnTo>
                <a:lnTo>
                  <a:pt x="705561" y="749846"/>
                </a:lnTo>
                <a:lnTo>
                  <a:pt x="709625" y="749846"/>
                </a:lnTo>
                <a:lnTo>
                  <a:pt x="696849" y="762546"/>
                </a:lnTo>
                <a:lnTo>
                  <a:pt x="682904" y="762546"/>
                </a:lnTo>
                <a:lnTo>
                  <a:pt x="691032" y="749846"/>
                </a:lnTo>
                <a:lnTo>
                  <a:pt x="704062" y="749846"/>
                </a:lnTo>
                <a:lnTo>
                  <a:pt x="709041" y="737146"/>
                </a:lnTo>
                <a:lnTo>
                  <a:pt x="699528" y="737146"/>
                </a:lnTo>
                <a:lnTo>
                  <a:pt x="708025" y="724446"/>
                </a:lnTo>
                <a:lnTo>
                  <a:pt x="703237" y="724446"/>
                </a:lnTo>
                <a:lnTo>
                  <a:pt x="706031" y="711746"/>
                </a:lnTo>
                <a:lnTo>
                  <a:pt x="702068" y="711746"/>
                </a:lnTo>
                <a:lnTo>
                  <a:pt x="702068" y="724446"/>
                </a:lnTo>
                <a:lnTo>
                  <a:pt x="695071" y="724446"/>
                </a:lnTo>
                <a:lnTo>
                  <a:pt x="696264" y="711746"/>
                </a:lnTo>
                <a:lnTo>
                  <a:pt x="692200" y="711746"/>
                </a:lnTo>
                <a:lnTo>
                  <a:pt x="688708" y="699046"/>
                </a:lnTo>
                <a:lnTo>
                  <a:pt x="696036" y="699046"/>
                </a:lnTo>
                <a:lnTo>
                  <a:pt x="696188" y="686346"/>
                </a:lnTo>
                <a:lnTo>
                  <a:pt x="698842" y="686346"/>
                </a:lnTo>
                <a:lnTo>
                  <a:pt x="702652" y="673646"/>
                </a:lnTo>
                <a:lnTo>
                  <a:pt x="688479" y="673646"/>
                </a:lnTo>
                <a:lnTo>
                  <a:pt x="682320" y="660946"/>
                </a:lnTo>
                <a:lnTo>
                  <a:pt x="672363" y="660946"/>
                </a:lnTo>
                <a:lnTo>
                  <a:pt x="673608" y="648246"/>
                </a:lnTo>
                <a:lnTo>
                  <a:pt x="676046" y="648246"/>
                </a:lnTo>
                <a:lnTo>
                  <a:pt x="674624" y="635546"/>
                </a:lnTo>
                <a:lnTo>
                  <a:pt x="675601" y="635546"/>
                </a:lnTo>
                <a:lnTo>
                  <a:pt x="682904" y="622846"/>
                </a:lnTo>
                <a:lnTo>
                  <a:pt x="680580" y="622846"/>
                </a:lnTo>
                <a:lnTo>
                  <a:pt x="666635" y="622846"/>
                </a:lnTo>
                <a:lnTo>
                  <a:pt x="676516" y="610146"/>
                </a:lnTo>
                <a:lnTo>
                  <a:pt x="669544" y="610146"/>
                </a:lnTo>
                <a:lnTo>
                  <a:pt x="682904" y="597446"/>
                </a:lnTo>
                <a:lnTo>
                  <a:pt x="684060" y="597446"/>
                </a:lnTo>
                <a:lnTo>
                  <a:pt x="673608" y="584746"/>
                </a:lnTo>
                <a:lnTo>
                  <a:pt x="681736" y="584746"/>
                </a:lnTo>
                <a:lnTo>
                  <a:pt x="681164" y="572046"/>
                </a:lnTo>
                <a:lnTo>
                  <a:pt x="686968" y="572046"/>
                </a:lnTo>
                <a:lnTo>
                  <a:pt x="680580" y="559346"/>
                </a:lnTo>
                <a:lnTo>
                  <a:pt x="682904" y="559346"/>
                </a:lnTo>
                <a:lnTo>
                  <a:pt x="681418" y="546646"/>
                </a:lnTo>
                <a:lnTo>
                  <a:pt x="684644" y="546646"/>
                </a:lnTo>
                <a:lnTo>
                  <a:pt x="680580" y="533946"/>
                </a:lnTo>
                <a:lnTo>
                  <a:pt x="662571" y="533946"/>
                </a:lnTo>
                <a:lnTo>
                  <a:pt x="665480" y="521246"/>
                </a:lnTo>
                <a:lnTo>
                  <a:pt x="667219" y="521246"/>
                </a:lnTo>
                <a:lnTo>
                  <a:pt x="666064" y="508546"/>
                </a:lnTo>
                <a:lnTo>
                  <a:pt x="670712" y="508546"/>
                </a:lnTo>
                <a:lnTo>
                  <a:pt x="662571" y="495846"/>
                </a:lnTo>
                <a:lnTo>
                  <a:pt x="663155" y="495846"/>
                </a:lnTo>
                <a:lnTo>
                  <a:pt x="669544" y="483146"/>
                </a:lnTo>
                <a:lnTo>
                  <a:pt x="681164" y="483146"/>
                </a:lnTo>
                <a:lnTo>
                  <a:pt x="672452" y="470446"/>
                </a:lnTo>
                <a:lnTo>
                  <a:pt x="668693" y="470446"/>
                </a:lnTo>
                <a:lnTo>
                  <a:pt x="669112" y="457746"/>
                </a:lnTo>
                <a:lnTo>
                  <a:pt x="667219" y="457746"/>
                </a:lnTo>
                <a:lnTo>
                  <a:pt x="681736" y="445046"/>
                </a:lnTo>
                <a:lnTo>
                  <a:pt x="677672" y="445046"/>
                </a:lnTo>
                <a:lnTo>
                  <a:pt x="674776" y="432346"/>
                </a:lnTo>
                <a:lnTo>
                  <a:pt x="673023" y="432346"/>
                </a:lnTo>
                <a:lnTo>
                  <a:pt x="671690" y="419646"/>
                </a:lnTo>
                <a:lnTo>
                  <a:pt x="676656" y="406946"/>
                </a:lnTo>
                <a:lnTo>
                  <a:pt x="684466" y="406946"/>
                </a:lnTo>
                <a:lnTo>
                  <a:pt x="691616" y="394246"/>
                </a:lnTo>
                <a:lnTo>
                  <a:pt x="687501" y="394246"/>
                </a:lnTo>
                <a:lnTo>
                  <a:pt x="677379" y="381546"/>
                </a:lnTo>
                <a:lnTo>
                  <a:pt x="680110" y="381546"/>
                </a:lnTo>
                <a:lnTo>
                  <a:pt x="680288" y="368846"/>
                </a:lnTo>
                <a:lnTo>
                  <a:pt x="680910" y="356146"/>
                </a:lnTo>
                <a:lnTo>
                  <a:pt x="682244" y="356146"/>
                </a:lnTo>
                <a:lnTo>
                  <a:pt x="677100" y="343446"/>
                </a:lnTo>
                <a:lnTo>
                  <a:pt x="680580" y="343446"/>
                </a:lnTo>
                <a:lnTo>
                  <a:pt x="685812" y="330746"/>
                </a:lnTo>
                <a:lnTo>
                  <a:pt x="679323" y="330746"/>
                </a:lnTo>
                <a:lnTo>
                  <a:pt x="680288" y="318046"/>
                </a:lnTo>
                <a:lnTo>
                  <a:pt x="685812" y="318046"/>
                </a:lnTo>
                <a:lnTo>
                  <a:pt x="686384" y="305346"/>
                </a:lnTo>
                <a:lnTo>
                  <a:pt x="686168" y="305346"/>
                </a:lnTo>
                <a:lnTo>
                  <a:pt x="684034" y="292646"/>
                </a:lnTo>
                <a:lnTo>
                  <a:pt x="688708" y="292646"/>
                </a:lnTo>
                <a:lnTo>
                  <a:pt x="684352" y="279946"/>
                </a:lnTo>
                <a:lnTo>
                  <a:pt x="680872" y="279946"/>
                </a:lnTo>
                <a:lnTo>
                  <a:pt x="678256" y="267246"/>
                </a:lnTo>
                <a:lnTo>
                  <a:pt x="685647" y="279946"/>
                </a:lnTo>
                <a:lnTo>
                  <a:pt x="690892" y="279946"/>
                </a:lnTo>
                <a:lnTo>
                  <a:pt x="685152" y="267246"/>
                </a:lnTo>
                <a:lnTo>
                  <a:pt x="690257" y="267246"/>
                </a:lnTo>
                <a:lnTo>
                  <a:pt x="691032" y="254546"/>
                </a:lnTo>
                <a:lnTo>
                  <a:pt x="691375" y="254546"/>
                </a:lnTo>
                <a:lnTo>
                  <a:pt x="688136" y="241846"/>
                </a:lnTo>
                <a:lnTo>
                  <a:pt x="691032" y="241846"/>
                </a:lnTo>
                <a:lnTo>
                  <a:pt x="692200" y="254546"/>
                </a:lnTo>
                <a:lnTo>
                  <a:pt x="691616" y="241846"/>
                </a:lnTo>
                <a:lnTo>
                  <a:pt x="695680" y="241846"/>
                </a:lnTo>
                <a:lnTo>
                  <a:pt x="692200" y="229146"/>
                </a:lnTo>
                <a:lnTo>
                  <a:pt x="689292" y="229146"/>
                </a:lnTo>
                <a:lnTo>
                  <a:pt x="684644" y="216446"/>
                </a:lnTo>
                <a:lnTo>
                  <a:pt x="675347" y="216446"/>
                </a:lnTo>
                <a:lnTo>
                  <a:pt x="677672" y="203746"/>
                </a:lnTo>
                <a:lnTo>
                  <a:pt x="680580" y="203746"/>
                </a:lnTo>
                <a:lnTo>
                  <a:pt x="685812" y="191046"/>
                </a:lnTo>
                <a:lnTo>
                  <a:pt x="676516" y="191046"/>
                </a:lnTo>
                <a:lnTo>
                  <a:pt x="672452" y="178346"/>
                </a:lnTo>
                <a:lnTo>
                  <a:pt x="673023" y="178346"/>
                </a:lnTo>
                <a:lnTo>
                  <a:pt x="672452" y="165646"/>
                </a:lnTo>
                <a:lnTo>
                  <a:pt x="681164" y="165646"/>
                </a:lnTo>
                <a:lnTo>
                  <a:pt x="679996" y="178346"/>
                </a:lnTo>
                <a:lnTo>
                  <a:pt x="681164" y="178346"/>
                </a:lnTo>
                <a:lnTo>
                  <a:pt x="691616" y="191046"/>
                </a:lnTo>
                <a:lnTo>
                  <a:pt x="694524" y="191046"/>
                </a:lnTo>
                <a:lnTo>
                  <a:pt x="689406" y="178346"/>
                </a:lnTo>
                <a:lnTo>
                  <a:pt x="693153" y="178346"/>
                </a:lnTo>
                <a:lnTo>
                  <a:pt x="687908" y="165646"/>
                </a:lnTo>
                <a:lnTo>
                  <a:pt x="685228" y="165646"/>
                </a:lnTo>
                <a:lnTo>
                  <a:pt x="690448" y="152946"/>
                </a:lnTo>
                <a:lnTo>
                  <a:pt x="696887" y="152946"/>
                </a:lnTo>
                <a:lnTo>
                  <a:pt x="698373" y="165646"/>
                </a:lnTo>
                <a:lnTo>
                  <a:pt x="704977" y="165646"/>
                </a:lnTo>
                <a:lnTo>
                  <a:pt x="702475" y="152946"/>
                </a:lnTo>
                <a:lnTo>
                  <a:pt x="698512" y="152946"/>
                </a:lnTo>
                <a:lnTo>
                  <a:pt x="695744" y="140246"/>
                </a:lnTo>
                <a:lnTo>
                  <a:pt x="709625" y="140246"/>
                </a:lnTo>
                <a:lnTo>
                  <a:pt x="703237" y="127546"/>
                </a:lnTo>
                <a:lnTo>
                  <a:pt x="708456" y="127546"/>
                </a:lnTo>
                <a:lnTo>
                  <a:pt x="707301" y="114846"/>
                </a:lnTo>
                <a:lnTo>
                  <a:pt x="710679" y="114846"/>
                </a:lnTo>
                <a:lnTo>
                  <a:pt x="708456" y="102146"/>
                </a:lnTo>
                <a:lnTo>
                  <a:pt x="705370" y="89446"/>
                </a:lnTo>
                <a:lnTo>
                  <a:pt x="711949" y="89446"/>
                </a:lnTo>
                <a:lnTo>
                  <a:pt x="709041" y="76746"/>
                </a:lnTo>
                <a:lnTo>
                  <a:pt x="708863" y="75780"/>
                </a:lnTo>
                <a:lnTo>
                  <a:pt x="708253" y="74993"/>
                </a:lnTo>
                <a:lnTo>
                  <a:pt x="708888" y="76746"/>
                </a:lnTo>
                <a:lnTo>
                  <a:pt x="700328" y="76746"/>
                </a:lnTo>
                <a:lnTo>
                  <a:pt x="700328" y="89446"/>
                </a:lnTo>
                <a:lnTo>
                  <a:pt x="698588" y="89446"/>
                </a:lnTo>
                <a:lnTo>
                  <a:pt x="695096" y="76746"/>
                </a:lnTo>
                <a:lnTo>
                  <a:pt x="695680" y="76746"/>
                </a:lnTo>
                <a:lnTo>
                  <a:pt x="700328" y="89446"/>
                </a:lnTo>
                <a:lnTo>
                  <a:pt x="700328" y="76746"/>
                </a:lnTo>
                <a:lnTo>
                  <a:pt x="698004" y="76746"/>
                </a:lnTo>
                <a:lnTo>
                  <a:pt x="699744" y="64046"/>
                </a:lnTo>
                <a:lnTo>
                  <a:pt x="692772" y="64046"/>
                </a:lnTo>
                <a:lnTo>
                  <a:pt x="692772" y="102146"/>
                </a:lnTo>
                <a:lnTo>
                  <a:pt x="688708" y="102146"/>
                </a:lnTo>
                <a:lnTo>
                  <a:pt x="689292" y="89446"/>
                </a:lnTo>
                <a:lnTo>
                  <a:pt x="692772" y="102146"/>
                </a:lnTo>
                <a:lnTo>
                  <a:pt x="692772" y="64046"/>
                </a:lnTo>
                <a:lnTo>
                  <a:pt x="690943" y="64046"/>
                </a:lnTo>
                <a:lnTo>
                  <a:pt x="692200" y="51346"/>
                </a:lnTo>
                <a:lnTo>
                  <a:pt x="695629" y="51346"/>
                </a:lnTo>
                <a:lnTo>
                  <a:pt x="695680" y="38646"/>
                </a:lnTo>
                <a:lnTo>
                  <a:pt x="706653" y="38646"/>
                </a:lnTo>
                <a:lnTo>
                  <a:pt x="704024" y="51346"/>
                </a:lnTo>
                <a:lnTo>
                  <a:pt x="701738" y="64046"/>
                </a:lnTo>
                <a:lnTo>
                  <a:pt x="699744" y="64046"/>
                </a:lnTo>
                <a:lnTo>
                  <a:pt x="708253" y="74993"/>
                </a:lnTo>
                <a:lnTo>
                  <a:pt x="704253" y="64046"/>
                </a:lnTo>
                <a:lnTo>
                  <a:pt x="706716" y="64046"/>
                </a:lnTo>
                <a:lnTo>
                  <a:pt x="708863" y="75780"/>
                </a:lnTo>
                <a:lnTo>
                  <a:pt x="709625" y="76746"/>
                </a:lnTo>
                <a:lnTo>
                  <a:pt x="720077" y="76746"/>
                </a:lnTo>
                <a:lnTo>
                  <a:pt x="726465" y="64046"/>
                </a:lnTo>
                <a:lnTo>
                  <a:pt x="732828" y="64046"/>
                </a:lnTo>
                <a:lnTo>
                  <a:pt x="734669" y="51346"/>
                </a:lnTo>
                <a:lnTo>
                  <a:pt x="728611" y="51346"/>
                </a:lnTo>
                <a:lnTo>
                  <a:pt x="733501" y="38646"/>
                </a:lnTo>
                <a:lnTo>
                  <a:pt x="729119" y="25946"/>
                </a:lnTo>
                <a:lnTo>
                  <a:pt x="730529" y="25946"/>
                </a:lnTo>
                <a:lnTo>
                  <a:pt x="727049" y="13246"/>
                </a:lnTo>
                <a:lnTo>
                  <a:pt x="725297" y="13246"/>
                </a:lnTo>
                <a:lnTo>
                  <a:pt x="725297" y="64046"/>
                </a:lnTo>
                <a:lnTo>
                  <a:pt x="710996" y="64046"/>
                </a:lnTo>
                <a:lnTo>
                  <a:pt x="711301" y="51346"/>
                </a:lnTo>
                <a:lnTo>
                  <a:pt x="719607" y="51346"/>
                </a:lnTo>
                <a:lnTo>
                  <a:pt x="725297" y="64046"/>
                </a:lnTo>
                <a:lnTo>
                  <a:pt x="725297" y="13246"/>
                </a:lnTo>
                <a:lnTo>
                  <a:pt x="719493" y="13246"/>
                </a:lnTo>
                <a:lnTo>
                  <a:pt x="724725" y="25946"/>
                </a:lnTo>
                <a:lnTo>
                  <a:pt x="718324" y="25946"/>
                </a:lnTo>
                <a:lnTo>
                  <a:pt x="713689" y="13246"/>
                </a:lnTo>
                <a:lnTo>
                  <a:pt x="711365" y="13246"/>
                </a:lnTo>
                <a:lnTo>
                  <a:pt x="711365" y="38646"/>
                </a:lnTo>
                <a:lnTo>
                  <a:pt x="708456" y="38646"/>
                </a:lnTo>
                <a:lnTo>
                  <a:pt x="709041" y="25946"/>
                </a:lnTo>
                <a:lnTo>
                  <a:pt x="711365" y="38646"/>
                </a:lnTo>
                <a:lnTo>
                  <a:pt x="711365" y="13246"/>
                </a:lnTo>
                <a:lnTo>
                  <a:pt x="658507" y="13246"/>
                </a:lnTo>
                <a:lnTo>
                  <a:pt x="658507" y="495846"/>
                </a:lnTo>
                <a:lnTo>
                  <a:pt x="656767" y="508546"/>
                </a:lnTo>
                <a:lnTo>
                  <a:pt x="653859" y="495846"/>
                </a:lnTo>
                <a:lnTo>
                  <a:pt x="658507" y="495846"/>
                </a:lnTo>
                <a:lnTo>
                  <a:pt x="658507" y="13246"/>
                </a:lnTo>
                <a:lnTo>
                  <a:pt x="652703" y="13246"/>
                </a:lnTo>
                <a:lnTo>
                  <a:pt x="652703" y="356146"/>
                </a:lnTo>
                <a:lnTo>
                  <a:pt x="652703" y="368846"/>
                </a:lnTo>
                <a:lnTo>
                  <a:pt x="648042" y="368846"/>
                </a:lnTo>
                <a:lnTo>
                  <a:pt x="647687" y="356146"/>
                </a:lnTo>
                <a:lnTo>
                  <a:pt x="652703" y="356146"/>
                </a:lnTo>
                <a:lnTo>
                  <a:pt x="652703" y="13246"/>
                </a:lnTo>
                <a:lnTo>
                  <a:pt x="634695" y="13246"/>
                </a:lnTo>
                <a:lnTo>
                  <a:pt x="634695" y="38646"/>
                </a:lnTo>
                <a:lnTo>
                  <a:pt x="634695" y="51346"/>
                </a:lnTo>
                <a:lnTo>
                  <a:pt x="628307" y="51346"/>
                </a:lnTo>
                <a:lnTo>
                  <a:pt x="628307" y="38646"/>
                </a:lnTo>
                <a:lnTo>
                  <a:pt x="634695" y="38646"/>
                </a:lnTo>
                <a:lnTo>
                  <a:pt x="634695" y="13246"/>
                </a:lnTo>
                <a:lnTo>
                  <a:pt x="593458" y="13246"/>
                </a:lnTo>
                <a:lnTo>
                  <a:pt x="593458" y="394246"/>
                </a:lnTo>
                <a:lnTo>
                  <a:pt x="593458" y="406946"/>
                </a:lnTo>
                <a:lnTo>
                  <a:pt x="588225" y="406946"/>
                </a:lnTo>
                <a:lnTo>
                  <a:pt x="585901" y="394246"/>
                </a:lnTo>
                <a:lnTo>
                  <a:pt x="593458" y="394246"/>
                </a:lnTo>
                <a:lnTo>
                  <a:pt x="593458" y="13246"/>
                </a:lnTo>
                <a:lnTo>
                  <a:pt x="560400" y="13246"/>
                </a:lnTo>
                <a:lnTo>
                  <a:pt x="560400" y="102146"/>
                </a:lnTo>
                <a:lnTo>
                  <a:pt x="560400" y="114846"/>
                </a:lnTo>
                <a:lnTo>
                  <a:pt x="558660" y="102146"/>
                </a:lnTo>
                <a:lnTo>
                  <a:pt x="560400" y="102146"/>
                </a:lnTo>
                <a:lnTo>
                  <a:pt x="560400" y="13246"/>
                </a:lnTo>
                <a:lnTo>
                  <a:pt x="557491" y="13246"/>
                </a:lnTo>
                <a:lnTo>
                  <a:pt x="557491" y="114846"/>
                </a:lnTo>
                <a:lnTo>
                  <a:pt x="556920" y="127546"/>
                </a:lnTo>
                <a:lnTo>
                  <a:pt x="554012" y="118491"/>
                </a:lnTo>
                <a:lnTo>
                  <a:pt x="554012" y="127546"/>
                </a:lnTo>
                <a:lnTo>
                  <a:pt x="554012" y="140246"/>
                </a:lnTo>
                <a:lnTo>
                  <a:pt x="551688" y="127546"/>
                </a:lnTo>
                <a:lnTo>
                  <a:pt x="554012" y="127546"/>
                </a:lnTo>
                <a:lnTo>
                  <a:pt x="554012" y="118491"/>
                </a:lnTo>
                <a:lnTo>
                  <a:pt x="552843" y="114846"/>
                </a:lnTo>
                <a:lnTo>
                  <a:pt x="557491" y="114846"/>
                </a:lnTo>
                <a:lnTo>
                  <a:pt x="557491" y="13246"/>
                </a:lnTo>
                <a:lnTo>
                  <a:pt x="549948" y="13246"/>
                </a:lnTo>
                <a:lnTo>
                  <a:pt x="549948" y="127546"/>
                </a:lnTo>
                <a:lnTo>
                  <a:pt x="548982" y="134581"/>
                </a:lnTo>
                <a:lnTo>
                  <a:pt x="548982" y="178346"/>
                </a:lnTo>
                <a:lnTo>
                  <a:pt x="533057" y="178346"/>
                </a:lnTo>
                <a:lnTo>
                  <a:pt x="533171" y="165646"/>
                </a:lnTo>
                <a:lnTo>
                  <a:pt x="547763" y="165646"/>
                </a:lnTo>
                <a:lnTo>
                  <a:pt x="548982" y="178346"/>
                </a:lnTo>
                <a:lnTo>
                  <a:pt x="548982" y="134581"/>
                </a:lnTo>
                <a:lnTo>
                  <a:pt x="548640" y="137071"/>
                </a:lnTo>
                <a:lnTo>
                  <a:pt x="548208" y="127546"/>
                </a:lnTo>
                <a:lnTo>
                  <a:pt x="549948" y="127546"/>
                </a:lnTo>
                <a:lnTo>
                  <a:pt x="549948" y="13246"/>
                </a:lnTo>
                <a:lnTo>
                  <a:pt x="545299" y="13246"/>
                </a:lnTo>
                <a:lnTo>
                  <a:pt x="545299" y="127546"/>
                </a:lnTo>
                <a:lnTo>
                  <a:pt x="543560" y="140246"/>
                </a:lnTo>
                <a:lnTo>
                  <a:pt x="541235" y="127546"/>
                </a:lnTo>
                <a:lnTo>
                  <a:pt x="545299" y="127546"/>
                </a:lnTo>
                <a:lnTo>
                  <a:pt x="545299" y="13246"/>
                </a:lnTo>
                <a:lnTo>
                  <a:pt x="534212" y="13246"/>
                </a:lnTo>
                <a:lnTo>
                  <a:pt x="534212" y="76746"/>
                </a:lnTo>
                <a:lnTo>
                  <a:pt x="533831" y="89446"/>
                </a:lnTo>
                <a:lnTo>
                  <a:pt x="531926" y="89446"/>
                </a:lnTo>
                <a:lnTo>
                  <a:pt x="530771" y="76746"/>
                </a:lnTo>
                <a:lnTo>
                  <a:pt x="534212" y="76746"/>
                </a:lnTo>
                <a:lnTo>
                  <a:pt x="534212" y="13246"/>
                </a:lnTo>
                <a:lnTo>
                  <a:pt x="517423" y="13246"/>
                </a:lnTo>
                <a:lnTo>
                  <a:pt x="517423" y="64046"/>
                </a:lnTo>
                <a:lnTo>
                  <a:pt x="512191" y="64046"/>
                </a:lnTo>
                <a:lnTo>
                  <a:pt x="512191" y="254546"/>
                </a:lnTo>
                <a:lnTo>
                  <a:pt x="512191" y="267246"/>
                </a:lnTo>
                <a:lnTo>
                  <a:pt x="507542" y="267246"/>
                </a:lnTo>
                <a:lnTo>
                  <a:pt x="505802" y="254546"/>
                </a:lnTo>
                <a:lnTo>
                  <a:pt x="512191" y="254546"/>
                </a:lnTo>
                <a:lnTo>
                  <a:pt x="512191" y="64046"/>
                </a:lnTo>
                <a:lnTo>
                  <a:pt x="509866" y="64046"/>
                </a:lnTo>
                <a:lnTo>
                  <a:pt x="509866" y="51346"/>
                </a:lnTo>
                <a:lnTo>
                  <a:pt x="517423" y="64046"/>
                </a:lnTo>
                <a:lnTo>
                  <a:pt x="517423" y="13246"/>
                </a:lnTo>
                <a:lnTo>
                  <a:pt x="495998" y="13246"/>
                </a:lnTo>
                <a:lnTo>
                  <a:pt x="490702" y="25946"/>
                </a:lnTo>
                <a:lnTo>
                  <a:pt x="488962" y="25946"/>
                </a:lnTo>
                <a:lnTo>
                  <a:pt x="508127" y="38646"/>
                </a:lnTo>
                <a:lnTo>
                  <a:pt x="494766" y="38646"/>
                </a:lnTo>
                <a:lnTo>
                  <a:pt x="499999" y="51346"/>
                </a:lnTo>
                <a:lnTo>
                  <a:pt x="503910" y="51346"/>
                </a:lnTo>
                <a:lnTo>
                  <a:pt x="508711" y="64046"/>
                </a:lnTo>
                <a:lnTo>
                  <a:pt x="506895" y="62522"/>
                </a:lnTo>
                <a:lnTo>
                  <a:pt x="506895" y="76746"/>
                </a:lnTo>
                <a:lnTo>
                  <a:pt x="506387" y="82664"/>
                </a:lnTo>
                <a:lnTo>
                  <a:pt x="506387" y="229146"/>
                </a:lnTo>
                <a:lnTo>
                  <a:pt x="497420" y="229146"/>
                </a:lnTo>
                <a:lnTo>
                  <a:pt x="490842" y="216446"/>
                </a:lnTo>
                <a:lnTo>
                  <a:pt x="495350" y="216446"/>
                </a:lnTo>
                <a:lnTo>
                  <a:pt x="500761" y="216446"/>
                </a:lnTo>
                <a:lnTo>
                  <a:pt x="506387" y="229146"/>
                </a:lnTo>
                <a:lnTo>
                  <a:pt x="506387" y="82664"/>
                </a:lnTo>
                <a:lnTo>
                  <a:pt x="505802" y="89446"/>
                </a:lnTo>
                <a:lnTo>
                  <a:pt x="499414" y="76746"/>
                </a:lnTo>
                <a:lnTo>
                  <a:pt x="506895" y="76746"/>
                </a:lnTo>
                <a:lnTo>
                  <a:pt x="506895" y="62522"/>
                </a:lnTo>
                <a:lnTo>
                  <a:pt x="493610" y="51346"/>
                </a:lnTo>
                <a:lnTo>
                  <a:pt x="499999" y="51346"/>
                </a:lnTo>
                <a:lnTo>
                  <a:pt x="489534" y="38646"/>
                </a:lnTo>
                <a:lnTo>
                  <a:pt x="486054" y="51346"/>
                </a:lnTo>
                <a:lnTo>
                  <a:pt x="491299" y="51346"/>
                </a:lnTo>
                <a:lnTo>
                  <a:pt x="487794" y="64046"/>
                </a:lnTo>
                <a:lnTo>
                  <a:pt x="489394" y="64046"/>
                </a:lnTo>
                <a:lnTo>
                  <a:pt x="493788" y="76746"/>
                </a:lnTo>
                <a:lnTo>
                  <a:pt x="498246" y="76746"/>
                </a:lnTo>
                <a:lnTo>
                  <a:pt x="501738" y="89446"/>
                </a:lnTo>
                <a:lnTo>
                  <a:pt x="484314" y="89446"/>
                </a:lnTo>
                <a:lnTo>
                  <a:pt x="483146" y="102146"/>
                </a:lnTo>
                <a:lnTo>
                  <a:pt x="487210" y="102146"/>
                </a:lnTo>
                <a:lnTo>
                  <a:pt x="492683" y="114846"/>
                </a:lnTo>
                <a:lnTo>
                  <a:pt x="486486" y="114846"/>
                </a:lnTo>
                <a:lnTo>
                  <a:pt x="495566" y="127546"/>
                </a:lnTo>
                <a:lnTo>
                  <a:pt x="501154" y="127546"/>
                </a:lnTo>
                <a:lnTo>
                  <a:pt x="496735" y="140246"/>
                </a:lnTo>
                <a:lnTo>
                  <a:pt x="498475" y="140246"/>
                </a:lnTo>
                <a:lnTo>
                  <a:pt x="498792" y="152946"/>
                </a:lnTo>
                <a:lnTo>
                  <a:pt x="495922" y="152946"/>
                </a:lnTo>
                <a:lnTo>
                  <a:pt x="498246" y="165646"/>
                </a:lnTo>
                <a:lnTo>
                  <a:pt x="493026" y="165646"/>
                </a:lnTo>
                <a:lnTo>
                  <a:pt x="502894" y="178346"/>
                </a:lnTo>
                <a:lnTo>
                  <a:pt x="496506" y="178346"/>
                </a:lnTo>
                <a:lnTo>
                  <a:pt x="504634" y="191046"/>
                </a:lnTo>
                <a:lnTo>
                  <a:pt x="489470" y="191046"/>
                </a:lnTo>
                <a:lnTo>
                  <a:pt x="491426" y="203746"/>
                </a:lnTo>
                <a:lnTo>
                  <a:pt x="491858" y="203746"/>
                </a:lnTo>
                <a:lnTo>
                  <a:pt x="489534" y="216446"/>
                </a:lnTo>
                <a:lnTo>
                  <a:pt x="487794" y="216446"/>
                </a:lnTo>
                <a:lnTo>
                  <a:pt x="486638" y="229146"/>
                </a:lnTo>
                <a:lnTo>
                  <a:pt x="493026" y="229146"/>
                </a:lnTo>
                <a:lnTo>
                  <a:pt x="486206" y="241846"/>
                </a:lnTo>
                <a:lnTo>
                  <a:pt x="474433" y="241846"/>
                </a:lnTo>
                <a:lnTo>
                  <a:pt x="486638" y="254546"/>
                </a:lnTo>
                <a:lnTo>
                  <a:pt x="484098" y="254546"/>
                </a:lnTo>
                <a:lnTo>
                  <a:pt x="484606" y="267246"/>
                </a:lnTo>
                <a:lnTo>
                  <a:pt x="490118" y="267246"/>
                </a:lnTo>
                <a:lnTo>
                  <a:pt x="506958" y="267246"/>
                </a:lnTo>
                <a:lnTo>
                  <a:pt x="506958" y="279946"/>
                </a:lnTo>
                <a:lnTo>
                  <a:pt x="503478" y="279946"/>
                </a:lnTo>
                <a:lnTo>
                  <a:pt x="499414" y="292646"/>
                </a:lnTo>
                <a:lnTo>
                  <a:pt x="493382" y="279946"/>
                </a:lnTo>
                <a:lnTo>
                  <a:pt x="475018" y="279946"/>
                </a:lnTo>
                <a:lnTo>
                  <a:pt x="470369" y="292646"/>
                </a:lnTo>
                <a:lnTo>
                  <a:pt x="477634" y="292646"/>
                </a:lnTo>
                <a:lnTo>
                  <a:pt x="468363" y="305346"/>
                </a:lnTo>
                <a:lnTo>
                  <a:pt x="472109" y="305346"/>
                </a:lnTo>
                <a:lnTo>
                  <a:pt x="488759" y="305346"/>
                </a:lnTo>
                <a:lnTo>
                  <a:pt x="486054" y="318046"/>
                </a:lnTo>
                <a:lnTo>
                  <a:pt x="472109" y="305346"/>
                </a:lnTo>
                <a:lnTo>
                  <a:pt x="474141" y="318046"/>
                </a:lnTo>
                <a:lnTo>
                  <a:pt x="480250" y="318046"/>
                </a:lnTo>
                <a:lnTo>
                  <a:pt x="483146" y="330746"/>
                </a:lnTo>
                <a:lnTo>
                  <a:pt x="470369" y="318046"/>
                </a:lnTo>
                <a:lnTo>
                  <a:pt x="472427" y="330746"/>
                </a:lnTo>
                <a:lnTo>
                  <a:pt x="475894" y="330746"/>
                </a:lnTo>
                <a:lnTo>
                  <a:pt x="479361" y="343446"/>
                </a:lnTo>
                <a:lnTo>
                  <a:pt x="469785" y="343446"/>
                </a:lnTo>
                <a:lnTo>
                  <a:pt x="471233" y="356146"/>
                </a:lnTo>
                <a:lnTo>
                  <a:pt x="468706" y="356146"/>
                </a:lnTo>
                <a:lnTo>
                  <a:pt x="463664" y="368846"/>
                </a:lnTo>
                <a:lnTo>
                  <a:pt x="457593" y="381546"/>
                </a:lnTo>
                <a:lnTo>
                  <a:pt x="462826" y="381546"/>
                </a:lnTo>
                <a:lnTo>
                  <a:pt x="469214" y="394246"/>
                </a:lnTo>
                <a:lnTo>
                  <a:pt x="473862" y="394246"/>
                </a:lnTo>
                <a:lnTo>
                  <a:pt x="474586" y="406946"/>
                </a:lnTo>
                <a:lnTo>
                  <a:pt x="472109" y="406946"/>
                </a:lnTo>
                <a:lnTo>
                  <a:pt x="477342" y="419646"/>
                </a:lnTo>
                <a:lnTo>
                  <a:pt x="476186" y="406946"/>
                </a:lnTo>
                <a:lnTo>
                  <a:pt x="490702" y="406946"/>
                </a:lnTo>
                <a:lnTo>
                  <a:pt x="489534" y="419646"/>
                </a:lnTo>
                <a:lnTo>
                  <a:pt x="477342" y="419646"/>
                </a:lnTo>
                <a:lnTo>
                  <a:pt x="476186" y="419646"/>
                </a:lnTo>
                <a:lnTo>
                  <a:pt x="474345" y="432346"/>
                </a:lnTo>
                <a:lnTo>
                  <a:pt x="474141" y="432346"/>
                </a:lnTo>
                <a:lnTo>
                  <a:pt x="471766" y="445046"/>
                </a:lnTo>
                <a:lnTo>
                  <a:pt x="463397" y="445046"/>
                </a:lnTo>
                <a:lnTo>
                  <a:pt x="469188" y="457746"/>
                </a:lnTo>
                <a:lnTo>
                  <a:pt x="478497" y="457746"/>
                </a:lnTo>
                <a:lnTo>
                  <a:pt x="471373" y="470446"/>
                </a:lnTo>
                <a:lnTo>
                  <a:pt x="461022" y="470446"/>
                </a:lnTo>
                <a:lnTo>
                  <a:pt x="455853" y="483146"/>
                </a:lnTo>
                <a:lnTo>
                  <a:pt x="472694" y="483146"/>
                </a:lnTo>
                <a:lnTo>
                  <a:pt x="458762" y="495846"/>
                </a:lnTo>
                <a:lnTo>
                  <a:pt x="456438" y="495846"/>
                </a:lnTo>
                <a:lnTo>
                  <a:pt x="466305" y="508546"/>
                </a:lnTo>
                <a:lnTo>
                  <a:pt x="458177" y="508546"/>
                </a:lnTo>
                <a:lnTo>
                  <a:pt x="462241" y="521246"/>
                </a:lnTo>
                <a:lnTo>
                  <a:pt x="457593" y="521246"/>
                </a:lnTo>
                <a:lnTo>
                  <a:pt x="461073" y="533946"/>
                </a:lnTo>
                <a:lnTo>
                  <a:pt x="452945" y="521246"/>
                </a:lnTo>
                <a:lnTo>
                  <a:pt x="452945" y="533946"/>
                </a:lnTo>
                <a:lnTo>
                  <a:pt x="454685" y="533946"/>
                </a:lnTo>
                <a:lnTo>
                  <a:pt x="456869" y="546646"/>
                </a:lnTo>
                <a:lnTo>
                  <a:pt x="469785" y="546646"/>
                </a:lnTo>
                <a:lnTo>
                  <a:pt x="477342" y="546646"/>
                </a:lnTo>
                <a:lnTo>
                  <a:pt x="473062" y="551116"/>
                </a:lnTo>
                <a:lnTo>
                  <a:pt x="479082" y="559346"/>
                </a:lnTo>
                <a:lnTo>
                  <a:pt x="472694" y="559346"/>
                </a:lnTo>
                <a:lnTo>
                  <a:pt x="471246" y="552996"/>
                </a:lnTo>
                <a:lnTo>
                  <a:pt x="465150" y="559346"/>
                </a:lnTo>
                <a:lnTo>
                  <a:pt x="453961" y="559346"/>
                </a:lnTo>
                <a:lnTo>
                  <a:pt x="452170" y="572046"/>
                </a:lnTo>
                <a:lnTo>
                  <a:pt x="454113" y="572046"/>
                </a:lnTo>
                <a:lnTo>
                  <a:pt x="458762" y="584746"/>
                </a:lnTo>
                <a:lnTo>
                  <a:pt x="468630" y="584746"/>
                </a:lnTo>
                <a:lnTo>
                  <a:pt x="477342" y="597446"/>
                </a:lnTo>
                <a:lnTo>
                  <a:pt x="474433" y="597446"/>
                </a:lnTo>
                <a:lnTo>
                  <a:pt x="466890" y="610146"/>
                </a:lnTo>
                <a:lnTo>
                  <a:pt x="470369" y="610146"/>
                </a:lnTo>
                <a:lnTo>
                  <a:pt x="472109" y="622846"/>
                </a:lnTo>
                <a:lnTo>
                  <a:pt x="474141" y="629196"/>
                </a:lnTo>
                <a:lnTo>
                  <a:pt x="479082" y="635546"/>
                </a:lnTo>
                <a:lnTo>
                  <a:pt x="476186" y="635546"/>
                </a:lnTo>
                <a:lnTo>
                  <a:pt x="474141" y="629196"/>
                </a:lnTo>
                <a:lnTo>
                  <a:pt x="469214" y="622846"/>
                </a:lnTo>
                <a:lnTo>
                  <a:pt x="472694" y="635546"/>
                </a:lnTo>
                <a:lnTo>
                  <a:pt x="473862" y="635546"/>
                </a:lnTo>
                <a:lnTo>
                  <a:pt x="480822" y="648246"/>
                </a:lnTo>
                <a:lnTo>
                  <a:pt x="477342" y="644245"/>
                </a:lnTo>
                <a:lnTo>
                  <a:pt x="477342" y="648246"/>
                </a:lnTo>
                <a:lnTo>
                  <a:pt x="474433" y="648246"/>
                </a:lnTo>
                <a:lnTo>
                  <a:pt x="472262" y="640308"/>
                </a:lnTo>
                <a:lnTo>
                  <a:pt x="477342" y="648246"/>
                </a:lnTo>
                <a:lnTo>
                  <a:pt x="477342" y="644245"/>
                </a:lnTo>
                <a:lnTo>
                  <a:pt x="471487" y="637501"/>
                </a:lnTo>
                <a:lnTo>
                  <a:pt x="470954" y="635546"/>
                </a:lnTo>
                <a:lnTo>
                  <a:pt x="468299" y="631926"/>
                </a:lnTo>
                <a:lnTo>
                  <a:pt x="468896" y="633387"/>
                </a:lnTo>
                <a:lnTo>
                  <a:pt x="470369" y="635546"/>
                </a:lnTo>
                <a:lnTo>
                  <a:pt x="469785" y="635546"/>
                </a:lnTo>
                <a:lnTo>
                  <a:pt x="468896" y="633387"/>
                </a:lnTo>
                <a:lnTo>
                  <a:pt x="466636" y="630110"/>
                </a:lnTo>
                <a:lnTo>
                  <a:pt x="468630" y="635546"/>
                </a:lnTo>
                <a:lnTo>
                  <a:pt x="468350" y="635546"/>
                </a:lnTo>
                <a:lnTo>
                  <a:pt x="468350" y="648246"/>
                </a:lnTo>
                <a:lnTo>
                  <a:pt x="466305" y="648246"/>
                </a:lnTo>
                <a:lnTo>
                  <a:pt x="464566" y="635546"/>
                </a:lnTo>
                <a:lnTo>
                  <a:pt x="465721" y="635546"/>
                </a:lnTo>
                <a:lnTo>
                  <a:pt x="468350" y="648246"/>
                </a:lnTo>
                <a:lnTo>
                  <a:pt x="468350" y="635546"/>
                </a:lnTo>
                <a:lnTo>
                  <a:pt x="467118" y="635546"/>
                </a:lnTo>
                <a:lnTo>
                  <a:pt x="466229" y="631990"/>
                </a:lnTo>
                <a:lnTo>
                  <a:pt x="466890" y="635546"/>
                </a:lnTo>
                <a:lnTo>
                  <a:pt x="466229" y="635546"/>
                </a:lnTo>
                <a:lnTo>
                  <a:pt x="462229" y="623684"/>
                </a:lnTo>
                <a:lnTo>
                  <a:pt x="461657" y="622846"/>
                </a:lnTo>
                <a:lnTo>
                  <a:pt x="460209" y="622846"/>
                </a:lnTo>
                <a:lnTo>
                  <a:pt x="461352" y="628142"/>
                </a:lnTo>
                <a:lnTo>
                  <a:pt x="463397" y="635546"/>
                </a:lnTo>
                <a:lnTo>
                  <a:pt x="462965" y="635546"/>
                </a:lnTo>
                <a:lnTo>
                  <a:pt x="461352" y="628142"/>
                </a:lnTo>
                <a:lnTo>
                  <a:pt x="459917" y="622846"/>
                </a:lnTo>
                <a:lnTo>
                  <a:pt x="462241" y="635546"/>
                </a:lnTo>
                <a:lnTo>
                  <a:pt x="457009" y="635546"/>
                </a:lnTo>
                <a:lnTo>
                  <a:pt x="456438" y="622846"/>
                </a:lnTo>
                <a:lnTo>
                  <a:pt x="455853" y="635546"/>
                </a:lnTo>
                <a:lnTo>
                  <a:pt x="455269" y="635546"/>
                </a:lnTo>
                <a:lnTo>
                  <a:pt x="455853" y="622846"/>
                </a:lnTo>
                <a:lnTo>
                  <a:pt x="455269" y="622846"/>
                </a:lnTo>
                <a:lnTo>
                  <a:pt x="454685" y="622846"/>
                </a:lnTo>
                <a:lnTo>
                  <a:pt x="451789" y="635546"/>
                </a:lnTo>
                <a:lnTo>
                  <a:pt x="447205" y="635546"/>
                </a:lnTo>
                <a:lnTo>
                  <a:pt x="448525" y="622846"/>
                </a:lnTo>
                <a:lnTo>
                  <a:pt x="446239" y="622846"/>
                </a:lnTo>
                <a:lnTo>
                  <a:pt x="440753" y="635546"/>
                </a:lnTo>
                <a:lnTo>
                  <a:pt x="444817" y="622846"/>
                </a:lnTo>
                <a:lnTo>
                  <a:pt x="436105" y="622846"/>
                </a:lnTo>
                <a:lnTo>
                  <a:pt x="441337" y="610146"/>
                </a:lnTo>
                <a:lnTo>
                  <a:pt x="432625" y="610146"/>
                </a:lnTo>
                <a:lnTo>
                  <a:pt x="432041" y="610146"/>
                </a:lnTo>
                <a:lnTo>
                  <a:pt x="431457" y="610146"/>
                </a:lnTo>
                <a:lnTo>
                  <a:pt x="431457" y="611962"/>
                </a:lnTo>
                <a:lnTo>
                  <a:pt x="427977" y="622846"/>
                </a:lnTo>
                <a:lnTo>
                  <a:pt x="424497" y="622846"/>
                </a:lnTo>
                <a:lnTo>
                  <a:pt x="431457" y="611962"/>
                </a:lnTo>
                <a:lnTo>
                  <a:pt x="431457" y="610146"/>
                </a:lnTo>
                <a:lnTo>
                  <a:pt x="414909" y="610146"/>
                </a:lnTo>
                <a:lnTo>
                  <a:pt x="407301" y="597446"/>
                </a:lnTo>
                <a:lnTo>
                  <a:pt x="398322" y="597446"/>
                </a:lnTo>
                <a:lnTo>
                  <a:pt x="394881" y="584746"/>
                </a:lnTo>
                <a:lnTo>
                  <a:pt x="398310" y="584746"/>
                </a:lnTo>
                <a:lnTo>
                  <a:pt x="394728" y="572046"/>
                </a:lnTo>
                <a:lnTo>
                  <a:pt x="387908" y="572046"/>
                </a:lnTo>
                <a:lnTo>
                  <a:pt x="389077" y="559346"/>
                </a:lnTo>
                <a:lnTo>
                  <a:pt x="382689" y="572046"/>
                </a:lnTo>
                <a:lnTo>
                  <a:pt x="371182" y="572046"/>
                </a:lnTo>
                <a:lnTo>
                  <a:pt x="383260" y="559346"/>
                </a:lnTo>
                <a:lnTo>
                  <a:pt x="372224" y="559346"/>
                </a:lnTo>
                <a:lnTo>
                  <a:pt x="376288" y="546646"/>
                </a:lnTo>
                <a:lnTo>
                  <a:pt x="369976" y="557276"/>
                </a:lnTo>
                <a:lnTo>
                  <a:pt x="369976" y="572046"/>
                </a:lnTo>
                <a:lnTo>
                  <a:pt x="362546" y="584746"/>
                </a:lnTo>
                <a:lnTo>
                  <a:pt x="357136" y="584746"/>
                </a:lnTo>
                <a:lnTo>
                  <a:pt x="365950" y="572046"/>
                </a:lnTo>
                <a:lnTo>
                  <a:pt x="369976" y="572046"/>
                </a:lnTo>
                <a:lnTo>
                  <a:pt x="369976" y="557276"/>
                </a:lnTo>
                <a:lnTo>
                  <a:pt x="368744" y="559346"/>
                </a:lnTo>
                <a:lnTo>
                  <a:pt x="361200" y="559346"/>
                </a:lnTo>
                <a:lnTo>
                  <a:pt x="361784" y="546646"/>
                </a:lnTo>
                <a:lnTo>
                  <a:pt x="347154" y="546646"/>
                </a:lnTo>
                <a:lnTo>
                  <a:pt x="345516" y="533946"/>
                </a:lnTo>
                <a:lnTo>
                  <a:pt x="349580" y="533946"/>
                </a:lnTo>
                <a:lnTo>
                  <a:pt x="347840" y="521246"/>
                </a:lnTo>
                <a:lnTo>
                  <a:pt x="337388" y="533946"/>
                </a:lnTo>
                <a:lnTo>
                  <a:pt x="339712" y="521246"/>
                </a:lnTo>
                <a:lnTo>
                  <a:pt x="329260" y="521246"/>
                </a:lnTo>
                <a:lnTo>
                  <a:pt x="321716" y="533946"/>
                </a:lnTo>
                <a:lnTo>
                  <a:pt x="322872" y="521246"/>
                </a:lnTo>
                <a:lnTo>
                  <a:pt x="319392" y="521246"/>
                </a:lnTo>
                <a:lnTo>
                  <a:pt x="322872" y="508546"/>
                </a:lnTo>
                <a:lnTo>
                  <a:pt x="319392" y="508546"/>
                </a:lnTo>
                <a:lnTo>
                  <a:pt x="321945" y="503466"/>
                </a:lnTo>
                <a:lnTo>
                  <a:pt x="318223" y="508546"/>
                </a:lnTo>
                <a:lnTo>
                  <a:pt x="319963" y="495846"/>
                </a:lnTo>
                <a:lnTo>
                  <a:pt x="321132" y="483146"/>
                </a:lnTo>
                <a:lnTo>
                  <a:pt x="326351" y="483146"/>
                </a:lnTo>
                <a:lnTo>
                  <a:pt x="320370" y="470446"/>
                </a:lnTo>
                <a:lnTo>
                  <a:pt x="306425" y="470446"/>
                </a:lnTo>
                <a:lnTo>
                  <a:pt x="303707" y="457746"/>
                </a:lnTo>
                <a:lnTo>
                  <a:pt x="301383" y="457746"/>
                </a:lnTo>
                <a:lnTo>
                  <a:pt x="310095" y="445046"/>
                </a:lnTo>
                <a:lnTo>
                  <a:pt x="299643" y="445046"/>
                </a:lnTo>
                <a:lnTo>
                  <a:pt x="290347" y="432346"/>
                </a:lnTo>
                <a:lnTo>
                  <a:pt x="294995" y="432346"/>
                </a:lnTo>
                <a:lnTo>
                  <a:pt x="295579" y="419646"/>
                </a:lnTo>
                <a:lnTo>
                  <a:pt x="290715" y="419646"/>
                </a:lnTo>
                <a:lnTo>
                  <a:pt x="288290" y="406946"/>
                </a:lnTo>
                <a:lnTo>
                  <a:pt x="276631" y="406946"/>
                </a:lnTo>
                <a:lnTo>
                  <a:pt x="276529" y="394246"/>
                </a:lnTo>
                <a:lnTo>
                  <a:pt x="270611" y="394246"/>
                </a:lnTo>
                <a:lnTo>
                  <a:pt x="274675" y="381546"/>
                </a:lnTo>
                <a:lnTo>
                  <a:pt x="269671" y="381546"/>
                </a:lnTo>
                <a:lnTo>
                  <a:pt x="269443" y="381546"/>
                </a:lnTo>
                <a:lnTo>
                  <a:pt x="268871" y="381546"/>
                </a:lnTo>
                <a:lnTo>
                  <a:pt x="268871" y="419646"/>
                </a:lnTo>
                <a:lnTo>
                  <a:pt x="259575" y="419646"/>
                </a:lnTo>
                <a:lnTo>
                  <a:pt x="263055" y="406946"/>
                </a:lnTo>
                <a:lnTo>
                  <a:pt x="266547" y="406946"/>
                </a:lnTo>
                <a:lnTo>
                  <a:pt x="268871" y="419646"/>
                </a:lnTo>
                <a:lnTo>
                  <a:pt x="268871" y="381546"/>
                </a:lnTo>
                <a:lnTo>
                  <a:pt x="257403" y="381546"/>
                </a:lnTo>
                <a:lnTo>
                  <a:pt x="253403" y="368846"/>
                </a:lnTo>
                <a:lnTo>
                  <a:pt x="270611" y="368846"/>
                </a:lnTo>
                <a:lnTo>
                  <a:pt x="274091" y="356146"/>
                </a:lnTo>
                <a:lnTo>
                  <a:pt x="266547" y="356146"/>
                </a:lnTo>
                <a:lnTo>
                  <a:pt x="271767" y="343446"/>
                </a:lnTo>
                <a:lnTo>
                  <a:pt x="267119" y="343446"/>
                </a:lnTo>
                <a:lnTo>
                  <a:pt x="270611" y="330746"/>
                </a:lnTo>
                <a:lnTo>
                  <a:pt x="263486" y="330746"/>
                </a:lnTo>
                <a:lnTo>
                  <a:pt x="264731" y="318046"/>
                </a:lnTo>
                <a:lnTo>
                  <a:pt x="249694" y="318046"/>
                </a:lnTo>
                <a:lnTo>
                  <a:pt x="249694" y="699046"/>
                </a:lnTo>
                <a:lnTo>
                  <a:pt x="247967" y="711746"/>
                </a:lnTo>
                <a:lnTo>
                  <a:pt x="246799" y="699046"/>
                </a:lnTo>
                <a:lnTo>
                  <a:pt x="249694" y="699046"/>
                </a:lnTo>
                <a:lnTo>
                  <a:pt x="249694" y="318046"/>
                </a:lnTo>
                <a:lnTo>
                  <a:pt x="245059" y="318046"/>
                </a:lnTo>
                <a:lnTo>
                  <a:pt x="245059" y="381546"/>
                </a:lnTo>
                <a:lnTo>
                  <a:pt x="245059" y="394246"/>
                </a:lnTo>
                <a:lnTo>
                  <a:pt x="238671" y="394246"/>
                </a:lnTo>
                <a:lnTo>
                  <a:pt x="245059" y="381546"/>
                </a:lnTo>
                <a:lnTo>
                  <a:pt x="245059" y="318046"/>
                </a:lnTo>
                <a:lnTo>
                  <a:pt x="229958" y="318046"/>
                </a:lnTo>
                <a:lnTo>
                  <a:pt x="235178" y="305346"/>
                </a:lnTo>
                <a:lnTo>
                  <a:pt x="225894" y="305346"/>
                </a:lnTo>
                <a:lnTo>
                  <a:pt x="223291" y="292646"/>
                </a:lnTo>
                <a:lnTo>
                  <a:pt x="220738" y="279946"/>
                </a:lnTo>
                <a:lnTo>
                  <a:pt x="218300" y="279946"/>
                </a:lnTo>
                <a:lnTo>
                  <a:pt x="216027" y="267246"/>
                </a:lnTo>
                <a:lnTo>
                  <a:pt x="238086" y="267246"/>
                </a:lnTo>
                <a:lnTo>
                  <a:pt x="245783" y="254546"/>
                </a:lnTo>
                <a:lnTo>
                  <a:pt x="252603" y="254546"/>
                </a:lnTo>
                <a:lnTo>
                  <a:pt x="256667" y="241846"/>
                </a:lnTo>
                <a:lnTo>
                  <a:pt x="250278" y="241846"/>
                </a:lnTo>
                <a:lnTo>
                  <a:pt x="252603" y="229146"/>
                </a:lnTo>
                <a:lnTo>
                  <a:pt x="240995" y="229146"/>
                </a:lnTo>
                <a:lnTo>
                  <a:pt x="249897" y="216446"/>
                </a:lnTo>
                <a:lnTo>
                  <a:pt x="249123" y="216446"/>
                </a:lnTo>
                <a:lnTo>
                  <a:pt x="246875" y="203746"/>
                </a:lnTo>
                <a:lnTo>
                  <a:pt x="226466" y="203746"/>
                </a:lnTo>
                <a:lnTo>
                  <a:pt x="235038" y="191046"/>
                </a:lnTo>
                <a:lnTo>
                  <a:pt x="235762" y="191046"/>
                </a:lnTo>
                <a:lnTo>
                  <a:pt x="243890" y="178346"/>
                </a:lnTo>
                <a:lnTo>
                  <a:pt x="236347" y="178346"/>
                </a:lnTo>
                <a:lnTo>
                  <a:pt x="236347" y="165646"/>
                </a:lnTo>
                <a:lnTo>
                  <a:pt x="227050" y="165646"/>
                </a:lnTo>
                <a:lnTo>
                  <a:pt x="222415" y="152946"/>
                </a:lnTo>
                <a:lnTo>
                  <a:pt x="222415" y="165646"/>
                </a:lnTo>
                <a:lnTo>
                  <a:pt x="215442" y="165646"/>
                </a:lnTo>
                <a:lnTo>
                  <a:pt x="215442" y="254546"/>
                </a:lnTo>
                <a:lnTo>
                  <a:pt x="209638" y="254546"/>
                </a:lnTo>
                <a:lnTo>
                  <a:pt x="209638" y="267246"/>
                </a:lnTo>
                <a:lnTo>
                  <a:pt x="206146" y="279946"/>
                </a:lnTo>
                <a:lnTo>
                  <a:pt x="204406" y="279946"/>
                </a:lnTo>
                <a:lnTo>
                  <a:pt x="204406" y="305346"/>
                </a:lnTo>
                <a:lnTo>
                  <a:pt x="204406" y="318046"/>
                </a:lnTo>
                <a:lnTo>
                  <a:pt x="191274" y="318046"/>
                </a:lnTo>
                <a:lnTo>
                  <a:pt x="194652" y="305346"/>
                </a:lnTo>
                <a:lnTo>
                  <a:pt x="204406" y="305346"/>
                </a:lnTo>
                <a:lnTo>
                  <a:pt x="204406" y="279946"/>
                </a:lnTo>
                <a:lnTo>
                  <a:pt x="198018" y="279946"/>
                </a:lnTo>
                <a:lnTo>
                  <a:pt x="197446" y="267246"/>
                </a:lnTo>
                <a:lnTo>
                  <a:pt x="209638" y="267246"/>
                </a:lnTo>
                <a:lnTo>
                  <a:pt x="209638" y="254546"/>
                </a:lnTo>
                <a:lnTo>
                  <a:pt x="209054" y="254546"/>
                </a:lnTo>
                <a:lnTo>
                  <a:pt x="210210" y="241846"/>
                </a:lnTo>
                <a:lnTo>
                  <a:pt x="215442" y="254546"/>
                </a:lnTo>
                <a:lnTo>
                  <a:pt x="215442" y="165646"/>
                </a:lnTo>
                <a:lnTo>
                  <a:pt x="212534" y="165646"/>
                </a:lnTo>
                <a:lnTo>
                  <a:pt x="218808" y="152946"/>
                </a:lnTo>
                <a:lnTo>
                  <a:pt x="220891" y="152946"/>
                </a:lnTo>
                <a:lnTo>
                  <a:pt x="222415" y="165646"/>
                </a:lnTo>
                <a:lnTo>
                  <a:pt x="222415" y="152946"/>
                </a:lnTo>
                <a:lnTo>
                  <a:pt x="238086" y="152946"/>
                </a:lnTo>
                <a:lnTo>
                  <a:pt x="240995" y="140246"/>
                </a:lnTo>
                <a:lnTo>
                  <a:pt x="240233" y="140246"/>
                </a:lnTo>
                <a:lnTo>
                  <a:pt x="236931" y="127546"/>
                </a:lnTo>
                <a:lnTo>
                  <a:pt x="223583" y="127546"/>
                </a:lnTo>
                <a:lnTo>
                  <a:pt x="217766" y="102146"/>
                </a:lnTo>
                <a:lnTo>
                  <a:pt x="226212" y="102146"/>
                </a:lnTo>
                <a:lnTo>
                  <a:pt x="227126" y="89446"/>
                </a:lnTo>
                <a:lnTo>
                  <a:pt x="230771" y="89446"/>
                </a:lnTo>
                <a:lnTo>
                  <a:pt x="235762" y="76746"/>
                </a:lnTo>
                <a:lnTo>
                  <a:pt x="222034" y="76746"/>
                </a:lnTo>
                <a:lnTo>
                  <a:pt x="216306" y="64046"/>
                </a:lnTo>
                <a:lnTo>
                  <a:pt x="222415" y="64046"/>
                </a:lnTo>
                <a:lnTo>
                  <a:pt x="220649" y="51346"/>
                </a:lnTo>
                <a:lnTo>
                  <a:pt x="211670" y="51346"/>
                </a:lnTo>
                <a:lnTo>
                  <a:pt x="210870" y="38646"/>
                </a:lnTo>
                <a:lnTo>
                  <a:pt x="212344" y="38646"/>
                </a:lnTo>
                <a:lnTo>
                  <a:pt x="220091" y="25946"/>
                </a:lnTo>
                <a:lnTo>
                  <a:pt x="204406" y="25946"/>
                </a:lnTo>
                <a:lnTo>
                  <a:pt x="211188" y="13246"/>
                </a:lnTo>
                <a:lnTo>
                  <a:pt x="202082" y="13246"/>
                </a:lnTo>
                <a:lnTo>
                  <a:pt x="202082" y="114846"/>
                </a:lnTo>
                <a:lnTo>
                  <a:pt x="196037" y="127546"/>
                </a:lnTo>
                <a:lnTo>
                  <a:pt x="190754" y="127546"/>
                </a:lnTo>
                <a:lnTo>
                  <a:pt x="190754" y="216446"/>
                </a:lnTo>
                <a:lnTo>
                  <a:pt x="189890" y="220662"/>
                </a:lnTo>
                <a:lnTo>
                  <a:pt x="189890" y="292646"/>
                </a:lnTo>
                <a:lnTo>
                  <a:pt x="176530" y="292646"/>
                </a:lnTo>
                <a:lnTo>
                  <a:pt x="176530" y="533946"/>
                </a:lnTo>
                <a:lnTo>
                  <a:pt x="168998" y="533946"/>
                </a:lnTo>
                <a:lnTo>
                  <a:pt x="165506" y="521246"/>
                </a:lnTo>
                <a:lnTo>
                  <a:pt x="173634" y="521246"/>
                </a:lnTo>
                <a:lnTo>
                  <a:pt x="176530" y="533946"/>
                </a:lnTo>
                <a:lnTo>
                  <a:pt x="176530" y="292646"/>
                </a:lnTo>
                <a:lnTo>
                  <a:pt x="171310" y="292646"/>
                </a:lnTo>
                <a:lnTo>
                  <a:pt x="171577" y="279946"/>
                </a:lnTo>
                <a:lnTo>
                  <a:pt x="173418" y="279946"/>
                </a:lnTo>
                <a:lnTo>
                  <a:pt x="175793" y="267246"/>
                </a:lnTo>
                <a:lnTo>
                  <a:pt x="184658" y="267246"/>
                </a:lnTo>
                <a:lnTo>
                  <a:pt x="181762" y="279946"/>
                </a:lnTo>
                <a:lnTo>
                  <a:pt x="186410" y="279946"/>
                </a:lnTo>
                <a:lnTo>
                  <a:pt x="189890" y="292646"/>
                </a:lnTo>
                <a:lnTo>
                  <a:pt x="189890" y="220662"/>
                </a:lnTo>
                <a:lnTo>
                  <a:pt x="188150" y="229146"/>
                </a:lnTo>
                <a:lnTo>
                  <a:pt x="180022" y="229146"/>
                </a:lnTo>
                <a:lnTo>
                  <a:pt x="180022" y="254546"/>
                </a:lnTo>
                <a:lnTo>
                  <a:pt x="166662" y="254546"/>
                </a:lnTo>
                <a:lnTo>
                  <a:pt x="166077" y="241846"/>
                </a:lnTo>
                <a:lnTo>
                  <a:pt x="153301" y="254546"/>
                </a:lnTo>
                <a:lnTo>
                  <a:pt x="163753" y="254546"/>
                </a:lnTo>
                <a:lnTo>
                  <a:pt x="158076" y="267246"/>
                </a:lnTo>
                <a:lnTo>
                  <a:pt x="153593" y="279946"/>
                </a:lnTo>
                <a:lnTo>
                  <a:pt x="152158" y="279946"/>
                </a:lnTo>
                <a:lnTo>
                  <a:pt x="155625" y="292646"/>
                </a:lnTo>
                <a:lnTo>
                  <a:pt x="137045" y="292646"/>
                </a:lnTo>
                <a:lnTo>
                  <a:pt x="137045" y="305346"/>
                </a:lnTo>
                <a:lnTo>
                  <a:pt x="132067" y="318046"/>
                </a:lnTo>
                <a:lnTo>
                  <a:pt x="131241" y="315658"/>
                </a:lnTo>
                <a:lnTo>
                  <a:pt x="131241" y="330746"/>
                </a:lnTo>
                <a:lnTo>
                  <a:pt x="126136" y="318046"/>
                </a:lnTo>
                <a:lnTo>
                  <a:pt x="128968" y="318046"/>
                </a:lnTo>
                <a:lnTo>
                  <a:pt x="131241" y="330746"/>
                </a:lnTo>
                <a:lnTo>
                  <a:pt x="131241" y="315658"/>
                </a:lnTo>
                <a:lnTo>
                  <a:pt x="127685" y="305346"/>
                </a:lnTo>
                <a:lnTo>
                  <a:pt x="137045" y="305346"/>
                </a:lnTo>
                <a:lnTo>
                  <a:pt x="137045" y="292646"/>
                </a:lnTo>
                <a:lnTo>
                  <a:pt x="131813" y="279946"/>
                </a:lnTo>
                <a:lnTo>
                  <a:pt x="132981" y="292646"/>
                </a:lnTo>
                <a:lnTo>
                  <a:pt x="130657" y="292646"/>
                </a:lnTo>
                <a:lnTo>
                  <a:pt x="127025" y="279946"/>
                </a:lnTo>
                <a:lnTo>
                  <a:pt x="128117" y="267246"/>
                </a:lnTo>
                <a:lnTo>
                  <a:pt x="131064" y="254546"/>
                </a:lnTo>
                <a:lnTo>
                  <a:pt x="132981" y="254546"/>
                </a:lnTo>
                <a:lnTo>
                  <a:pt x="144627" y="241846"/>
                </a:lnTo>
                <a:lnTo>
                  <a:pt x="166077" y="241846"/>
                </a:lnTo>
                <a:lnTo>
                  <a:pt x="177698" y="241846"/>
                </a:lnTo>
                <a:lnTo>
                  <a:pt x="180022" y="254546"/>
                </a:lnTo>
                <a:lnTo>
                  <a:pt x="180022" y="229146"/>
                </a:lnTo>
                <a:lnTo>
                  <a:pt x="171742" y="229146"/>
                </a:lnTo>
                <a:lnTo>
                  <a:pt x="165773" y="216446"/>
                </a:lnTo>
                <a:lnTo>
                  <a:pt x="161429" y="203746"/>
                </a:lnTo>
                <a:lnTo>
                  <a:pt x="172872" y="216446"/>
                </a:lnTo>
                <a:lnTo>
                  <a:pt x="190754" y="216446"/>
                </a:lnTo>
                <a:lnTo>
                  <a:pt x="190754" y="127546"/>
                </a:lnTo>
                <a:lnTo>
                  <a:pt x="189890" y="127546"/>
                </a:lnTo>
                <a:lnTo>
                  <a:pt x="189839" y="114846"/>
                </a:lnTo>
                <a:lnTo>
                  <a:pt x="202082" y="114846"/>
                </a:lnTo>
                <a:lnTo>
                  <a:pt x="202082" y="13246"/>
                </a:lnTo>
                <a:lnTo>
                  <a:pt x="165506" y="13246"/>
                </a:lnTo>
                <a:lnTo>
                  <a:pt x="165506" y="25946"/>
                </a:lnTo>
                <a:lnTo>
                  <a:pt x="165506" y="38646"/>
                </a:lnTo>
                <a:lnTo>
                  <a:pt x="157365" y="38646"/>
                </a:lnTo>
                <a:lnTo>
                  <a:pt x="157365" y="25946"/>
                </a:lnTo>
                <a:lnTo>
                  <a:pt x="165506" y="25946"/>
                </a:lnTo>
                <a:lnTo>
                  <a:pt x="165506" y="13246"/>
                </a:lnTo>
                <a:lnTo>
                  <a:pt x="143433" y="13246"/>
                </a:lnTo>
                <a:lnTo>
                  <a:pt x="143433" y="165646"/>
                </a:lnTo>
                <a:lnTo>
                  <a:pt x="134937" y="165646"/>
                </a:lnTo>
                <a:lnTo>
                  <a:pt x="135026" y="152946"/>
                </a:lnTo>
                <a:lnTo>
                  <a:pt x="141693" y="152946"/>
                </a:lnTo>
                <a:lnTo>
                  <a:pt x="143433" y="165646"/>
                </a:lnTo>
                <a:lnTo>
                  <a:pt x="143433" y="13246"/>
                </a:lnTo>
                <a:lnTo>
                  <a:pt x="119049" y="13246"/>
                </a:lnTo>
                <a:lnTo>
                  <a:pt x="119049" y="267246"/>
                </a:lnTo>
                <a:lnTo>
                  <a:pt x="119049" y="279946"/>
                </a:lnTo>
                <a:lnTo>
                  <a:pt x="110337" y="279946"/>
                </a:lnTo>
                <a:lnTo>
                  <a:pt x="108585" y="267246"/>
                </a:lnTo>
                <a:lnTo>
                  <a:pt x="119049" y="267246"/>
                </a:lnTo>
                <a:lnTo>
                  <a:pt x="119049" y="13246"/>
                </a:lnTo>
                <a:lnTo>
                  <a:pt x="103365" y="13246"/>
                </a:lnTo>
                <a:lnTo>
                  <a:pt x="103365" y="330746"/>
                </a:lnTo>
                <a:lnTo>
                  <a:pt x="99885" y="330746"/>
                </a:lnTo>
                <a:lnTo>
                  <a:pt x="102781" y="318046"/>
                </a:lnTo>
                <a:lnTo>
                  <a:pt x="103365" y="330746"/>
                </a:lnTo>
                <a:lnTo>
                  <a:pt x="103365" y="13246"/>
                </a:lnTo>
                <a:lnTo>
                  <a:pt x="0" y="13246"/>
                </a:lnTo>
                <a:lnTo>
                  <a:pt x="6883" y="25946"/>
                </a:lnTo>
                <a:lnTo>
                  <a:pt x="12776" y="25946"/>
                </a:lnTo>
                <a:lnTo>
                  <a:pt x="17805" y="38646"/>
                </a:lnTo>
                <a:lnTo>
                  <a:pt x="22072" y="51346"/>
                </a:lnTo>
                <a:lnTo>
                  <a:pt x="20764" y="51346"/>
                </a:lnTo>
                <a:lnTo>
                  <a:pt x="21488" y="64046"/>
                </a:lnTo>
                <a:lnTo>
                  <a:pt x="11036" y="64046"/>
                </a:lnTo>
                <a:lnTo>
                  <a:pt x="14719" y="76746"/>
                </a:lnTo>
                <a:lnTo>
                  <a:pt x="15684" y="76746"/>
                </a:lnTo>
                <a:lnTo>
                  <a:pt x="17081" y="89446"/>
                </a:lnTo>
                <a:lnTo>
                  <a:pt x="17995" y="89446"/>
                </a:lnTo>
                <a:lnTo>
                  <a:pt x="15684" y="102146"/>
                </a:lnTo>
                <a:lnTo>
                  <a:pt x="23228" y="89446"/>
                </a:lnTo>
                <a:lnTo>
                  <a:pt x="37160" y="89446"/>
                </a:lnTo>
                <a:lnTo>
                  <a:pt x="40652" y="76746"/>
                </a:lnTo>
                <a:lnTo>
                  <a:pt x="46456" y="76746"/>
                </a:lnTo>
                <a:lnTo>
                  <a:pt x="47625" y="89446"/>
                </a:lnTo>
                <a:lnTo>
                  <a:pt x="37960" y="89446"/>
                </a:lnTo>
                <a:lnTo>
                  <a:pt x="45491" y="102146"/>
                </a:lnTo>
                <a:lnTo>
                  <a:pt x="29032" y="102146"/>
                </a:lnTo>
                <a:lnTo>
                  <a:pt x="27876" y="114846"/>
                </a:lnTo>
                <a:lnTo>
                  <a:pt x="22072" y="114846"/>
                </a:lnTo>
                <a:lnTo>
                  <a:pt x="37160" y="127546"/>
                </a:lnTo>
                <a:lnTo>
                  <a:pt x="33858" y="127546"/>
                </a:lnTo>
                <a:lnTo>
                  <a:pt x="40500" y="140246"/>
                </a:lnTo>
                <a:lnTo>
                  <a:pt x="45618" y="140246"/>
                </a:lnTo>
                <a:lnTo>
                  <a:pt x="45300" y="152946"/>
                </a:lnTo>
                <a:lnTo>
                  <a:pt x="38328" y="152946"/>
                </a:lnTo>
                <a:lnTo>
                  <a:pt x="38912" y="165646"/>
                </a:lnTo>
                <a:lnTo>
                  <a:pt x="39484" y="165646"/>
                </a:lnTo>
                <a:lnTo>
                  <a:pt x="43548" y="178346"/>
                </a:lnTo>
                <a:lnTo>
                  <a:pt x="48196" y="165646"/>
                </a:lnTo>
                <a:lnTo>
                  <a:pt x="62814" y="165646"/>
                </a:lnTo>
                <a:lnTo>
                  <a:pt x="62712" y="178346"/>
                </a:lnTo>
                <a:lnTo>
                  <a:pt x="60388" y="178346"/>
                </a:lnTo>
                <a:lnTo>
                  <a:pt x="65620" y="191046"/>
                </a:lnTo>
                <a:lnTo>
                  <a:pt x="52920" y="191046"/>
                </a:lnTo>
                <a:lnTo>
                  <a:pt x="55651" y="203746"/>
                </a:lnTo>
                <a:lnTo>
                  <a:pt x="63881" y="203746"/>
                </a:lnTo>
                <a:lnTo>
                  <a:pt x="60972" y="216446"/>
                </a:lnTo>
                <a:lnTo>
                  <a:pt x="60032" y="216446"/>
                </a:lnTo>
                <a:lnTo>
                  <a:pt x="62712" y="229146"/>
                </a:lnTo>
                <a:lnTo>
                  <a:pt x="47040" y="229146"/>
                </a:lnTo>
                <a:lnTo>
                  <a:pt x="52247" y="241846"/>
                </a:lnTo>
                <a:lnTo>
                  <a:pt x="59093" y="241846"/>
                </a:lnTo>
                <a:lnTo>
                  <a:pt x="64833" y="254546"/>
                </a:lnTo>
                <a:lnTo>
                  <a:pt x="72593" y="254546"/>
                </a:lnTo>
                <a:lnTo>
                  <a:pt x="68262" y="267246"/>
                </a:lnTo>
                <a:lnTo>
                  <a:pt x="61556" y="267246"/>
                </a:lnTo>
                <a:lnTo>
                  <a:pt x="62217" y="279946"/>
                </a:lnTo>
                <a:lnTo>
                  <a:pt x="71602" y="279946"/>
                </a:lnTo>
                <a:lnTo>
                  <a:pt x="77812" y="292646"/>
                </a:lnTo>
                <a:lnTo>
                  <a:pt x="69100" y="292646"/>
                </a:lnTo>
                <a:lnTo>
                  <a:pt x="72593" y="305346"/>
                </a:lnTo>
                <a:lnTo>
                  <a:pt x="83616" y="305346"/>
                </a:lnTo>
                <a:lnTo>
                  <a:pt x="77482" y="318046"/>
                </a:lnTo>
                <a:lnTo>
                  <a:pt x="78473" y="318046"/>
                </a:lnTo>
                <a:lnTo>
                  <a:pt x="82461" y="330746"/>
                </a:lnTo>
                <a:lnTo>
                  <a:pt x="89712" y="330746"/>
                </a:lnTo>
                <a:lnTo>
                  <a:pt x="89649" y="343446"/>
                </a:lnTo>
                <a:lnTo>
                  <a:pt x="79552" y="343446"/>
                </a:lnTo>
                <a:lnTo>
                  <a:pt x="87109" y="356146"/>
                </a:lnTo>
                <a:lnTo>
                  <a:pt x="95237" y="343446"/>
                </a:lnTo>
                <a:lnTo>
                  <a:pt x="101041" y="343446"/>
                </a:lnTo>
                <a:lnTo>
                  <a:pt x="94653" y="356146"/>
                </a:lnTo>
                <a:lnTo>
                  <a:pt x="112661" y="356146"/>
                </a:lnTo>
                <a:lnTo>
                  <a:pt x="112661" y="368846"/>
                </a:lnTo>
                <a:lnTo>
                  <a:pt x="96977" y="368846"/>
                </a:lnTo>
                <a:lnTo>
                  <a:pt x="96393" y="381546"/>
                </a:lnTo>
                <a:lnTo>
                  <a:pt x="90004" y="381546"/>
                </a:lnTo>
                <a:lnTo>
                  <a:pt x="88265" y="394246"/>
                </a:lnTo>
                <a:lnTo>
                  <a:pt x="90589" y="394246"/>
                </a:lnTo>
                <a:lnTo>
                  <a:pt x="99885" y="381546"/>
                </a:lnTo>
                <a:lnTo>
                  <a:pt x="103949" y="381546"/>
                </a:lnTo>
                <a:lnTo>
                  <a:pt x="106781" y="381546"/>
                </a:lnTo>
                <a:lnTo>
                  <a:pt x="106045" y="394246"/>
                </a:lnTo>
                <a:lnTo>
                  <a:pt x="101625" y="394246"/>
                </a:lnTo>
                <a:lnTo>
                  <a:pt x="99301" y="406946"/>
                </a:lnTo>
                <a:lnTo>
                  <a:pt x="98145" y="406946"/>
                </a:lnTo>
                <a:lnTo>
                  <a:pt x="96977" y="419646"/>
                </a:lnTo>
                <a:lnTo>
                  <a:pt x="122529" y="419646"/>
                </a:lnTo>
                <a:lnTo>
                  <a:pt x="123685" y="432346"/>
                </a:lnTo>
                <a:lnTo>
                  <a:pt x="111493" y="432346"/>
                </a:lnTo>
                <a:lnTo>
                  <a:pt x="108585" y="445046"/>
                </a:lnTo>
                <a:lnTo>
                  <a:pt x="100482" y="445046"/>
                </a:lnTo>
                <a:lnTo>
                  <a:pt x="88836" y="457746"/>
                </a:lnTo>
                <a:lnTo>
                  <a:pt x="94068" y="457746"/>
                </a:lnTo>
                <a:lnTo>
                  <a:pt x="93408" y="470446"/>
                </a:lnTo>
                <a:lnTo>
                  <a:pt x="95669" y="470446"/>
                </a:lnTo>
                <a:lnTo>
                  <a:pt x="94361" y="483146"/>
                </a:lnTo>
                <a:lnTo>
                  <a:pt x="99885" y="483146"/>
                </a:lnTo>
                <a:lnTo>
                  <a:pt x="99885" y="495846"/>
                </a:lnTo>
                <a:lnTo>
                  <a:pt x="99720" y="495846"/>
                </a:lnTo>
                <a:lnTo>
                  <a:pt x="100672" y="508546"/>
                </a:lnTo>
                <a:lnTo>
                  <a:pt x="100393" y="508546"/>
                </a:lnTo>
                <a:lnTo>
                  <a:pt x="105219" y="521246"/>
                </a:lnTo>
                <a:lnTo>
                  <a:pt x="110337" y="521246"/>
                </a:lnTo>
                <a:lnTo>
                  <a:pt x="105244" y="533946"/>
                </a:lnTo>
                <a:lnTo>
                  <a:pt x="122770" y="533946"/>
                </a:lnTo>
                <a:lnTo>
                  <a:pt x="114973" y="546646"/>
                </a:lnTo>
                <a:lnTo>
                  <a:pt x="144018" y="546646"/>
                </a:lnTo>
                <a:lnTo>
                  <a:pt x="144602" y="559346"/>
                </a:lnTo>
                <a:lnTo>
                  <a:pt x="144297" y="572046"/>
                </a:lnTo>
                <a:lnTo>
                  <a:pt x="145326" y="572046"/>
                </a:lnTo>
                <a:lnTo>
                  <a:pt x="149961" y="584746"/>
                </a:lnTo>
                <a:lnTo>
                  <a:pt x="156210" y="584746"/>
                </a:lnTo>
                <a:lnTo>
                  <a:pt x="152146" y="597446"/>
                </a:lnTo>
                <a:lnTo>
                  <a:pt x="158508" y="597446"/>
                </a:lnTo>
                <a:lnTo>
                  <a:pt x="165277" y="584746"/>
                </a:lnTo>
                <a:lnTo>
                  <a:pt x="177698" y="584746"/>
                </a:lnTo>
                <a:lnTo>
                  <a:pt x="170319" y="597446"/>
                </a:lnTo>
                <a:lnTo>
                  <a:pt x="167030" y="597446"/>
                </a:lnTo>
                <a:lnTo>
                  <a:pt x="164617" y="610146"/>
                </a:lnTo>
                <a:lnTo>
                  <a:pt x="168402" y="610146"/>
                </a:lnTo>
                <a:lnTo>
                  <a:pt x="159689" y="622846"/>
                </a:lnTo>
                <a:lnTo>
                  <a:pt x="169341" y="622846"/>
                </a:lnTo>
                <a:lnTo>
                  <a:pt x="175374" y="610146"/>
                </a:lnTo>
                <a:lnTo>
                  <a:pt x="176809" y="622846"/>
                </a:lnTo>
                <a:lnTo>
                  <a:pt x="179438" y="622846"/>
                </a:lnTo>
                <a:lnTo>
                  <a:pt x="178854" y="635546"/>
                </a:lnTo>
                <a:lnTo>
                  <a:pt x="199186" y="635546"/>
                </a:lnTo>
                <a:lnTo>
                  <a:pt x="204990" y="635546"/>
                </a:lnTo>
                <a:lnTo>
                  <a:pt x="209638" y="622846"/>
                </a:lnTo>
                <a:lnTo>
                  <a:pt x="210794" y="635546"/>
                </a:lnTo>
                <a:lnTo>
                  <a:pt x="218922" y="622846"/>
                </a:lnTo>
                <a:lnTo>
                  <a:pt x="211950" y="635546"/>
                </a:lnTo>
                <a:lnTo>
                  <a:pt x="213702" y="635546"/>
                </a:lnTo>
                <a:lnTo>
                  <a:pt x="212534" y="648246"/>
                </a:lnTo>
                <a:lnTo>
                  <a:pt x="197446" y="648246"/>
                </a:lnTo>
                <a:lnTo>
                  <a:pt x="199186" y="635546"/>
                </a:lnTo>
                <a:lnTo>
                  <a:pt x="192468" y="648246"/>
                </a:lnTo>
                <a:lnTo>
                  <a:pt x="182333" y="648246"/>
                </a:lnTo>
                <a:lnTo>
                  <a:pt x="182918" y="660946"/>
                </a:lnTo>
                <a:lnTo>
                  <a:pt x="205282" y="660946"/>
                </a:lnTo>
                <a:lnTo>
                  <a:pt x="199161" y="673646"/>
                </a:lnTo>
                <a:lnTo>
                  <a:pt x="209054" y="673646"/>
                </a:lnTo>
                <a:lnTo>
                  <a:pt x="213207" y="686346"/>
                </a:lnTo>
                <a:lnTo>
                  <a:pt x="219214" y="673646"/>
                </a:lnTo>
                <a:lnTo>
                  <a:pt x="223913" y="673646"/>
                </a:lnTo>
                <a:lnTo>
                  <a:pt x="224155" y="686346"/>
                </a:lnTo>
                <a:lnTo>
                  <a:pt x="217182" y="686346"/>
                </a:lnTo>
                <a:lnTo>
                  <a:pt x="222542" y="699046"/>
                </a:lnTo>
                <a:lnTo>
                  <a:pt x="234022" y="699046"/>
                </a:lnTo>
                <a:lnTo>
                  <a:pt x="232283" y="711746"/>
                </a:lnTo>
                <a:lnTo>
                  <a:pt x="238772" y="711746"/>
                </a:lnTo>
                <a:lnTo>
                  <a:pt x="242366" y="724446"/>
                </a:lnTo>
                <a:lnTo>
                  <a:pt x="244119" y="724446"/>
                </a:lnTo>
                <a:lnTo>
                  <a:pt x="245059" y="737146"/>
                </a:lnTo>
                <a:lnTo>
                  <a:pt x="250863" y="737146"/>
                </a:lnTo>
                <a:lnTo>
                  <a:pt x="250278" y="749846"/>
                </a:lnTo>
                <a:lnTo>
                  <a:pt x="256082" y="737146"/>
                </a:lnTo>
                <a:lnTo>
                  <a:pt x="272135" y="737146"/>
                </a:lnTo>
                <a:lnTo>
                  <a:pt x="277787" y="749846"/>
                </a:lnTo>
                <a:lnTo>
                  <a:pt x="278155" y="749846"/>
                </a:lnTo>
                <a:lnTo>
                  <a:pt x="274675" y="762546"/>
                </a:lnTo>
                <a:lnTo>
                  <a:pt x="278117" y="762546"/>
                </a:lnTo>
                <a:lnTo>
                  <a:pt x="284835" y="749846"/>
                </a:lnTo>
                <a:lnTo>
                  <a:pt x="291515" y="749846"/>
                </a:lnTo>
                <a:lnTo>
                  <a:pt x="289191" y="762546"/>
                </a:lnTo>
                <a:lnTo>
                  <a:pt x="297319" y="762546"/>
                </a:lnTo>
                <a:lnTo>
                  <a:pt x="305447" y="775246"/>
                </a:lnTo>
                <a:lnTo>
                  <a:pt x="308356" y="775246"/>
                </a:lnTo>
                <a:lnTo>
                  <a:pt x="306031" y="787946"/>
                </a:lnTo>
                <a:lnTo>
                  <a:pt x="324167" y="787946"/>
                </a:lnTo>
                <a:lnTo>
                  <a:pt x="322503" y="800646"/>
                </a:lnTo>
                <a:lnTo>
                  <a:pt x="321614" y="800646"/>
                </a:lnTo>
                <a:lnTo>
                  <a:pt x="322287" y="813346"/>
                </a:lnTo>
                <a:lnTo>
                  <a:pt x="323443" y="813346"/>
                </a:lnTo>
                <a:lnTo>
                  <a:pt x="333908" y="800646"/>
                </a:lnTo>
                <a:lnTo>
                  <a:pt x="337972" y="800646"/>
                </a:lnTo>
                <a:lnTo>
                  <a:pt x="331000" y="813346"/>
                </a:lnTo>
                <a:lnTo>
                  <a:pt x="342036" y="800646"/>
                </a:lnTo>
                <a:lnTo>
                  <a:pt x="335648" y="813346"/>
                </a:lnTo>
                <a:lnTo>
                  <a:pt x="350164" y="813346"/>
                </a:lnTo>
                <a:lnTo>
                  <a:pt x="347256" y="826046"/>
                </a:lnTo>
                <a:lnTo>
                  <a:pt x="354990" y="826046"/>
                </a:lnTo>
                <a:lnTo>
                  <a:pt x="353212" y="838746"/>
                </a:lnTo>
                <a:lnTo>
                  <a:pt x="356552" y="838746"/>
                </a:lnTo>
                <a:lnTo>
                  <a:pt x="360032" y="826046"/>
                </a:lnTo>
                <a:lnTo>
                  <a:pt x="361784" y="826046"/>
                </a:lnTo>
                <a:lnTo>
                  <a:pt x="360032" y="838746"/>
                </a:lnTo>
                <a:lnTo>
                  <a:pt x="371068" y="838746"/>
                </a:lnTo>
                <a:lnTo>
                  <a:pt x="365848" y="851446"/>
                </a:lnTo>
                <a:lnTo>
                  <a:pt x="384784" y="851446"/>
                </a:lnTo>
                <a:lnTo>
                  <a:pt x="391401" y="864146"/>
                </a:lnTo>
                <a:lnTo>
                  <a:pt x="390232" y="851446"/>
                </a:lnTo>
                <a:lnTo>
                  <a:pt x="397776" y="838746"/>
                </a:lnTo>
                <a:lnTo>
                  <a:pt x="400685" y="838746"/>
                </a:lnTo>
                <a:lnTo>
                  <a:pt x="395452" y="851446"/>
                </a:lnTo>
                <a:lnTo>
                  <a:pt x="403009" y="838746"/>
                </a:lnTo>
                <a:lnTo>
                  <a:pt x="405333" y="838746"/>
                </a:lnTo>
                <a:lnTo>
                  <a:pt x="398360" y="851446"/>
                </a:lnTo>
                <a:lnTo>
                  <a:pt x="400685" y="851446"/>
                </a:lnTo>
                <a:lnTo>
                  <a:pt x="398945" y="864146"/>
                </a:lnTo>
                <a:lnTo>
                  <a:pt x="398221" y="864146"/>
                </a:lnTo>
                <a:lnTo>
                  <a:pt x="399770" y="876846"/>
                </a:lnTo>
                <a:lnTo>
                  <a:pt x="404164" y="864146"/>
                </a:lnTo>
                <a:lnTo>
                  <a:pt x="403009" y="876846"/>
                </a:lnTo>
                <a:lnTo>
                  <a:pt x="424497" y="876846"/>
                </a:lnTo>
                <a:lnTo>
                  <a:pt x="429133" y="864146"/>
                </a:lnTo>
                <a:lnTo>
                  <a:pt x="439597" y="864146"/>
                </a:lnTo>
                <a:lnTo>
                  <a:pt x="442493" y="876846"/>
                </a:lnTo>
                <a:lnTo>
                  <a:pt x="453529" y="876846"/>
                </a:lnTo>
                <a:lnTo>
                  <a:pt x="457593" y="864146"/>
                </a:lnTo>
                <a:lnTo>
                  <a:pt x="454685" y="876846"/>
                </a:lnTo>
                <a:lnTo>
                  <a:pt x="461073" y="876846"/>
                </a:lnTo>
                <a:lnTo>
                  <a:pt x="455269" y="889546"/>
                </a:lnTo>
                <a:lnTo>
                  <a:pt x="465721" y="889546"/>
                </a:lnTo>
                <a:lnTo>
                  <a:pt x="477926" y="876846"/>
                </a:lnTo>
                <a:lnTo>
                  <a:pt x="488886" y="876846"/>
                </a:lnTo>
                <a:lnTo>
                  <a:pt x="492493" y="889546"/>
                </a:lnTo>
                <a:lnTo>
                  <a:pt x="495922" y="889546"/>
                </a:lnTo>
                <a:lnTo>
                  <a:pt x="499452" y="902246"/>
                </a:lnTo>
                <a:lnTo>
                  <a:pt x="515670" y="902246"/>
                </a:lnTo>
                <a:lnTo>
                  <a:pt x="519163" y="889546"/>
                </a:lnTo>
                <a:lnTo>
                  <a:pt x="527291" y="889546"/>
                </a:lnTo>
                <a:lnTo>
                  <a:pt x="519163" y="902246"/>
                </a:lnTo>
                <a:lnTo>
                  <a:pt x="548779" y="902246"/>
                </a:lnTo>
                <a:lnTo>
                  <a:pt x="550519" y="914946"/>
                </a:lnTo>
                <a:lnTo>
                  <a:pt x="560984" y="914946"/>
                </a:lnTo>
                <a:lnTo>
                  <a:pt x="562140" y="914946"/>
                </a:lnTo>
                <a:lnTo>
                  <a:pt x="562724" y="914946"/>
                </a:lnTo>
                <a:lnTo>
                  <a:pt x="563880" y="908596"/>
                </a:lnTo>
                <a:lnTo>
                  <a:pt x="565632" y="902246"/>
                </a:lnTo>
                <a:lnTo>
                  <a:pt x="564464" y="905421"/>
                </a:lnTo>
                <a:lnTo>
                  <a:pt x="565048" y="902246"/>
                </a:lnTo>
                <a:lnTo>
                  <a:pt x="565632" y="902246"/>
                </a:lnTo>
                <a:lnTo>
                  <a:pt x="570268" y="902246"/>
                </a:lnTo>
                <a:lnTo>
                  <a:pt x="569696" y="914946"/>
                </a:lnTo>
                <a:lnTo>
                  <a:pt x="567944" y="914946"/>
                </a:lnTo>
                <a:lnTo>
                  <a:pt x="565632" y="927646"/>
                </a:lnTo>
                <a:lnTo>
                  <a:pt x="563880" y="927646"/>
                </a:lnTo>
                <a:lnTo>
                  <a:pt x="564464" y="940346"/>
                </a:lnTo>
                <a:lnTo>
                  <a:pt x="570280" y="940346"/>
                </a:lnTo>
                <a:lnTo>
                  <a:pt x="580123" y="927646"/>
                </a:lnTo>
                <a:lnTo>
                  <a:pt x="587781" y="927646"/>
                </a:lnTo>
                <a:lnTo>
                  <a:pt x="587070" y="940346"/>
                </a:lnTo>
                <a:lnTo>
                  <a:pt x="585901" y="940346"/>
                </a:lnTo>
                <a:lnTo>
                  <a:pt x="589394" y="953046"/>
                </a:lnTo>
                <a:lnTo>
                  <a:pt x="592874" y="953046"/>
                </a:lnTo>
                <a:lnTo>
                  <a:pt x="596938" y="965746"/>
                </a:lnTo>
                <a:lnTo>
                  <a:pt x="603326" y="965746"/>
                </a:lnTo>
                <a:lnTo>
                  <a:pt x="606818" y="965746"/>
                </a:lnTo>
                <a:lnTo>
                  <a:pt x="603910" y="978446"/>
                </a:lnTo>
                <a:lnTo>
                  <a:pt x="607974" y="978446"/>
                </a:lnTo>
                <a:lnTo>
                  <a:pt x="609079" y="991146"/>
                </a:lnTo>
                <a:lnTo>
                  <a:pt x="616686" y="991146"/>
                </a:lnTo>
                <a:lnTo>
                  <a:pt x="617270" y="1003846"/>
                </a:lnTo>
                <a:lnTo>
                  <a:pt x="623658" y="991146"/>
                </a:lnTo>
                <a:lnTo>
                  <a:pt x="623074" y="1003846"/>
                </a:lnTo>
                <a:lnTo>
                  <a:pt x="633539" y="991146"/>
                </a:lnTo>
                <a:lnTo>
                  <a:pt x="631215" y="1003846"/>
                </a:lnTo>
                <a:lnTo>
                  <a:pt x="645731" y="1003846"/>
                </a:lnTo>
                <a:lnTo>
                  <a:pt x="639508" y="1016546"/>
                </a:lnTo>
                <a:lnTo>
                  <a:pt x="647471" y="1016546"/>
                </a:lnTo>
                <a:lnTo>
                  <a:pt x="641667" y="1029246"/>
                </a:lnTo>
                <a:lnTo>
                  <a:pt x="649211" y="1029246"/>
                </a:lnTo>
                <a:lnTo>
                  <a:pt x="655027" y="1016546"/>
                </a:lnTo>
                <a:lnTo>
                  <a:pt x="653707" y="1029246"/>
                </a:lnTo>
                <a:lnTo>
                  <a:pt x="664578" y="1029246"/>
                </a:lnTo>
                <a:lnTo>
                  <a:pt x="659676" y="1041946"/>
                </a:lnTo>
                <a:lnTo>
                  <a:pt x="679424" y="1041946"/>
                </a:lnTo>
                <a:lnTo>
                  <a:pt x="687933" y="1054646"/>
                </a:lnTo>
                <a:lnTo>
                  <a:pt x="699096" y="1054646"/>
                </a:lnTo>
                <a:lnTo>
                  <a:pt x="703808" y="1067346"/>
                </a:lnTo>
                <a:lnTo>
                  <a:pt x="702183" y="1067346"/>
                </a:lnTo>
                <a:lnTo>
                  <a:pt x="707364" y="1080046"/>
                </a:lnTo>
                <a:lnTo>
                  <a:pt x="717753" y="1080046"/>
                </a:lnTo>
                <a:lnTo>
                  <a:pt x="717169" y="1092746"/>
                </a:lnTo>
                <a:lnTo>
                  <a:pt x="722401" y="1080046"/>
                </a:lnTo>
                <a:lnTo>
                  <a:pt x="725525" y="1080046"/>
                </a:lnTo>
                <a:lnTo>
                  <a:pt x="732713" y="1067346"/>
                </a:lnTo>
                <a:lnTo>
                  <a:pt x="737730" y="1067346"/>
                </a:lnTo>
                <a:lnTo>
                  <a:pt x="737133" y="1080046"/>
                </a:lnTo>
                <a:lnTo>
                  <a:pt x="735571" y="1080046"/>
                </a:lnTo>
                <a:lnTo>
                  <a:pt x="734009" y="1082090"/>
                </a:lnTo>
                <a:lnTo>
                  <a:pt x="734009" y="1092746"/>
                </a:lnTo>
                <a:lnTo>
                  <a:pt x="735177" y="1092746"/>
                </a:lnTo>
                <a:lnTo>
                  <a:pt x="738657" y="1080046"/>
                </a:lnTo>
                <a:lnTo>
                  <a:pt x="742721" y="1092746"/>
                </a:lnTo>
                <a:lnTo>
                  <a:pt x="770610" y="1092746"/>
                </a:lnTo>
                <a:lnTo>
                  <a:pt x="765403" y="1105446"/>
                </a:lnTo>
                <a:lnTo>
                  <a:pt x="764806" y="1105446"/>
                </a:lnTo>
                <a:lnTo>
                  <a:pt x="761898" y="1118146"/>
                </a:lnTo>
                <a:lnTo>
                  <a:pt x="768286" y="1118146"/>
                </a:lnTo>
                <a:lnTo>
                  <a:pt x="770610" y="1105446"/>
                </a:lnTo>
                <a:lnTo>
                  <a:pt x="782802" y="1105446"/>
                </a:lnTo>
                <a:lnTo>
                  <a:pt x="776998" y="1118146"/>
                </a:lnTo>
                <a:lnTo>
                  <a:pt x="784542" y="1118146"/>
                </a:lnTo>
                <a:lnTo>
                  <a:pt x="783971" y="1105446"/>
                </a:lnTo>
                <a:lnTo>
                  <a:pt x="791514" y="1105446"/>
                </a:lnTo>
                <a:lnTo>
                  <a:pt x="793838" y="1092746"/>
                </a:lnTo>
                <a:lnTo>
                  <a:pt x="795578" y="1105446"/>
                </a:lnTo>
                <a:lnTo>
                  <a:pt x="804291" y="1105446"/>
                </a:lnTo>
                <a:lnTo>
                  <a:pt x="802551" y="1118146"/>
                </a:lnTo>
                <a:lnTo>
                  <a:pt x="810107" y="1118146"/>
                </a:lnTo>
                <a:lnTo>
                  <a:pt x="807059" y="1127671"/>
                </a:lnTo>
                <a:lnTo>
                  <a:pt x="811847" y="1118146"/>
                </a:lnTo>
                <a:lnTo>
                  <a:pt x="811263" y="1130846"/>
                </a:lnTo>
                <a:lnTo>
                  <a:pt x="813295" y="1130846"/>
                </a:lnTo>
                <a:lnTo>
                  <a:pt x="815619" y="1118146"/>
                </a:lnTo>
                <a:lnTo>
                  <a:pt x="817067" y="1130846"/>
                </a:lnTo>
                <a:lnTo>
                  <a:pt x="830376" y="1130846"/>
                </a:lnTo>
                <a:lnTo>
                  <a:pt x="826858" y="1143546"/>
                </a:lnTo>
                <a:lnTo>
                  <a:pt x="853833" y="1143546"/>
                </a:lnTo>
                <a:lnTo>
                  <a:pt x="853859" y="1156246"/>
                </a:lnTo>
                <a:lnTo>
                  <a:pt x="875106" y="1156246"/>
                </a:lnTo>
                <a:lnTo>
                  <a:pt x="871626" y="1168946"/>
                </a:lnTo>
                <a:lnTo>
                  <a:pt x="887298" y="1168946"/>
                </a:lnTo>
                <a:lnTo>
                  <a:pt x="885558" y="1181646"/>
                </a:lnTo>
                <a:lnTo>
                  <a:pt x="898918" y="1181646"/>
                </a:lnTo>
                <a:lnTo>
                  <a:pt x="905306" y="1168946"/>
                </a:lnTo>
                <a:lnTo>
                  <a:pt x="904151" y="1168946"/>
                </a:lnTo>
                <a:lnTo>
                  <a:pt x="906475" y="1156246"/>
                </a:lnTo>
                <a:lnTo>
                  <a:pt x="909370" y="1156246"/>
                </a:lnTo>
                <a:lnTo>
                  <a:pt x="907046" y="1168946"/>
                </a:lnTo>
                <a:lnTo>
                  <a:pt x="912279" y="1168946"/>
                </a:lnTo>
                <a:lnTo>
                  <a:pt x="911694" y="1181646"/>
                </a:lnTo>
                <a:lnTo>
                  <a:pt x="907046" y="1181646"/>
                </a:lnTo>
                <a:lnTo>
                  <a:pt x="908215" y="1194346"/>
                </a:lnTo>
                <a:lnTo>
                  <a:pt x="911694" y="1194346"/>
                </a:lnTo>
                <a:lnTo>
                  <a:pt x="914603" y="1181646"/>
                </a:lnTo>
                <a:lnTo>
                  <a:pt x="919251" y="1181646"/>
                </a:lnTo>
                <a:lnTo>
                  <a:pt x="920407" y="1168946"/>
                </a:lnTo>
                <a:lnTo>
                  <a:pt x="923315" y="1168946"/>
                </a:lnTo>
                <a:lnTo>
                  <a:pt x="923315" y="1181646"/>
                </a:lnTo>
                <a:lnTo>
                  <a:pt x="929843" y="1181646"/>
                </a:lnTo>
                <a:lnTo>
                  <a:pt x="933335" y="1168946"/>
                </a:lnTo>
                <a:lnTo>
                  <a:pt x="935507" y="1168946"/>
                </a:lnTo>
                <a:lnTo>
                  <a:pt x="933183" y="1181646"/>
                </a:lnTo>
                <a:lnTo>
                  <a:pt x="936091" y="1181646"/>
                </a:lnTo>
                <a:lnTo>
                  <a:pt x="940155" y="1168946"/>
                </a:lnTo>
                <a:lnTo>
                  <a:pt x="941895" y="1168946"/>
                </a:lnTo>
                <a:lnTo>
                  <a:pt x="938999" y="1181646"/>
                </a:lnTo>
                <a:lnTo>
                  <a:pt x="940155" y="1181646"/>
                </a:lnTo>
                <a:lnTo>
                  <a:pt x="938999" y="1194346"/>
                </a:lnTo>
                <a:lnTo>
                  <a:pt x="941895" y="1194346"/>
                </a:lnTo>
                <a:lnTo>
                  <a:pt x="945388" y="1207046"/>
                </a:lnTo>
                <a:lnTo>
                  <a:pt x="945388" y="1194346"/>
                </a:lnTo>
                <a:lnTo>
                  <a:pt x="959929" y="1194346"/>
                </a:lnTo>
                <a:lnTo>
                  <a:pt x="958164" y="1207046"/>
                </a:lnTo>
                <a:lnTo>
                  <a:pt x="959319" y="1207046"/>
                </a:lnTo>
                <a:lnTo>
                  <a:pt x="957580" y="1219746"/>
                </a:lnTo>
                <a:lnTo>
                  <a:pt x="960437" y="1207046"/>
                </a:lnTo>
                <a:lnTo>
                  <a:pt x="961644" y="1219746"/>
                </a:lnTo>
                <a:lnTo>
                  <a:pt x="963295" y="1219746"/>
                </a:lnTo>
                <a:lnTo>
                  <a:pt x="967460" y="1207046"/>
                </a:lnTo>
                <a:lnTo>
                  <a:pt x="966292" y="1219746"/>
                </a:lnTo>
                <a:lnTo>
                  <a:pt x="967460" y="1219746"/>
                </a:lnTo>
                <a:lnTo>
                  <a:pt x="968324" y="1213396"/>
                </a:lnTo>
                <a:lnTo>
                  <a:pt x="969200" y="1207046"/>
                </a:lnTo>
                <a:lnTo>
                  <a:pt x="975588" y="1207046"/>
                </a:lnTo>
                <a:lnTo>
                  <a:pt x="980236" y="1219746"/>
                </a:lnTo>
                <a:lnTo>
                  <a:pt x="989533" y="1219746"/>
                </a:lnTo>
                <a:lnTo>
                  <a:pt x="995057" y="1207046"/>
                </a:lnTo>
                <a:lnTo>
                  <a:pt x="999769" y="1207046"/>
                </a:lnTo>
                <a:lnTo>
                  <a:pt x="1004150" y="1194346"/>
                </a:lnTo>
                <a:lnTo>
                  <a:pt x="1010437" y="1194346"/>
                </a:lnTo>
                <a:lnTo>
                  <a:pt x="1009853" y="1207046"/>
                </a:lnTo>
                <a:lnTo>
                  <a:pt x="1012177" y="1207046"/>
                </a:lnTo>
                <a:lnTo>
                  <a:pt x="1012177" y="1219746"/>
                </a:lnTo>
                <a:lnTo>
                  <a:pt x="1015085" y="1219746"/>
                </a:lnTo>
                <a:lnTo>
                  <a:pt x="1017409" y="1207046"/>
                </a:lnTo>
                <a:lnTo>
                  <a:pt x="1015085" y="1207046"/>
                </a:lnTo>
                <a:lnTo>
                  <a:pt x="1020305" y="1194346"/>
                </a:lnTo>
                <a:lnTo>
                  <a:pt x="1029893" y="1207046"/>
                </a:lnTo>
                <a:lnTo>
                  <a:pt x="1031341" y="1207046"/>
                </a:lnTo>
                <a:lnTo>
                  <a:pt x="1058646" y="1207046"/>
                </a:lnTo>
                <a:lnTo>
                  <a:pt x="1055128" y="1219746"/>
                </a:lnTo>
                <a:lnTo>
                  <a:pt x="1052258" y="1232446"/>
                </a:lnTo>
                <a:lnTo>
                  <a:pt x="1051128" y="1245146"/>
                </a:lnTo>
                <a:lnTo>
                  <a:pt x="1052830" y="1257846"/>
                </a:lnTo>
                <a:lnTo>
                  <a:pt x="1060386" y="1245146"/>
                </a:lnTo>
                <a:lnTo>
                  <a:pt x="1060386" y="1255306"/>
                </a:lnTo>
                <a:lnTo>
                  <a:pt x="1062710" y="1245146"/>
                </a:lnTo>
                <a:lnTo>
                  <a:pt x="1062126" y="1257846"/>
                </a:lnTo>
                <a:lnTo>
                  <a:pt x="1062710" y="1257846"/>
                </a:lnTo>
                <a:lnTo>
                  <a:pt x="1070508" y="1246428"/>
                </a:lnTo>
                <a:lnTo>
                  <a:pt x="1070216" y="1245146"/>
                </a:lnTo>
                <a:lnTo>
                  <a:pt x="1071372" y="1245146"/>
                </a:lnTo>
                <a:lnTo>
                  <a:pt x="1075436" y="1245146"/>
                </a:lnTo>
                <a:lnTo>
                  <a:pt x="1073696" y="1257846"/>
                </a:lnTo>
                <a:lnTo>
                  <a:pt x="1081824" y="1257846"/>
                </a:lnTo>
                <a:lnTo>
                  <a:pt x="1084732" y="1245146"/>
                </a:lnTo>
                <a:lnTo>
                  <a:pt x="1086370" y="1257846"/>
                </a:lnTo>
                <a:lnTo>
                  <a:pt x="1091184" y="1257846"/>
                </a:lnTo>
                <a:lnTo>
                  <a:pt x="1090536" y="1270546"/>
                </a:lnTo>
                <a:lnTo>
                  <a:pt x="1092288" y="1257846"/>
                </a:lnTo>
                <a:lnTo>
                  <a:pt x="1098270" y="1257846"/>
                </a:lnTo>
                <a:lnTo>
                  <a:pt x="1101140" y="1270546"/>
                </a:lnTo>
                <a:lnTo>
                  <a:pt x="1104658" y="1270546"/>
                </a:lnTo>
                <a:lnTo>
                  <a:pt x="1104480" y="1283246"/>
                </a:lnTo>
                <a:lnTo>
                  <a:pt x="1109383" y="1270546"/>
                </a:lnTo>
                <a:lnTo>
                  <a:pt x="1119835" y="1270546"/>
                </a:lnTo>
                <a:lnTo>
                  <a:pt x="1125385" y="1257846"/>
                </a:lnTo>
                <a:lnTo>
                  <a:pt x="1124813" y="1270546"/>
                </a:lnTo>
                <a:lnTo>
                  <a:pt x="1126553" y="1270546"/>
                </a:lnTo>
                <a:lnTo>
                  <a:pt x="1128293" y="1283246"/>
                </a:lnTo>
                <a:lnTo>
                  <a:pt x="1130604" y="1270546"/>
                </a:lnTo>
                <a:lnTo>
                  <a:pt x="1133741" y="1257846"/>
                </a:lnTo>
                <a:lnTo>
                  <a:pt x="1140739" y="1257846"/>
                </a:lnTo>
                <a:lnTo>
                  <a:pt x="1138961" y="1270546"/>
                </a:lnTo>
                <a:lnTo>
                  <a:pt x="1143977" y="1270546"/>
                </a:lnTo>
                <a:lnTo>
                  <a:pt x="1143977" y="1257846"/>
                </a:lnTo>
                <a:lnTo>
                  <a:pt x="1145070" y="1270546"/>
                </a:lnTo>
                <a:lnTo>
                  <a:pt x="1146187" y="1270546"/>
                </a:lnTo>
                <a:lnTo>
                  <a:pt x="1146302" y="1283246"/>
                </a:lnTo>
                <a:lnTo>
                  <a:pt x="1148130" y="1270546"/>
                </a:lnTo>
                <a:lnTo>
                  <a:pt x="1155306" y="1270546"/>
                </a:lnTo>
                <a:lnTo>
                  <a:pt x="1155814" y="1283246"/>
                </a:lnTo>
                <a:lnTo>
                  <a:pt x="1158494" y="1270546"/>
                </a:lnTo>
                <a:lnTo>
                  <a:pt x="1160233" y="1283246"/>
                </a:lnTo>
                <a:lnTo>
                  <a:pt x="1159078" y="1270546"/>
                </a:lnTo>
                <a:lnTo>
                  <a:pt x="1164234" y="1270546"/>
                </a:lnTo>
                <a:lnTo>
                  <a:pt x="1163675" y="1283246"/>
                </a:lnTo>
                <a:lnTo>
                  <a:pt x="1167790" y="1283246"/>
                </a:lnTo>
                <a:lnTo>
                  <a:pt x="1171854" y="1270546"/>
                </a:lnTo>
                <a:lnTo>
                  <a:pt x="1187411" y="1270546"/>
                </a:lnTo>
                <a:lnTo>
                  <a:pt x="1191602" y="1257846"/>
                </a:lnTo>
                <a:lnTo>
                  <a:pt x="1191602" y="1270546"/>
                </a:lnTo>
                <a:lnTo>
                  <a:pt x="1192187" y="1270546"/>
                </a:lnTo>
                <a:lnTo>
                  <a:pt x="1192301" y="1255306"/>
                </a:lnTo>
                <a:lnTo>
                  <a:pt x="1192771" y="1245146"/>
                </a:lnTo>
                <a:lnTo>
                  <a:pt x="1196251" y="1245146"/>
                </a:lnTo>
                <a:lnTo>
                  <a:pt x="1195857" y="1253617"/>
                </a:lnTo>
                <a:lnTo>
                  <a:pt x="1197406" y="1245146"/>
                </a:lnTo>
                <a:lnTo>
                  <a:pt x="1197343" y="1257846"/>
                </a:lnTo>
                <a:lnTo>
                  <a:pt x="1195666" y="1257846"/>
                </a:lnTo>
                <a:lnTo>
                  <a:pt x="1195857" y="1253617"/>
                </a:lnTo>
                <a:lnTo>
                  <a:pt x="1195082" y="1257846"/>
                </a:lnTo>
                <a:lnTo>
                  <a:pt x="1194384" y="1257846"/>
                </a:lnTo>
                <a:lnTo>
                  <a:pt x="1193342" y="1270546"/>
                </a:lnTo>
                <a:lnTo>
                  <a:pt x="1198575" y="1257846"/>
                </a:lnTo>
                <a:lnTo>
                  <a:pt x="1204379" y="1245146"/>
                </a:lnTo>
                <a:lnTo>
                  <a:pt x="1207287" y="1257846"/>
                </a:lnTo>
                <a:lnTo>
                  <a:pt x="1201648" y="1257846"/>
                </a:lnTo>
                <a:lnTo>
                  <a:pt x="1202639" y="1270546"/>
                </a:lnTo>
                <a:lnTo>
                  <a:pt x="1195857" y="1270546"/>
                </a:lnTo>
                <a:lnTo>
                  <a:pt x="1196251" y="1283246"/>
                </a:lnTo>
                <a:lnTo>
                  <a:pt x="1211935" y="1283246"/>
                </a:lnTo>
                <a:lnTo>
                  <a:pt x="1213675" y="1270546"/>
                </a:lnTo>
                <a:lnTo>
                  <a:pt x="1222095" y="1270546"/>
                </a:lnTo>
                <a:lnTo>
                  <a:pt x="1224457" y="1283246"/>
                </a:lnTo>
                <a:lnTo>
                  <a:pt x="1228775" y="1283246"/>
                </a:lnTo>
                <a:lnTo>
                  <a:pt x="1230376" y="1270546"/>
                </a:lnTo>
                <a:lnTo>
                  <a:pt x="1232039" y="1270546"/>
                </a:lnTo>
                <a:lnTo>
                  <a:pt x="1234249" y="1257846"/>
                </a:lnTo>
                <a:lnTo>
                  <a:pt x="1237488" y="1270546"/>
                </a:lnTo>
                <a:lnTo>
                  <a:pt x="1235163" y="1283246"/>
                </a:lnTo>
                <a:lnTo>
                  <a:pt x="1238935" y="1283246"/>
                </a:lnTo>
                <a:lnTo>
                  <a:pt x="1240967" y="1270546"/>
                </a:lnTo>
                <a:lnTo>
                  <a:pt x="1242136" y="1270546"/>
                </a:lnTo>
                <a:lnTo>
                  <a:pt x="1244688" y="1283246"/>
                </a:lnTo>
                <a:lnTo>
                  <a:pt x="1246060" y="1270546"/>
                </a:lnTo>
                <a:lnTo>
                  <a:pt x="1249108" y="1270546"/>
                </a:lnTo>
                <a:lnTo>
                  <a:pt x="1249680" y="1283246"/>
                </a:lnTo>
                <a:lnTo>
                  <a:pt x="1255445" y="1283246"/>
                </a:lnTo>
                <a:lnTo>
                  <a:pt x="1261376" y="1270546"/>
                </a:lnTo>
                <a:lnTo>
                  <a:pt x="1271752" y="1270546"/>
                </a:lnTo>
                <a:lnTo>
                  <a:pt x="1273505" y="1283246"/>
                </a:lnTo>
                <a:lnTo>
                  <a:pt x="1281531" y="1270546"/>
                </a:lnTo>
                <a:lnTo>
                  <a:pt x="1289824" y="1283246"/>
                </a:lnTo>
                <a:lnTo>
                  <a:pt x="1306563" y="1283246"/>
                </a:lnTo>
                <a:lnTo>
                  <a:pt x="1310043" y="1270546"/>
                </a:lnTo>
                <a:lnTo>
                  <a:pt x="1311198" y="1270546"/>
                </a:lnTo>
                <a:lnTo>
                  <a:pt x="1315847" y="1270546"/>
                </a:lnTo>
                <a:lnTo>
                  <a:pt x="1314818" y="1281836"/>
                </a:lnTo>
                <a:lnTo>
                  <a:pt x="1311198" y="1270546"/>
                </a:lnTo>
                <a:lnTo>
                  <a:pt x="1311783" y="1283246"/>
                </a:lnTo>
                <a:lnTo>
                  <a:pt x="1314691" y="1283246"/>
                </a:lnTo>
                <a:lnTo>
                  <a:pt x="1315275" y="1283246"/>
                </a:lnTo>
                <a:lnTo>
                  <a:pt x="1315021" y="1282496"/>
                </a:lnTo>
                <a:lnTo>
                  <a:pt x="1320330" y="1270546"/>
                </a:lnTo>
                <a:lnTo>
                  <a:pt x="1327099" y="1270546"/>
                </a:lnTo>
                <a:lnTo>
                  <a:pt x="1334211" y="1257846"/>
                </a:lnTo>
                <a:lnTo>
                  <a:pt x="1340827" y="1270546"/>
                </a:lnTo>
                <a:lnTo>
                  <a:pt x="1343088" y="1270546"/>
                </a:lnTo>
                <a:lnTo>
                  <a:pt x="1344891" y="1257846"/>
                </a:lnTo>
                <a:lnTo>
                  <a:pt x="1379740" y="1257846"/>
                </a:lnTo>
                <a:lnTo>
                  <a:pt x="1385544" y="1270546"/>
                </a:lnTo>
                <a:lnTo>
                  <a:pt x="1387259" y="1257846"/>
                </a:lnTo>
                <a:lnTo>
                  <a:pt x="1395272" y="1257846"/>
                </a:lnTo>
                <a:lnTo>
                  <a:pt x="1396009" y="1245146"/>
                </a:lnTo>
                <a:lnTo>
                  <a:pt x="1400937" y="1257846"/>
                </a:lnTo>
                <a:lnTo>
                  <a:pt x="1404137" y="1257846"/>
                </a:lnTo>
                <a:lnTo>
                  <a:pt x="1407769" y="1270546"/>
                </a:lnTo>
                <a:lnTo>
                  <a:pt x="1416913" y="1270546"/>
                </a:lnTo>
                <a:lnTo>
                  <a:pt x="1415745" y="1257846"/>
                </a:lnTo>
                <a:lnTo>
                  <a:pt x="1418653" y="1257846"/>
                </a:lnTo>
                <a:lnTo>
                  <a:pt x="1420977" y="1270546"/>
                </a:lnTo>
                <a:lnTo>
                  <a:pt x="1423301" y="1257846"/>
                </a:lnTo>
                <a:lnTo>
                  <a:pt x="1427949" y="1270546"/>
                </a:lnTo>
                <a:lnTo>
                  <a:pt x="1430274" y="1257846"/>
                </a:lnTo>
                <a:lnTo>
                  <a:pt x="1437970" y="1257846"/>
                </a:lnTo>
                <a:lnTo>
                  <a:pt x="1440141" y="1270546"/>
                </a:lnTo>
                <a:lnTo>
                  <a:pt x="1449438" y="1257846"/>
                </a:lnTo>
                <a:lnTo>
                  <a:pt x="1449997" y="1257846"/>
                </a:lnTo>
                <a:lnTo>
                  <a:pt x="1451178" y="1270546"/>
                </a:lnTo>
                <a:lnTo>
                  <a:pt x="1452359" y="1270546"/>
                </a:lnTo>
                <a:lnTo>
                  <a:pt x="1454086" y="1257846"/>
                </a:lnTo>
                <a:lnTo>
                  <a:pt x="1493583" y="1257846"/>
                </a:lnTo>
                <a:lnTo>
                  <a:pt x="1489519" y="1245146"/>
                </a:lnTo>
                <a:lnTo>
                  <a:pt x="1488935" y="1245146"/>
                </a:lnTo>
                <a:lnTo>
                  <a:pt x="1489100" y="1243342"/>
                </a:lnTo>
                <a:lnTo>
                  <a:pt x="1486611" y="1232446"/>
                </a:lnTo>
                <a:lnTo>
                  <a:pt x="1488935" y="1232446"/>
                </a:lnTo>
                <a:lnTo>
                  <a:pt x="1489837" y="1235278"/>
                </a:lnTo>
                <a:lnTo>
                  <a:pt x="1490091" y="1232446"/>
                </a:lnTo>
                <a:lnTo>
                  <a:pt x="1493583" y="1232446"/>
                </a:lnTo>
                <a:lnTo>
                  <a:pt x="1495907" y="1245146"/>
                </a:lnTo>
                <a:lnTo>
                  <a:pt x="1498231" y="1245146"/>
                </a:lnTo>
                <a:lnTo>
                  <a:pt x="1499387" y="1257846"/>
                </a:lnTo>
                <a:lnTo>
                  <a:pt x="1519135" y="1257846"/>
                </a:lnTo>
                <a:lnTo>
                  <a:pt x="1522044" y="1245146"/>
                </a:lnTo>
                <a:lnTo>
                  <a:pt x="1529588" y="1245146"/>
                </a:lnTo>
                <a:lnTo>
                  <a:pt x="1526692" y="1232446"/>
                </a:lnTo>
                <a:lnTo>
                  <a:pt x="1552778" y="1232446"/>
                </a:lnTo>
                <a:lnTo>
                  <a:pt x="1553933" y="1232446"/>
                </a:lnTo>
                <a:lnTo>
                  <a:pt x="1553489" y="1231036"/>
                </a:lnTo>
                <a:lnTo>
                  <a:pt x="1559166" y="1219746"/>
                </a:lnTo>
                <a:lnTo>
                  <a:pt x="1557997" y="1232446"/>
                </a:lnTo>
                <a:lnTo>
                  <a:pt x="1567294" y="1232446"/>
                </a:lnTo>
                <a:lnTo>
                  <a:pt x="1574850" y="1219746"/>
                </a:lnTo>
                <a:lnTo>
                  <a:pt x="1572526" y="1207046"/>
                </a:lnTo>
                <a:lnTo>
                  <a:pt x="1575422" y="1207046"/>
                </a:lnTo>
                <a:lnTo>
                  <a:pt x="1576590" y="1219746"/>
                </a:lnTo>
                <a:lnTo>
                  <a:pt x="1579753" y="1207046"/>
                </a:lnTo>
                <a:lnTo>
                  <a:pt x="1590230" y="1207046"/>
                </a:lnTo>
                <a:lnTo>
                  <a:pt x="1596339" y="1219746"/>
                </a:lnTo>
                <a:lnTo>
                  <a:pt x="1611439" y="1219746"/>
                </a:lnTo>
                <a:lnTo>
                  <a:pt x="1612595" y="1207046"/>
                </a:lnTo>
                <a:lnTo>
                  <a:pt x="1617827" y="1194346"/>
                </a:lnTo>
                <a:lnTo>
                  <a:pt x="1622475" y="1194346"/>
                </a:lnTo>
                <a:lnTo>
                  <a:pt x="1617827" y="1207046"/>
                </a:lnTo>
                <a:lnTo>
                  <a:pt x="1638820" y="1207046"/>
                </a:lnTo>
                <a:lnTo>
                  <a:pt x="1642808" y="1194346"/>
                </a:lnTo>
                <a:lnTo>
                  <a:pt x="1653324" y="1207046"/>
                </a:lnTo>
                <a:lnTo>
                  <a:pt x="1661172" y="1194346"/>
                </a:lnTo>
                <a:lnTo>
                  <a:pt x="1675333" y="1194346"/>
                </a:lnTo>
                <a:lnTo>
                  <a:pt x="1674749" y="1181646"/>
                </a:lnTo>
                <a:lnTo>
                  <a:pt x="1677073" y="1187996"/>
                </a:lnTo>
                <a:lnTo>
                  <a:pt x="1677073" y="1181646"/>
                </a:lnTo>
                <a:lnTo>
                  <a:pt x="1737474" y="1181646"/>
                </a:lnTo>
                <a:lnTo>
                  <a:pt x="1739087" y="1168946"/>
                </a:lnTo>
                <a:lnTo>
                  <a:pt x="1736382" y="1156246"/>
                </a:lnTo>
                <a:lnTo>
                  <a:pt x="1740966" y="1156246"/>
                </a:lnTo>
                <a:lnTo>
                  <a:pt x="1744446" y="1168946"/>
                </a:lnTo>
                <a:lnTo>
                  <a:pt x="1746186" y="1156246"/>
                </a:lnTo>
                <a:lnTo>
                  <a:pt x="1757807" y="1156246"/>
                </a:lnTo>
                <a:lnTo>
                  <a:pt x="1760702" y="1143546"/>
                </a:lnTo>
                <a:lnTo>
                  <a:pt x="1774063" y="1143546"/>
                </a:lnTo>
                <a:lnTo>
                  <a:pt x="1777555" y="1130846"/>
                </a:lnTo>
                <a:lnTo>
                  <a:pt x="1778127" y="1130846"/>
                </a:lnTo>
                <a:lnTo>
                  <a:pt x="1779879" y="1143546"/>
                </a:lnTo>
                <a:lnTo>
                  <a:pt x="1785823" y="1143546"/>
                </a:lnTo>
                <a:lnTo>
                  <a:pt x="1786559" y="1130846"/>
                </a:lnTo>
                <a:lnTo>
                  <a:pt x="1788591" y="1130846"/>
                </a:lnTo>
                <a:lnTo>
                  <a:pt x="1791449" y="1143546"/>
                </a:lnTo>
                <a:lnTo>
                  <a:pt x="1793925" y="1130846"/>
                </a:lnTo>
                <a:lnTo>
                  <a:pt x="1807121" y="1130846"/>
                </a:lnTo>
                <a:lnTo>
                  <a:pt x="1800733" y="1118146"/>
                </a:lnTo>
                <a:lnTo>
                  <a:pt x="1807705" y="1130846"/>
                </a:lnTo>
                <a:lnTo>
                  <a:pt x="1807121" y="1118146"/>
                </a:lnTo>
                <a:lnTo>
                  <a:pt x="1814144" y="1118146"/>
                </a:lnTo>
                <a:lnTo>
                  <a:pt x="1817077" y="1105446"/>
                </a:lnTo>
                <a:lnTo>
                  <a:pt x="1836166" y="1105446"/>
                </a:lnTo>
                <a:lnTo>
                  <a:pt x="1838490" y="1118146"/>
                </a:lnTo>
                <a:lnTo>
                  <a:pt x="1841969" y="1105446"/>
                </a:lnTo>
                <a:lnTo>
                  <a:pt x="1843138" y="1105446"/>
                </a:lnTo>
                <a:lnTo>
                  <a:pt x="1837905" y="1092746"/>
                </a:lnTo>
                <a:lnTo>
                  <a:pt x="1846046" y="1105446"/>
                </a:lnTo>
                <a:lnTo>
                  <a:pt x="1847202" y="1105446"/>
                </a:lnTo>
                <a:lnTo>
                  <a:pt x="1849526" y="1092746"/>
                </a:lnTo>
                <a:lnTo>
                  <a:pt x="1862505" y="1092746"/>
                </a:lnTo>
                <a:lnTo>
                  <a:pt x="1866582" y="1080046"/>
                </a:lnTo>
                <a:lnTo>
                  <a:pt x="1870989" y="1067346"/>
                </a:lnTo>
                <a:lnTo>
                  <a:pt x="1878126" y="1067346"/>
                </a:lnTo>
                <a:lnTo>
                  <a:pt x="1875802" y="1080046"/>
                </a:lnTo>
                <a:lnTo>
                  <a:pt x="1879130" y="1080046"/>
                </a:lnTo>
                <a:lnTo>
                  <a:pt x="1880450" y="1067346"/>
                </a:lnTo>
                <a:lnTo>
                  <a:pt x="1882863" y="1067346"/>
                </a:lnTo>
                <a:lnTo>
                  <a:pt x="1888439" y="1054646"/>
                </a:lnTo>
                <a:lnTo>
                  <a:pt x="1891919" y="1054646"/>
                </a:lnTo>
                <a:lnTo>
                  <a:pt x="1891347" y="1067346"/>
                </a:lnTo>
                <a:lnTo>
                  <a:pt x="1896211" y="1067346"/>
                </a:lnTo>
                <a:lnTo>
                  <a:pt x="1901875" y="1054646"/>
                </a:lnTo>
                <a:lnTo>
                  <a:pt x="1907197" y="1054646"/>
                </a:lnTo>
                <a:lnTo>
                  <a:pt x="1910511" y="1041946"/>
                </a:lnTo>
                <a:lnTo>
                  <a:pt x="1906765" y="1041946"/>
                </a:lnTo>
                <a:lnTo>
                  <a:pt x="1904199" y="1029246"/>
                </a:lnTo>
                <a:lnTo>
                  <a:pt x="1902612" y="1029246"/>
                </a:lnTo>
                <a:lnTo>
                  <a:pt x="1900631" y="1016546"/>
                </a:lnTo>
                <a:lnTo>
                  <a:pt x="1906778" y="1029246"/>
                </a:lnTo>
                <a:lnTo>
                  <a:pt x="1915579" y="1029246"/>
                </a:lnTo>
                <a:lnTo>
                  <a:pt x="1921573" y="1039926"/>
                </a:lnTo>
                <a:lnTo>
                  <a:pt x="1918639" y="1029246"/>
                </a:lnTo>
                <a:lnTo>
                  <a:pt x="1920963" y="1029246"/>
                </a:lnTo>
                <a:lnTo>
                  <a:pt x="1923288" y="1041946"/>
                </a:lnTo>
                <a:lnTo>
                  <a:pt x="1925027" y="1041946"/>
                </a:lnTo>
                <a:lnTo>
                  <a:pt x="1927936" y="1029246"/>
                </a:lnTo>
                <a:lnTo>
                  <a:pt x="1925612" y="1016546"/>
                </a:lnTo>
                <a:lnTo>
                  <a:pt x="1932584" y="1016546"/>
                </a:lnTo>
                <a:lnTo>
                  <a:pt x="1934070" y="1027417"/>
                </a:lnTo>
                <a:lnTo>
                  <a:pt x="1936026" y="1016546"/>
                </a:lnTo>
                <a:lnTo>
                  <a:pt x="1936788" y="1016546"/>
                </a:lnTo>
                <a:lnTo>
                  <a:pt x="1938642" y="1003846"/>
                </a:lnTo>
                <a:lnTo>
                  <a:pt x="1948421" y="1003846"/>
                </a:lnTo>
                <a:lnTo>
                  <a:pt x="1950948" y="1016546"/>
                </a:lnTo>
                <a:lnTo>
                  <a:pt x="1959305" y="1016546"/>
                </a:lnTo>
                <a:lnTo>
                  <a:pt x="1953488" y="1003846"/>
                </a:lnTo>
                <a:lnTo>
                  <a:pt x="1956981" y="1003846"/>
                </a:lnTo>
                <a:lnTo>
                  <a:pt x="1953488" y="991146"/>
                </a:lnTo>
                <a:lnTo>
                  <a:pt x="1958721" y="991146"/>
                </a:lnTo>
                <a:lnTo>
                  <a:pt x="1957552" y="978446"/>
                </a:lnTo>
                <a:lnTo>
                  <a:pt x="1963369" y="978446"/>
                </a:lnTo>
                <a:lnTo>
                  <a:pt x="1962200" y="965746"/>
                </a:lnTo>
                <a:lnTo>
                  <a:pt x="1966849" y="978446"/>
                </a:lnTo>
                <a:lnTo>
                  <a:pt x="1970341" y="978446"/>
                </a:lnTo>
                <a:lnTo>
                  <a:pt x="1975561" y="991146"/>
                </a:lnTo>
                <a:lnTo>
                  <a:pt x="1977885" y="991146"/>
                </a:lnTo>
                <a:lnTo>
                  <a:pt x="1976501" y="978446"/>
                </a:lnTo>
                <a:lnTo>
                  <a:pt x="1979599" y="978446"/>
                </a:lnTo>
                <a:lnTo>
                  <a:pt x="1977885" y="965746"/>
                </a:lnTo>
                <a:lnTo>
                  <a:pt x="1979053" y="965746"/>
                </a:lnTo>
                <a:lnTo>
                  <a:pt x="1983689" y="978446"/>
                </a:lnTo>
                <a:lnTo>
                  <a:pt x="1984857" y="978446"/>
                </a:lnTo>
                <a:lnTo>
                  <a:pt x="1980209" y="965746"/>
                </a:lnTo>
                <a:lnTo>
                  <a:pt x="1984857" y="965746"/>
                </a:lnTo>
                <a:lnTo>
                  <a:pt x="1987765" y="978446"/>
                </a:lnTo>
                <a:lnTo>
                  <a:pt x="1988464" y="978446"/>
                </a:lnTo>
                <a:lnTo>
                  <a:pt x="1985073" y="965746"/>
                </a:lnTo>
                <a:lnTo>
                  <a:pt x="1994154" y="965746"/>
                </a:lnTo>
                <a:lnTo>
                  <a:pt x="1992985" y="953046"/>
                </a:lnTo>
                <a:lnTo>
                  <a:pt x="2001113" y="953046"/>
                </a:lnTo>
                <a:lnTo>
                  <a:pt x="2005317" y="965746"/>
                </a:lnTo>
                <a:lnTo>
                  <a:pt x="2011311" y="965746"/>
                </a:lnTo>
                <a:lnTo>
                  <a:pt x="2013394" y="953046"/>
                </a:lnTo>
                <a:lnTo>
                  <a:pt x="2016010" y="953046"/>
                </a:lnTo>
                <a:lnTo>
                  <a:pt x="2020862" y="940346"/>
                </a:lnTo>
                <a:lnTo>
                  <a:pt x="2038248" y="940346"/>
                </a:lnTo>
                <a:lnTo>
                  <a:pt x="2038248" y="927646"/>
                </a:lnTo>
                <a:lnTo>
                  <a:pt x="2056828" y="927646"/>
                </a:lnTo>
                <a:lnTo>
                  <a:pt x="2054504" y="914946"/>
                </a:lnTo>
                <a:lnTo>
                  <a:pt x="2064156" y="914946"/>
                </a:lnTo>
                <a:lnTo>
                  <a:pt x="2067648" y="902246"/>
                </a:lnTo>
                <a:lnTo>
                  <a:pt x="2082965" y="902246"/>
                </a:lnTo>
                <a:lnTo>
                  <a:pt x="2086444" y="889546"/>
                </a:lnTo>
                <a:lnTo>
                  <a:pt x="2084705" y="876846"/>
                </a:lnTo>
                <a:lnTo>
                  <a:pt x="2086444" y="876846"/>
                </a:lnTo>
                <a:lnTo>
                  <a:pt x="2084133" y="864146"/>
                </a:lnTo>
                <a:lnTo>
                  <a:pt x="2087029" y="864146"/>
                </a:lnTo>
                <a:lnTo>
                  <a:pt x="2090801" y="870496"/>
                </a:lnTo>
                <a:lnTo>
                  <a:pt x="2093341" y="876655"/>
                </a:lnTo>
                <a:lnTo>
                  <a:pt x="2093010" y="874217"/>
                </a:lnTo>
                <a:lnTo>
                  <a:pt x="2094585" y="876846"/>
                </a:lnTo>
                <a:lnTo>
                  <a:pt x="2092934" y="873569"/>
                </a:lnTo>
                <a:lnTo>
                  <a:pt x="2091677" y="864146"/>
                </a:lnTo>
                <a:lnTo>
                  <a:pt x="2094585" y="864146"/>
                </a:lnTo>
                <a:lnTo>
                  <a:pt x="2095157" y="876846"/>
                </a:lnTo>
                <a:lnTo>
                  <a:pt x="2111425" y="876846"/>
                </a:lnTo>
                <a:lnTo>
                  <a:pt x="2105736" y="864146"/>
                </a:lnTo>
                <a:lnTo>
                  <a:pt x="2106853" y="851446"/>
                </a:lnTo>
                <a:lnTo>
                  <a:pt x="2114334" y="851446"/>
                </a:lnTo>
                <a:lnTo>
                  <a:pt x="2116759" y="864146"/>
                </a:lnTo>
                <a:lnTo>
                  <a:pt x="2135238" y="864146"/>
                </a:lnTo>
                <a:lnTo>
                  <a:pt x="2132330" y="851446"/>
                </a:lnTo>
                <a:lnTo>
                  <a:pt x="2134654" y="851446"/>
                </a:lnTo>
                <a:lnTo>
                  <a:pt x="2146389" y="851446"/>
                </a:lnTo>
                <a:lnTo>
                  <a:pt x="2146858" y="838746"/>
                </a:lnTo>
                <a:lnTo>
                  <a:pt x="2145842" y="838746"/>
                </a:lnTo>
                <a:lnTo>
                  <a:pt x="2143595" y="826046"/>
                </a:lnTo>
                <a:lnTo>
                  <a:pt x="2141220" y="813346"/>
                </a:lnTo>
                <a:lnTo>
                  <a:pt x="2145690" y="813346"/>
                </a:lnTo>
                <a:lnTo>
                  <a:pt x="2147443" y="826046"/>
                </a:lnTo>
                <a:lnTo>
                  <a:pt x="2154986" y="826046"/>
                </a:lnTo>
                <a:lnTo>
                  <a:pt x="2154402" y="813346"/>
                </a:lnTo>
                <a:lnTo>
                  <a:pt x="2156155" y="813346"/>
                </a:lnTo>
                <a:lnTo>
                  <a:pt x="2149856" y="802767"/>
                </a:lnTo>
                <a:lnTo>
                  <a:pt x="2153247" y="813346"/>
                </a:lnTo>
                <a:lnTo>
                  <a:pt x="2148014" y="813346"/>
                </a:lnTo>
                <a:lnTo>
                  <a:pt x="2149106" y="801497"/>
                </a:lnTo>
                <a:lnTo>
                  <a:pt x="2148598" y="800646"/>
                </a:lnTo>
                <a:lnTo>
                  <a:pt x="2178215" y="775246"/>
                </a:lnTo>
                <a:lnTo>
                  <a:pt x="2186521" y="787946"/>
                </a:lnTo>
                <a:lnTo>
                  <a:pt x="2194991" y="787946"/>
                </a:lnTo>
                <a:lnTo>
                  <a:pt x="2203780" y="800646"/>
                </a:lnTo>
                <a:lnTo>
                  <a:pt x="2213064" y="800646"/>
                </a:lnTo>
                <a:lnTo>
                  <a:pt x="2209000" y="787946"/>
                </a:lnTo>
                <a:lnTo>
                  <a:pt x="2215972" y="800646"/>
                </a:lnTo>
                <a:lnTo>
                  <a:pt x="2216556" y="800646"/>
                </a:lnTo>
                <a:lnTo>
                  <a:pt x="2214232" y="787946"/>
                </a:lnTo>
                <a:lnTo>
                  <a:pt x="2213648" y="775246"/>
                </a:lnTo>
                <a:lnTo>
                  <a:pt x="2221204" y="775246"/>
                </a:lnTo>
                <a:lnTo>
                  <a:pt x="2225268" y="787946"/>
                </a:lnTo>
                <a:lnTo>
                  <a:pt x="2222360" y="775246"/>
                </a:lnTo>
                <a:lnTo>
                  <a:pt x="2225852" y="787946"/>
                </a:lnTo>
                <a:lnTo>
                  <a:pt x="2228164" y="787946"/>
                </a:lnTo>
                <a:lnTo>
                  <a:pt x="2225852" y="775246"/>
                </a:lnTo>
                <a:lnTo>
                  <a:pt x="2239200" y="775246"/>
                </a:lnTo>
                <a:lnTo>
                  <a:pt x="2235136" y="762546"/>
                </a:lnTo>
                <a:lnTo>
                  <a:pt x="2250186" y="762546"/>
                </a:lnTo>
                <a:lnTo>
                  <a:pt x="2258377" y="775246"/>
                </a:lnTo>
                <a:lnTo>
                  <a:pt x="2254021" y="762546"/>
                </a:lnTo>
                <a:lnTo>
                  <a:pt x="2254961" y="762546"/>
                </a:lnTo>
                <a:lnTo>
                  <a:pt x="2257310" y="749846"/>
                </a:lnTo>
                <a:lnTo>
                  <a:pt x="2264549" y="749846"/>
                </a:lnTo>
                <a:lnTo>
                  <a:pt x="2261133" y="737146"/>
                </a:lnTo>
                <a:lnTo>
                  <a:pt x="2258809" y="737146"/>
                </a:lnTo>
                <a:lnTo>
                  <a:pt x="2256053" y="724446"/>
                </a:lnTo>
                <a:lnTo>
                  <a:pt x="2263584" y="737146"/>
                </a:lnTo>
                <a:lnTo>
                  <a:pt x="2267953" y="737146"/>
                </a:lnTo>
                <a:lnTo>
                  <a:pt x="2271877" y="749846"/>
                </a:lnTo>
                <a:lnTo>
                  <a:pt x="2273655" y="749846"/>
                </a:lnTo>
                <a:lnTo>
                  <a:pt x="2271725" y="737146"/>
                </a:lnTo>
                <a:lnTo>
                  <a:pt x="2274316" y="737146"/>
                </a:lnTo>
                <a:lnTo>
                  <a:pt x="2275357" y="724446"/>
                </a:lnTo>
                <a:lnTo>
                  <a:pt x="2283295" y="724446"/>
                </a:lnTo>
                <a:lnTo>
                  <a:pt x="2286787" y="737146"/>
                </a:lnTo>
                <a:lnTo>
                  <a:pt x="2286393" y="728472"/>
                </a:lnTo>
                <a:lnTo>
                  <a:pt x="2284692" y="724446"/>
                </a:lnTo>
                <a:lnTo>
                  <a:pt x="2286203" y="724446"/>
                </a:lnTo>
                <a:lnTo>
                  <a:pt x="2295499" y="724446"/>
                </a:lnTo>
                <a:lnTo>
                  <a:pt x="2287943" y="711746"/>
                </a:lnTo>
                <a:lnTo>
                  <a:pt x="2295575" y="711746"/>
                </a:lnTo>
                <a:lnTo>
                  <a:pt x="2297290" y="699046"/>
                </a:lnTo>
                <a:lnTo>
                  <a:pt x="2297823" y="699046"/>
                </a:lnTo>
                <a:lnTo>
                  <a:pt x="2296655" y="696506"/>
                </a:lnTo>
                <a:lnTo>
                  <a:pt x="2296655" y="686346"/>
                </a:lnTo>
                <a:lnTo>
                  <a:pt x="2295423" y="683361"/>
                </a:lnTo>
                <a:lnTo>
                  <a:pt x="2295423" y="693813"/>
                </a:lnTo>
                <a:lnTo>
                  <a:pt x="2292007" y="686346"/>
                </a:lnTo>
                <a:lnTo>
                  <a:pt x="2293658" y="686346"/>
                </a:lnTo>
                <a:lnTo>
                  <a:pt x="2295423" y="693813"/>
                </a:lnTo>
                <a:lnTo>
                  <a:pt x="2295423" y="683361"/>
                </a:lnTo>
                <a:lnTo>
                  <a:pt x="2291435" y="673658"/>
                </a:lnTo>
                <a:lnTo>
                  <a:pt x="2296655" y="673658"/>
                </a:lnTo>
                <a:lnTo>
                  <a:pt x="2300897" y="686346"/>
                </a:lnTo>
                <a:lnTo>
                  <a:pt x="2299563" y="686346"/>
                </a:lnTo>
                <a:lnTo>
                  <a:pt x="2306917" y="699046"/>
                </a:lnTo>
                <a:lnTo>
                  <a:pt x="2315819" y="699046"/>
                </a:lnTo>
                <a:lnTo>
                  <a:pt x="2322792" y="686346"/>
                </a:lnTo>
                <a:lnTo>
                  <a:pt x="2314664" y="686346"/>
                </a:lnTo>
                <a:lnTo>
                  <a:pt x="2310015" y="673658"/>
                </a:lnTo>
                <a:lnTo>
                  <a:pt x="2322499" y="673658"/>
                </a:lnTo>
                <a:lnTo>
                  <a:pt x="2331085" y="686358"/>
                </a:lnTo>
                <a:lnTo>
                  <a:pt x="2331504" y="673658"/>
                </a:lnTo>
                <a:lnTo>
                  <a:pt x="2326729" y="673658"/>
                </a:lnTo>
                <a:lnTo>
                  <a:pt x="2322068" y="660958"/>
                </a:lnTo>
                <a:lnTo>
                  <a:pt x="2323960" y="660958"/>
                </a:lnTo>
                <a:lnTo>
                  <a:pt x="2333828" y="673658"/>
                </a:lnTo>
                <a:lnTo>
                  <a:pt x="2334133" y="660958"/>
                </a:lnTo>
                <a:lnTo>
                  <a:pt x="2335568" y="660958"/>
                </a:lnTo>
                <a:lnTo>
                  <a:pt x="2332875" y="651129"/>
                </a:lnTo>
                <a:lnTo>
                  <a:pt x="2333587" y="660958"/>
                </a:lnTo>
                <a:lnTo>
                  <a:pt x="2328189" y="660958"/>
                </a:lnTo>
                <a:lnTo>
                  <a:pt x="2332088" y="648258"/>
                </a:lnTo>
                <a:lnTo>
                  <a:pt x="2286203" y="648258"/>
                </a:lnTo>
                <a:lnTo>
                  <a:pt x="2286203" y="686346"/>
                </a:lnTo>
                <a:lnTo>
                  <a:pt x="2283879" y="686346"/>
                </a:lnTo>
                <a:lnTo>
                  <a:pt x="2278659" y="673658"/>
                </a:lnTo>
                <a:lnTo>
                  <a:pt x="2286203" y="686346"/>
                </a:lnTo>
                <a:lnTo>
                  <a:pt x="2286203" y="648258"/>
                </a:lnTo>
                <a:lnTo>
                  <a:pt x="2213216" y="648246"/>
                </a:lnTo>
                <a:lnTo>
                  <a:pt x="2214156" y="660946"/>
                </a:lnTo>
                <a:lnTo>
                  <a:pt x="2209127" y="660946"/>
                </a:lnTo>
                <a:lnTo>
                  <a:pt x="2206968" y="648246"/>
                </a:lnTo>
                <a:lnTo>
                  <a:pt x="2213508" y="635558"/>
                </a:lnTo>
                <a:lnTo>
                  <a:pt x="2214803" y="635558"/>
                </a:lnTo>
                <a:lnTo>
                  <a:pt x="2214664" y="648246"/>
                </a:lnTo>
                <a:lnTo>
                  <a:pt x="2227008" y="648246"/>
                </a:lnTo>
                <a:lnTo>
                  <a:pt x="2217140" y="635558"/>
                </a:lnTo>
                <a:lnTo>
                  <a:pt x="2227580" y="635558"/>
                </a:lnTo>
                <a:lnTo>
                  <a:pt x="2227008" y="648246"/>
                </a:lnTo>
                <a:lnTo>
                  <a:pt x="2332088" y="648258"/>
                </a:lnTo>
                <a:lnTo>
                  <a:pt x="2332875" y="651129"/>
                </a:lnTo>
                <a:lnTo>
                  <a:pt x="2332672" y="648258"/>
                </a:lnTo>
                <a:lnTo>
                  <a:pt x="2343124" y="660958"/>
                </a:lnTo>
                <a:lnTo>
                  <a:pt x="2344572" y="648258"/>
                </a:lnTo>
                <a:lnTo>
                  <a:pt x="2345740" y="635558"/>
                </a:lnTo>
                <a:lnTo>
                  <a:pt x="2361133" y="635558"/>
                </a:lnTo>
                <a:lnTo>
                  <a:pt x="2365781" y="622858"/>
                </a:lnTo>
                <a:lnTo>
                  <a:pt x="2134082" y="622858"/>
                </a:lnTo>
                <a:lnTo>
                  <a:pt x="2134082" y="838746"/>
                </a:lnTo>
                <a:lnTo>
                  <a:pt x="2127110" y="826046"/>
                </a:lnTo>
                <a:lnTo>
                  <a:pt x="2132914" y="826046"/>
                </a:lnTo>
                <a:lnTo>
                  <a:pt x="2134082" y="838746"/>
                </a:lnTo>
                <a:lnTo>
                  <a:pt x="2134082" y="622858"/>
                </a:lnTo>
                <a:lnTo>
                  <a:pt x="2133219" y="622846"/>
                </a:lnTo>
                <a:lnTo>
                  <a:pt x="2128418" y="610146"/>
                </a:lnTo>
                <a:lnTo>
                  <a:pt x="2132520" y="597458"/>
                </a:lnTo>
                <a:lnTo>
                  <a:pt x="2141918" y="597458"/>
                </a:lnTo>
                <a:lnTo>
                  <a:pt x="2136914" y="610146"/>
                </a:lnTo>
                <a:lnTo>
                  <a:pt x="2136571" y="610146"/>
                </a:lnTo>
                <a:lnTo>
                  <a:pt x="2145119" y="622846"/>
                </a:lnTo>
                <a:lnTo>
                  <a:pt x="2167178" y="622846"/>
                </a:lnTo>
                <a:lnTo>
                  <a:pt x="2172398" y="610158"/>
                </a:lnTo>
                <a:lnTo>
                  <a:pt x="2182279" y="610158"/>
                </a:lnTo>
                <a:lnTo>
                  <a:pt x="2181707" y="622846"/>
                </a:lnTo>
                <a:lnTo>
                  <a:pt x="2365781" y="622858"/>
                </a:lnTo>
                <a:lnTo>
                  <a:pt x="2383205" y="622858"/>
                </a:lnTo>
                <a:lnTo>
                  <a:pt x="2376817" y="610158"/>
                </a:lnTo>
                <a:lnTo>
                  <a:pt x="2383777" y="610158"/>
                </a:lnTo>
                <a:lnTo>
                  <a:pt x="2381808" y="597458"/>
                </a:lnTo>
                <a:lnTo>
                  <a:pt x="2385250" y="584758"/>
                </a:lnTo>
                <a:close/>
              </a:path>
              <a:path w="2703195" h="1283335">
                <a:moveTo>
                  <a:pt x="2424252" y="546658"/>
                </a:moveTo>
                <a:lnTo>
                  <a:pt x="2417470" y="533958"/>
                </a:lnTo>
                <a:lnTo>
                  <a:pt x="2067445" y="533946"/>
                </a:lnTo>
                <a:lnTo>
                  <a:pt x="2069465" y="546646"/>
                </a:lnTo>
                <a:lnTo>
                  <a:pt x="2422690" y="546658"/>
                </a:lnTo>
                <a:lnTo>
                  <a:pt x="2424252" y="546658"/>
                </a:lnTo>
                <a:close/>
              </a:path>
              <a:path w="2703195" h="1283335">
                <a:moveTo>
                  <a:pt x="2446515" y="533958"/>
                </a:moveTo>
                <a:lnTo>
                  <a:pt x="2434894" y="521258"/>
                </a:lnTo>
                <a:lnTo>
                  <a:pt x="2213064" y="521246"/>
                </a:lnTo>
                <a:lnTo>
                  <a:pt x="2213064" y="533946"/>
                </a:lnTo>
                <a:lnTo>
                  <a:pt x="2417470" y="533958"/>
                </a:lnTo>
                <a:lnTo>
                  <a:pt x="2446515" y="533958"/>
                </a:lnTo>
                <a:close/>
              </a:path>
              <a:path w="2703195" h="1283335">
                <a:moveTo>
                  <a:pt x="2458707" y="508558"/>
                </a:moveTo>
                <a:lnTo>
                  <a:pt x="2456967" y="495858"/>
                </a:lnTo>
                <a:lnTo>
                  <a:pt x="2232812" y="495846"/>
                </a:lnTo>
                <a:lnTo>
                  <a:pt x="2232812" y="508546"/>
                </a:lnTo>
                <a:lnTo>
                  <a:pt x="2235352" y="508558"/>
                </a:lnTo>
                <a:lnTo>
                  <a:pt x="2230996" y="521246"/>
                </a:lnTo>
                <a:lnTo>
                  <a:pt x="2434894" y="521258"/>
                </a:lnTo>
                <a:lnTo>
                  <a:pt x="2443022" y="521258"/>
                </a:lnTo>
                <a:lnTo>
                  <a:pt x="2440698" y="508558"/>
                </a:lnTo>
                <a:lnTo>
                  <a:pt x="2458707" y="508558"/>
                </a:lnTo>
                <a:close/>
              </a:path>
              <a:path w="2703195" h="1283335">
                <a:moveTo>
                  <a:pt x="2470899" y="483158"/>
                </a:moveTo>
                <a:lnTo>
                  <a:pt x="2250236" y="483146"/>
                </a:lnTo>
                <a:lnTo>
                  <a:pt x="2250821" y="495846"/>
                </a:lnTo>
                <a:lnTo>
                  <a:pt x="2456967" y="495858"/>
                </a:lnTo>
                <a:lnTo>
                  <a:pt x="2459863" y="495858"/>
                </a:lnTo>
                <a:lnTo>
                  <a:pt x="2460447" y="508558"/>
                </a:lnTo>
                <a:lnTo>
                  <a:pt x="2467419" y="508558"/>
                </a:lnTo>
                <a:lnTo>
                  <a:pt x="2465095" y="495858"/>
                </a:lnTo>
                <a:lnTo>
                  <a:pt x="2470327" y="495858"/>
                </a:lnTo>
                <a:lnTo>
                  <a:pt x="2470899" y="483158"/>
                </a:lnTo>
                <a:close/>
              </a:path>
              <a:path w="2703195" h="1283335">
                <a:moveTo>
                  <a:pt x="2479040" y="464439"/>
                </a:moveTo>
                <a:lnTo>
                  <a:pt x="2473223" y="457758"/>
                </a:lnTo>
                <a:lnTo>
                  <a:pt x="2473871" y="459168"/>
                </a:lnTo>
                <a:lnTo>
                  <a:pt x="2479040" y="465099"/>
                </a:lnTo>
                <a:lnTo>
                  <a:pt x="2479040" y="464439"/>
                </a:lnTo>
                <a:close/>
              </a:path>
              <a:path w="2703195" h="1283335">
                <a:moveTo>
                  <a:pt x="2484247" y="470458"/>
                </a:moveTo>
                <a:lnTo>
                  <a:pt x="2479040" y="457758"/>
                </a:lnTo>
                <a:lnTo>
                  <a:pt x="2479040" y="464439"/>
                </a:lnTo>
                <a:lnTo>
                  <a:pt x="2484247" y="470458"/>
                </a:lnTo>
                <a:close/>
              </a:path>
              <a:path w="2703195" h="1283335">
                <a:moveTo>
                  <a:pt x="2495296" y="470458"/>
                </a:moveTo>
                <a:lnTo>
                  <a:pt x="2495258" y="470306"/>
                </a:lnTo>
                <a:lnTo>
                  <a:pt x="2495207" y="470458"/>
                </a:lnTo>
                <a:close/>
              </a:path>
              <a:path w="2703195" h="1283335">
                <a:moveTo>
                  <a:pt x="2592832" y="305358"/>
                </a:moveTo>
                <a:lnTo>
                  <a:pt x="2584119" y="305358"/>
                </a:lnTo>
                <a:lnTo>
                  <a:pt x="2585923" y="292658"/>
                </a:lnTo>
                <a:lnTo>
                  <a:pt x="1499387" y="292658"/>
                </a:lnTo>
                <a:lnTo>
                  <a:pt x="1499387" y="356146"/>
                </a:lnTo>
                <a:lnTo>
                  <a:pt x="1496479" y="368846"/>
                </a:lnTo>
                <a:lnTo>
                  <a:pt x="1495907" y="356146"/>
                </a:lnTo>
                <a:lnTo>
                  <a:pt x="1499387" y="356146"/>
                </a:lnTo>
                <a:lnTo>
                  <a:pt x="1499387" y="292658"/>
                </a:lnTo>
                <a:lnTo>
                  <a:pt x="1459306" y="292646"/>
                </a:lnTo>
                <a:lnTo>
                  <a:pt x="1456994" y="305346"/>
                </a:lnTo>
                <a:lnTo>
                  <a:pt x="1466989" y="305358"/>
                </a:lnTo>
                <a:lnTo>
                  <a:pt x="1458569" y="318046"/>
                </a:lnTo>
                <a:lnTo>
                  <a:pt x="1472095" y="318046"/>
                </a:lnTo>
                <a:lnTo>
                  <a:pt x="1474558" y="318046"/>
                </a:lnTo>
                <a:lnTo>
                  <a:pt x="1479334" y="330746"/>
                </a:lnTo>
                <a:lnTo>
                  <a:pt x="1472095" y="330746"/>
                </a:lnTo>
                <a:lnTo>
                  <a:pt x="1472095" y="318046"/>
                </a:lnTo>
                <a:lnTo>
                  <a:pt x="1470926" y="330746"/>
                </a:lnTo>
                <a:lnTo>
                  <a:pt x="1468018" y="330746"/>
                </a:lnTo>
                <a:lnTo>
                  <a:pt x="1471510" y="343446"/>
                </a:lnTo>
                <a:lnTo>
                  <a:pt x="1481963" y="343446"/>
                </a:lnTo>
                <a:lnTo>
                  <a:pt x="1485442" y="356146"/>
                </a:lnTo>
                <a:lnTo>
                  <a:pt x="1477441" y="356146"/>
                </a:lnTo>
                <a:lnTo>
                  <a:pt x="1476959" y="368846"/>
                </a:lnTo>
                <a:lnTo>
                  <a:pt x="1473746" y="381546"/>
                </a:lnTo>
                <a:lnTo>
                  <a:pt x="1470342" y="394246"/>
                </a:lnTo>
                <a:lnTo>
                  <a:pt x="1480807" y="381546"/>
                </a:lnTo>
                <a:lnTo>
                  <a:pt x="1485442" y="381546"/>
                </a:lnTo>
                <a:lnTo>
                  <a:pt x="1486611" y="394246"/>
                </a:lnTo>
                <a:lnTo>
                  <a:pt x="1489798" y="394246"/>
                </a:lnTo>
                <a:lnTo>
                  <a:pt x="1491996" y="406946"/>
                </a:lnTo>
                <a:lnTo>
                  <a:pt x="1484287" y="406946"/>
                </a:lnTo>
                <a:lnTo>
                  <a:pt x="1486052" y="419646"/>
                </a:lnTo>
                <a:lnTo>
                  <a:pt x="1495323" y="419646"/>
                </a:lnTo>
                <a:lnTo>
                  <a:pt x="1494790" y="432346"/>
                </a:lnTo>
                <a:lnTo>
                  <a:pt x="1495831" y="432346"/>
                </a:lnTo>
                <a:lnTo>
                  <a:pt x="1952332" y="432346"/>
                </a:lnTo>
                <a:lnTo>
                  <a:pt x="1950008" y="419658"/>
                </a:lnTo>
                <a:lnTo>
                  <a:pt x="1957539" y="419658"/>
                </a:lnTo>
                <a:lnTo>
                  <a:pt x="1952332" y="432346"/>
                </a:lnTo>
                <a:lnTo>
                  <a:pt x="2057412" y="432346"/>
                </a:lnTo>
                <a:lnTo>
                  <a:pt x="2057412" y="419658"/>
                </a:lnTo>
                <a:lnTo>
                  <a:pt x="2064372" y="419658"/>
                </a:lnTo>
                <a:lnTo>
                  <a:pt x="2063800" y="432346"/>
                </a:lnTo>
                <a:lnTo>
                  <a:pt x="2498166" y="432358"/>
                </a:lnTo>
                <a:lnTo>
                  <a:pt x="2324531" y="432358"/>
                </a:lnTo>
                <a:lnTo>
                  <a:pt x="2324531" y="457758"/>
                </a:lnTo>
                <a:lnTo>
                  <a:pt x="2324531" y="470458"/>
                </a:lnTo>
                <a:lnTo>
                  <a:pt x="2261273" y="470446"/>
                </a:lnTo>
                <a:lnTo>
                  <a:pt x="2258377" y="470446"/>
                </a:lnTo>
                <a:lnTo>
                  <a:pt x="2258377" y="457746"/>
                </a:lnTo>
                <a:lnTo>
                  <a:pt x="2258949" y="457746"/>
                </a:lnTo>
                <a:lnTo>
                  <a:pt x="2261857" y="470446"/>
                </a:lnTo>
                <a:lnTo>
                  <a:pt x="2274633" y="470446"/>
                </a:lnTo>
                <a:lnTo>
                  <a:pt x="2272309" y="457746"/>
                </a:lnTo>
                <a:lnTo>
                  <a:pt x="2278659" y="457746"/>
                </a:lnTo>
                <a:lnTo>
                  <a:pt x="2282723" y="457746"/>
                </a:lnTo>
                <a:lnTo>
                  <a:pt x="2285606" y="445058"/>
                </a:lnTo>
                <a:lnTo>
                  <a:pt x="2287943" y="457746"/>
                </a:lnTo>
                <a:lnTo>
                  <a:pt x="2324531" y="457758"/>
                </a:lnTo>
                <a:lnTo>
                  <a:pt x="2324531" y="432358"/>
                </a:lnTo>
                <a:lnTo>
                  <a:pt x="2132914" y="432358"/>
                </a:lnTo>
                <a:lnTo>
                  <a:pt x="2132914" y="470446"/>
                </a:lnTo>
                <a:lnTo>
                  <a:pt x="2126526" y="470446"/>
                </a:lnTo>
                <a:lnTo>
                  <a:pt x="2130006" y="457746"/>
                </a:lnTo>
                <a:lnTo>
                  <a:pt x="2132330" y="457746"/>
                </a:lnTo>
                <a:lnTo>
                  <a:pt x="2132914" y="470446"/>
                </a:lnTo>
                <a:lnTo>
                  <a:pt x="2132914" y="432358"/>
                </a:lnTo>
                <a:lnTo>
                  <a:pt x="1892211" y="432358"/>
                </a:lnTo>
                <a:lnTo>
                  <a:pt x="1892211" y="495846"/>
                </a:lnTo>
                <a:lnTo>
                  <a:pt x="1888947" y="508546"/>
                </a:lnTo>
                <a:lnTo>
                  <a:pt x="1884375" y="495846"/>
                </a:lnTo>
                <a:lnTo>
                  <a:pt x="1892211" y="495846"/>
                </a:lnTo>
                <a:lnTo>
                  <a:pt x="1892211" y="432358"/>
                </a:lnTo>
                <a:lnTo>
                  <a:pt x="1870430" y="432358"/>
                </a:lnTo>
                <a:lnTo>
                  <a:pt x="1870430" y="483146"/>
                </a:lnTo>
                <a:lnTo>
                  <a:pt x="1861718" y="483146"/>
                </a:lnTo>
                <a:lnTo>
                  <a:pt x="1866950" y="470446"/>
                </a:lnTo>
                <a:lnTo>
                  <a:pt x="1870430" y="483146"/>
                </a:lnTo>
                <a:lnTo>
                  <a:pt x="1870430" y="432358"/>
                </a:lnTo>
                <a:lnTo>
                  <a:pt x="1831517" y="432358"/>
                </a:lnTo>
                <a:lnTo>
                  <a:pt x="1831517" y="495846"/>
                </a:lnTo>
                <a:lnTo>
                  <a:pt x="1831517" y="508546"/>
                </a:lnTo>
                <a:lnTo>
                  <a:pt x="1821065" y="508546"/>
                </a:lnTo>
                <a:lnTo>
                  <a:pt x="1822221" y="495846"/>
                </a:lnTo>
                <a:lnTo>
                  <a:pt x="1831517" y="495846"/>
                </a:lnTo>
                <a:lnTo>
                  <a:pt x="1831517" y="432358"/>
                </a:lnTo>
                <a:lnTo>
                  <a:pt x="1709013" y="432358"/>
                </a:lnTo>
                <a:lnTo>
                  <a:pt x="1709013" y="483146"/>
                </a:lnTo>
                <a:lnTo>
                  <a:pt x="1707273" y="483146"/>
                </a:lnTo>
                <a:lnTo>
                  <a:pt x="1707857" y="495846"/>
                </a:lnTo>
                <a:lnTo>
                  <a:pt x="1705533" y="495846"/>
                </a:lnTo>
                <a:lnTo>
                  <a:pt x="1707273" y="483146"/>
                </a:lnTo>
                <a:lnTo>
                  <a:pt x="1701469" y="483146"/>
                </a:lnTo>
                <a:lnTo>
                  <a:pt x="1706105" y="470446"/>
                </a:lnTo>
                <a:lnTo>
                  <a:pt x="1707273" y="470446"/>
                </a:lnTo>
                <a:lnTo>
                  <a:pt x="1709013" y="483146"/>
                </a:lnTo>
                <a:lnTo>
                  <a:pt x="1709013" y="432358"/>
                </a:lnTo>
                <a:lnTo>
                  <a:pt x="1495831" y="432346"/>
                </a:lnTo>
                <a:lnTo>
                  <a:pt x="1494586" y="445046"/>
                </a:lnTo>
                <a:lnTo>
                  <a:pt x="1487195" y="445046"/>
                </a:lnTo>
                <a:lnTo>
                  <a:pt x="1493405" y="457746"/>
                </a:lnTo>
                <a:lnTo>
                  <a:pt x="1503451" y="457746"/>
                </a:lnTo>
                <a:lnTo>
                  <a:pt x="1496669" y="470446"/>
                </a:lnTo>
                <a:lnTo>
                  <a:pt x="1481963" y="470446"/>
                </a:lnTo>
                <a:lnTo>
                  <a:pt x="1480807" y="483146"/>
                </a:lnTo>
                <a:lnTo>
                  <a:pt x="1497063" y="483146"/>
                </a:lnTo>
                <a:lnTo>
                  <a:pt x="1498003" y="495846"/>
                </a:lnTo>
                <a:lnTo>
                  <a:pt x="1483702" y="495846"/>
                </a:lnTo>
                <a:lnTo>
                  <a:pt x="1494155" y="508546"/>
                </a:lnTo>
                <a:lnTo>
                  <a:pt x="1486027" y="508546"/>
                </a:lnTo>
                <a:lnTo>
                  <a:pt x="1486027" y="521246"/>
                </a:lnTo>
                <a:lnTo>
                  <a:pt x="1480807" y="521246"/>
                </a:lnTo>
                <a:lnTo>
                  <a:pt x="1479054" y="533946"/>
                </a:lnTo>
                <a:lnTo>
                  <a:pt x="1484871" y="533946"/>
                </a:lnTo>
                <a:lnTo>
                  <a:pt x="1484287" y="546646"/>
                </a:lnTo>
                <a:lnTo>
                  <a:pt x="1485442" y="546646"/>
                </a:lnTo>
                <a:lnTo>
                  <a:pt x="1486852" y="559346"/>
                </a:lnTo>
                <a:lnTo>
                  <a:pt x="1482547" y="559346"/>
                </a:lnTo>
                <a:lnTo>
                  <a:pt x="1481963" y="572046"/>
                </a:lnTo>
                <a:lnTo>
                  <a:pt x="1496479" y="572046"/>
                </a:lnTo>
                <a:lnTo>
                  <a:pt x="1494155" y="584746"/>
                </a:lnTo>
                <a:lnTo>
                  <a:pt x="1498231" y="584746"/>
                </a:lnTo>
                <a:lnTo>
                  <a:pt x="2031326" y="584746"/>
                </a:lnTo>
                <a:lnTo>
                  <a:pt x="2033066" y="572046"/>
                </a:lnTo>
                <a:lnTo>
                  <a:pt x="2031326" y="572046"/>
                </a:lnTo>
                <a:lnTo>
                  <a:pt x="2039315" y="559358"/>
                </a:lnTo>
                <a:lnTo>
                  <a:pt x="2060295" y="559358"/>
                </a:lnTo>
                <a:lnTo>
                  <a:pt x="2059152" y="572046"/>
                </a:lnTo>
                <a:lnTo>
                  <a:pt x="2048116" y="572046"/>
                </a:lnTo>
                <a:lnTo>
                  <a:pt x="2047532" y="584746"/>
                </a:lnTo>
                <a:lnTo>
                  <a:pt x="2178215" y="584746"/>
                </a:lnTo>
                <a:lnTo>
                  <a:pt x="2182291" y="584746"/>
                </a:lnTo>
                <a:lnTo>
                  <a:pt x="2183447" y="584746"/>
                </a:lnTo>
                <a:lnTo>
                  <a:pt x="2385250" y="584758"/>
                </a:lnTo>
                <a:lnTo>
                  <a:pt x="2395664" y="584758"/>
                </a:lnTo>
                <a:lnTo>
                  <a:pt x="2391626" y="572058"/>
                </a:lnTo>
                <a:lnTo>
                  <a:pt x="2181123" y="572046"/>
                </a:lnTo>
                <a:lnTo>
                  <a:pt x="2181707" y="578396"/>
                </a:lnTo>
                <a:lnTo>
                  <a:pt x="2179967" y="572046"/>
                </a:lnTo>
                <a:lnTo>
                  <a:pt x="2177059" y="572046"/>
                </a:lnTo>
                <a:lnTo>
                  <a:pt x="2175319" y="559358"/>
                </a:lnTo>
                <a:lnTo>
                  <a:pt x="2184590" y="559358"/>
                </a:lnTo>
                <a:lnTo>
                  <a:pt x="2184412" y="563587"/>
                </a:lnTo>
                <a:lnTo>
                  <a:pt x="2185759" y="559358"/>
                </a:lnTo>
                <a:lnTo>
                  <a:pt x="2197963" y="559358"/>
                </a:lnTo>
                <a:lnTo>
                  <a:pt x="2199716" y="572046"/>
                </a:lnTo>
                <a:lnTo>
                  <a:pt x="2391626" y="572058"/>
                </a:lnTo>
                <a:lnTo>
                  <a:pt x="2399741" y="572058"/>
                </a:lnTo>
                <a:lnTo>
                  <a:pt x="2405049" y="559358"/>
                </a:lnTo>
                <a:lnTo>
                  <a:pt x="2411780" y="559358"/>
                </a:lnTo>
                <a:lnTo>
                  <a:pt x="2422690" y="546658"/>
                </a:lnTo>
                <a:lnTo>
                  <a:pt x="2167763" y="546658"/>
                </a:lnTo>
                <a:lnTo>
                  <a:pt x="2167763" y="572046"/>
                </a:lnTo>
                <a:lnTo>
                  <a:pt x="2166023" y="572046"/>
                </a:lnTo>
                <a:lnTo>
                  <a:pt x="2159050" y="559358"/>
                </a:lnTo>
                <a:lnTo>
                  <a:pt x="2167763" y="572046"/>
                </a:lnTo>
                <a:lnTo>
                  <a:pt x="2167763" y="546658"/>
                </a:lnTo>
                <a:lnTo>
                  <a:pt x="1706867" y="546646"/>
                </a:lnTo>
                <a:lnTo>
                  <a:pt x="1704365" y="559346"/>
                </a:lnTo>
                <a:lnTo>
                  <a:pt x="1695081" y="546646"/>
                </a:lnTo>
                <a:lnTo>
                  <a:pt x="1693329" y="559346"/>
                </a:lnTo>
                <a:lnTo>
                  <a:pt x="1692757" y="546646"/>
                </a:lnTo>
                <a:lnTo>
                  <a:pt x="1694205" y="546646"/>
                </a:lnTo>
                <a:lnTo>
                  <a:pt x="1688325" y="533946"/>
                </a:lnTo>
                <a:lnTo>
                  <a:pt x="1693329" y="533946"/>
                </a:lnTo>
                <a:lnTo>
                  <a:pt x="1693329" y="521246"/>
                </a:lnTo>
                <a:lnTo>
                  <a:pt x="1695081" y="521246"/>
                </a:lnTo>
                <a:lnTo>
                  <a:pt x="1697393" y="508546"/>
                </a:lnTo>
                <a:lnTo>
                  <a:pt x="1706905" y="508546"/>
                </a:lnTo>
                <a:lnTo>
                  <a:pt x="1714385" y="521246"/>
                </a:lnTo>
                <a:lnTo>
                  <a:pt x="1696821" y="521246"/>
                </a:lnTo>
                <a:lnTo>
                  <a:pt x="1703209" y="533946"/>
                </a:lnTo>
                <a:lnTo>
                  <a:pt x="1696821" y="533946"/>
                </a:lnTo>
                <a:lnTo>
                  <a:pt x="1699221" y="546646"/>
                </a:lnTo>
                <a:lnTo>
                  <a:pt x="1706867" y="546646"/>
                </a:lnTo>
                <a:lnTo>
                  <a:pt x="2062060" y="546646"/>
                </a:lnTo>
                <a:lnTo>
                  <a:pt x="2062060" y="533946"/>
                </a:lnTo>
                <a:lnTo>
                  <a:pt x="2067445" y="533946"/>
                </a:lnTo>
                <a:lnTo>
                  <a:pt x="2198547" y="533946"/>
                </a:lnTo>
                <a:lnTo>
                  <a:pt x="2204110" y="522909"/>
                </a:lnTo>
                <a:lnTo>
                  <a:pt x="2203196" y="521246"/>
                </a:lnTo>
                <a:lnTo>
                  <a:pt x="2204936" y="521246"/>
                </a:lnTo>
                <a:lnTo>
                  <a:pt x="2213064" y="521246"/>
                </a:lnTo>
                <a:lnTo>
                  <a:pt x="2222944" y="521246"/>
                </a:lnTo>
                <a:lnTo>
                  <a:pt x="2215972" y="508546"/>
                </a:lnTo>
                <a:lnTo>
                  <a:pt x="2224786" y="508546"/>
                </a:lnTo>
                <a:lnTo>
                  <a:pt x="2231656" y="508546"/>
                </a:lnTo>
                <a:lnTo>
                  <a:pt x="2231656" y="495846"/>
                </a:lnTo>
                <a:lnTo>
                  <a:pt x="2232812" y="495846"/>
                </a:lnTo>
                <a:lnTo>
                  <a:pt x="2243277" y="495846"/>
                </a:lnTo>
                <a:lnTo>
                  <a:pt x="2241524" y="483146"/>
                </a:lnTo>
                <a:lnTo>
                  <a:pt x="2250236" y="483146"/>
                </a:lnTo>
                <a:lnTo>
                  <a:pt x="2261273" y="483146"/>
                </a:lnTo>
                <a:lnTo>
                  <a:pt x="2470899" y="483158"/>
                </a:lnTo>
                <a:lnTo>
                  <a:pt x="2477287" y="495858"/>
                </a:lnTo>
                <a:lnTo>
                  <a:pt x="2481072" y="483158"/>
                </a:lnTo>
                <a:lnTo>
                  <a:pt x="2483535" y="483158"/>
                </a:lnTo>
                <a:lnTo>
                  <a:pt x="2485783" y="470458"/>
                </a:lnTo>
                <a:lnTo>
                  <a:pt x="2484259" y="470458"/>
                </a:lnTo>
                <a:lnTo>
                  <a:pt x="2483688" y="470458"/>
                </a:lnTo>
                <a:lnTo>
                  <a:pt x="2479040" y="465099"/>
                </a:lnTo>
                <a:lnTo>
                  <a:pt x="2479040" y="470458"/>
                </a:lnTo>
                <a:lnTo>
                  <a:pt x="2473871" y="459168"/>
                </a:lnTo>
                <a:lnTo>
                  <a:pt x="2472652" y="457758"/>
                </a:lnTo>
                <a:lnTo>
                  <a:pt x="2473223" y="457758"/>
                </a:lnTo>
                <a:lnTo>
                  <a:pt x="2479040" y="457758"/>
                </a:lnTo>
                <a:lnTo>
                  <a:pt x="2485999" y="457758"/>
                </a:lnTo>
                <a:lnTo>
                  <a:pt x="2488323" y="470458"/>
                </a:lnTo>
                <a:lnTo>
                  <a:pt x="2487168" y="457758"/>
                </a:lnTo>
                <a:lnTo>
                  <a:pt x="2491232" y="457758"/>
                </a:lnTo>
                <a:lnTo>
                  <a:pt x="2495258" y="470306"/>
                </a:lnTo>
                <a:lnTo>
                  <a:pt x="2499360" y="457758"/>
                </a:lnTo>
                <a:lnTo>
                  <a:pt x="2508656" y="457758"/>
                </a:lnTo>
                <a:lnTo>
                  <a:pt x="2507500" y="445058"/>
                </a:lnTo>
                <a:lnTo>
                  <a:pt x="2510980" y="445058"/>
                </a:lnTo>
                <a:lnTo>
                  <a:pt x="2502268" y="432358"/>
                </a:lnTo>
                <a:lnTo>
                  <a:pt x="2499944" y="432358"/>
                </a:lnTo>
                <a:lnTo>
                  <a:pt x="2505748" y="419658"/>
                </a:lnTo>
                <a:lnTo>
                  <a:pt x="2518537" y="419658"/>
                </a:lnTo>
                <a:lnTo>
                  <a:pt x="2516213" y="406958"/>
                </a:lnTo>
                <a:lnTo>
                  <a:pt x="1627695" y="406946"/>
                </a:lnTo>
                <a:lnTo>
                  <a:pt x="1627695" y="419646"/>
                </a:lnTo>
                <a:lnTo>
                  <a:pt x="1620151" y="419646"/>
                </a:lnTo>
                <a:lnTo>
                  <a:pt x="1621307" y="406946"/>
                </a:lnTo>
                <a:lnTo>
                  <a:pt x="1627695" y="406946"/>
                </a:lnTo>
                <a:lnTo>
                  <a:pt x="1663128" y="406946"/>
                </a:lnTo>
                <a:lnTo>
                  <a:pt x="1668360" y="394246"/>
                </a:lnTo>
                <a:lnTo>
                  <a:pt x="1666392" y="406946"/>
                </a:lnTo>
                <a:lnTo>
                  <a:pt x="2282139" y="406946"/>
                </a:lnTo>
                <a:lnTo>
                  <a:pt x="2282139" y="394246"/>
                </a:lnTo>
                <a:lnTo>
                  <a:pt x="2286203" y="394246"/>
                </a:lnTo>
                <a:lnTo>
                  <a:pt x="2286203" y="406946"/>
                </a:lnTo>
                <a:lnTo>
                  <a:pt x="2516213" y="406958"/>
                </a:lnTo>
                <a:lnTo>
                  <a:pt x="2526030" y="406958"/>
                </a:lnTo>
                <a:lnTo>
                  <a:pt x="2524874" y="394258"/>
                </a:lnTo>
                <a:lnTo>
                  <a:pt x="2520810" y="381558"/>
                </a:lnTo>
                <a:lnTo>
                  <a:pt x="2057996" y="381546"/>
                </a:lnTo>
                <a:lnTo>
                  <a:pt x="2145119" y="381546"/>
                </a:lnTo>
                <a:lnTo>
                  <a:pt x="2145677" y="368858"/>
                </a:lnTo>
                <a:lnTo>
                  <a:pt x="2153831" y="381546"/>
                </a:lnTo>
                <a:lnTo>
                  <a:pt x="2520810" y="381558"/>
                </a:lnTo>
                <a:lnTo>
                  <a:pt x="2529052" y="381558"/>
                </a:lnTo>
                <a:lnTo>
                  <a:pt x="2540939" y="368858"/>
                </a:lnTo>
                <a:lnTo>
                  <a:pt x="2551595" y="368858"/>
                </a:lnTo>
                <a:lnTo>
                  <a:pt x="2546947" y="356158"/>
                </a:lnTo>
                <a:lnTo>
                  <a:pt x="2550426" y="343458"/>
                </a:lnTo>
                <a:lnTo>
                  <a:pt x="2552166" y="356158"/>
                </a:lnTo>
                <a:lnTo>
                  <a:pt x="2558554" y="356158"/>
                </a:lnTo>
                <a:lnTo>
                  <a:pt x="2556103" y="343458"/>
                </a:lnTo>
                <a:lnTo>
                  <a:pt x="2563380" y="343458"/>
                </a:lnTo>
                <a:lnTo>
                  <a:pt x="2563203" y="330758"/>
                </a:lnTo>
                <a:lnTo>
                  <a:pt x="2576741" y="330758"/>
                </a:lnTo>
                <a:lnTo>
                  <a:pt x="2580843" y="318058"/>
                </a:lnTo>
                <a:lnTo>
                  <a:pt x="2405265" y="318058"/>
                </a:lnTo>
                <a:lnTo>
                  <a:pt x="2405265" y="356158"/>
                </a:lnTo>
                <a:lnTo>
                  <a:pt x="2395982" y="356158"/>
                </a:lnTo>
                <a:lnTo>
                  <a:pt x="2396553" y="343458"/>
                </a:lnTo>
                <a:lnTo>
                  <a:pt x="2029345" y="343458"/>
                </a:lnTo>
                <a:lnTo>
                  <a:pt x="2029345" y="356158"/>
                </a:lnTo>
                <a:lnTo>
                  <a:pt x="1695653" y="356158"/>
                </a:lnTo>
                <a:lnTo>
                  <a:pt x="1695653" y="381546"/>
                </a:lnTo>
                <a:lnTo>
                  <a:pt x="1686369" y="381546"/>
                </a:lnTo>
                <a:lnTo>
                  <a:pt x="1685785" y="368858"/>
                </a:lnTo>
                <a:lnTo>
                  <a:pt x="1695653" y="381546"/>
                </a:lnTo>
                <a:lnTo>
                  <a:pt x="1695653" y="356158"/>
                </a:lnTo>
                <a:lnTo>
                  <a:pt x="1537728" y="356146"/>
                </a:lnTo>
                <a:lnTo>
                  <a:pt x="1543532" y="368846"/>
                </a:lnTo>
                <a:lnTo>
                  <a:pt x="1539468" y="368846"/>
                </a:lnTo>
                <a:lnTo>
                  <a:pt x="1531302" y="356146"/>
                </a:lnTo>
                <a:lnTo>
                  <a:pt x="1534299" y="343446"/>
                </a:lnTo>
                <a:lnTo>
                  <a:pt x="1543939" y="330746"/>
                </a:lnTo>
                <a:lnTo>
                  <a:pt x="1551609" y="330746"/>
                </a:lnTo>
                <a:lnTo>
                  <a:pt x="1548180" y="343446"/>
                </a:lnTo>
                <a:lnTo>
                  <a:pt x="1549869" y="356146"/>
                </a:lnTo>
                <a:lnTo>
                  <a:pt x="2029345" y="356158"/>
                </a:lnTo>
                <a:lnTo>
                  <a:pt x="2029345" y="343458"/>
                </a:lnTo>
                <a:lnTo>
                  <a:pt x="1902383" y="343446"/>
                </a:lnTo>
                <a:lnTo>
                  <a:pt x="1906447" y="330746"/>
                </a:lnTo>
                <a:lnTo>
                  <a:pt x="1913420" y="330746"/>
                </a:lnTo>
                <a:lnTo>
                  <a:pt x="1915744" y="343446"/>
                </a:lnTo>
                <a:lnTo>
                  <a:pt x="2151507" y="343446"/>
                </a:lnTo>
                <a:lnTo>
                  <a:pt x="2151507" y="330758"/>
                </a:lnTo>
                <a:lnTo>
                  <a:pt x="2154974" y="330758"/>
                </a:lnTo>
                <a:lnTo>
                  <a:pt x="2151507" y="343446"/>
                </a:lnTo>
                <a:lnTo>
                  <a:pt x="2161959" y="343446"/>
                </a:lnTo>
                <a:lnTo>
                  <a:pt x="2154986" y="330758"/>
                </a:lnTo>
                <a:lnTo>
                  <a:pt x="2159635" y="330758"/>
                </a:lnTo>
                <a:lnTo>
                  <a:pt x="2161959" y="343446"/>
                </a:lnTo>
                <a:lnTo>
                  <a:pt x="2242108" y="343446"/>
                </a:lnTo>
                <a:lnTo>
                  <a:pt x="2242680" y="330758"/>
                </a:lnTo>
                <a:lnTo>
                  <a:pt x="2247912" y="330758"/>
                </a:lnTo>
                <a:lnTo>
                  <a:pt x="2249665" y="343446"/>
                </a:lnTo>
                <a:lnTo>
                  <a:pt x="2396553" y="343458"/>
                </a:lnTo>
                <a:lnTo>
                  <a:pt x="2404110" y="343458"/>
                </a:lnTo>
                <a:lnTo>
                  <a:pt x="2405265" y="356158"/>
                </a:lnTo>
                <a:lnTo>
                  <a:pt x="2405265" y="318058"/>
                </a:lnTo>
                <a:lnTo>
                  <a:pt x="2076843" y="318046"/>
                </a:lnTo>
                <a:lnTo>
                  <a:pt x="2078316" y="330746"/>
                </a:lnTo>
                <a:lnTo>
                  <a:pt x="2072601" y="330746"/>
                </a:lnTo>
                <a:lnTo>
                  <a:pt x="2073529" y="318046"/>
                </a:lnTo>
                <a:lnTo>
                  <a:pt x="2076843" y="318046"/>
                </a:lnTo>
                <a:lnTo>
                  <a:pt x="2126526" y="318046"/>
                </a:lnTo>
                <a:lnTo>
                  <a:pt x="2125942" y="305358"/>
                </a:lnTo>
                <a:lnTo>
                  <a:pt x="2131758" y="305358"/>
                </a:lnTo>
                <a:lnTo>
                  <a:pt x="2132914" y="318046"/>
                </a:lnTo>
                <a:lnTo>
                  <a:pt x="2580843" y="318058"/>
                </a:lnTo>
                <a:lnTo>
                  <a:pt x="2583548" y="318058"/>
                </a:lnTo>
                <a:lnTo>
                  <a:pt x="2592832" y="305358"/>
                </a:lnTo>
                <a:close/>
              </a:path>
              <a:path w="2703195" h="1283335">
                <a:moveTo>
                  <a:pt x="2695968" y="31394"/>
                </a:moveTo>
                <a:lnTo>
                  <a:pt x="2694470" y="25958"/>
                </a:lnTo>
                <a:lnTo>
                  <a:pt x="2693886" y="29133"/>
                </a:lnTo>
                <a:lnTo>
                  <a:pt x="2695968" y="31394"/>
                </a:lnTo>
                <a:close/>
              </a:path>
              <a:path w="2703195" h="1283335">
                <a:moveTo>
                  <a:pt x="2696210" y="51358"/>
                </a:moveTo>
                <a:lnTo>
                  <a:pt x="2693886" y="51358"/>
                </a:lnTo>
                <a:lnTo>
                  <a:pt x="2696210" y="64058"/>
                </a:lnTo>
                <a:lnTo>
                  <a:pt x="2696210" y="51358"/>
                </a:lnTo>
                <a:close/>
              </a:path>
              <a:path w="2703195" h="1283335">
                <a:moveTo>
                  <a:pt x="2699931" y="49834"/>
                </a:moveTo>
                <a:lnTo>
                  <a:pt x="2697378" y="38658"/>
                </a:lnTo>
                <a:lnTo>
                  <a:pt x="2692146" y="38658"/>
                </a:lnTo>
                <a:lnTo>
                  <a:pt x="2693886" y="29133"/>
                </a:lnTo>
                <a:lnTo>
                  <a:pt x="2690990" y="25958"/>
                </a:lnTo>
                <a:lnTo>
                  <a:pt x="2694470" y="25958"/>
                </a:lnTo>
                <a:lnTo>
                  <a:pt x="2698839" y="25958"/>
                </a:lnTo>
                <a:lnTo>
                  <a:pt x="2695270" y="13258"/>
                </a:lnTo>
                <a:lnTo>
                  <a:pt x="2624772" y="13258"/>
                </a:lnTo>
                <a:lnTo>
                  <a:pt x="2624772" y="51358"/>
                </a:lnTo>
                <a:lnTo>
                  <a:pt x="2618968" y="51358"/>
                </a:lnTo>
                <a:lnTo>
                  <a:pt x="2616060" y="38658"/>
                </a:lnTo>
                <a:lnTo>
                  <a:pt x="2616644" y="38658"/>
                </a:lnTo>
                <a:lnTo>
                  <a:pt x="2620708" y="25958"/>
                </a:lnTo>
                <a:lnTo>
                  <a:pt x="2624188" y="38658"/>
                </a:lnTo>
                <a:lnTo>
                  <a:pt x="2623032" y="38658"/>
                </a:lnTo>
                <a:lnTo>
                  <a:pt x="2624772" y="51358"/>
                </a:lnTo>
                <a:lnTo>
                  <a:pt x="2624772" y="13258"/>
                </a:lnTo>
                <a:lnTo>
                  <a:pt x="2339060" y="13258"/>
                </a:lnTo>
                <a:lnTo>
                  <a:pt x="2339060" y="51358"/>
                </a:lnTo>
                <a:lnTo>
                  <a:pt x="2339060" y="64058"/>
                </a:lnTo>
                <a:lnTo>
                  <a:pt x="2338476" y="64058"/>
                </a:lnTo>
                <a:lnTo>
                  <a:pt x="2338476" y="51358"/>
                </a:lnTo>
                <a:lnTo>
                  <a:pt x="2339060" y="51358"/>
                </a:lnTo>
                <a:lnTo>
                  <a:pt x="2339060" y="13258"/>
                </a:lnTo>
                <a:lnTo>
                  <a:pt x="2337308" y="13258"/>
                </a:lnTo>
                <a:lnTo>
                  <a:pt x="2337308" y="51358"/>
                </a:lnTo>
                <a:lnTo>
                  <a:pt x="2335568" y="51358"/>
                </a:lnTo>
                <a:lnTo>
                  <a:pt x="2336152" y="38658"/>
                </a:lnTo>
                <a:lnTo>
                  <a:pt x="2113750" y="38646"/>
                </a:lnTo>
                <a:lnTo>
                  <a:pt x="2110841" y="51346"/>
                </a:lnTo>
                <a:lnTo>
                  <a:pt x="2265261" y="51358"/>
                </a:lnTo>
                <a:lnTo>
                  <a:pt x="2104453" y="51346"/>
                </a:lnTo>
                <a:lnTo>
                  <a:pt x="2103869" y="38646"/>
                </a:lnTo>
                <a:lnTo>
                  <a:pt x="2113750" y="38646"/>
                </a:lnTo>
                <a:lnTo>
                  <a:pt x="2252561" y="38646"/>
                </a:lnTo>
                <a:lnTo>
                  <a:pt x="2252561" y="25958"/>
                </a:lnTo>
                <a:lnTo>
                  <a:pt x="2257780" y="25958"/>
                </a:lnTo>
                <a:lnTo>
                  <a:pt x="2252561" y="38646"/>
                </a:lnTo>
                <a:lnTo>
                  <a:pt x="2336152" y="38658"/>
                </a:lnTo>
                <a:lnTo>
                  <a:pt x="2336736" y="38658"/>
                </a:lnTo>
                <a:lnTo>
                  <a:pt x="2337308" y="51358"/>
                </a:lnTo>
                <a:lnTo>
                  <a:pt x="2337308" y="13258"/>
                </a:lnTo>
                <a:lnTo>
                  <a:pt x="2054199" y="13258"/>
                </a:lnTo>
                <a:lnTo>
                  <a:pt x="2054199" y="25958"/>
                </a:lnTo>
                <a:lnTo>
                  <a:pt x="2052358" y="38646"/>
                </a:lnTo>
                <a:lnTo>
                  <a:pt x="2053336" y="25958"/>
                </a:lnTo>
                <a:lnTo>
                  <a:pt x="2054199" y="25958"/>
                </a:lnTo>
                <a:lnTo>
                  <a:pt x="2054199" y="13258"/>
                </a:lnTo>
                <a:lnTo>
                  <a:pt x="1972081" y="13246"/>
                </a:lnTo>
                <a:lnTo>
                  <a:pt x="1973821" y="25946"/>
                </a:lnTo>
                <a:lnTo>
                  <a:pt x="1978469" y="25958"/>
                </a:lnTo>
                <a:lnTo>
                  <a:pt x="1981949" y="38646"/>
                </a:lnTo>
                <a:lnTo>
                  <a:pt x="1981365" y="38646"/>
                </a:lnTo>
                <a:lnTo>
                  <a:pt x="1982533" y="51346"/>
                </a:lnTo>
                <a:lnTo>
                  <a:pt x="2007057" y="51346"/>
                </a:lnTo>
                <a:lnTo>
                  <a:pt x="2013242" y="38646"/>
                </a:lnTo>
                <a:lnTo>
                  <a:pt x="2021497" y="38646"/>
                </a:lnTo>
                <a:lnTo>
                  <a:pt x="2031326" y="51346"/>
                </a:lnTo>
                <a:lnTo>
                  <a:pt x="2029167" y="64046"/>
                </a:lnTo>
                <a:lnTo>
                  <a:pt x="2021598" y="64046"/>
                </a:lnTo>
                <a:lnTo>
                  <a:pt x="2019122" y="76746"/>
                </a:lnTo>
                <a:lnTo>
                  <a:pt x="2027250" y="76746"/>
                </a:lnTo>
                <a:lnTo>
                  <a:pt x="2159635" y="76746"/>
                </a:lnTo>
                <a:lnTo>
                  <a:pt x="2159584" y="64058"/>
                </a:lnTo>
                <a:lnTo>
                  <a:pt x="2171814" y="64058"/>
                </a:lnTo>
                <a:lnTo>
                  <a:pt x="2170087" y="76746"/>
                </a:lnTo>
                <a:lnTo>
                  <a:pt x="2583535" y="76758"/>
                </a:lnTo>
                <a:lnTo>
                  <a:pt x="2587599" y="76758"/>
                </a:lnTo>
                <a:lnTo>
                  <a:pt x="2587599" y="89458"/>
                </a:lnTo>
                <a:lnTo>
                  <a:pt x="2583535" y="89458"/>
                </a:lnTo>
                <a:lnTo>
                  <a:pt x="2583535" y="76758"/>
                </a:lnTo>
                <a:lnTo>
                  <a:pt x="2581795" y="76758"/>
                </a:lnTo>
                <a:lnTo>
                  <a:pt x="2581795" y="178358"/>
                </a:lnTo>
                <a:lnTo>
                  <a:pt x="2577147" y="191058"/>
                </a:lnTo>
                <a:lnTo>
                  <a:pt x="2570975" y="191058"/>
                </a:lnTo>
                <a:lnTo>
                  <a:pt x="2570975" y="203758"/>
                </a:lnTo>
                <a:lnTo>
                  <a:pt x="2570454" y="216458"/>
                </a:lnTo>
                <a:lnTo>
                  <a:pt x="2567267" y="203758"/>
                </a:lnTo>
                <a:lnTo>
                  <a:pt x="2570975" y="203758"/>
                </a:lnTo>
                <a:lnTo>
                  <a:pt x="2570975" y="191058"/>
                </a:lnTo>
                <a:lnTo>
                  <a:pt x="2565133" y="191058"/>
                </a:lnTo>
                <a:lnTo>
                  <a:pt x="2564663" y="178358"/>
                </a:lnTo>
                <a:lnTo>
                  <a:pt x="2581795" y="178358"/>
                </a:lnTo>
                <a:lnTo>
                  <a:pt x="2581795" y="76758"/>
                </a:lnTo>
                <a:lnTo>
                  <a:pt x="2524874" y="76758"/>
                </a:lnTo>
                <a:lnTo>
                  <a:pt x="2524874" y="114858"/>
                </a:lnTo>
                <a:lnTo>
                  <a:pt x="2523706" y="127558"/>
                </a:lnTo>
                <a:lnTo>
                  <a:pt x="2523134" y="127558"/>
                </a:lnTo>
                <a:lnTo>
                  <a:pt x="2523134" y="152958"/>
                </a:lnTo>
                <a:lnTo>
                  <a:pt x="2521381" y="165658"/>
                </a:lnTo>
                <a:lnTo>
                  <a:pt x="2520797" y="165658"/>
                </a:lnTo>
                <a:lnTo>
                  <a:pt x="2520797" y="178358"/>
                </a:lnTo>
                <a:lnTo>
                  <a:pt x="2517356" y="178358"/>
                </a:lnTo>
                <a:lnTo>
                  <a:pt x="2515781" y="170459"/>
                </a:lnTo>
                <a:lnTo>
                  <a:pt x="2520797" y="178358"/>
                </a:lnTo>
                <a:lnTo>
                  <a:pt x="2520797" y="165658"/>
                </a:lnTo>
                <a:lnTo>
                  <a:pt x="2514828" y="165658"/>
                </a:lnTo>
                <a:lnTo>
                  <a:pt x="2512720" y="165658"/>
                </a:lnTo>
                <a:lnTo>
                  <a:pt x="2515044" y="152958"/>
                </a:lnTo>
                <a:lnTo>
                  <a:pt x="2523134" y="152958"/>
                </a:lnTo>
                <a:lnTo>
                  <a:pt x="2523134" y="127558"/>
                </a:lnTo>
                <a:lnTo>
                  <a:pt x="2512720" y="127558"/>
                </a:lnTo>
                <a:lnTo>
                  <a:pt x="2513888" y="114858"/>
                </a:lnTo>
                <a:lnTo>
                  <a:pt x="2524874" y="114858"/>
                </a:lnTo>
                <a:lnTo>
                  <a:pt x="2524874" y="76758"/>
                </a:lnTo>
                <a:lnTo>
                  <a:pt x="2465667" y="76758"/>
                </a:lnTo>
                <a:lnTo>
                  <a:pt x="2465667" y="140258"/>
                </a:lnTo>
                <a:lnTo>
                  <a:pt x="2450579" y="140258"/>
                </a:lnTo>
                <a:lnTo>
                  <a:pt x="2455799" y="127558"/>
                </a:lnTo>
                <a:lnTo>
                  <a:pt x="2433142" y="127558"/>
                </a:lnTo>
                <a:lnTo>
                  <a:pt x="2433142" y="203758"/>
                </a:lnTo>
                <a:lnTo>
                  <a:pt x="2425014" y="203758"/>
                </a:lnTo>
                <a:lnTo>
                  <a:pt x="2425014" y="191058"/>
                </a:lnTo>
                <a:lnTo>
                  <a:pt x="2433142" y="203758"/>
                </a:lnTo>
                <a:lnTo>
                  <a:pt x="2433142" y="127558"/>
                </a:lnTo>
                <a:lnTo>
                  <a:pt x="2068563" y="127546"/>
                </a:lnTo>
                <a:lnTo>
                  <a:pt x="2070188" y="140246"/>
                </a:lnTo>
                <a:lnTo>
                  <a:pt x="2062632" y="140246"/>
                </a:lnTo>
                <a:lnTo>
                  <a:pt x="2059736" y="127546"/>
                </a:lnTo>
                <a:lnTo>
                  <a:pt x="2066112" y="114858"/>
                </a:lnTo>
                <a:lnTo>
                  <a:pt x="2071928" y="127546"/>
                </a:lnTo>
                <a:lnTo>
                  <a:pt x="2455799" y="127558"/>
                </a:lnTo>
                <a:lnTo>
                  <a:pt x="2465667" y="140258"/>
                </a:lnTo>
                <a:lnTo>
                  <a:pt x="2465667" y="76758"/>
                </a:lnTo>
                <a:lnTo>
                  <a:pt x="2027250" y="76746"/>
                </a:lnTo>
                <a:lnTo>
                  <a:pt x="2025510" y="89446"/>
                </a:lnTo>
                <a:lnTo>
                  <a:pt x="2235327" y="89458"/>
                </a:lnTo>
                <a:lnTo>
                  <a:pt x="1974405" y="89458"/>
                </a:lnTo>
                <a:lnTo>
                  <a:pt x="1974405" y="127546"/>
                </a:lnTo>
                <a:lnTo>
                  <a:pt x="1968017" y="127546"/>
                </a:lnTo>
                <a:lnTo>
                  <a:pt x="1966849" y="114846"/>
                </a:lnTo>
                <a:lnTo>
                  <a:pt x="1973821" y="114858"/>
                </a:lnTo>
                <a:lnTo>
                  <a:pt x="1974405" y="127546"/>
                </a:lnTo>
                <a:lnTo>
                  <a:pt x="1974405" y="89458"/>
                </a:lnTo>
                <a:lnTo>
                  <a:pt x="1970913" y="89446"/>
                </a:lnTo>
                <a:lnTo>
                  <a:pt x="1967763" y="102146"/>
                </a:lnTo>
                <a:lnTo>
                  <a:pt x="1966125" y="114846"/>
                </a:lnTo>
                <a:lnTo>
                  <a:pt x="1964702" y="127546"/>
                </a:lnTo>
                <a:lnTo>
                  <a:pt x="1962200" y="140246"/>
                </a:lnTo>
                <a:lnTo>
                  <a:pt x="1969681" y="140246"/>
                </a:lnTo>
                <a:lnTo>
                  <a:pt x="1971433" y="152946"/>
                </a:lnTo>
                <a:lnTo>
                  <a:pt x="1971217" y="152946"/>
                </a:lnTo>
                <a:lnTo>
                  <a:pt x="1962810" y="165646"/>
                </a:lnTo>
                <a:lnTo>
                  <a:pt x="1958721" y="178346"/>
                </a:lnTo>
                <a:lnTo>
                  <a:pt x="1965693" y="178346"/>
                </a:lnTo>
                <a:lnTo>
                  <a:pt x="1962785" y="191046"/>
                </a:lnTo>
                <a:lnTo>
                  <a:pt x="2259533" y="191046"/>
                </a:lnTo>
                <a:lnTo>
                  <a:pt x="2240648" y="178346"/>
                </a:lnTo>
                <a:lnTo>
                  <a:pt x="2241753" y="152946"/>
                </a:lnTo>
                <a:lnTo>
                  <a:pt x="2255355" y="140258"/>
                </a:lnTo>
                <a:lnTo>
                  <a:pt x="2264702" y="152946"/>
                </a:lnTo>
                <a:lnTo>
                  <a:pt x="2255469" y="152946"/>
                </a:lnTo>
                <a:lnTo>
                  <a:pt x="2254008" y="165646"/>
                </a:lnTo>
                <a:lnTo>
                  <a:pt x="2255545" y="165646"/>
                </a:lnTo>
                <a:lnTo>
                  <a:pt x="2261108" y="178346"/>
                </a:lnTo>
                <a:lnTo>
                  <a:pt x="2262428" y="178358"/>
                </a:lnTo>
                <a:lnTo>
                  <a:pt x="2259533" y="191046"/>
                </a:lnTo>
                <a:lnTo>
                  <a:pt x="2267661" y="191046"/>
                </a:lnTo>
                <a:lnTo>
                  <a:pt x="2265337" y="178358"/>
                </a:lnTo>
                <a:lnTo>
                  <a:pt x="2274036" y="178358"/>
                </a:lnTo>
                <a:lnTo>
                  <a:pt x="2273477" y="191046"/>
                </a:lnTo>
                <a:lnTo>
                  <a:pt x="2343124" y="191058"/>
                </a:lnTo>
                <a:lnTo>
                  <a:pt x="2354745" y="191058"/>
                </a:lnTo>
                <a:lnTo>
                  <a:pt x="2357628" y="203758"/>
                </a:lnTo>
                <a:lnTo>
                  <a:pt x="2341956" y="203758"/>
                </a:lnTo>
                <a:lnTo>
                  <a:pt x="2343124" y="191058"/>
                </a:lnTo>
                <a:lnTo>
                  <a:pt x="1960460" y="191046"/>
                </a:lnTo>
                <a:lnTo>
                  <a:pt x="1964524" y="203746"/>
                </a:lnTo>
                <a:lnTo>
                  <a:pt x="1991614" y="203758"/>
                </a:lnTo>
                <a:lnTo>
                  <a:pt x="1947100" y="203746"/>
                </a:lnTo>
                <a:lnTo>
                  <a:pt x="1944573" y="216446"/>
                </a:lnTo>
                <a:lnTo>
                  <a:pt x="1942960" y="229146"/>
                </a:lnTo>
                <a:lnTo>
                  <a:pt x="1942122" y="241846"/>
                </a:lnTo>
                <a:lnTo>
                  <a:pt x="1941880" y="254546"/>
                </a:lnTo>
                <a:lnTo>
                  <a:pt x="1946516" y="254546"/>
                </a:lnTo>
                <a:lnTo>
                  <a:pt x="1948840" y="241846"/>
                </a:lnTo>
                <a:lnTo>
                  <a:pt x="1951748" y="254546"/>
                </a:lnTo>
                <a:lnTo>
                  <a:pt x="2011578" y="254546"/>
                </a:lnTo>
                <a:lnTo>
                  <a:pt x="2012721" y="241858"/>
                </a:lnTo>
                <a:lnTo>
                  <a:pt x="2019706" y="241858"/>
                </a:lnTo>
                <a:lnTo>
                  <a:pt x="2020849" y="241858"/>
                </a:lnTo>
                <a:lnTo>
                  <a:pt x="2020290" y="248196"/>
                </a:lnTo>
                <a:lnTo>
                  <a:pt x="2020862" y="254546"/>
                </a:lnTo>
                <a:lnTo>
                  <a:pt x="2607043" y="254558"/>
                </a:lnTo>
                <a:lnTo>
                  <a:pt x="1940128" y="254546"/>
                </a:lnTo>
                <a:lnTo>
                  <a:pt x="1940064" y="267246"/>
                </a:lnTo>
                <a:lnTo>
                  <a:pt x="2387841" y="267258"/>
                </a:lnTo>
                <a:lnTo>
                  <a:pt x="2391333" y="267258"/>
                </a:lnTo>
                <a:lnTo>
                  <a:pt x="2391333" y="279958"/>
                </a:lnTo>
                <a:lnTo>
                  <a:pt x="2387841" y="279958"/>
                </a:lnTo>
                <a:lnTo>
                  <a:pt x="2387841" y="267258"/>
                </a:lnTo>
                <a:lnTo>
                  <a:pt x="1936940" y="267246"/>
                </a:lnTo>
                <a:lnTo>
                  <a:pt x="1931644" y="279946"/>
                </a:lnTo>
                <a:lnTo>
                  <a:pt x="2245779" y="279958"/>
                </a:lnTo>
                <a:lnTo>
                  <a:pt x="1474990" y="279946"/>
                </a:lnTo>
                <a:lnTo>
                  <a:pt x="1486611" y="292646"/>
                </a:lnTo>
                <a:lnTo>
                  <a:pt x="2585923" y="292658"/>
                </a:lnTo>
                <a:lnTo>
                  <a:pt x="2589415" y="292658"/>
                </a:lnTo>
                <a:lnTo>
                  <a:pt x="2594330" y="279958"/>
                </a:lnTo>
                <a:lnTo>
                  <a:pt x="2606738" y="279958"/>
                </a:lnTo>
                <a:lnTo>
                  <a:pt x="2613368" y="267258"/>
                </a:lnTo>
                <a:lnTo>
                  <a:pt x="2619895" y="267258"/>
                </a:lnTo>
                <a:lnTo>
                  <a:pt x="2625928" y="254558"/>
                </a:lnTo>
                <a:lnTo>
                  <a:pt x="2623642" y="254558"/>
                </a:lnTo>
                <a:lnTo>
                  <a:pt x="2615476" y="241858"/>
                </a:lnTo>
                <a:lnTo>
                  <a:pt x="2621864" y="241858"/>
                </a:lnTo>
                <a:lnTo>
                  <a:pt x="2625356" y="229158"/>
                </a:lnTo>
                <a:lnTo>
                  <a:pt x="1969757" y="229146"/>
                </a:lnTo>
                <a:lnTo>
                  <a:pt x="1968588" y="241846"/>
                </a:lnTo>
                <a:lnTo>
                  <a:pt x="1955888" y="241846"/>
                </a:lnTo>
                <a:lnTo>
                  <a:pt x="1958289" y="216446"/>
                </a:lnTo>
                <a:lnTo>
                  <a:pt x="1972221" y="216458"/>
                </a:lnTo>
                <a:lnTo>
                  <a:pt x="1986597" y="229146"/>
                </a:lnTo>
                <a:lnTo>
                  <a:pt x="2625356" y="229158"/>
                </a:lnTo>
                <a:lnTo>
                  <a:pt x="2629420" y="229158"/>
                </a:lnTo>
                <a:lnTo>
                  <a:pt x="2636393" y="216458"/>
                </a:lnTo>
                <a:lnTo>
                  <a:pt x="2634069" y="203758"/>
                </a:lnTo>
                <a:lnTo>
                  <a:pt x="2648585" y="203758"/>
                </a:lnTo>
                <a:lnTo>
                  <a:pt x="2644521" y="191058"/>
                </a:lnTo>
                <a:lnTo>
                  <a:pt x="2650909" y="191058"/>
                </a:lnTo>
                <a:lnTo>
                  <a:pt x="2656713" y="178358"/>
                </a:lnTo>
                <a:lnTo>
                  <a:pt x="2654389" y="178358"/>
                </a:lnTo>
                <a:lnTo>
                  <a:pt x="2647429" y="165658"/>
                </a:lnTo>
                <a:lnTo>
                  <a:pt x="2654033" y="165658"/>
                </a:lnTo>
                <a:lnTo>
                  <a:pt x="2654897" y="152958"/>
                </a:lnTo>
                <a:lnTo>
                  <a:pt x="2662809" y="152958"/>
                </a:lnTo>
                <a:lnTo>
                  <a:pt x="2659621" y="140258"/>
                </a:lnTo>
                <a:lnTo>
                  <a:pt x="2663685" y="152958"/>
                </a:lnTo>
                <a:lnTo>
                  <a:pt x="2665425" y="140258"/>
                </a:lnTo>
                <a:lnTo>
                  <a:pt x="2671813" y="152958"/>
                </a:lnTo>
                <a:lnTo>
                  <a:pt x="2672981" y="140258"/>
                </a:lnTo>
                <a:lnTo>
                  <a:pt x="2671114" y="140258"/>
                </a:lnTo>
                <a:lnTo>
                  <a:pt x="2669717" y="127558"/>
                </a:lnTo>
                <a:lnTo>
                  <a:pt x="2679369" y="127558"/>
                </a:lnTo>
                <a:lnTo>
                  <a:pt x="2676753" y="114858"/>
                </a:lnTo>
                <a:lnTo>
                  <a:pt x="2675013" y="102158"/>
                </a:lnTo>
                <a:lnTo>
                  <a:pt x="2674137" y="102158"/>
                </a:lnTo>
                <a:lnTo>
                  <a:pt x="2674137" y="89458"/>
                </a:lnTo>
                <a:lnTo>
                  <a:pt x="2680563" y="89458"/>
                </a:lnTo>
                <a:lnTo>
                  <a:pt x="2680678" y="102158"/>
                </a:lnTo>
                <a:lnTo>
                  <a:pt x="2684792" y="102158"/>
                </a:lnTo>
                <a:lnTo>
                  <a:pt x="2680970" y="89458"/>
                </a:lnTo>
                <a:lnTo>
                  <a:pt x="2679103" y="76758"/>
                </a:lnTo>
                <a:lnTo>
                  <a:pt x="2690368" y="76758"/>
                </a:lnTo>
                <a:lnTo>
                  <a:pt x="2692730" y="64058"/>
                </a:lnTo>
                <a:lnTo>
                  <a:pt x="2694648" y="64058"/>
                </a:lnTo>
                <a:lnTo>
                  <a:pt x="2693314" y="51358"/>
                </a:lnTo>
                <a:lnTo>
                  <a:pt x="2679230" y="51358"/>
                </a:lnTo>
                <a:lnTo>
                  <a:pt x="2673629" y="38658"/>
                </a:lnTo>
                <a:lnTo>
                  <a:pt x="2688844" y="38658"/>
                </a:lnTo>
                <a:lnTo>
                  <a:pt x="2699931" y="49834"/>
                </a:lnTo>
                <a:close/>
              </a:path>
              <a:path w="2703195" h="1283335">
                <a:moveTo>
                  <a:pt x="2701442" y="51358"/>
                </a:moveTo>
                <a:lnTo>
                  <a:pt x="2699931" y="49834"/>
                </a:lnTo>
                <a:lnTo>
                  <a:pt x="2700274" y="51358"/>
                </a:lnTo>
                <a:lnTo>
                  <a:pt x="2701442" y="51358"/>
                </a:lnTo>
                <a:close/>
              </a:path>
              <a:path w="2703195" h="1283335">
                <a:moveTo>
                  <a:pt x="2702598" y="38658"/>
                </a:moveTo>
                <a:lnTo>
                  <a:pt x="2695968" y="31394"/>
                </a:lnTo>
                <a:lnTo>
                  <a:pt x="2697950" y="38658"/>
                </a:lnTo>
                <a:lnTo>
                  <a:pt x="2702598" y="51358"/>
                </a:lnTo>
                <a:lnTo>
                  <a:pt x="2700858" y="38658"/>
                </a:lnTo>
                <a:lnTo>
                  <a:pt x="2702598" y="3865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7360678" y="3177372"/>
            <a:ext cx="927735" cy="1874520"/>
          </a:xfrm>
          <a:custGeom>
            <a:avLst/>
            <a:gdLst/>
            <a:ahLst/>
            <a:cxnLst/>
            <a:rect l="l" t="t" r="r" b="b"/>
            <a:pathLst>
              <a:path w="927734" h="1874520">
                <a:moveTo>
                  <a:pt x="927322" y="0"/>
                </a:moveTo>
                <a:lnTo>
                  <a:pt x="724927" y="43666"/>
                </a:lnTo>
                <a:lnTo>
                  <a:pt x="684736" y="63251"/>
                </a:lnTo>
                <a:lnTo>
                  <a:pt x="655449" y="98094"/>
                </a:lnTo>
                <a:lnTo>
                  <a:pt x="640743" y="141236"/>
                </a:lnTo>
                <a:lnTo>
                  <a:pt x="644300" y="185716"/>
                </a:lnTo>
                <a:lnTo>
                  <a:pt x="664334" y="227765"/>
                </a:lnTo>
                <a:lnTo>
                  <a:pt x="696475" y="256563"/>
                </a:lnTo>
                <a:lnTo>
                  <a:pt x="737313" y="270639"/>
                </a:lnTo>
                <a:lnTo>
                  <a:pt x="783435" y="268519"/>
                </a:lnTo>
                <a:lnTo>
                  <a:pt x="927322" y="237271"/>
                </a:lnTo>
                <a:lnTo>
                  <a:pt x="927322" y="0"/>
                </a:lnTo>
                <a:close/>
              </a:path>
              <a:path w="927734" h="1874520">
                <a:moveTo>
                  <a:pt x="927322" y="373096"/>
                </a:moveTo>
                <a:lnTo>
                  <a:pt x="151264" y="539772"/>
                </a:lnTo>
                <a:lnTo>
                  <a:pt x="113548" y="557115"/>
                </a:lnTo>
                <a:lnTo>
                  <a:pt x="86067" y="587508"/>
                </a:lnTo>
                <a:lnTo>
                  <a:pt x="70492" y="625798"/>
                </a:lnTo>
                <a:lnTo>
                  <a:pt x="68496" y="666832"/>
                </a:lnTo>
                <a:lnTo>
                  <a:pt x="81407" y="706549"/>
                </a:lnTo>
                <a:lnTo>
                  <a:pt x="106491" y="738303"/>
                </a:lnTo>
                <a:lnTo>
                  <a:pt x="140940" y="759484"/>
                </a:lnTo>
                <a:lnTo>
                  <a:pt x="181945" y="767481"/>
                </a:lnTo>
                <a:lnTo>
                  <a:pt x="927322" y="770341"/>
                </a:lnTo>
                <a:lnTo>
                  <a:pt x="927322" y="761056"/>
                </a:lnTo>
                <a:lnTo>
                  <a:pt x="214766" y="761056"/>
                </a:lnTo>
                <a:lnTo>
                  <a:pt x="184085" y="534061"/>
                </a:lnTo>
                <a:lnTo>
                  <a:pt x="927322" y="534061"/>
                </a:lnTo>
                <a:lnTo>
                  <a:pt x="927322" y="373096"/>
                </a:lnTo>
                <a:close/>
              </a:path>
              <a:path w="927734" h="1874520">
                <a:moveTo>
                  <a:pt x="927322" y="608090"/>
                </a:moveTo>
                <a:lnTo>
                  <a:pt x="214766" y="761056"/>
                </a:lnTo>
                <a:lnTo>
                  <a:pt x="927322" y="761056"/>
                </a:lnTo>
                <a:lnTo>
                  <a:pt x="927322" y="608090"/>
                </a:lnTo>
                <a:close/>
              </a:path>
              <a:path w="927734" h="1874520">
                <a:moveTo>
                  <a:pt x="927322" y="534061"/>
                </a:moveTo>
                <a:lnTo>
                  <a:pt x="184085" y="534061"/>
                </a:lnTo>
                <a:lnTo>
                  <a:pt x="927322" y="537230"/>
                </a:lnTo>
                <a:lnTo>
                  <a:pt x="927322" y="534061"/>
                </a:lnTo>
                <a:close/>
              </a:path>
              <a:path w="927734" h="1874520">
                <a:moveTo>
                  <a:pt x="927322" y="888139"/>
                </a:moveTo>
                <a:lnTo>
                  <a:pt x="693967" y="933772"/>
                </a:lnTo>
                <a:lnTo>
                  <a:pt x="490082" y="978000"/>
                </a:lnTo>
                <a:lnTo>
                  <a:pt x="287095" y="1026074"/>
                </a:lnTo>
                <a:lnTo>
                  <a:pt x="84907" y="1077993"/>
                </a:lnTo>
                <a:lnTo>
                  <a:pt x="23991" y="1119752"/>
                </a:lnTo>
                <a:lnTo>
                  <a:pt x="0" y="1189349"/>
                </a:lnTo>
                <a:lnTo>
                  <a:pt x="7045" y="1225420"/>
                </a:lnTo>
                <a:lnTo>
                  <a:pt x="24259" y="1259482"/>
                </a:lnTo>
                <a:lnTo>
                  <a:pt x="84907" y="1300706"/>
                </a:lnTo>
                <a:lnTo>
                  <a:pt x="134562" y="1308885"/>
                </a:lnTo>
                <a:lnTo>
                  <a:pt x="927322" y="1431174"/>
                </a:lnTo>
                <a:lnTo>
                  <a:pt x="927322" y="1299278"/>
                </a:lnTo>
                <a:lnTo>
                  <a:pt x="146983" y="1299278"/>
                </a:lnTo>
                <a:lnTo>
                  <a:pt x="146983" y="1076566"/>
                </a:lnTo>
                <a:lnTo>
                  <a:pt x="927322" y="1076566"/>
                </a:lnTo>
                <a:lnTo>
                  <a:pt x="927322" y="888139"/>
                </a:lnTo>
                <a:close/>
              </a:path>
              <a:path w="927734" h="1874520">
                <a:moveTo>
                  <a:pt x="146983" y="1076566"/>
                </a:moveTo>
                <a:lnTo>
                  <a:pt x="146983" y="1299278"/>
                </a:lnTo>
                <a:lnTo>
                  <a:pt x="295750" y="1260604"/>
                </a:lnTo>
                <a:lnTo>
                  <a:pt x="445082" y="1224184"/>
                </a:lnTo>
                <a:lnTo>
                  <a:pt x="644980" y="1178979"/>
                </a:lnTo>
                <a:lnTo>
                  <a:pt x="708130" y="1165523"/>
                </a:lnTo>
                <a:lnTo>
                  <a:pt x="146983" y="1076566"/>
                </a:lnTo>
                <a:close/>
              </a:path>
              <a:path w="927734" h="1874520">
                <a:moveTo>
                  <a:pt x="708130" y="1165523"/>
                </a:moveTo>
                <a:lnTo>
                  <a:pt x="644980" y="1178979"/>
                </a:lnTo>
                <a:lnTo>
                  <a:pt x="445082" y="1224184"/>
                </a:lnTo>
                <a:lnTo>
                  <a:pt x="295750" y="1260604"/>
                </a:lnTo>
                <a:lnTo>
                  <a:pt x="146983" y="1299278"/>
                </a:lnTo>
                <a:lnTo>
                  <a:pt x="927322" y="1299278"/>
                </a:lnTo>
                <a:lnTo>
                  <a:pt x="927322" y="1198131"/>
                </a:lnTo>
                <a:lnTo>
                  <a:pt x="708130" y="1165523"/>
                </a:lnTo>
                <a:close/>
              </a:path>
              <a:path w="927734" h="1874520">
                <a:moveTo>
                  <a:pt x="927322" y="1076566"/>
                </a:moveTo>
                <a:lnTo>
                  <a:pt x="146983" y="1076566"/>
                </a:lnTo>
                <a:lnTo>
                  <a:pt x="708130" y="1165523"/>
                </a:lnTo>
                <a:lnTo>
                  <a:pt x="895947" y="1127567"/>
                </a:lnTo>
                <a:lnTo>
                  <a:pt x="927322" y="1121559"/>
                </a:lnTo>
                <a:lnTo>
                  <a:pt x="927322" y="1076566"/>
                </a:lnTo>
                <a:close/>
              </a:path>
              <a:path w="927734" h="1874520">
                <a:moveTo>
                  <a:pt x="927322" y="1583915"/>
                </a:moveTo>
                <a:lnTo>
                  <a:pt x="881911" y="1592146"/>
                </a:lnTo>
                <a:lnTo>
                  <a:pt x="580798" y="1649764"/>
                </a:lnTo>
                <a:lnTo>
                  <a:pt x="540607" y="1669149"/>
                </a:lnTo>
                <a:lnTo>
                  <a:pt x="511320" y="1704193"/>
                </a:lnTo>
                <a:lnTo>
                  <a:pt x="496615" y="1747536"/>
                </a:lnTo>
                <a:lnTo>
                  <a:pt x="500171" y="1791815"/>
                </a:lnTo>
                <a:lnTo>
                  <a:pt x="522156" y="1832726"/>
                </a:lnTo>
                <a:lnTo>
                  <a:pt x="555112" y="1860520"/>
                </a:lnTo>
                <a:lnTo>
                  <a:pt x="596094" y="1874127"/>
                </a:lnTo>
                <a:lnTo>
                  <a:pt x="642160" y="1872477"/>
                </a:lnTo>
                <a:lnTo>
                  <a:pt x="927322" y="1817461"/>
                </a:lnTo>
                <a:lnTo>
                  <a:pt x="927322" y="158391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4" name="object 17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61" y="9147808"/>
            <a:ext cx="2097406" cy="1139190"/>
          </a:xfrm>
          <a:prstGeom prst="rect">
            <a:avLst/>
          </a:prstGeom>
        </p:spPr>
      </p:pic>
      <p:sp>
        <p:nvSpPr>
          <p:cNvPr id="175" name="object 175"/>
          <p:cNvSpPr/>
          <p:nvPr/>
        </p:nvSpPr>
        <p:spPr>
          <a:xfrm>
            <a:off x="17054701" y="7334"/>
            <a:ext cx="1233805" cy="2654300"/>
          </a:xfrm>
          <a:custGeom>
            <a:avLst/>
            <a:gdLst/>
            <a:ahLst/>
            <a:cxnLst/>
            <a:rect l="l" t="t" r="r" b="b"/>
            <a:pathLst>
              <a:path w="1233805" h="2654300">
                <a:moveTo>
                  <a:pt x="602856" y="2603499"/>
                </a:moveTo>
                <a:lnTo>
                  <a:pt x="479613" y="2603499"/>
                </a:lnTo>
                <a:lnTo>
                  <a:pt x="479613" y="2654299"/>
                </a:lnTo>
                <a:lnTo>
                  <a:pt x="521618" y="2654299"/>
                </a:lnTo>
                <a:lnTo>
                  <a:pt x="561455" y="2641599"/>
                </a:lnTo>
                <a:lnTo>
                  <a:pt x="591182" y="2628899"/>
                </a:lnTo>
                <a:lnTo>
                  <a:pt x="602856" y="2603499"/>
                </a:lnTo>
                <a:close/>
              </a:path>
              <a:path w="1233805" h="2654300">
                <a:moveTo>
                  <a:pt x="940858" y="1651000"/>
                </a:moveTo>
                <a:lnTo>
                  <a:pt x="918833" y="1663700"/>
                </a:lnTo>
                <a:lnTo>
                  <a:pt x="903288" y="1689100"/>
                </a:lnTo>
                <a:lnTo>
                  <a:pt x="890183" y="1714500"/>
                </a:lnTo>
                <a:lnTo>
                  <a:pt x="873457" y="1739900"/>
                </a:lnTo>
                <a:lnTo>
                  <a:pt x="852387" y="1765300"/>
                </a:lnTo>
                <a:lnTo>
                  <a:pt x="826249" y="1790700"/>
                </a:lnTo>
                <a:lnTo>
                  <a:pt x="804473" y="1828800"/>
                </a:lnTo>
                <a:lnTo>
                  <a:pt x="790626" y="1866900"/>
                </a:lnTo>
                <a:lnTo>
                  <a:pt x="775330" y="1905000"/>
                </a:lnTo>
                <a:lnTo>
                  <a:pt x="749210" y="1930400"/>
                </a:lnTo>
                <a:lnTo>
                  <a:pt x="730795" y="1955800"/>
                </a:lnTo>
                <a:lnTo>
                  <a:pt x="711656" y="1981200"/>
                </a:lnTo>
                <a:lnTo>
                  <a:pt x="693965" y="2006600"/>
                </a:lnTo>
                <a:lnTo>
                  <a:pt x="679895" y="2044700"/>
                </a:lnTo>
                <a:lnTo>
                  <a:pt x="660161" y="2070099"/>
                </a:lnTo>
                <a:lnTo>
                  <a:pt x="614902" y="2133599"/>
                </a:lnTo>
                <a:lnTo>
                  <a:pt x="595133" y="2171699"/>
                </a:lnTo>
                <a:lnTo>
                  <a:pt x="570784" y="2209799"/>
                </a:lnTo>
                <a:lnTo>
                  <a:pt x="548652" y="2260599"/>
                </a:lnTo>
                <a:lnTo>
                  <a:pt x="528105" y="2298699"/>
                </a:lnTo>
                <a:lnTo>
                  <a:pt x="508506" y="2349499"/>
                </a:lnTo>
                <a:lnTo>
                  <a:pt x="489224" y="2387599"/>
                </a:lnTo>
                <a:lnTo>
                  <a:pt x="469623" y="2438399"/>
                </a:lnTo>
                <a:lnTo>
                  <a:pt x="449071" y="2476499"/>
                </a:lnTo>
                <a:lnTo>
                  <a:pt x="426932" y="2514599"/>
                </a:lnTo>
                <a:lnTo>
                  <a:pt x="402574" y="2565399"/>
                </a:lnTo>
                <a:lnTo>
                  <a:pt x="401009" y="2590799"/>
                </a:lnTo>
                <a:lnTo>
                  <a:pt x="407389" y="2616199"/>
                </a:lnTo>
                <a:lnTo>
                  <a:pt x="420991" y="2628899"/>
                </a:lnTo>
                <a:lnTo>
                  <a:pt x="441094" y="2641599"/>
                </a:lnTo>
                <a:lnTo>
                  <a:pt x="464205" y="2603499"/>
                </a:lnTo>
                <a:lnTo>
                  <a:pt x="590090" y="2603499"/>
                </a:lnTo>
                <a:lnTo>
                  <a:pt x="570114" y="2590799"/>
                </a:lnTo>
                <a:lnTo>
                  <a:pt x="553030" y="2590799"/>
                </a:lnTo>
                <a:lnTo>
                  <a:pt x="548942" y="2565399"/>
                </a:lnTo>
                <a:lnTo>
                  <a:pt x="627045" y="2552699"/>
                </a:lnTo>
                <a:lnTo>
                  <a:pt x="680234" y="2514599"/>
                </a:lnTo>
                <a:lnTo>
                  <a:pt x="695277" y="2451099"/>
                </a:lnTo>
                <a:lnTo>
                  <a:pt x="715287" y="2413000"/>
                </a:lnTo>
                <a:lnTo>
                  <a:pt x="739605" y="2362200"/>
                </a:lnTo>
                <a:lnTo>
                  <a:pt x="766795" y="2324100"/>
                </a:lnTo>
                <a:lnTo>
                  <a:pt x="795421" y="2286000"/>
                </a:lnTo>
                <a:lnTo>
                  <a:pt x="803144" y="2286000"/>
                </a:lnTo>
                <a:lnTo>
                  <a:pt x="830585" y="2247900"/>
                </a:lnTo>
                <a:lnTo>
                  <a:pt x="843586" y="2209800"/>
                </a:lnTo>
                <a:lnTo>
                  <a:pt x="842143" y="2171700"/>
                </a:lnTo>
                <a:lnTo>
                  <a:pt x="826249" y="2133600"/>
                </a:lnTo>
                <a:lnTo>
                  <a:pt x="880430" y="2120900"/>
                </a:lnTo>
                <a:lnTo>
                  <a:pt x="918718" y="2095500"/>
                </a:lnTo>
                <a:lnTo>
                  <a:pt x="945446" y="2057400"/>
                </a:lnTo>
                <a:lnTo>
                  <a:pt x="964945" y="2006600"/>
                </a:lnTo>
                <a:lnTo>
                  <a:pt x="970820" y="1993900"/>
                </a:lnTo>
                <a:lnTo>
                  <a:pt x="977431" y="1968500"/>
                </a:lnTo>
                <a:lnTo>
                  <a:pt x="985490" y="1955800"/>
                </a:lnTo>
                <a:lnTo>
                  <a:pt x="995709" y="1943100"/>
                </a:lnTo>
                <a:lnTo>
                  <a:pt x="1038825" y="1917700"/>
                </a:lnTo>
                <a:lnTo>
                  <a:pt x="1068927" y="1879600"/>
                </a:lnTo>
                <a:lnTo>
                  <a:pt x="1093248" y="1828800"/>
                </a:lnTo>
                <a:lnTo>
                  <a:pt x="1119023" y="1790700"/>
                </a:lnTo>
                <a:lnTo>
                  <a:pt x="1124657" y="1765300"/>
                </a:lnTo>
                <a:lnTo>
                  <a:pt x="1129586" y="1739900"/>
                </a:lnTo>
                <a:lnTo>
                  <a:pt x="1133078" y="1727200"/>
                </a:lnTo>
                <a:lnTo>
                  <a:pt x="1088194" y="1727200"/>
                </a:lnTo>
                <a:lnTo>
                  <a:pt x="1057366" y="1701800"/>
                </a:lnTo>
                <a:lnTo>
                  <a:pt x="995709" y="1701800"/>
                </a:lnTo>
                <a:lnTo>
                  <a:pt x="967204" y="1663700"/>
                </a:lnTo>
                <a:lnTo>
                  <a:pt x="940858" y="1651000"/>
                </a:lnTo>
                <a:close/>
              </a:path>
              <a:path w="1233805" h="2654300">
                <a:moveTo>
                  <a:pt x="1170368" y="1676400"/>
                </a:moveTo>
                <a:lnTo>
                  <a:pt x="1065089" y="1676400"/>
                </a:lnTo>
                <a:lnTo>
                  <a:pt x="1075189" y="1689100"/>
                </a:lnTo>
                <a:lnTo>
                  <a:pt x="1082410" y="1701800"/>
                </a:lnTo>
                <a:lnTo>
                  <a:pt x="1086747" y="1714500"/>
                </a:lnTo>
                <a:lnTo>
                  <a:pt x="1088194" y="1727200"/>
                </a:lnTo>
                <a:lnTo>
                  <a:pt x="1133078" y="1727200"/>
                </a:lnTo>
                <a:lnTo>
                  <a:pt x="1134405" y="1701800"/>
                </a:lnTo>
                <a:lnTo>
                  <a:pt x="1165233" y="1701800"/>
                </a:lnTo>
                <a:lnTo>
                  <a:pt x="1170368" y="1676400"/>
                </a:lnTo>
                <a:close/>
              </a:path>
              <a:path w="1233805" h="2654300">
                <a:moveTo>
                  <a:pt x="1233296" y="1308100"/>
                </a:moveTo>
                <a:lnTo>
                  <a:pt x="1142128" y="1308100"/>
                </a:lnTo>
                <a:lnTo>
                  <a:pt x="1117920" y="1346200"/>
                </a:lnTo>
                <a:lnTo>
                  <a:pt x="1092989" y="1397000"/>
                </a:lnTo>
                <a:lnTo>
                  <a:pt x="1069506" y="1435100"/>
                </a:lnTo>
                <a:lnTo>
                  <a:pt x="1049643" y="1473200"/>
                </a:lnTo>
                <a:lnTo>
                  <a:pt x="1029667" y="1498600"/>
                </a:lnTo>
                <a:lnTo>
                  <a:pt x="1011139" y="1536700"/>
                </a:lnTo>
                <a:lnTo>
                  <a:pt x="1004172" y="1574800"/>
                </a:lnTo>
                <a:lnTo>
                  <a:pt x="1018879" y="1612900"/>
                </a:lnTo>
                <a:lnTo>
                  <a:pt x="1019575" y="1625600"/>
                </a:lnTo>
                <a:lnTo>
                  <a:pt x="1013062" y="1651000"/>
                </a:lnTo>
                <a:lnTo>
                  <a:pt x="1003664" y="1676400"/>
                </a:lnTo>
                <a:lnTo>
                  <a:pt x="995709" y="1701800"/>
                </a:lnTo>
                <a:lnTo>
                  <a:pt x="1057366" y="1701800"/>
                </a:lnTo>
                <a:lnTo>
                  <a:pt x="1026537" y="1676400"/>
                </a:lnTo>
                <a:lnTo>
                  <a:pt x="1170368" y="1676400"/>
                </a:lnTo>
                <a:lnTo>
                  <a:pt x="1188338" y="1587500"/>
                </a:lnTo>
                <a:lnTo>
                  <a:pt x="1149787" y="1574800"/>
                </a:lnTo>
                <a:lnTo>
                  <a:pt x="1065089" y="1574800"/>
                </a:lnTo>
                <a:lnTo>
                  <a:pt x="1064947" y="1536700"/>
                </a:lnTo>
                <a:lnTo>
                  <a:pt x="1081428" y="1524000"/>
                </a:lnTo>
                <a:lnTo>
                  <a:pt x="1105138" y="1524000"/>
                </a:lnTo>
                <a:lnTo>
                  <a:pt x="1126681" y="1511300"/>
                </a:lnTo>
                <a:lnTo>
                  <a:pt x="1233296" y="1511300"/>
                </a:lnTo>
                <a:lnTo>
                  <a:pt x="1233296" y="1485900"/>
                </a:lnTo>
                <a:lnTo>
                  <a:pt x="1203720" y="1485900"/>
                </a:lnTo>
                <a:lnTo>
                  <a:pt x="1233296" y="1473200"/>
                </a:lnTo>
                <a:lnTo>
                  <a:pt x="1233296" y="1308100"/>
                </a:lnTo>
                <a:close/>
              </a:path>
              <a:path w="1233805" h="2654300">
                <a:moveTo>
                  <a:pt x="1233296" y="1511300"/>
                </a:moveTo>
                <a:lnTo>
                  <a:pt x="1126681" y="1511300"/>
                </a:lnTo>
                <a:lnTo>
                  <a:pt x="1127882" y="1549400"/>
                </a:lnTo>
                <a:lnTo>
                  <a:pt x="1107422" y="1562100"/>
                </a:lnTo>
                <a:lnTo>
                  <a:pt x="1081193" y="1562100"/>
                </a:lnTo>
                <a:lnTo>
                  <a:pt x="1065089" y="1574800"/>
                </a:lnTo>
                <a:lnTo>
                  <a:pt x="1149787" y="1574800"/>
                </a:lnTo>
                <a:lnTo>
                  <a:pt x="1180560" y="1562100"/>
                </a:lnTo>
                <a:lnTo>
                  <a:pt x="1214644" y="1549400"/>
                </a:lnTo>
                <a:lnTo>
                  <a:pt x="1233296" y="1549400"/>
                </a:lnTo>
                <a:lnTo>
                  <a:pt x="1233296" y="1511300"/>
                </a:lnTo>
                <a:close/>
              </a:path>
              <a:path w="1233805" h="2654300">
                <a:moveTo>
                  <a:pt x="1077432" y="622300"/>
                </a:moveTo>
                <a:lnTo>
                  <a:pt x="880182" y="622300"/>
                </a:lnTo>
                <a:lnTo>
                  <a:pt x="857077" y="698500"/>
                </a:lnTo>
                <a:lnTo>
                  <a:pt x="1011155" y="774700"/>
                </a:lnTo>
                <a:lnTo>
                  <a:pt x="964945" y="825500"/>
                </a:lnTo>
                <a:lnTo>
                  <a:pt x="1111299" y="1016000"/>
                </a:lnTo>
                <a:lnTo>
                  <a:pt x="1098398" y="1028700"/>
                </a:lnTo>
                <a:lnTo>
                  <a:pt x="1066852" y="1028700"/>
                </a:lnTo>
                <a:lnTo>
                  <a:pt x="1049642" y="1041400"/>
                </a:lnTo>
                <a:lnTo>
                  <a:pt x="823746" y="1041400"/>
                </a:lnTo>
                <a:lnTo>
                  <a:pt x="784857" y="1054100"/>
                </a:lnTo>
                <a:lnTo>
                  <a:pt x="753197" y="1079500"/>
                </a:lnTo>
                <a:lnTo>
                  <a:pt x="733828" y="1117600"/>
                </a:lnTo>
                <a:lnTo>
                  <a:pt x="68189" y="1117599"/>
                </a:lnTo>
                <a:lnTo>
                  <a:pt x="35949" y="1142999"/>
                </a:lnTo>
                <a:lnTo>
                  <a:pt x="13552" y="1168399"/>
                </a:lnTo>
                <a:lnTo>
                  <a:pt x="1426" y="1206499"/>
                </a:lnTo>
                <a:lnTo>
                  <a:pt x="0" y="1244599"/>
                </a:lnTo>
                <a:lnTo>
                  <a:pt x="9701" y="1295399"/>
                </a:lnTo>
                <a:lnTo>
                  <a:pt x="109845" y="1295399"/>
                </a:lnTo>
                <a:lnTo>
                  <a:pt x="261024" y="1333499"/>
                </a:lnTo>
                <a:lnTo>
                  <a:pt x="516131" y="1333499"/>
                </a:lnTo>
                <a:lnTo>
                  <a:pt x="564352" y="1320799"/>
                </a:lnTo>
                <a:lnTo>
                  <a:pt x="851645" y="1320800"/>
                </a:lnTo>
                <a:lnTo>
                  <a:pt x="899469" y="1308100"/>
                </a:lnTo>
                <a:lnTo>
                  <a:pt x="1233296" y="1308100"/>
                </a:lnTo>
                <a:lnTo>
                  <a:pt x="1233296" y="1231900"/>
                </a:lnTo>
                <a:lnTo>
                  <a:pt x="972604" y="1231900"/>
                </a:lnTo>
                <a:lnTo>
                  <a:pt x="918734" y="1219200"/>
                </a:lnTo>
                <a:lnTo>
                  <a:pt x="926393" y="1193800"/>
                </a:lnTo>
                <a:lnTo>
                  <a:pt x="1233296" y="1193800"/>
                </a:lnTo>
                <a:lnTo>
                  <a:pt x="1233296" y="1168400"/>
                </a:lnTo>
                <a:lnTo>
                  <a:pt x="818590" y="1168400"/>
                </a:lnTo>
                <a:lnTo>
                  <a:pt x="795420" y="1092200"/>
                </a:lnTo>
                <a:lnTo>
                  <a:pt x="1233296" y="1092200"/>
                </a:lnTo>
                <a:lnTo>
                  <a:pt x="1233296" y="927100"/>
                </a:lnTo>
                <a:lnTo>
                  <a:pt x="1180615" y="927100"/>
                </a:lnTo>
                <a:lnTo>
                  <a:pt x="1180615" y="901700"/>
                </a:lnTo>
                <a:lnTo>
                  <a:pt x="1233296" y="901700"/>
                </a:lnTo>
                <a:lnTo>
                  <a:pt x="1233296" y="863600"/>
                </a:lnTo>
                <a:lnTo>
                  <a:pt x="1172892" y="863600"/>
                </a:lnTo>
                <a:lnTo>
                  <a:pt x="1153517" y="825500"/>
                </a:lnTo>
                <a:lnTo>
                  <a:pt x="1156528" y="800100"/>
                </a:lnTo>
                <a:lnTo>
                  <a:pt x="1169652" y="774700"/>
                </a:lnTo>
                <a:lnTo>
                  <a:pt x="1180615" y="749300"/>
                </a:lnTo>
                <a:lnTo>
                  <a:pt x="1159203" y="698500"/>
                </a:lnTo>
                <a:lnTo>
                  <a:pt x="1124783" y="673100"/>
                </a:lnTo>
                <a:lnTo>
                  <a:pt x="1087466" y="635000"/>
                </a:lnTo>
                <a:lnTo>
                  <a:pt x="1077432" y="622300"/>
                </a:lnTo>
                <a:close/>
              </a:path>
              <a:path w="1233805" h="2654300">
                <a:moveTo>
                  <a:pt x="1233296" y="1193800"/>
                </a:moveTo>
                <a:lnTo>
                  <a:pt x="926393" y="1193800"/>
                </a:lnTo>
                <a:lnTo>
                  <a:pt x="980327" y="1219200"/>
                </a:lnTo>
                <a:lnTo>
                  <a:pt x="972604" y="1231900"/>
                </a:lnTo>
                <a:lnTo>
                  <a:pt x="1233296" y="1231900"/>
                </a:lnTo>
                <a:lnTo>
                  <a:pt x="1233296" y="1193800"/>
                </a:lnTo>
                <a:close/>
              </a:path>
              <a:path w="1233805" h="2654300">
                <a:moveTo>
                  <a:pt x="1233296" y="1092200"/>
                </a:moveTo>
                <a:lnTo>
                  <a:pt x="795420" y="1092200"/>
                </a:lnTo>
                <a:lnTo>
                  <a:pt x="864801" y="1130300"/>
                </a:lnTo>
                <a:lnTo>
                  <a:pt x="818590" y="1168400"/>
                </a:lnTo>
                <a:lnTo>
                  <a:pt x="980327" y="1168400"/>
                </a:lnTo>
                <a:lnTo>
                  <a:pt x="1035299" y="1143000"/>
                </a:lnTo>
                <a:lnTo>
                  <a:pt x="1081770" y="1117600"/>
                </a:lnTo>
                <a:lnTo>
                  <a:pt x="1233296" y="1117600"/>
                </a:lnTo>
                <a:lnTo>
                  <a:pt x="1233296" y="1092200"/>
                </a:lnTo>
                <a:close/>
              </a:path>
              <a:path w="1233805" h="2654300">
                <a:moveTo>
                  <a:pt x="1233296" y="1117600"/>
                </a:moveTo>
                <a:lnTo>
                  <a:pt x="1122329" y="1117600"/>
                </a:lnTo>
                <a:lnTo>
                  <a:pt x="1159563" y="1143000"/>
                </a:lnTo>
                <a:lnTo>
                  <a:pt x="1196061" y="1168400"/>
                </a:lnTo>
                <a:lnTo>
                  <a:pt x="1233296" y="1168400"/>
                </a:lnTo>
                <a:lnTo>
                  <a:pt x="1233296" y="1117600"/>
                </a:lnTo>
                <a:close/>
              </a:path>
              <a:path w="1233805" h="2654300">
                <a:moveTo>
                  <a:pt x="687617" y="1066800"/>
                </a:moveTo>
                <a:lnTo>
                  <a:pt x="637627" y="1066800"/>
                </a:lnTo>
                <a:lnTo>
                  <a:pt x="589121" y="1079500"/>
                </a:lnTo>
                <a:lnTo>
                  <a:pt x="541728" y="1079499"/>
                </a:lnTo>
                <a:lnTo>
                  <a:pt x="495077" y="1092199"/>
                </a:lnTo>
                <a:lnTo>
                  <a:pt x="351280" y="1092199"/>
                </a:lnTo>
                <a:lnTo>
                  <a:pt x="255379" y="1117599"/>
                </a:lnTo>
                <a:lnTo>
                  <a:pt x="733828" y="1117600"/>
                </a:lnTo>
                <a:lnTo>
                  <a:pt x="687617" y="1066800"/>
                </a:lnTo>
                <a:close/>
              </a:path>
              <a:path w="1233805" h="2654300">
                <a:moveTo>
                  <a:pt x="1233296" y="901700"/>
                </a:moveTo>
                <a:lnTo>
                  <a:pt x="1180615" y="901700"/>
                </a:lnTo>
                <a:lnTo>
                  <a:pt x="1233296" y="914400"/>
                </a:lnTo>
                <a:lnTo>
                  <a:pt x="1233296" y="901700"/>
                </a:lnTo>
                <a:close/>
              </a:path>
              <a:path w="1233805" h="2654300">
                <a:moveTo>
                  <a:pt x="726104" y="152400"/>
                </a:moveTo>
                <a:lnTo>
                  <a:pt x="656789" y="152400"/>
                </a:lnTo>
                <a:lnTo>
                  <a:pt x="679894" y="203200"/>
                </a:lnTo>
                <a:lnTo>
                  <a:pt x="610578" y="228600"/>
                </a:lnTo>
                <a:lnTo>
                  <a:pt x="602855" y="241300"/>
                </a:lnTo>
                <a:lnTo>
                  <a:pt x="577705" y="254000"/>
                </a:lnTo>
                <a:lnTo>
                  <a:pt x="569163" y="279400"/>
                </a:lnTo>
                <a:lnTo>
                  <a:pt x="573622" y="304800"/>
                </a:lnTo>
                <a:lnTo>
                  <a:pt x="587473" y="330200"/>
                </a:lnTo>
                <a:lnTo>
                  <a:pt x="604802" y="342900"/>
                </a:lnTo>
                <a:lnTo>
                  <a:pt x="622131" y="368300"/>
                </a:lnTo>
                <a:lnTo>
                  <a:pt x="639460" y="381000"/>
                </a:lnTo>
                <a:lnTo>
                  <a:pt x="656789" y="406400"/>
                </a:lnTo>
                <a:lnTo>
                  <a:pt x="684287" y="457200"/>
                </a:lnTo>
                <a:lnTo>
                  <a:pt x="740561" y="533400"/>
                </a:lnTo>
                <a:lnTo>
                  <a:pt x="768060" y="571500"/>
                </a:lnTo>
                <a:lnTo>
                  <a:pt x="794282" y="609600"/>
                </a:lnTo>
                <a:lnTo>
                  <a:pt x="818590" y="647700"/>
                </a:lnTo>
                <a:lnTo>
                  <a:pt x="880182" y="622300"/>
                </a:lnTo>
                <a:lnTo>
                  <a:pt x="1077432" y="622300"/>
                </a:lnTo>
                <a:lnTo>
                  <a:pt x="1057365" y="596900"/>
                </a:lnTo>
                <a:lnTo>
                  <a:pt x="1032575" y="571500"/>
                </a:lnTo>
                <a:lnTo>
                  <a:pt x="997671" y="546100"/>
                </a:lnTo>
                <a:lnTo>
                  <a:pt x="887906" y="546100"/>
                </a:lnTo>
                <a:lnTo>
                  <a:pt x="818590" y="419100"/>
                </a:lnTo>
                <a:lnTo>
                  <a:pt x="907697" y="419100"/>
                </a:lnTo>
                <a:lnTo>
                  <a:pt x="908123" y="406400"/>
                </a:lnTo>
                <a:lnTo>
                  <a:pt x="903486" y="393700"/>
                </a:lnTo>
                <a:lnTo>
                  <a:pt x="803143" y="393700"/>
                </a:lnTo>
                <a:lnTo>
                  <a:pt x="780754" y="381000"/>
                </a:lnTo>
                <a:lnTo>
                  <a:pt x="762709" y="368300"/>
                </a:lnTo>
                <a:lnTo>
                  <a:pt x="753329" y="355600"/>
                </a:lnTo>
                <a:lnTo>
                  <a:pt x="756933" y="330200"/>
                </a:lnTo>
                <a:lnTo>
                  <a:pt x="833972" y="304800"/>
                </a:lnTo>
                <a:lnTo>
                  <a:pt x="818499" y="279400"/>
                </a:lnTo>
                <a:lnTo>
                  <a:pt x="687617" y="279400"/>
                </a:lnTo>
                <a:lnTo>
                  <a:pt x="679894" y="266700"/>
                </a:lnTo>
                <a:lnTo>
                  <a:pt x="685676" y="266700"/>
                </a:lnTo>
                <a:lnTo>
                  <a:pt x="691446" y="254000"/>
                </a:lnTo>
                <a:lnTo>
                  <a:pt x="697217" y="254000"/>
                </a:lnTo>
                <a:lnTo>
                  <a:pt x="702999" y="241300"/>
                </a:lnTo>
                <a:lnTo>
                  <a:pt x="787200" y="241300"/>
                </a:lnTo>
                <a:lnTo>
                  <a:pt x="771374" y="228600"/>
                </a:lnTo>
                <a:lnTo>
                  <a:pt x="744054" y="190500"/>
                </a:lnTo>
                <a:lnTo>
                  <a:pt x="726104" y="152400"/>
                </a:lnTo>
                <a:close/>
              </a:path>
              <a:path w="1233805" h="2654300">
                <a:moveTo>
                  <a:pt x="926393" y="495300"/>
                </a:moveTo>
                <a:lnTo>
                  <a:pt x="887906" y="546100"/>
                </a:lnTo>
                <a:lnTo>
                  <a:pt x="997671" y="546100"/>
                </a:lnTo>
                <a:lnTo>
                  <a:pt x="959872" y="520700"/>
                </a:lnTo>
                <a:lnTo>
                  <a:pt x="926393" y="495300"/>
                </a:lnTo>
                <a:close/>
              </a:path>
              <a:path w="1233805" h="2654300">
                <a:moveTo>
                  <a:pt x="907697" y="419100"/>
                </a:moveTo>
                <a:lnTo>
                  <a:pt x="818590" y="419100"/>
                </a:lnTo>
                <a:lnTo>
                  <a:pt x="895564" y="457200"/>
                </a:lnTo>
                <a:lnTo>
                  <a:pt x="907271" y="431800"/>
                </a:lnTo>
                <a:lnTo>
                  <a:pt x="907697" y="419100"/>
                </a:lnTo>
                <a:close/>
              </a:path>
              <a:path w="1233805" h="2654300">
                <a:moveTo>
                  <a:pt x="880182" y="355600"/>
                </a:moveTo>
                <a:lnTo>
                  <a:pt x="864800" y="355600"/>
                </a:lnTo>
                <a:lnTo>
                  <a:pt x="803143" y="393700"/>
                </a:lnTo>
                <a:lnTo>
                  <a:pt x="903486" y="393700"/>
                </a:lnTo>
                <a:lnTo>
                  <a:pt x="898850" y="381000"/>
                </a:lnTo>
                <a:lnTo>
                  <a:pt x="880182" y="368300"/>
                </a:lnTo>
                <a:lnTo>
                  <a:pt x="880182" y="355600"/>
                </a:lnTo>
                <a:close/>
              </a:path>
              <a:path w="1233805" h="2654300">
                <a:moveTo>
                  <a:pt x="787200" y="241300"/>
                </a:moveTo>
                <a:lnTo>
                  <a:pt x="702999" y="241300"/>
                </a:lnTo>
                <a:lnTo>
                  <a:pt x="709748" y="254000"/>
                </a:lnTo>
                <a:lnTo>
                  <a:pt x="716491" y="254000"/>
                </a:lnTo>
                <a:lnTo>
                  <a:pt x="720349" y="266700"/>
                </a:lnTo>
                <a:lnTo>
                  <a:pt x="718446" y="266700"/>
                </a:lnTo>
                <a:lnTo>
                  <a:pt x="695276" y="279400"/>
                </a:lnTo>
                <a:lnTo>
                  <a:pt x="818499" y="279400"/>
                </a:lnTo>
                <a:lnTo>
                  <a:pt x="803026" y="254000"/>
                </a:lnTo>
                <a:lnTo>
                  <a:pt x="787200" y="241300"/>
                </a:lnTo>
                <a:close/>
              </a:path>
              <a:path w="1233805" h="2654300">
                <a:moveTo>
                  <a:pt x="579694" y="0"/>
                </a:moveTo>
                <a:lnTo>
                  <a:pt x="445609" y="0"/>
                </a:lnTo>
                <a:lnTo>
                  <a:pt x="433389" y="38099"/>
                </a:lnTo>
                <a:lnTo>
                  <a:pt x="429055" y="50799"/>
                </a:lnTo>
                <a:lnTo>
                  <a:pt x="427611" y="63499"/>
                </a:lnTo>
                <a:lnTo>
                  <a:pt x="429055" y="76199"/>
                </a:lnTo>
                <a:lnTo>
                  <a:pt x="433389" y="88899"/>
                </a:lnTo>
                <a:lnTo>
                  <a:pt x="461315" y="114300"/>
                </a:lnTo>
                <a:lnTo>
                  <a:pt x="483463" y="152400"/>
                </a:lnTo>
                <a:lnTo>
                  <a:pt x="511388" y="177800"/>
                </a:lnTo>
                <a:lnTo>
                  <a:pt x="556644" y="190500"/>
                </a:lnTo>
                <a:lnTo>
                  <a:pt x="557968" y="190500"/>
                </a:lnTo>
                <a:lnTo>
                  <a:pt x="561456" y="203200"/>
                </a:lnTo>
                <a:lnTo>
                  <a:pt x="566384" y="203200"/>
                </a:lnTo>
                <a:lnTo>
                  <a:pt x="572026" y="215900"/>
                </a:lnTo>
                <a:lnTo>
                  <a:pt x="579136" y="215900"/>
                </a:lnTo>
                <a:lnTo>
                  <a:pt x="588406" y="228600"/>
                </a:lnTo>
                <a:lnTo>
                  <a:pt x="610578" y="228600"/>
                </a:lnTo>
                <a:lnTo>
                  <a:pt x="606947" y="203200"/>
                </a:lnTo>
                <a:lnTo>
                  <a:pt x="616330" y="177800"/>
                </a:lnTo>
                <a:lnTo>
                  <a:pt x="634390" y="165100"/>
                </a:lnTo>
                <a:lnTo>
                  <a:pt x="656789" y="152400"/>
                </a:lnTo>
                <a:lnTo>
                  <a:pt x="665320" y="127000"/>
                </a:lnTo>
                <a:lnTo>
                  <a:pt x="667360" y="114300"/>
                </a:lnTo>
                <a:lnTo>
                  <a:pt x="664771" y="101600"/>
                </a:lnTo>
                <a:lnTo>
                  <a:pt x="618301" y="101600"/>
                </a:lnTo>
                <a:lnTo>
                  <a:pt x="600924" y="63500"/>
                </a:lnTo>
                <a:lnTo>
                  <a:pt x="548940" y="63500"/>
                </a:lnTo>
                <a:lnTo>
                  <a:pt x="479612" y="38100"/>
                </a:lnTo>
                <a:lnTo>
                  <a:pt x="479612" y="25400"/>
                </a:lnTo>
                <a:lnTo>
                  <a:pt x="487309" y="25400"/>
                </a:lnTo>
                <a:lnTo>
                  <a:pt x="508856" y="12700"/>
                </a:lnTo>
                <a:lnTo>
                  <a:pt x="584334" y="12700"/>
                </a:lnTo>
                <a:lnTo>
                  <a:pt x="579694" y="0"/>
                </a:lnTo>
                <a:close/>
              </a:path>
              <a:path w="1233805" h="2654300">
                <a:moveTo>
                  <a:pt x="649065" y="76200"/>
                </a:moveTo>
                <a:lnTo>
                  <a:pt x="618301" y="101600"/>
                </a:lnTo>
                <a:lnTo>
                  <a:pt x="664771" y="101600"/>
                </a:lnTo>
                <a:lnTo>
                  <a:pt x="662183" y="88900"/>
                </a:lnTo>
                <a:lnTo>
                  <a:pt x="649065" y="76200"/>
                </a:lnTo>
                <a:close/>
              </a:path>
              <a:path w="1233805" h="2654300">
                <a:moveTo>
                  <a:pt x="584334" y="12700"/>
                </a:moveTo>
                <a:lnTo>
                  <a:pt x="508856" y="12700"/>
                </a:lnTo>
                <a:lnTo>
                  <a:pt x="526792" y="25400"/>
                </a:lnTo>
                <a:lnTo>
                  <a:pt x="540394" y="38100"/>
                </a:lnTo>
                <a:lnTo>
                  <a:pt x="548940" y="63500"/>
                </a:lnTo>
                <a:lnTo>
                  <a:pt x="600924" y="63500"/>
                </a:lnTo>
                <a:lnTo>
                  <a:pt x="595132" y="50800"/>
                </a:lnTo>
                <a:lnTo>
                  <a:pt x="590583" y="38100"/>
                </a:lnTo>
                <a:lnTo>
                  <a:pt x="584334" y="127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xfrm>
            <a:off x="6071742" y="222631"/>
            <a:ext cx="5715635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spc="-320" dirty="0"/>
              <a:t>AGENDA</a:t>
            </a:r>
            <a:endParaRPr sz="10700"/>
          </a:p>
        </p:txBody>
      </p:sp>
      <p:sp>
        <p:nvSpPr>
          <p:cNvPr id="177" name="object 177"/>
          <p:cNvSpPr txBox="1"/>
          <p:nvPr/>
        </p:nvSpPr>
        <p:spPr>
          <a:xfrm>
            <a:off x="1332991" y="2488819"/>
            <a:ext cx="14688185" cy="3419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8295" indent="-315595">
              <a:lnSpc>
                <a:spcPts val="3190"/>
              </a:lnSpc>
              <a:spcBef>
                <a:spcPts val="125"/>
              </a:spcBef>
              <a:buChar char="•"/>
              <a:tabLst>
                <a:tab pos="328295" algn="l"/>
              </a:tabLst>
            </a:pPr>
            <a:r>
              <a:rPr sz="2900" spc="65" dirty="0">
                <a:latin typeface="Arial MT"/>
                <a:cs typeface="Arial MT"/>
              </a:rPr>
              <a:t>Introduction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180" dirty="0">
                <a:latin typeface="Arial MT"/>
                <a:cs typeface="Arial MT"/>
              </a:rPr>
              <a:t>to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Generative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Adversarial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Networks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(GANs):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2905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Overview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-85" dirty="0">
                <a:latin typeface="Arial MT"/>
                <a:cs typeface="Arial MT"/>
              </a:rPr>
              <a:t>GANs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60" dirty="0">
                <a:latin typeface="Arial MT"/>
                <a:cs typeface="Arial MT"/>
              </a:rPr>
              <a:t>their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architecture.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2900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spc="-20" dirty="0">
                <a:latin typeface="Arial MT"/>
                <a:cs typeface="Arial MT"/>
              </a:rPr>
              <a:t>Explanation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how</a:t>
            </a:r>
            <a:r>
              <a:rPr sz="2900" spc="-80" dirty="0">
                <a:latin typeface="Arial MT"/>
                <a:cs typeface="Arial MT"/>
              </a:rPr>
              <a:t> GANs </a:t>
            </a:r>
            <a:r>
              <a:rPr sz="2900" dirty="0">
                <a:latin typeface="Arial MT"/>
                <a:cs typeface="Arial MT"/>
              </a:rPr>
              <a:t>are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used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80" dirty="0">
                <a:latin typeface="Arial MT"/>
                <a:cs typeface="Arial MT"/>
              </a:rPr>
              <a:t>for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generation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tasks.</a:t>
            </a:r>
            <a:endParaRPr sz="2900">
              <a:latin typeface="Arial MT"/>
              <a:cs typeface="Arial MT"/>
            </a:endParaRPr>
          </a:p>
          <a:p>
            <a:pPr marL="328295" indent="-315595">
              <a:lnSpc>
                <a:spcPts val="2900"/>
              </a:lnSpc>
              <a:buChar char="•"/>
              <a:tabLst>
                <a:tab pos="328295" algn="l"/>
              </a:tabLst>
            </a:pPr>
            <a:r>
              <a:rPr sz="2900" dirty="0">
                <a:latin typeface="Arial MT"/>
                <a:cs typeface="Arial MT"/>
              </a:rPr>
              <a:t>Dataset</a:t>
            </a:r>
            <a:r>
              <a:rPr sz="2900" spc="13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Acquisition</a:t>
            </a:r>
            <a:r>
              <a:rPr sz="2900" spc="19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11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Preprocessing: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2905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Description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spc="65" dirty="0">
                <a:latin typeface="Arial MT"/>
                <a:cs typeface="Arial MT"/>
              </a:rPr>
              <a:t>dataset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used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our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40" dirty="0">
                <a:latin typeface="Arial MT"/>
                <a:cs typeface="Arial MT"/>
              </a:rPr>
              <a:t>project.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2900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Preprocessing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70" dirty="0">
                <a:latin typeface="Arial MT"/>
                <a:cs typeface="Arial MT"/>
              </a:rPr>
              <a:t>steps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such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-50" dirty="0">
                <a:latin typeface="Arial MT"/>
                <a:cs typeface="Arial MT"/>
              </a:rPr>
              <a:t>as</a:t>
            </a:r>
            <a:r>
              <a:rPr sz="2900" spc="-114" dirty="0">
                <a:latin typeface="Arial MT"/>
                <a:cs typeface="Arial MT"/>
              </a:rPr>
              <a:t> </a:t>
            </a:r>
            <a:r>
              <a:rPr sz="2900" spc="-70" dirty="0">
                <a:latin typeface="Arial MT"/>
                <a:cs typeface="Arial MT"/>
              </a:rPr>
              <a:t>resizing,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normalization,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114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augmentation.</a:t>
            </a:r>
            <a:endParaRPr sz="2900">
              <a:latin typeface="Arial MT"/>
              <a:cs typeface="Arial MT"/>
            </a:endParaRPr>
          </a:p>
          <a:p>
            <a:pPr marL="328295" indent="-315595">
              <a:lnSpc>
                <a:spcPts val="2900"/>
              </a:lnSpc>
              <a:buChar char="•"/>
              <a:tabLst>
                <a:tab pos="328295" algn="l"/>
              </a:tabLst>
            </a:pPr>
            <a:r>
              <a:rPr sz="2900" spc="65" dirty="0">
                <a:latin typeface="Arial MT"/>
                <a:cs typeface="Arial MT"/>
              </a:rPr>
              <a:t>Architecture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-40" dirty="0">
                <a:latin typeface="Arial MT"/>
                <a:cs typeface="Arial MT"/>
              </a:rPr>
              <a:t>Training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spc="-90" dirty="0">
                <a:latin typeface="Arial MT"/>
                <a:cs typeface="Arial MT"/>
              </a:rPr>
              <a:t>GAN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Model: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2905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Detailed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insight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85" dirty="0">
                <a:latin typeface="Arial MT"/>
                <a:cs typeface="Arial MT"/>
              </a:rPr>
              <a:t>into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65" dirty="0">
                <a:latin typeface="Arial MT"/>
                <a:cs typeface="Arial MT"/>
              </a:rPr>
              <a:t>architecture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generator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50" dirty="0">
                <a:latin typeface="Arial MT"/>
                <a:cs typeface="Arial MT"/>
              </a:rPr>
              <a:t>discriminator</a:t>
            </a:r>
            <a:r>
              <a:rPr sz="2900" spc="-10" dirty="0">
                <a:latin typeface="Arial MT"/>
                <a:cs typeface="Arial MT"/>
              </a:rPr>
              <a:t> networks.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3190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spc="-20" dirty="0">
                <a:latin typeface="Arial MT"/>
                <a:cs typeface="Arial MT"/>
              </a:rPr>
              <a:t>Explanation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training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process,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including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loss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functions,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optimizers,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training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332991" y="6172961"/>
            <a:ext cx="41078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8295" indent="-315595">
              <a:lnSpc>
                <a:spcPct val="100000"/>
              </a:lnSpc>
              <a:spcBef>
                <a:spcPts val="125"/>
              </a:spcBef>
              <a:buChar char="•"/>
              <a:tabLst>
                <a:tab pos="328295" algn="l"/>
              </a:tabLst>
            </a:pPr>
            <a:r>
              <a:rPr sz="2900" spc="-25" dirty="0">
                <a:latin typeface="Arial MT"/>
                <a:cs typeface="Arial MT"/>
              </a:rPr>
              <a:t>Evaluation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spc="-50" dirty="0">
                <a:latin typeface="Arial MT"/>
                <a:cs typeface="Arial MT"/>
              </a:rPr>
              <a:t>Results: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859026" y="5804153"/>
            <a:ext cx="15601315" cy="1576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25"/>
              </a:spcBef>
            </a:pPr>
            <a:r>
              <a:rPr sz="2900" spc="-10" dirty="0">
                <a:latin typeface="Arial MT"/>
                <a:cs typeface="Arial MT"/>
              </a:rPr>
              <a:t>iterations.</a:t>
            </a:r>
            <a:endParaRPr sz="2900">
              <a:latin typeface="Arial MT"/>
              <a:cs typeface="Arial MT"/>
            </a:endParaRPr>
          </a:p>
          <a:p>
            <a:pPr marL="434340" indent="-421640">
              <a:lnSpc>
                <a:spcPts val="3185"/>
              </a:lnSpc>
              <a:spcBef>
                <a:spcPts val="2330"/>
              </a:spcBef>
              <a:buFont typeface="Segoe UI Symbol" panose="020B0502040204020203"/>
              <a:buChar char="◦"/>
              <a:tabLst>
                <a:tab pos="434340" algn="l"/>
              </a:tabLst>
            </a:pPr>
            <a:r>
              <a:rPr sz="2900" dirty="0">
                <a:latin typeface="Arial MT"/>
                <a:cs typeface="Arial MT"/>
              </a:rPr>
              <a:t>Assessment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generated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images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80" dirty="0">
                <a:latin typeface="Arial MT"/>
                <a:cs typeface="Arial MT"/>
              </a:rPr>
              <a:t>for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-45" dirty="0">
                <a:latin typeface="Arial MT"/>
                <a:cs typeface="Arial MT"/>
              </a:rPr>
              <a:t>realism,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diversity,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quality.</a:t>
            </a:r>
            <a:endParaRPr sz="2900">
              <a:latin typeface="Arial MT"/>
              <a:cs typeface="Arial MT"/>
            </a:endParaRPr>
          </a:p>
          <a:p>
            <a:pPr marL="434340" indent="-421640">
              <a:lnSpc>
                <a:spcPts val="3185"/>
              </a:lnSpc>
              <a:buFont typeface="Segoe UI Symbol" panose="020B0502040204020203"/>
              <a:buChar char="◦"/>
              <a:tabLst>
                <a:tab pos="434340" algn="l"/>
              </a:tabLst>
            </a:pPr>
            <a:r>
              <a:rPr sz="2900" dirty="0">
                <a:latin typeface="Arial MT"/>
                <a:cs typeface="Arial MT"/>
              </a:rPr>
              <a:t>Comparison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100" dirty="0">
                <a:latin typeface="Arial MT"/>
                <a:cs typeface="Arial MT"/>
              </a:rPr>
              <a:t>of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generated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portraits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80" dirty="0">
                <a:latin typeface="Arial MT"/>
                <a:cs typeface="Arial MT"/>
              </a:rPr>
              <a:t>with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real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images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discussion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on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challenges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faced.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332991" y="7277557"/>
            <a:ext cx="15927069" cy="157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8295" indent="-315595">
              <a:lnSpc>
                <a:spcPts val="3190"/>
              </a:lnSpc>
              <a:spcBef>
                <a:spcPts val="130"/>
              </a:spcBef>
              <a:buChar char="•"/>
              <a:tabLst>
                <a:tab pos="328295" algn="l"/>
              </a:tabLst>
            </a:pPr>
            <a:r>
              <a:rPr sz="2900" dirty="0">
                <a:latin typeface="Arial MT"/>
                <a:cs typeface="Arial MT"/>
              </a:rPr>
              <a:t>Future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Directions</a:t>
            </a:r>
            <a:r>
              <a:rPr sz="2900" spc="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Conclusion:</a:t>
            </a:r>
            <a:endParaRPr sz="2900">
              <a:latin typeface="Arial MT"/>
              <a:cs typeface="Arial MT"/>
            </a:endParaRPr>
          </a:p>
          <a:p>
            <a:pPr marL="960755" lvl="1" indent="-422275">
              <a:lnSpc>
                <a:spcPts val="2900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Exploration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60" dirty="0">
                <a:latin typeface="Arial MT"/>
                <a:cs typeface="Arial MT"/>
              </a:rPr>
              <a:t>potential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enhancements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185" dirty="0">
                <a:latin typeface="Arial MT"/>
                <a:cs typeface="Arial MT"/>
              </a:rPr>
              <a:t>to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spc="-90" dirty="0">
                <a:latin typeface="Arial MT"/>
                <a:cs typeface="Arial MT"/>
              </a:rPr>
              <a:t>GAN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model.</a:t>
            </a:r>
            <a:endParaRPr sz="2900">
              <a:latin typeface="Arial MT"/>
              <a:cs typeface="Arial MT"/>
            </a:endParaRPr>
          </a:p>
          <a:p>
            <a:pPr marL="960755" marR="5080" lvl="1" indent="-422275">
              <a:lnSpc>
                <a:spcPts val="2900"/>
              </a:lnSpc>
              <a:spcBef>
                <a:spcPts val="285"/>
              </a:spcBef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Reflection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on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spc="100" dirty="0">
                <a:latin typeface="Arial MT"/>
                <a:cs typeface="Arial MT"/>
              </a:rPr>
              <a:t>project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outcomes</a:t>
            </a:r>
            <a:r>
              <a:rPr sz="2900" spc="2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implications</a:t>
            </a:r>
            <a:r>
              <a:rPr sz="2900" spc="20" dirty="0">
                <a:latin typeface="Arial MT"/>
                <a:cs typeface="Arial MT"/>
              </a:rPr>
              <a:t> </a:t>
            </a:r>
            <a:r>
              <a:rPr sz="2900" spc="80" dirty="0">
                <a:latin typeface="Arial MT"/>
                <a:cs typeface="Arial MT"/>
              </a:rPr>
              <a:t>for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70" dirty="0">
                <a:latin typeface="Arial MT"/>
                <a:cs typeface="Arial MT"/>
              </a:rPr>
              <a:t>future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research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AI-</a:t>
            </a:r>
            <a:r>
              <a:rPr sz="2900" dirty="0">
                <a:latin typeface="Arial MT"/>
                <a:cs typeface="Arial MT"/>
              </a:rPr>
              <a:t>driven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image </a:t>
            </a:r>
            <a:r>
              <a:rPr sz="2900" spc="-10" dirty="0">
                <a:latin typeface="Arial MT"/>
                <a:cs typeface="Arial MT"/>
              </a:rPr>
              <a:t>synthesis.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1897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5539" y="1117599"/>
                </a:moveTo>
                <a:lnTo>
                  <a:pt x="465714" y="1117599"/>
                </a:lnTo>
                <a:lnTo>
                  <a:pt x="517430" y="1130299"/>
                </a:lnTo>
                <a:lnTo>
                  <a:pt x="568841" y="1130299"/>
                </a:lnTo>
                <a:lnTo>
                  <a:pt x="769304" y="1181099"/>
                </a:lnTo>
                <a:lnTo>
                  <a:pt x="822274" y="1206499"/>
                </a:lnTo>
                <a:lnTo>
                  <a:pt x="872150" y="1219199"/>
                </a:lnTo>
                <a:lnTo>
                  <a:pt x="919078" y="1244599"/>
                </a:lnTo>
                <a:lnTo>
                  <a:pt x="963205" y="1269999"/>
                </a:lnTo>
                <a:lnTo>
                  <a:pt x="1004677" y="1295399"/>
                </a:lnTo>
                <a:lnTo>
                  <a:pt x="1043640" y="1320799"/>
                </a:lnTo>
                <a:lnTo>
                  <a:pt x="1080242" y="1346199"/>
                </a:lnTo>
                <a:lnTo>
                  <a:pt x="1114629" y="1371599"/>
                </a:lnTo>
                <a:lnTo>
                  <a:pt x="1146947" y="1409699"/>
                </a:lnTo>
                <a:lnTo>
                  <a:pt x="1177344" y="1435099"/>
                </a:lnTo>
                <a:lnTo>
                  <a:pt x="1351508" y="1435099"/>
                </a:lnTo>
                <a:lnTo>
                  <a:pt x="1326037" y="1409699"/>
                </a:lnTo>
                <a:lnTo>
                  <a:pt x="1298233" y="1371599"/>
                </a:lnTo>
                <a:lnTo>
                  <a:pt x="1268922" y="1346199"/>
                </a:lnTo>
                <a:lnTo>
                  <a:pt x="1237983" y="1308099"/>
                </a:lnTo>
                <a:lnTo>
                  <a:pt x="1205294" y="1282699"/>
                </a:lnTo>
                <a:lnTo>
                  <a:pt x="1170731" y="1244599"/>
                </a:lnTo>
                <a:lnTo>
                  <a:pt x="1134173" y="1219199"/>
                </a:lnTo>
                <a:lnTo>
                  <a:pt x="1095497" y="1193799"/>
                </a:lnTo>
                <a:lnTo>
                  <a:pt x="1054581" y="1168399"/>
                </a:lnTo>
                <a:lnTo>
                  <a:pt x="1011303" y="1142999"/>
                </a:lnTo>
                <a:lnTo>
                  <a:pt x="965539" y="1117599"/>
                </a:lnTo>
                <a:close/>
              </a:path>
              <a:path w="2313305" h="1435100">
                <a:moveTo>
                  <a:pt x="1013497" y="584199"/>
                </a:moveTo>
                <a:lnTo>
                  <a:pt x="503354" y="584199"/>
                </a:lnTo>
                <a:lnTo>
                  <a:pt x="554539" y="596899"/>
                </a:lnTo>
                <a:lnTo>
                  <a:pt x="605576" y="596899"/>
                </a:lnTo>
                <a:lnTo>
                  <a:pt x="706492" y="622299"/>
                </a:lnTo>
                <a:lnTo>
                  <a:pt x="756014" y="622299"/>
                </a:lnTo>
                <a:lnTo>
                  <a:pt x="804673" y="647699"/>
                </a:lnTo>
                <a:lnTo>
                  <a:pt x="898688" y="673099"/>
                </a:lnTo>
                <a:lnTo>
                  <a:pt x="943686" y="698499"/>
                </a:lnTo>
                <a:lnTo>
                  <a:pt x="987107" y="723899"/>
                </a:lnTo>
                <a:lnTo>
                  <a:pt x="1028771" y="749299"/>
                </a:lnTo>
                <a:lnTo>
                  <a:pt x="1071771" y="774699"/>
                </a:lnTo>
                <a:lnTo>
                  <a:pt x="1112550" y="800099"/>
                </a:lnTo>
                <a:lnTo>
                  <a:pt x="1152487" y="838199"/>
                </a:lnTo>
                <a:lnTo>
                  <a:pt x="1192964" y="876299"/>
                </a:lnTo>
                <a:lnTo>
                  <a:pt x="1277984" y="927099"/>
                </a:lnTo>
                <a:lnTo>
                  <a:pt x="1319573" y="965199"/>
                </a:lnTo>
                <a:lnTo>
                  <a:pt x="1360145" y="990599"/>
                </a:lnTo>
                <a:lnTo>
                  <a:pt x="1399718" y="1015999"/>
                </a:lnTo>
                <a:lnTo>
                  <a:pt x="1438311" y="1054099"/>
                </a:lnTo>
                <a:lnTo>
                  <a:pt x="1475941" y="1079499"/>
                </a:lnTo>
                <a:lnTo>
                  <a:pt x="1512627" y="1117599"/>
                </a:lnTo>
                <a:lnTo>
                  <a:pt x="1548386" y="1155699"/>
                </a:lnTo>
                <a:lnTo>
                  <a:pt x="1583238" y="1181099"/>
                </a:lnTo>
                <a:lnTo>
                  <a:pt x="1617200" y="1219199"/>
                </a:lnTo>
                <a:lnTo>
                  <a:pt x="1650291" y="1257299"/>
                </a:lnTo>
                <a:lnTo>
                  <a:pt x="1682529" y="1295399"/>
                </a:lnTo>
                <a:lnTo>
                  <a:pt x="1708695" y="1333499"/>
                </a:lnTo>
                <a:lnTo>
                  <a:pt x="1733713" y="1384299"/>
                </a:lnTo>
                <a:lnTo>
                  <a:pt x="1765478" y="1435099"/>
                </a:lnTo>
                <a:lnTo>
                  <a:pt x="1906688" y="1435099"/>
                </a:lnTo>
                <a:lnTo>
                  <a:pt x="1899297" y="1422399"/>
                </a:lnTo>
                <a:lnTo>
                  <a:pt x="1878204" y="1384299"/>
                </a:lnTo>
                <a:lnTo>
                  <a:pt x="1856146" y="1333499"/>
                </a:lnTo>
                <a:lnTo>
                  <a:pt x="1833157" y="1295399"/>
                </a:lnTo>
                <a:lnTo>
                  <a:pt x="1809268" y="1257299"/>
                </a:lnTo>
                <a:lnTo>
                  <a:pt x="1784511" y="1219199"/>
                </a:lnTo>
                <a:lnTo>
                  <a:pt x="1752748" y="1181099"/>
                </a:lnTo>
                <a:lnTo>
                  <a:pt x="1720248" y="1142999"/>
                </a:lnTo>
                <a:lnTo>
                  <a:pt x="1686988" y="1104899"/>
                </a:lnTo>
                <a:lnTo>
                  <a:pt x="1652943" y="1066799"/>
                </a:lnTo>
                <a:lnTo>
                  <a:pt x="1618087" y="1041399"/>
                </a:lnTo>
                <a:lnTo>
                  <a:pt x="1582397" y="1003299"/>
                </a:lnTo>
                <a:lnTo>
                  <a:pt x="1545847" y="977899"/>
                </a:lnTo>
                <a:lnTo>
                  <a:pt x="1508414" y="939799"/>
                </a:lnTo>
                <a:lnTo>
                  <a:pt x="1470072" y="914399"/>
                </a:lnTo>
                <a:lnTo>
                  <a:pt x="1430796" y="876299"/>
                </a:lnTo>
                <a:lnTo>
                  <a:pt x="1390563" y="850899"/>
                </a:lnTo>
                <a:lnTo>
                  <a:pt x="1349347" y="825499"/>
                </a:lnTo>
                <a:lnTo>
                  <a:pt x="1307124" y="800099"/>
                </a:lnTo>
                <a:lnTo>
                  <a:pt x="1264598" y="761999"/>
                </a:lnTo>
                <a:lnTo>
                  <a:pt x="1223759" y="736599"/>
                </a:lnTo>
                <a:lnTo>
                  <a:pt x="1183272" y="698499"/>
                </a:lnTo>
                <a:lnTo>
                  <a:pt x="1141804" y="660399"/>
                </a:lnTo>
                <a:lnTo>
                  <a:pt x="1098019" y="634999"/>
                </a:lnTo>
                <a:lnTo>
                  <a:pt x="1056554" y="609599"/>
                </a:lnTo>
                <a:lnTo>
                  <a:pt x="1013497" y="584199"/>
                </a:lnTo>
                <a:close/>
              </a:path>
              <a:path w="2313305" h="1435100">
                <a:moveTo>
                  <a:pt x="1056730" y="126999"/>
                </a:moveTo>
                <a:lnTo>
                  <a:pt x="460636" y="126999"/>
                </a:lnTo>
                <a:lnTo>
                  <a:pt x="507157" y="139699"/>
                </a:lnTo>
                <a:lnTo>
                  <a:pt x="553553" y="139699"/>
                </a:lnTo>
                <a:lnTo>
                  <a:pt x="599804" y="152399"/>
                </a:lnTo>
                <a:lnTo>
                  <a:pt x="645892" y="152399"/>
                </a:lnTo>
                <a:lnTo>
                  <a:pt x="691796" y="165099"/>
                </a:lnTo>
                <a:lnTo>
                  <a:pt x="737495" y="165099"/>
                </a:lnTo>
                <a:lnTo>
                  <a:pt x="1049999" y="253999"/>
                </a:lnTo>
                <a:lnTo>
                  <a:pt x="1093347" y="279399"/>
                </a:lnTo>
                <a:lnTo>
                  <a:pt x="1136310" y="292099"/>
                </a:lnTo>
                <a:lnTo>
                  <a:pt x="1178870" y="317499"/>
                </a:lnTo>
                <a:lnTo>
                  <a:pt x="1221006" y="330199"/>
                </a:lnTo>
                <a:lnTo>
                  <a:pt x="1303927" y="380999"/>
                </a:lnTo>
                <a:lnTo>
                  <a:pt x="1344671" y="393699"/>
                </a:lnTo>
                <a:lnTo>
                  <a:pt x="1384912" y="419099"/>
                </a:lnTo>
                <a:lnTo>
                  <a:pt x="1463803" y="469899"/>
                </a:lnTo>
                <a:lnTo>
                  <a:pt x="1502412" y="507999"/>
                </a:lnTo>
                <a:lnTo>
                  <a:pt x="1540438" y="533399"/>
                </a:lnTo>
                <a:lnTo>
                  <a:pt x="1577860" y="558799"/>
                </a:lnTo>
                <a:lnTo>
                  <a:pt x="1614659" y="596899"/>
                </a:lnTo>
                <a:lnTo>
                  <a:pt x="1650814" y="622299"/>
                </a:lnTo>
                <a:lnTo>
                  <a:pt x="1686306" y="660399"/>
                </a:lnTo>
                <a:lnTo>
                  <a:pt x="1719092" y="685799"/>
                </a:lnTo>
                <a:lnTo>
                  <a:pt x="1751198" y="723899"/>
                </a:lnTo>
                <a:lnTo>
                  <a:pt x="1782617" y="761999"/>
                </a:lnTo>
                <a:lnTo>
                  <a:pt x="1813340" y="800099"/>
                </a:lnTo>
                <a:lnTo>
                  <a:pt x="1843359" y="838199"/>
                </a:lnTo>
                <a:lnTo>
                  <a:pt x="1872666" y="876299"/>
                </a:lnTo>
                <a:lnTo>
                  <a:pt x="1901252" y="914399"/>
                </a:lnTo>
                <a:lnTo>
                  <a:pt x="1929110" y="952499"/>
                </a:lnTo>
                <a:lnTo>
                  <a:pt x="1956231" y="1003299"/>
                </a:lnTo>
                <a:lnTo>
                  <a:pt x="1982608" y="1041399"/>
                </a:lnTo>
                <a:lnTo>
                  <a:pt x="2008232" y="1092199"/>
                </a:lnTo>
                <a:lnTo>
                  <a:pt x="2033094" y="1130299"/>
                </a:lnTo>
                <a:lnTo>
                  <a:pt x="2057188" y="1181099"/>
                </a:lnTo>
                <a:lnTo>
                  <a:pt x="2080504" y="1231899"/>
                </a:lnTo>
                <a:lnTo>
                  <a:pt x="2103035" y="1282699"/>
                </a:lnTo>
                <a:lnTo>
                  <a:pt x="2124773" y="1320799"/>
                </a:lnTo>
                <a:lnTo>
                  <a:pt x="2145708" y="1371599"/>
                </a:lnTo>
                <a:lnTo>
                  <a:pt x="2165834" y="1422399"/>
                </a:lnTo>
                <a:lnTo>
                  <a:pt x="2173593" y="1435099"/>
                </a:lnTo>
                <a:lnTo>
                  <a:pt x="2313303" y="1435099"/>
                </a:lnTo>
                <a:lnTo>
                  <a:pt x="2298592" y="1409699"/>
                </a:lnTo>
                <a:lnTo>
                  <a:pt x="2279209" y="1358899"/>
                </a:lnTo>
                <a:lnTo>
                  <a:pt x="2259061" y="1308099"/>
                </a:lnTo>
                <a:lnTo>
                  <a:pt x="2238157" y="1257299"/>
                </a:lnTo>
                <a:lnTo>
                  <a:pt x="2216506" y="1206499"/>
                </a:lnTo>
                <a:lnTo>
                  <a:pt x="2194118" y="1168399"/>
                </a:lnTo>
                <a:lnTo>
                  <a:pt x="2171000" y="1117599"/>
                </a:lnTo>
                <a:lnTo>
                  <a:pt x="2147162" y="1079499"/>
                </a:lnTo>
                <a:lnTo>
                  <a:pt x="2122612" y="1028699"/>
                </a:lnTo>
                <a:lnTo>
                  <a:pt x="2097359" y="977899"/>
                </a:lnTo>
                <a:lnTo>
                  <a:pt x="2071412" y="939799"/>
                </a:lnTo>
                <a:lnTo>
                  <a:pt x="2044780" y="901699"/>
                </a:lnTo>
                <a:lnTo>
                  <a:pt x="2017471" y="850899"/>
                </a:lnTo>
                <a:lnTo>
                  <a:pt x="1989495" y="812799"/>
                </a:lnTo>
                <a:lnTo>
                  <a:pt x="1960859" y="774699"/>
                </a:lnTo>
                <a:lnTo>
                  <a:pt x="1931573" y="736599"/>
                </a:lnTo>
                <a:lnTo>
                  <a:pt x="1901646" y="698499"/>
                </a:lnTo>
                <a:lnTo>
                  <a:pt x="1871086" y="660399"/>
                </a:lnTo>
                <a:lnTo>
                  <a:pt x="1839902" y="622299"/>
                </a:lnTo>
                <a:lnTo>
                  <a:pt x="1808103" y="596899"/>
                </a:lnTo>
                <a:lnTo>
                  <a:pt x="1775698" y="558799"/>
                </a:lnTo>
                <a:lnTo>
                  <a:pt x="1740291" y="533399"/>
                </a:lnTo>
                <a:lnTo>
                  <a:pt x="1704255" y="495299"/>
                </a:lnTo>
                <a:lnTo>
                  <a:pt x="1667609" y="469899"/>
                </a:lnTo>
                <a:lnTo>
                  <a:pt x="1630370" y="431799"/>
                </a:lnTo>
                <a:lnTo>
                  <a:pt x="1554185" y="380999"/>
                </a:lnTo>
                <a:lnTo>
                  <a:pt x="1475841" y="330199"/>
                </a:lnTo>
                <a:lnTo>
                  <a:pt x="1395482" y="279399"/>
                </a:lnTo>
                <a:lnTo>
                  <a:pt x="1313249" y="228599"/>
                </a:lnTo>
                <a:lnTo>
                  <a:pt x="1271474" y="215899"/>
                </a:lnTo>
                <a:lnTo>
                  <a:pt x="1229285" y="190499"/>
                </a:lnTo>
                <a:lnTo>
                  <a:pt x="1186697" y="177799"/>
                </a:lnTo>
                <a:lnTo>
                  <a:pt x="1143731" y="152399"/>
                </a:lnTo>
                <a:lnTo>
                  <a:pt x="1056730" y="126999"/>
                </a:lnTo>
                <a:close/>
              </a:path>
              <a:path w="2313305" h="1435100">
                <a:moveTo>
                  <a:pt x="661819" y="1015999"/>
                </a:moveTo>
                <a:lnTo>
                  <a:pt x="101108" y="1015999"/>
                </a:lnTo>
                <a:lnTo>
                  <a:pt x="53161" y="1041399"/>
                </a:lnTo>
                <a:lnTo>
                  <a:pt x="5547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5499" y="1181099"/>
                </a:lnTo>
                <a:lnTo>
                  <a:pt x="257923" y="1117599"/>
                </a:lnTo>
                <a:lnTo>
                  <a:pt x="965539" y="1117599"/>
                </a:lnTo>
                <a:lnTo>
                  <a:pt x="917167" y="1104899"/>
                </a:lnTo>
                <a:lnTo>
                  <a:pt x="866065" y="1079499"/>
                </a:lnTo>
                <a:lnTo>
                  <a:pt x="812111" y="1066799"/>
                </a:lnTo>
                <a:lnTo>
                  <a:pt x="762647" y="1041399"/>
                </a:lnTo>
                <a:lnTo>
                  <a:pt x="661819" y="1015999"/>
                </a:lnTo>
                <a:close/>
              </a:path>
              <a:path w="2313305" h="1435100">
                <a:moveTo>
                  <a:pt x="507203" y="990599"/>
                </a:moveTo>
                <a:lnTo>
                  <a:pt x="246592" y="990599"/>
                </a:lnTo>
                <a:lnTo>
                  <a:pt x="149353" y="1015999"/>
                </a:lnTo>
                <a:lnTo>
                  <a:pt x="610639" y="1015999"/>
                </a:lnTo>
                <a:lnTo>
                  <a:pt x="507203" y="990599"/>
                </a:lnTo>
                <a:close/>
              </a:path>
              <a:path w="2313305" h="1435100">
                <a:moveTo>
                  <a:pt x="629026" y="469899"/>
                </a:moveTo>
                <a:lnTo>
                  <a:pt x="177786" y="469899"/>
                </a:lnTo>
                <a:lnTo>
                  <a:pt x="84278" y="495299"/>
                </a:lnTo>
                <a:lnTo>
                  <a:pt x="37730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9013" y="634999"/>
                </a:lnTo>
                <a:lnTo>
                  <a:pt x="64714" y="622299"/>
                </a:lnTo>
                <a:lnTo>
                  <a:pt x="110370" y="622299"/>
                </a:lnTo>
                <a:lnTo>
                  <a:pt x="203154" y="596899"/>
                </a:lnTo>
                <a:lnTo>
                  <a:pt x="251471" y="596899"/>
                </a:lnTo>
                <a:lnTo>
                  <a:pt x="300713" y="584199"/>
                </a:lnTo>
                <a:lnTo>
                  <a:pt x="1013497" y="584199"/>
                </a:lnTo>
                <a:lnTo>
                  <a:pt x="968991" y="571499"/>
                </a:lnTo>
                <a:lnTo>
                  <a:pt x="923180" y="546099"/>
                </a:lnTo>
                <a:lnTo>
                  <a:pt x="828226" y="520699"/>
                </a:lnTo>
                <a:lnTo>
                  <a:pt x="779371" y="495299"/>
                </a:lnTo>
                <a:lnTo>
                  <a:pt x="729789" y="482599"/>
                </a:lnTo>
                <a:lnTo>
                  <a:pt x="679626" y="482599"/>
                </a:lnTo>
                <a:lnTo>
                  <a:pt x="629026" y="469899"/>
                </a:lnTo>
                <a:close/>
              </a:path>
              <a:path w="2313305" h="1435100">
                <a:moveTo>
                  <a:pt x="527091" y="457199"/>
                </a:moveTo>
                <a:lnTo>
                  <a:pt x="274717" y="457199"/>
                </a:lnTo>
                <a:lnTo>
                  <a:pt x="225820" y="469899"/>
                </a:lnTo>
                <a:lnTo>
                  <a:pt x="578132" y="469899"/>
                </a:lnTo>
                <a:lnTo>
                  <a:pt x="527091" y="457199"/>
                </a:lnTo>
                <a:close/>
              </a:path>
              <a:path w="2313305" h="1435100">
                <a:moveTo>
                  <a:pt x="605002" y="12699"/>
                </a:moveTo>
                <a:lnTo>
                  <a:pt x="0" y="12699"/>
                </a:lnTo>
                <a:lnTo>
                  <a:pt x="0" y="152399"/>
                </a:lnTo>
                <a:lnTo>
                  <a:pt x="39664" y="139699"/>
                </a:lnTo>
                <a:lnTo>
                  <a:pt x="133197" y="139699"/>
                </a:lnTo>
                <a:lnTo>
                  <a:pt x="180027" y="126999"/>
                </a:lnTo>
                <a:lnTo>
                  <a:pt x="1056730" y="126999"/>
                </a:lnTo>
                <a:lnTo>
                  <a:pt x="1012732" y="101599"/>
                </a:lnTo>
                <a:lnTo>
                  <a:pt x="878957" y="63499"/>
                </a:lnTo>
                <a:lnTo>
                  <a:pt x="833832" y="63499"/>
                </a:lnTo>
                <a:lnTo>
                  <a:pt x="697104" y="25399"/>
                </a:lnTo>
                <a:lnTo>
                  <a:pt x="651136" y="25399"/>
                </a:lnTo>
                <a:lnTo>
                  <a:pt x="605002" y="12699"/>
                </a:lnTo>
                <a:close/>
              </a:path>
              <a:path w="2313305" h="1435100">
                <a:moveTo>
                  <a:pt x="512307" y="0"/>
                </a:moveTo>
                <a:lnTo>
                  <a:pt x="91650" y="0"/>
                </a:lnTo>
                <a:lnTo>
                  <a:pt x="44910" y="12699"/>
                </a:lnTo>
                <a:lnTo>
                  <a:pt x="558720" y="12699"/>
                </a:lnTo>
                <a:lnTo>
                  <a:pt x="5123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6581" y="9265521"/>
            <a:ext cx="3050540" cy="739775"/>
          </a:xfrm>
          <a:custGeom>
            <a:avLst/>
            <a:gdLst/>
            <a:ahLst/>
            <a:cxnLst/>
            <a:rect l="l" t="t" r="r" b="b"/>
            <a:pathLst>
              <a:path w="3050540" h="739775">
                <a:moveTo>
                  <a:pt x="1263008" y="210"/>
                </a:moveTo>
                <a:lnTo>
                  <a:pt x="1221327" y="17848"/>
                </a:lnTo>
                <a:lnTo>
                  <a:pt x="1193557" y="61725"/>
                </a:lnTo>
                <a:lnTo>
                  <a:pt x="1176882" y="102057"/>
                </a:lnTo>
                <a:lnTo>
                  <a:pt x="1159832" y="151397"/>
                </a:lnTo>
                <a:lnTo>
                  <a:pt x="1142812" y="207221"/>
                </a:lnTo>
                <a:lnTo>
                  <a:pt x="1126229" y="267001"/>
                </a:lnTo>
                <a:lnTo>
                  <a:pt x="1095988" y="388327"/>
                </a:lnTo>
                <a:lnTo>
                  <a:pt x="1072349" y="495166"/>
                </a:lnTo>
                <a:lnTo>
                  <a:pt x="1057903" y="571157"/>
                </a:lnTo>
                <a:lnTo>
                  <a:pt x="1057903" y="575000"/>
                </a:lnTo>
                <a:lnTo>
                  <a:pt x="1024179" y="516691"/>
                </a:lnTo>
                <a:lnTo>
                  <a:pt x="871019" y="220499"/>
                </a:lnTo>
                <a:lnTo>
                  <a:pt x="848103" y="177891"/>
                </a:lnTo>
                <a:lnTo>
                  <a:pt x="827517" y="141839"/>
                </a:lnTo>
                <a:lnTo>
                  <a:pt x="790545" y="90585"/>
                </a:lnTo>
                <a:lnTo>
                  <a:pt x="760664" y="75835"/>
                </a:lnTo>
                <a:lnTo>
                  <a:pt x="742324" y="80323"/>
                </a:lnTo>
                <a:lnTo>
                  <a:pt x="710700" y="129654"/>
                </a:lnTo>
                <a:lnTo>
                  <a:pt x="656893" y="277194"/>
                </a:lnTo>
                <a:lnTo>
                  <a:pt x="639720" y="327015"/>
                </a:lnTo>
                <a:lnTo>
                  <a:pt x="623734" y="377157"/>
                </a:lnTo>
                <a:lnTo>
                  <a:pt x="609420" y="427620"/>
                </a:lnTo>
                <a:lnTo>
                  <a:pt x="601250" y="465435"/>
                </a:lnTo>
                <a:lnTo>
                  <a:pt x="593552" y="507157"/>
                </a:lnTo>
                <a:lnTo>
                  <a:pt x="583896" y="548999"/>
                </a:lnTo>
                <a:lnTo>
                  <a:pt x="569850" y="587175"/>
                </a:lnTo>
                <a:lnTo>
                  <a:pt x="476750" y="416091"/>
                </a:lnTo>
                <a:lnTo>
                  <a:pt x="449007" y="367432"/>
                </a:lnTo>
                <a:lnTo>
                  <a:pt x="420327" y="320127"/>
                </a:lnTo>
                <a:lnTo>
                  <a:pt x="391268" y="276134"/>
                </a:lnTo>
                <a:lnTo>
                  <a:pt x="362390" y="237412"/>
                </a:lnTo>
                <a:lnTo>
                  <a:pt x="334251" y="205920"/>
                </a:lnTo>
                <a:lnTo>
                  <a:pt x="287277" y="171848"/>
                </a:lnTo>
                <a:lnTo>
                  <a:pt x="244684" y="164233"/>
                </a:lnTo>
                <a:lnTo>
                  <a:pt x="231095" y="167740"/>
                </a:lnTo>
                <a:lnTo>
                  <a:pt x="192761" y="198224"/>
                </a:lnTo>
                <a:lnTo>
                  <a:pt x="168991" y="238346"/>
                </a:lnTo>
                <a:lnTo>
                  <a:pt x="146678" y="292410"/>
                </a:lnTo>
                <a:lnTo>
                  <a:pt x="131950" y="336919"/>
                </a:lnTo>
                <a:lnTo>
                  <a:pt x="76216" y="535241"/>
                </a:lnTo>
                <a:lnTo>
                  <a:pt x="62281" y="581039"/>
                </a:lnTo>
                <a:lnTo>
                  <a:pt x="42186" y="637156"/>
                </a:lnTo>
                <a:lnTo>
                  <a:pt x="38941" y="644206"/>
                </a:lnTo>
                <a:lnTo>
                  <a:pt x="32451" y="645488"/>
                </a:lnTo>
                <a:lnTo>
                  <a:pt x="25961" y="649331"/>
                </a:lnTo>
                <a:lnTo>
                  <a:pt x="18933" y="657814"/>
                </a:lnTo>
                <a:lnTo>
                  <a:pt x="8436" y="678811"/>
                </a:lnTo>
                <a:lnTo>
                  <a:pt x="679" y="700617"/>
                </a:lnTo>
                <a:lnTo>
                  <a:pt x="0" y="704441"/>
                </a:lnTo>
                <a:lnTo>
                  <a:pt x="415" y="713943"/>
                </a:lnTo>
                <a:lnTo>
                  <a:pt x="33100" y="739685"/>
                </a:lnTo>
                <a:lnTo>
                  <a:pt x="39590" y="739045"/>
                </a:lnTo>
                <a:lnTo>
                  <a:pt x="74069" y="707726"/>
                </a:lnTo>
                <a:lnTo>
                  <a:pt x="99952" y="660229"/>
                </a:lnTo>
                <a:lnTo>
                  <a:pt x="114636" y="621487"/>
                </a:lnTo>
                <a:lnTo>
                  <a:pt x="128941" y="576924"/>
                </a:lnTo>
                <a:lnTo>
                  <a:pt x="185621" y="375714"/>
                </a:lnTo>
                <a:lnTo>
                  <a:pt x="197446" y="337556"/>
                </a:lnTo>
                <a:lnTo>
                  <a:pt x="222311" y="271817"/>
                </a:lnTo>
                <a:lnTo>
                  <a:pt x="243385" y="234101"/>
                </a:lnTo>
                <a:lnTo>
                  <a:pt x="249875" y="227693"/>
                </a:lnTo>
                <a:lnTo>
                  <a:pt x="251174" y="225128"/>
                </a:lnTo>
                <a:lnTo>
                  <a:pt x="301424" y="260031"/>
                </a:lnTo>
                <a:lnTo>
                  <a:pt x="339477" y="308853"/>
                </a:lnTo>
                <a:lnTo>
                  <a:pt x="367640" y="351397"/>
                </a:lnTo>
                <a:lnTo>
                  <a:pt x="395460" y="397447"/>
                </a:lnTo>
                <a:lnTo>
                  <a:pt x="447831" y="491701"/>
                </a:lnTo>
                <a:lnTo>
                  <a:pt x="499591" y="588057"/>
                </a:lnTo>
                <a:lnTo>
                  <a:pt x="519751" y="623892"/>
                </a:lnTo>
                <a:lnTo>
                  <a:pt x="544740" y="658275"/>
                </a:lnTo>
                <a:lnTo>
                  <a:pt x="575696" y="667914"/>
                </a:lnTo>
                <a:lnTo>
                  <a:pt x="583491" y="665995"/>
                </a:lnTo>
                <a:lnTo>
                  <a:pt x="612018" y="637798"/>
                </a:lnTo>
                <a:lnTo>
                  <a:pt x="633748" y="593833"/>
                </a:lnTo>
                <a:lnTo>
                  <a:pt x="648469" y="542720"/>
                </a:lnTo>
                <a:lnTo>
                  <a:pt x="669777" y="442355"/>
                </a:lnTo>
                <a:lnTo>
                  <a:pt x="683339" y="394992"/>
                </a:lnTo>
                <a:lnTo>
                  <a:pt x="714490" y="300656"/>
                </a:lnTo>
                <a:lnTo>
                  <a:pt x="764562" y="160385"/>
                </a:lnTo>
                <a:lnTo>
                  <a:pt x="802833" y="223845"/>
                </a:lnTo>
                <a:lnTo>
                  <a:pt x="958092" y="525052"/>
                </a:lnTo>
                <a:lnTo>
                  <a:pt x="996696" y="593824"/>
                </a:lnTo>
                <a:lnTo>
                  <a:pt x="1028219" y="640682"/>
                </a:lnTo>
                <a:lnTo>
                  <a:pt x="1059741" y="664653"/>
                </a:lnTo>
                <a:lnTo>
                  <a:pt x="1066997" y="665354"/>
                </a:lnTo>
                <a:lnTo>
                  <a:pt x="1076579" y="664243"/>
                </a:lnTo>
                <a:lnTo>
                  <a:pt x="1107975" y="634115"/>
                </a:lnTo>
                <a:lnTo>
                  <a:pt x="1125127" y="547064"/>
                </a:lnTo>
                <a:lnTo>
                  <a:pt x="1142617" y="461083"/>
                </a:lnTo>
                <a:lnTo>
                  <a:pt x="1167929" y="351748"/>
                </a:lnTo>
                <a:lnTo>
                  <a:pt x="1182625" y="293980"/>
                </a:lnTo>
                <a:lnTo>
                  <a:pt x="1198204" y="237162"/>
                </a:lnTo>
                <a:lnTo>
                  <a:pt x="1214309" y="183556"/>
                </a:lnTo>
                <a:lnTo>
                  <a:pt x="1237363" y="117326"/>
                </a:lnTo>
                <a:lnTo>
                  <a:pt x="1257162" y="73269"/>
                </a:lnTo>
                <a:lnTo>
                  <a:pt x="1281073" y="122143"/>
                </a:lnTo>
                <a:lnTo>
                  <a:pt x="1297696" y="167491"/>
                </a:lnTo>
                <a:lnTo>
                  <a:pt x="1311483" y="214343"/>
                </a:lnTo>
                <a:lnTo>
                  <a:pt x="1347863" y="356522"/>
                </a:lnTo>
                <a:lnTo>
                  <a:pt x="1362341" y="401988"/>
                </a:lnTo>
                <a:lnTo>
                  <a:pt x="1379385" y="445464"/>
                </a:lnTo>
                <a:lnTo>
                  <a:pt x="1437403" y="572202"/>
                </a:lnTo>
                <a:lnTo>
                  <a:pt x="1454474" y="615372"/>
                </a:lnTo>
                <a:lnTo>
                  <a:pt x="1466166" y="656381"/>
                </a:lnTo>
                <a:lnTo>
                  <a:pt x="1493178" y="691146"/>
                </a:lnTo>
                <a:lnTo>
                  <a:pt x="1505087" y="694189"/>
                </a:lnTo>
                <a:lnTo>
                  <a:pt x="1512111" y="694109"/>
                </a:lnTo>
                <a:lnTo>
                  <a:pt x="1544082" y="668968"/>
                </a:lnTo>
                <a:lnTo>
                  <a:pt x="1573239" y="589099"/>
                </a:lnTo>
                <a:lnTo>
                  <a:pt x="1640710" y="351901"/>
                </a:lnTo>
                <a:lnTo>
                  <a:pt x="1671943" y="250930"/>
                </a:lnTo>
                <a:lnTo>
                  <a:pt x="1688107" y="204637"/>
                </a:lnTo>
                <a:lnTo>
                  <a:pt x="1710923" y="148226"/>
                </a:lnTo>
                <a:lnTo>
                  <a:pt x="1737475" y="100152"/>
                </a:lnTo>
                <a:lnTo>
                  <a:pt x="1739424" y="98228"/>
                </a:lnTo>
                <a:lnTo>
                  <a:pt x="1746515" y="111055"/>
                </a:lnTo>
                <a:lnTo>
                  <a:pt x="1908153" y="466710"/>
                </a:lnTo>
                <a:lnTo>
                  <a:pt x="1936846" y="532118"/>
                </a:lnTo>
                <a:lnTo>
                  <a:pt x="1980630" y="636746"/>
                </a:lnTo>
                <a:lnTo>
                  <a:pt x="1992545" y="662147"/>
                </a:lnTo>
                <a:lnTo>
                  <a:pt x="2000745" y="671611"/>
                </a:lnTo>
                <a:lnTo>
                  <a:pt x="2009143" y="676809"/>
                </a:lnTo>
                <a:lnTo>
                  <a:pt x="2016699" y="679002"/>
                </a:lnTo>
                <a:lnTo>
                  <a:pt x="2031466" y="679453"/>
                </a:lnTo>
                <a:lnTo>
                  <a:pt x="2037962" y="676887"/>
                </a:lnTo>
                <a:lnTo>
                  <a:pt x="2049005" y="669838"/>
                </a:lnTo>
                <a:lnTo>
                  <a:pt x="2053552" y="663430"/>
                </a:lnTo>
                <a:lnTo>
                  <a:pt x="2067923" y="631232"/>
                </a:lnTo>
                <a:lnTo>
                  <a:pt x="2170625" y="350372"/>
                </a:lnTo>
                <a:lnTo>
                  <a:pt x="2212925" y="242913"/>
                </a:lnTo>
                <a:lnTo>
                  <a:pt x="2233973" y="194376"/>
                </a:lnTo>
                <a:lnTo>
                  <a:pt x="2258630" y="143897"/>
                </a:lnTo>
                <a:lnTo>
                  <a:pt x="2270284" y="123172"/>
                </a:lnTo>
                <a:lnTo>
                  <a:pt x="2284586" y="102076"/>
                </a:lnTo>
                <a:lnTo>
                  <a:pt x="2309000" y="141732"/>
                </a:lnTo>
                <a:lnTo>
                  <a:pt x="2337798" y="194376"/>
                </a:lnTo>
                <a:lnTo>
                  <a:pt x="2381304" y="285227"/>
                </a:lnTo>
                <a:lnTo>
                  <a:pt x="2509637" y="568552"/>
                </a:lnTo>
                <a:lnTo>
                  <a:pt x="2526738" y="603738"/>
                </a:lnTo>
                <a:lnTo>
                  <a:pt x="2558813" y="658785"/>
                </a:lnTo>
                <a:lnTo>
                  <a:pt x="2588321" y="680730"/>
                </a:lnTo>
                <a:lnTo>
                  <a:pt x="2600237" y="679573"/>
                </a:lnTo>
                <a:lnTo>
                  <a:pt x="2635633" y="648211"/>
                </a:lnTo>
                <a:lnTo>
                  <a:pt x="2654525" y="608323"/>
                </a:lnTo>
                <a:lnTo>
                  <a:pt x="2746304" y="366510"/>
                </a:lnTo>
                <a:lnTo>
                  <a:pt x="2768823" y="312576"/>
                </a:lnTo>
                <a:lnTo>
                  <a:pt x="2792376" y="261376"/>
                </a:lnTo>
                <a:lnTo>
                  <a:pt x="2816812" y="214877"/>
                </a:lnTo>
                <a:lnTo>
                  <a:pt x="2847086" y="168902"/>
                </a:lnTo>
                <a:lnTo>
                  <a:pt x="2876682" y="138732"/>
                </a:lnTo>
                <a:lnTo>
                  <a:pt x="2883015" y="134784"/>
                </a:lnTo>
                <a:lnTo>
                  <a:pt x="2903797" y="165313"/>
                </a:lnTo>
                <a:lnTo>
                  <a:pt x="2930235" y="224622"/>
                </a:lnTo>
                <a:lnTo>
                  <a:pt x="2948074" y="276436"/>
                </a:lnTo>
                <a:lnTo>
                  <a:pt x="2963564" y="329176"/>
                </a:lnTo>
                <a:lnTo>
                  <a:pt x="2975860" y="378230"/>
                </a:lnTo>
                <a:lnTo>
                  <a:pt x="2984117" y="418990"/>
                </a:lnTo>
                <a:lnTo>
                  <a:pt x="2987490" y="447486"/>
                </a:lnTo>
                <a:lnTo>
                  <a:pt x="2986840" y="458037"/>
                </a:lnTo>
                <a:lnTo>
                  <a:pt x="2989601" y="467988"/>
                </a:lnTo>
                <a:lnTo>
                  <a:pt x="3028366" y="484330"/>
                </a:lnTo>
                <a:lnTo>
                  <a:pt x="3049928" y="440064"/>
                </a:lnTo>
                <a:lnTo>
                  <a:pt x="3048497" y="423772"/>
                </a:lnTo>
                <a:lnTo>
                  <a:pt x="3032536" y="345219"/>
                </a:lnTo>
                <a:lnTo>
                  <a:pt x="3019455" y="296099"/>
                </a:lnTo>
                <a:lnTo>
                  <a:pt x="3003884" y="245166"/>
                </a:lnTo>
                <a:lnTo>
                  <a:pt x="2986505" y="195980"/>
                </a:lnTo>
                <a:lnTo>
                  <a:pt x="2968002" y="152101"/>
                </a:lnTo>
                <a:lnTo>
                  <a:pt x="2941335" y="105951"/>
                </a:lnTo>
                <a:lnTo>
                  <a:pt x="2914141" y="79041"/>
                </a:lnTo>
                <a:lnTo>
                  <a:pt x="2880845" y="70744"/>
                </a:lnTo>
                <a:lnTo>
                  <a:pt x="2870023" y="73269"/>
                </a:lnTo>
                <a:lnTo>
                  <a:pt x="2821819" y="105463"/>
                </a:lnTo>
                <a:lnTo>
                  <a:pt x="2774589" y="165515"/>
                </a:lnTo>
                <a:lnTo>
                  <a:pt x="2752004" y="204525"/>
                </a:lnTo>
                <a:lnTo>
                  <a:pt x="2730082" y="248068"/>
                </a:lnTo>
                <a:lnTo>
                  <a:pt x="2708937" y="294795"/>
                </a:lnTo>
                <a:lnTo>
                  <a:pt x="2688682" y="343353"/>
                </a:lnTo>
                <a:lnTo>
                  <a:pt x="2611848" y="545816"/>
                </a:lnTo>
                <a:lnTo>
                  <a:pt x="2591569" y="592941"/>
                </a:lnTo>
                <a:lnTo>
                  <a:pt x="2575044" y="560630"/>
                </a:lnTo>
                <a:lnTo>
                  <a:pt x="2418049" y="214376"/>
                </a:lnTo>
                <a:lnTo>
                  <a:pt x="2395557" y="167439"/>
                </a:lnTo>
                <a:lnTo>
                  <a:pt x="2372245" y="122294"/>
                </a:lnTo>
                <a:lnTo>
                  <a:pt x="2350627" y="85020"/>
                </a:lnTo>
                <a:lnTo>
                  <a:pt x="2316416" y="40561"/>
                </a:lnTo>
                <a:lnTo>
                  <a:pt x="2284627" y="30219"/>
                </a:lnTo>
                <a:lnTo>
                  <a:pt x="2276142" y="32223"/>
                </a:lnTo>
                <a:lnTo>
                  <a:pt x="2241118" y="58518"/>
                </a:lnTo>
                <a:lnTo>
                  <a:pt x="2210838" y="104100"/>
                </a:lnTo>
                <a:lnTo>
                  <a:pt x="2178163" y="169363"/>
                </a:lnTo>
                <a:lnTo>
                  <a:pt x="2159386" y="212496"/>
                </a:lnTo>
                <a:lnTo>
                  <a:pt x="2121557" y="307714"/>
                </a:lnTo>
                <a:lnTo>
                  <a:pt x="2024321" y="575000"/>
                </a:lnTo>
                <a:lnTo>
                  <a:pt x="1966562" y="441713"/>
                </a:lnTo>
                <a:lnTo>
                  <a:pt x="1801354" y="78821"/>
                </a:lnTo>
                <a:lnTo>
                  <a:pt x="1777695" y="41844"/>
                </a:lnTo>
                <a:lnTo>
                  <a:pt x="1743097" y="26835"/>
                </a:lnTo>
                <a:lnTo>
                  <a:pt x="1731629" y="29070"/>
                </a:lnTo>
                <a:lnTo>
                  <a:pt x="1692654" y="58518"/>
                </a:lnTo>
                <a:lnTo>
                  <a:pt x="1661521" y="110273"/>
                </a:lnTo>
                <a:lnTo>
                  <a:pt x="1630348" y="184114"/>
                </a:lnTo>
                <a:lnTo>
                  <a:pt x="1613942" y="231104"/>
                </a:lnTo>
                <a:lnTo>
                  <a:pt x="1582254" y="333284"/>
                </a:lnTo>
                <a:lnTo>
                  <a:pt x="1511583" y="581408"/>
                </a:lnTo>
                <a:lnTo>
                  <a:pt x="1509634" y="585897"/>
                </a:lnTo>
                <a:lnTo>
                  <a:pt x="1488372" y="535052"/>
                </a:lnTo>
                <a:lnTo>
                  <a:pt x="1441930" y="434327"/>
                </a:lnTo>
                <a:lnTo>
                  <a:pt x="1421399" y="382764"/>
                </a:lnTo>
                <a:lnTo>
                  <a:pt x="1406568" y="335929"/>
                </a:lnTo>
                <a:lnTo>
                  <a:pt x="1368518" y="189755"/>
                </a:lnTo>
                <a:lnTo>
                  <a:pt x="1354083" y="141640"/>
                </a:lnTo>
                <a:lnTo>
                  <a:pt x="1336824" y="95079"/>
                </a:lnTo>
                <a:lnTo>
                  <a:pt x="1305915" y="33212"/>
                </a:lnTo>
                <a:lnTo>
                  <a:pt x="1278923" y="5260"/>
                </a:lnTo>
                <a:lnTo>
                  <a:pt x="1271149" y="1984"/>
                </a:lnTo>
                <a:lnTo>
                  <a:pt x="1263008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63"/>
            <a:ext cx="4219793" cy="19881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735775" y="64"/>
            <a:ext cx="4117975" cy="1263650"/>
          </a:xfrm>
          <a:custGeom>
            <a:avLst/>
            <a:gdLst/>
            <a:ahLst/>
            <a:cxnLst/>
            <a:rect l="l" t="t" r="r" b="b"/>
            <a:pathLst>
              <a:path w="4117975" h="1263650">
                <a:moveTo>
                  <a:pt x="27009" y="0"/>
                </a:moveTo>
                <a:lnTo>
                  <a:pt x="0" y="0"/>
                </a:lnTo>
                <a:lnTo>
                  <a:pt x="8098" y="38099"/>
                </a:lnTo>
                <a:lnTo>
                  <a:pt x="20959" y="88899"/>
                </a:lnTo>
                <a:lnTo>
                  <a:pt x="35851" y="138430"/>
                </a:lnTo>
                <a:lnTo>
                  <a:pt x="52753" y="186690"/>
                </a:lnTo>
                <a:lnTo>
                  <a:pt x="71641" y="234950"/>
                </a:lnTo>
                <a:lnTo>
                  <a:pt x="92493" y="281940"/>
                </a:lnTo>
                <a:lnTo>
                  <a:pt x="115287" y="328930"/>
                </a:lnTo>
                <a:lnTo>
                  <a:pt x="140000" y="374650"/>
                </a:lnTo>
                <a:lnTo>
                  <a:pt x="165181" y="416560"/>
                </a:lnTo>
                <a:lnTo>
                  <a:pt x="191847" y="458470"/>
                </a:lnTo>
                <a:lnTo>
                  <a:pt x="219940" y="499110"/>
                </a:lnTo>
                <a:lnTo>
                  <a:pt x="249402" y="538480"/>
                </a:lnTo>
                <a:lnTo>
                  <a:pt x="280174" y="577850"/>
                </a:lnTo>
                <a:lnTo>
                  <a:pt x="312197" y="614680"/>
                </a:lnTo>
                <a:lnTo>
                  <a:pt x="345415" y="651510"/>
                </a:lnTo>
                <a:lnTo>
                  <a:pt x="379767" y="687070"/>
                </a:lnTo>
                <a:lnTo>
                  <a:pt x="415196" y="721360"/>
                </a:lnTo>
                <a:lnTo>
                  <a:pt x="451644" y="755650"/>
                </a:lnTo>
                <a:lnTo>
                  <a:pt x="489051" y="787400"/>
                </a:lnTo>
                <a:lnTo>
                  <a:pt x="527361" y="819150"/>
                </a:lnTo>
                <a:lnTo>
                  <a:pt x="566514" y="849630"/>
                </a:lnTo>
                <a:lnTo>
                  <a:pt x="606452" y="878840"/>
                </a:lnTo>
                <a:lnTo>
                  <a:pt x="647117" y="906780"/>
                </a:lnTo>
                <a:lnTo>
                  <a:pt x="730394" y="960120"/>
                </a:lnTo>
                <a:lnTo>
                  <a:pt x="819357" y="1010920"/>
                </a:lnTo>
                <a:lnTo>
                  <a:pt x="910478" y="1056640"/>
                </a:lnTo>
                <a:lnTo>
                  <a:pt x="956795" y="1078230"/>
                </a:lnTo>
                <a:lnTo>
                  <a:pt x="1098523" y="1135380"/>
                </a:lnTo>
                <a:lnTo>
                  <a:pt x="1146622" y="1151890"/>
                </a:lnTo>
                <a:lnTo>
                  <a:pt x="1195114" y="1167130"/>
                </a:lnTo>
                <a:lnTo>
                  <a:pt x="1293194" y="1195070"/>
                </a:lnTo>
                <a:lnTo>
                  <a:pt x="1392597" y="1217930"/>
                </a:lnTo>
                <a:lnTo>
                  <a:pt x="1442742" y="1228090"/>
                </a:lnTo>
                <a:lnTo>
                  <a:pt x="1543817" y="1243330"/>
                </a:lnTo>
                <a:lnTo>
                  <a:pt x="1594162" y="1249680"/>
                </a:lnTo>
                <a:lnTo>
                  <a:pt x="1644582" y="1254760"/>
                </a:lnTo>
                <a:lnTo>
                  <a:pt x="1695060" y="1258570"/>
                </a:lnTo>
                <a:lnTo>
                  <a:pt x="1796128" y="1263650"/>
                </a:lnTo>
                <a:lnTo>
                  <a:pt x="1897232" y="1263650"/>
                </a:lnTo>
                <a:lnTo>
                  <a:pt x="1998242" y="1261110"/>
                </a:lnTo>
                <a:lnTo>
                  <a:pt x="2099026" y="1253490"/>
                </a:lnTo>
                <a:lnTo>
                  <a:pt x="2239483" y="1235710"/>
                </a:lnTo>
                <a:lnTo>
                  <a:pt x="1863122" y="1235710"/>
                </a:lnTo>
                <a:lnTo>
                  <a:pt x="1761758" y="1233170"/>
                </a:lnTo>
                <a:lnTo>
                  <a:pt x="1711105" y="1230630"/>
                </a:lnTo>
                <a:lnTo>
                  <a:pt x="1660492" y="1226820"/>
                </a:lnTo>
                <a:lnTo>
                  <a:pt x="1559458" y="1216660"/>
                </a:lnTo>
                <a:lnTo>
                  <a:pt x="1459640" y="1201420"/>
                </a:lnTo>
                <a:lnTo>
                  <a:pt x="1410471" y="1192530"/>
                </a:lnTo>
                <a:lnTo>
                  <a:pt x="1361581" y="1182370"/>
                </a:lnTo>
                <a:lnTo>
                  <a:pt x="1312992" y="1170940"/>
                </a:lnTo>
                <a:lnTo>
                  <a:pt x="1264723" y="1158240"/>
                </a:lnTo>
                <a:lnTo>
                  <a:pt x="1216794" y="1144270"/>
                </a:lnTo>
                <a:lnTo>
                  <a:pt x="1169226" y="1129030"/>
                </a:lnTo>
                <a:lnTo>
                  <a:pt x="1075251" y="1096010"/>
                </a:lnTo>
                <a:lnTo>
                  <a:pt x="982959" y="1057910"/>
                </a:lnTo>
                <a:lnTo>
                  <a:pt x="937493" y="1037590"/>
                </a:lnTo>
                <a:lnTo>
                  <a:pt x="892508" y="1016000"/>
                </a:lnTo>
                <a:lnTo>
                  <a:pt x="804060" y="970280"/>
                </a:lnTo>
                <a:lnTo>
                  <a:pt x="717775" y="919480"/>
                </a:lnTo>
                <a:lnTo>
                  <a:pt x="674272" y="891540"/>
                </a:lnTo>
                <a:lnTo>
                  <a:pt x="631492" y="862330"/>
                </a:lnTo>
                <a:lnTo>
                  <a:pt x="589505" y="831850"/>
                </a:lnTo>
                <a:lnTo>
                  <a:pt x="548378" y="800100"/>
                </a:lnTo>
                <a:lnTo>
                  <a:pt x="508183" y="767080"/>
                </a:lnTo>
                <a:lnTo>
                  <a:pt x="468988" y="734060"/>
                </a:lnTo>
                <a:lnTo>
                  <a:pt x="430863" y="698500"/>
                </a:lnTo>
                <a:lnTo>
                  <a:pt x="393878" y="661670"/>
                </a:lnTo>
                <a:lnTo>
                  <a:pt x="358101" y="624840"/>
                </a:lnTo>
                <a:lnTo>
                  <a:pt x="323602" y="586740"/>
                </a:lnTo>
                <a:lnTo>
                  <a:pt x="290451" y="546100"/>
                </a:lnTo>
                <a:lnTo>
                  <a:pt x="258717" y="505460"/>
                </a:lnTo>
                <a:lnTo>
                  <a:pt x="228470" y="463550"/>
                </a:lnTo>
                <a:lnTo>
                  <a:pt x="199779" y="420370"/>
                </a:lnTo>
                <a:lnTo>
                  <a:pt x="172713" y="377190"/>
                </a:lnTo>
                <a:lnTo>
                  <a:pt x="147342" y="331470"/>
                </a:lnTo>
                <a:lnTo>
                  <a:pt x="123732" y="285750"/>
                </a:lnTo>
                <a:lnTo>
                  <a:pt x="102124" y="237490"/>
                </a:lnTo>
                <a:lnTo>
                  <a:pt x="82541" y="190500"/>
                </a:lnTo>
                <a:lnTo>
                  <a:pt x="65004" y="140970"/>
                </a:lnTo>
                <a:lnTo>
                  <a:pt x="49535" y="91440"/>
                </a:lnTo>
                <a:lnTo>
                  <a:pt x="36156" y="41910"/>
                </a:lnTo>
                <a:lnTo>
                  <a:pt x="27009" y="0"/>
                </a:lnTo>
                <a:close/>
              </a:path>
              <a:path w="4117975" h="1263650">
                <a:moveTo>
                  <a:pt x="2491269" y="1182370"/>
                </a:moveTo>
                <a:lnTo>
                  <a:pt x="2366675" y="1182370"/>
                </a:lnTo>
                <a:lnTo>
                  <a:pt x="2316843" y="1192530"/>
                </a:lnTo>
                <a:lnTo>
                  <a:pt x="2266849" y="1201420"/>
                </a:lnTo>
                <a:lnTo>
                  <a:pt x="2166446" y="1216660"/>
                </a:lnTo>
                <a:lnTo>
                  <a:pt x="2065600" y="1226820"/>
                </a:lnTo>
                <a:lnTo>
                  <a:pt x="2015054" y="1230630"/>
                </a:lnTo>
                <a:lnTo>
                  <a:pt x="1964447" y="1233170"/>
                </a:lnTo>
                <a:lnTo>
                  <a:pt x="1863122" y="1235710"/>
                </a:lnTo>
                <a:lnTo>
                  <a:pt x="2239483" y="1235710"/>
                </a:lnTo>
                <a:lnTo>
                  <a:pt x="2249490" y="1234440"/>
                </a:lnTo>
                <a:lnTo>
                  <a:pt x="2299389" y="1225550"/>
                </a:lnTo>
                <a:lnTo>
                  <a:pt x="2398705" y="1205230"/>
                </a:lnTo>
                <a:lnTo>
                  <a:pt x="2448089" y="1193800"/>
                </a:lnTo>
                <a:lnTo>
                  <a:pt x="2491269" y="1182370"/>
                </a:lnTo>
                <a:close/>
              </a:path>
              <a:path w="4117975" h="1263650">
                <a:moveTo>
                  <a:pt x="431993" y="0"/>
                </a:moveTo>
                <a:lnTo>
                  <a:pt x="399352" y="0"/>
                </a:lnTo>
                <a:lnTo>
                  <a:pt x="405219" y="16510"/>
                </a:lnTo>
                <a:lnTo>
                  <a:pt x="424017" y="62230"/>
                </a:lnTo>
                <a:lnTo>
                  <a:pt x="444555" y="106680"/>
                </a:lnTo>
                <a:lnTo>
                  <a:pt x="466231" y="152400"/>
                </a:lnTo>
                <a:lnTo>
                  <a:pt x="489026" y="196850"/>
                </a:lnTo>
                <a:lnTo>
                  <a:pt x="512921" y="240030"/>
                </a:lnTo>
                <a:lnTo>
                  <a:pt x="537895" y="281940"/>
                </a:lnTo>
                <a:lnTo>
                  <a:pt x="563929" y="323850"/>
                </a:lnTo>
                <a:lnTo>
                  <a:pt x="591004" y="365760"/>
                </a:lnTo>
                <a:lnTo>
                  <a:pt x="619099" y="405130"/>
                </a:lnTo>
                <a:lnTo>
                  <a:pt x="648196" y="444500"/>
                </a:lnTo>
                <a:lnTo>
                  <a:pt x="678274" y="483870"/>
                </a:lnTo>
                <a:lnTo>
                  <a:pt x="709315" y="521970"/>
                </a:lnTo>
                <a:lnTo>
                  <a:pt x="741298" y="558800"/>
                </a:lnTo>
                <a:lnTo>
                  <a:pt x="774204" y="594360"/>
                </a:lnTo>
                <a:lnTo>
                  <a:pt x="808013" y="629920"/>
                </a:lnTo>
                <a:lnTo>
                  <a:pt x="842705" y="664210"/>
                </a:lnTo>
                <a:lnTo>
                  <a:pt x="878262" y="697230"/>
                </a:lnTo>
                <a:lnTo>
                  <a:pt x="914663" y="730250"/>
                </a:lnTo>
                <a:lnTo>
                  <a:pt x="951889" y="760730"/>
                </a:lnTo>
                <a:lnTo>
                  <a:pt x="989921" y="791210"/>
                </a:lnTo>
                <a:lnTo>
                  <a:pt x="1028738" y="821690"/>
                </a:lnTo>
                <a:lnTo>
                  <a:pt x="1068321" y="849630"/>
                </a:lnTo>
                <a:lnTo>
                  <a:pt x="1108650" y="877570"/>
                </a:lnTo>
                <a:lnTo>
                  <a:pt x="1149706" y="902970"/>
                </a:lnTo>
                <a:lnTo>
                  <a:pt x="1191470" y="928370"/>
                </a:lnTo>
                <a:lnTo>
                  <a:pt x="1277040" y="976630"/>
                </a:lnTo>
                <a:lnTo>
                  <a:pt x="1320808" y="998220"/>
                </a:lnTo>
                <a:lnTo>
                  <a:pt x="1410210" y="1038860"/>
                </a:lnTo>
                <a:lnTo>
                  <a:pt x="1455806" y="1057910"/>
                </a:lnTo>
                <a:lnTo>
                  <a:pt x="1501971" y="1075690"/>
                </a:lnTo>
                <a:lnTo>
                  <a:pt x="1595934" y="1106170"/>
                </a:lnTo>
                <a:lnTo>
                  <a:pt x="1643692" y="1120140"/>
                </a:lnTo>
                <a:lnTo>
                  <a:pt x="1691941" y="1132840"/>
                </a:lnTo>
                <a:lnTo>
                  <a:pt x="1740663" y="1144270"/>
                </a:lnTo>
                <a:lnTo>
                  <a:pt x="1792166" y="1154430"/>
                </a:lnTo>
                <a:lnTo>
                  <a:pt x="1843874" y="1163320"/>
                </a:lnTo>
                <a:lnTo>
                  <a:pt x="1895762" y="1170940"/>
                </a:lnTo>
                <a:lnTo>
                  <a:pt x="1947805" y="1177290"/>
                </a:lnTo>
                <a:lnTo>
                  <a:pt x="1999976" y="1182370"/>
                </a:lnTo>
                <a:lnTo>
                  <a:pt x="2052252" y="1186180"/>
                </a:lnTo>
                <a:lnTo>
                  <a:pt x="2104606" y="1188720"/>
                </a:lnTo>
                <a:lnTo>
                  <a:pt x="2157014" y="1189990"/>
                </a:lnTo>
                <a:lnTo>
                  <a:pt x="2209450" y="1189990"/>
                </a:lnTo>
                <a:lnTo>
                  <a:pt x="2261889" y="1188720"/>
                </a:lnTo>
                <a:lnTo>
                  <a:pt x="2314306" y="1186180"/>
                </a:lnTo>
                <a:lnTo>
                  <a:pt x="2366675" y="1182370"/>
                </a:lnTo>
                <a:lnTo>
                  <a:pt x="2491269" y="1182370"/>
                </a:lnTo>
                <a:lnTo>
                  <a:pt x="2534245" y="1170940"/>
                </a:lnTo>
                <a:lnTo>
                  <a:pt x="2572752" y="1159510"/>
                </a:lnTo>
                <a:lnTo>
                  <a:pt x="2158107" y="1159510"/>
                </a:lnTo>
                <a:lnTo>
                  <a:pt x="2106551" y="1158240"/>
                </a:lnTo>
                <a:lnTo>
                  <a:pt x="2055033" y="1155700"/>
                </a:lnTo>
                <a:lnTo>
                  <a:pt x="2003577" y="1151890"/>
                </a:lnTo>
                <a:lnTo>
                  <a:pt x="1952208" y="1146810"/>
                </a:lnTo>
                <a:lnTo>
                  <a:pt x="1900948" y="1140460"/>
                </a:lnTo>
                <a:lnTo>
                  <a:pt x="1849822" y="1132840"/>
                </a:lnTo>
                <a:lnTo>
                  <a:pt x="1798854" y="1123950"/>
                </a:lnTo>
                <a:lnTo>
                  <a:pt x="1748067" y="1113790"/>
                </a:lnTo>
                <a:lnTo>
                  <a:pt x="1697485" y="1102360"/>
                </a:lnTo>
                <a:lnTo>
                  <a:pt x="1648753" y="1089660"/>
                </a:lnTo>
                <a:lnTo>
                  <a:pt x="1600543" y="1075690"/>
                </a:lnTo>
                <a:lnTo>
                  <a:pt x="1552875" y="1060450"/>
                </a:lnTo>
                <a:lnTo>
                  <a:pt x="1505770" y="1043940"/>
                </a:lnTo>
                <a:lnTo>
                  <a:pt x="1459248" y="1026160"/>
                </a:lnTo>
                <a:lnTo>
                  <a:pt x="1413330" y="1007110"/>
                </a:lnTo>
                <a:lnTo>
                  <a:pt x="1368034" y="986790"/>
                </a:lnTo>
                <a:lnTo>
                  <a:pt x="1323383" y="965200"/>
                </a:lnTo>
                <a:lnTo>
                  <a:pt x="1236092" y="919480"/>
                </a:lnTo>
                <a:lnTo>
                  <a:pt x="1193494" y="894080"/>
                </a:lnTo>
                <a:lnTo>
                  <a:pt x="1151620" y="868680"/>
                </a:lnTo>
                <a:lnTo>
                  <a:pt x="1110492" y="840740"/>
                </a:lnTo>
                <a:lnTo>
                  <a:pt x="1070129" y="812800"/>
                </a:lnTo>
                <a:lnTo>
                  <a:pt x="1030551" y="783590"/>
                </a:lnTo>
                <a:lnTo>
                  <a:pt x="991780" y="754380"/>
                </a:lnTo>
                <a:lnTo>
                  <a:pt x="953834" y="722630"/>
                </a:lnTo>
                <a:lnTo>
                  <a:pt x="916736" y="690880"/>
                </a:lnTo>
                <a:lnTo>
                  <a:pt x="880503" y="657860"/>
                </a:lnTo>
                <a:lnTo>
                  <a:pt x="845158" y="623570"/>
                </a:lnTo>
                <a:lnTo>
                  <a:pt x="810721" y="588010"/>
                </a:lnTo>
                <a:lnTo>
                  <a:pt x="777211" y="552450"/>
                </a:lnTo>
                <a:lnTo>
                  <a:pt x="744648" y="515620"/>
                </a:lnTo>
                <a:lnTo>
                  <a:pt x="713054" y="477520"/>
                </a:lnTo>
                <a:lnTo>
                  <a:pt x="682448" y="439420"/>
                </a:lnTo>
                <a:lnTo>
                  <a:pt x="652851" y="400050"/>
                </a:lnTo>
                <a:lnTo>
                  <a:pt x="624283" y="359410"/>
                </a:lnTo>
                <a:lnTo>
                  <a:pt x="596764" y="318770"/>
                </a:lnTo>
                <a:lnTo>
                  <a:pt x="570314" y="276860"/>
                </a:lnTo>
                <a:lnTo>
                  <a:pt x="544955" y="233680"/>
                </a:lnTo>
                <a:lnTo>
                  <a:pt x="520705" y="190500"/>
                </a:lnTo>
                <a:lnTo>
                  <a:pt x="497585" y="146050"/>
                </a:lnTo>
                <a:lnTo>
                  <a:pt x="475616" y="101600"/>
                </a:lnTo>
                <a:lnTo>
                  <a:pt x="454818" y="55880"/>
                </a:lnTo>
                <a:lnTo>
                  <a:pt x="435211" y="8890"/>
                </a:lnTo>
                <a:lnTo>
                  <a:pt x="431993" y="0"/>
                </a:lnTo>
                <a:close/>
              </a:path>
              <a:path w="4117975" h="1263650">
                <a:moveTo>
                  <a:pt x="3892778" y="35560"/>
                </a:moveTo>
                <a:lnTo>
                  <a:pt x="3859305" y="35560"/>
                </a:lnTo>
                <a:lnTo>
                  <a:pt x="3843384" y="71120"/>
                </a:lnTo>
                <a:lnTo>
                  <a:pt x="3826794" y="105410"/>
                </a:lnTo>
                <a:lnTo>
                  <a:pt x="3809523" y="139700"/>
                </a:lnTo>
                <a:lnTo>
                  <a:pt x="3791558" y="173990"/>
                </a:lnTo>
                <a:lnTo>
                  <a:pt x="3765842" y="218440"/>
                </a:lnTo>
                <a:lnTo>
                  <a:pt x="3738941" y="262890"/>
                </a:lnTo>
                <a:lnTo>
                  <a:pt x="3710876" y="306070"/>
                </a:lnTo>
                <a:lnTo>
                  <a:pt x="3681664" y="349250"/>
                </a:lnTo>
                <a:lnTo>
                  <a:pt x="3651327" y="391160"/>
                </a:lnTo>
                <a:lnTo>
                  <a:pt x="3619883" y="433070"/>
                </a:lnTo>
                <a:lnTo>
                  <a:pt x="3587351" y="472440"/>
                </a:lnTo>
                <a:lnTo>
                  <a:pt x="3553752" y="511810"/>
                </a:lnTo>
                <a:lnTo>
                  <a:pt x="3519105" y="549910"/>
                </a:lnTo>
                <a:lnTo>
                  <a:pt x="3483430" y="588010"/>
                </a:lnTo>
                <a:lnTo>
                  <a:pt x="3446745" y="624840"/>
                </a:lnTo>
                <a:lnTo>
                  <a:pt x="3409071" y="660400"/>
                </a:lnTo>
                <a:lnTo>
                  <a:pt x="3370428" y="694690"/>
                </a:lnTo>
                <a:lnTo>
                  <a:pt x="3330833" y="727710"/>
                </a:lnTo>
                <a:lnTo>
                  <a:pt x="3290308" y="760730"/>
                </a:lnTo>
                <a:lnTo>
                  <a:pt x="3248871" y="791210"/>
                </a:lnTo>
                <a:lnTo>
                  <a:pt x="3206543" y="821690"/>
                </a:lnTo>
                <a:lnTo>
                  <a:pt x="3122134" y="877570"/>
                </a:lnTo>
                <a:lnTo>
                  <a:pt x="3079050" y="904240"/>
                </a:lnTo>
                <a:lnTo>
                  <a:pt x="3035402" y="929640"/>
                </a:lnTo>
                <a:lnTo>
                  <a:pt x="2946479" y="977900"/>
                </a:lnTo>
                <a:lnTo>
                  <a:pt x="2901238" y="1000760"/>
                </a:lnTo>
                <a:lnTo>
                  <a:pt x="2855500" y="1022350"/>
                </a:lnTo>
                <a:lnTo>
                  <a:pt x="2809281" y="1042670"/>
                </a:lnTo>
                <a:lnTo>
                  <a:pt x="2762597" y="1061720"/>
                </a:lnTo>
                <a:lnTo>
                  <a:pt x="2667905" y="1097280"/>
                </a:lnTo>
                <a:lnTo>
                  <a:pt x="2619929" y="1113790"/>
                </a:lnTo>
                <a:lnTo>
                  <a:pt x="2569096" y="1123950"/>
                </a:lnTo>
                <a:lnTo>
                  <a:pt x="2518086" y="1132840"/>
                </a:lnTo>
                <a:lnTo>
                  <a:pt x="2466926" y="1140460"/>
                </a:lnTo>
                <a:lnTo>
                  <a:pt x="2415637" y="1146810"/>
                </a:lnTo>
                <a:lnTo>
                  <a:pt x="2364244" y="1151890"/>
                </a:lnTo>
                <a:lnTo>
                  <a:pt x="2312771" y="1155700"/>
                </a:lnTo>
                <a:lnTo>
                  <a:pt x="2261241" y="1158240"/>
                </a:lnTo>
                <a:lnTo>
                  <a:pt x="2209679" y="1159510"/>
                </a:lnTo>
                <a:lnTo>
                  <a:pt x="2572752" y="1159510"/>
                </a:lnTo>
                <a:lnTo>
                  <a:pt x="2619639" y="1145540"/>
                </a:lnTo>
                <a:lnTo>
                  <a:pt x="2638368" y="1141730"/>
                </a:lnTo>
                <a:lnTo>
                  <a:pt x="2657056" y="1136650"/>
                </a:lnTo>
                <a:lnTo>
                  <a:pt x="2743897" y="1116330"/>
                </a:lnTo>
                <a:lnTo>
                  <a:pt x="2841923" y="1088390"/>
                </a:lnTo>
                <a:lnTo>
                  <a:pt x="2890381" y="1073150"/>
                </a:lnTo>
                <a:lnTo>
                  <a:pt x="2972487" y="1042670"/>
                </a:lnTo>
                <a:lnTo>
                  <a:pt x="2881325" y="1042670"/>
                </a:lnTo>
                <a:lnTo>
                  <a:pt x="2970353" y="999490"/>
                </a:lnTo>
                <a:lnTo>
                  <a:pt x="3014085" y="976630"/>
                </a:lnTo>
                <a:lnTo>
                  <a:pt x="3057275" y="952500"/>
                </a:lnTo>
                <a:lnTo>
                  <a:pt x="3099908" y="927100"/>
                </a:lnTo>
                <a:lnTo>
                  <a:pt x="3183437" y="873760"/>
                </a:lnTo>
                <a:lnTo>
                  <a:pt x="3224304" y="845820"/>
                </a:lnTo>
                <a:lnTo>
                  <a:pt x="3304527" y="787400"/>
                </a:lnTo>
                <a:lnTo>
                  <a:pt x="3343665" y="755650"/>
                </a:lnTo>
                <a:lnTo>
                  <a:pt x="3381946" y="723900"/>
                </a:lnTo>
                <a:lnTo>
                  <a:pt x="3419354" y="690880"/>
                </a:lnTo>
                <a:lnTo>
                  <a:pt x="3455875" y="657860"/>
                </a:lnTo>
                <a:lnTo>
                  <a:pt x="3491490" y="622300"/>
                </a:lnTo>
                <a:lnTo>
                  <a:pt x="3526185" y="586740"/>
                </a:lnTo>
                <a:lnTo>
                  <a:pt x="3559944" y="551180"/>
                </a:lnTo>
                <a:lnTo>
                  <a:pt x="3592749" y="513080"/>
                </a:lnTo>
                <a:lnTo>
                  <a:pt x="3624584" y="474980"/>
                </a:lnTo>
                <a:lnTo>
                  <a:pt x="3655435" y="436880"/>
                </a:lnTo>
                <a:lnTo>
                  <a:pt x="3714115" y="356870"/>
                </a:lnTo>
                <a:lnTo>
                  <a:pt x="3741913" y="314960"/>
                </a:lnTo>
                <a:lnTo>
                  <a:pt x="3768660" y="273050"/>
                </a:lnTo>
                <a:lnTo>
                  <a:pt x="3794341" y="229870"/>
                </a:lnTo>
                <a:lnTo>
                  <a:pt x="3818940" y="186690"/>
                </a:lnTo>
                <a:lnTo>
                  <a:pt x="3842441" y="143510"/>
                </a:lnTo>
                <a:lnTo>
                  <a:pt x="3863392" y="100330"/>
                </a:lnTo>
                <a:lnTo>
                  <a:pt x="3883325" y="57150"/>
                </a:lnTo>
                <a:lnTo>
                  <a:pt x="3892778" y="35560"/>
                </a:lnTo>
                <a:close/>
              </a:path>
              <a:path w="4117975" h="1263650">
                <a:moveTo>
                  <a:pt x="4117815" y="0"/>
                </a:moveTo>
                <a:lnTo>
                  <a:pt x="4084672" y="0"/>
                </a:lnTo>
                <a:lnTo>
                  <a:pt x="4073700" y="27940"/>
                </a:lnTo>
                <a:lnTo>
                  <a:pt x="4053162" y="74930"/>
                </a:lnTo>
                <a:lnTo>
                  <a:pt x="4030946" y="120650"/>
                </a:lnTo>
                <a:lnTo>
                  <a:pt x="4007116" y="165100"/>
                </a:lnTo>
                <a:lnTo>
                  <a:pt x="3981735" y="208280"/>
                </a:lnTo>
                <a:lnTo>
                  <a:pt x="3954867" y="251460"/>
                </a:lnTo>
                <a:lnTo>
                  <a:pt x="3926576" y="293370"/>
                </a:lnTo>
                <a:lnTo>
                  <a:pt x="3896925" y="334010"/>
                </a:lnTo>
                <a:lnTo>
                  <a:pt x="3865977" y="374650"/>
                </a:lnTo>
                <a:lnTo>
                  <a:pt x="3833797" y="414020"/>
                </a:lnTo>
                <a:lnTo>
                  <a:pt x="3800448" y="452120"/>
                </a:lnTo>
                <a:lnTo>
                  <a:pt x="3765993" y="488950"/>
                </a:lnTo>
                <a:lnTo>
                  <a:pt x="3730496" y="525780"/>
                </a:lnTo>
                <a:lnTo>
                  <a:pt x="3694021" y="561340"/>
                </a:lnTo>
                <a:lnTo>
                  <a:pt x="3656631" y="595630"/>
                </a:lnTo>
                <a:lnTo>
                  <a:pt x="3618390" y="628650"/>
                </a:lnTo>
                <a:lnTo>
                  <a:pt x="3579361" y="661670"/>
                </a:lnTo>
                <a:lnTo>
                  <a:pt x="3539609" y="692150"/>
                </a:lnTo>
                <a:lnTo>
                  <a:pt x="3499196" y="722630"/>
                </a:lnTo>
                <a:lnTo>
                  <a:pt x="3458548" y="751840"/>
                </a:lnTo>
                <a:lnTo>
                  <a:pt x="3375472" y="807720"/>
                </a:lnTo>
                <a:lnTo>
                  <a:pt x="3333075" y="834390"/>
                </a:lnTo>
                <a:lnTo>
                  <a:pt x="3290127" y="858520"/>
                </a:lnTo>
                <a:lnTo>
                  <a:pt x="3246642" y="883920"/>
                </a:lnTo>
                <a:lnTo>
                  <a:pt x="3158125" y="929640"/>
                </a:lnTo>
                <a:lnTo>
                  <a:pt x="3113125" y="951230"/>
                </a:lnTo>
                <a:lnTo>
                  <a:pt x="3067650" y="971550"/>
                </a:lnTo>
                <a:lnTo>
                  <a:pt x="2975342" y="1009650"/>
                </a:lnTo>
                <a:lnTo>
                  <a:pt x="2881325" y="1042670"/>
                </a:lnTo>
                <a:lnTo>
                  <a:pt x="2972487" y="1042670"/>
                </a:lnTo>
                <a:lnTo>
                  <a:pt x="3033333" y="1019810"/>
                </a:lnTo>
                <a:lnTo>
                  <a:pt x="3126442" y="979170"/>
                </a:lnTo>
                <a:lnTo>
                  <a:pt x="3262477" y="910590"/>
                </a:lnTo>
                <a:lnTo>
                  <a:pt x="3350546" y="859790"/>
                </a:lnTo>
                <a:lnTo>
                  <a:pt x="3393743" y="831850"/>
                </a:lnTo>
                <a:lnTo>
                  <a:pt x="3436359" y="805180"/>
                </a:lnTo>
                <a:lnTo>
                  <a:pt x="3478376" y="775970"/>
                </a:lnTo>
                <a:lnTo>
                  <a:pt x="3519778" y="745490"/>
                </a:lnTo>
                <a:lnTo>
                  <a:pt x="3560547" y="715010"/>
                </a:lnTo>
                <a:lnTo>
                  <a:pt x="3598882" y="684530"/>
                </a:lnTo>
                <a:lnTo>
                  <a:pt x="3636525" y="654050"/>
                </a:lnTo>
                <a:lnTo>
                  <a:pt x="3673427" y="621030"/>
                </a:lnTo>
                <a:lnTo>
                  <a:pt x="3709536" y="588010"/>
                </a:lnTo>
                <a:lnTo>
                  <a:pt x="3744802" y="554990"/>
                </a:lnTo>
                <a:lnTo>
                  <a:pt x="3779174" y="519430"/>
                </a:lnTo>
                <a:lnTo>
                  <a:pt x="3812602" y="483870"/>
                </a:lnTo>
                <a:lnTo>
                  <a:pt x="3845036" y="447040"/>
                </a:lnTo>
                <a:lnTo>
                  <a:pt x="3876424" y="410210"/>
                </a:lnTo>
                <a:lnTo>
                  <a:pt x="3906718" y="372110"/>
                </a:lnTo>
                <a:lnTo>
                  <a:pt x="3935865" y="332740"/>
                </a:lnTo>
                <a:lnTo>
                  <a:pt x="3963816" y="293370"/>
                </a:lnTo>
                <a:lnTo>
                  <a:pt x="3990520" y="252730"/>
                </a:lnTo>
                <a:lnTo>
                  <a:pt x="4015926" y="210820"/>
                </a:lnTo>
                <a:lnTo>
                  <a:pt x="4039985" y="167640"/>
                </a:lnTo>
                <a:lnTo>
                  <a:pt x="4062645" y="124460"/>
                </a:lnTo>
                <a:lnTo>
                  <a:pt x="4083856" y="81280"/>
                </a:lnTo>
                <a:lnTo>
                  <a:pt x="4103568" y="36830"/>
                </a:lnTo>
                <a:lnTo>
                  <a:pt x="4117815" y="0"/>
                </a:lnTo>
                <a:close/>
              </a:path>
              <a:path w="4117975" h="1263650">
                <a:moveTo>
                  <a:pt x="564812" y="0"/>
                </a:moveTo>
                <a:lnTo>
                  <a:pt x="529478" y="0"/>
                </a:lnTo>
                <a:lnTo>
                  <a:pt x="533722" y="8890"/>
                </a:lnTo>
                <a:lnTo>
                  <a:pt x="558320" y="52070"/>
                </a:lnTo>
                <a:lnTo>
                  <a:pt x="584295" y="95250"/>
                </a:lnTo>
                <a:lnTo>
                  <a:pt x="611604" y="138430"/>
                </a:lnTo>
                <a:lnTo>
                  <a:pt x="640204" y="179070"/>
                </a:lnTo>
                <a:lnTo>
                  <a:pt x="670052" y="219710"/>
                </a:lnTo>
                <a:lnTo>
                  <a:pt x="701104" y="259080"/>
                </a:lnTo>
                <a:lnTo>
                  <a:pt x="733319" y="298450"/>
                </a:lnTo>
                <a:lnTo>
                  <a:pt x="766652" y="336550"/>
                </a:lnTo>
                <a:lnTo>
                  <a:pt x="801725" y="373380"/>
                </a:lnTo>
                <a:lnTo>
                  <a:pt x="837797" y="410210"/>
                </a:lnTo>
                <a:lnTo>
                  <a:pt x="874841" y="444500"/>
                </a:lnTo>
                <a:lnTo>
                  <a:pt x="912831" y="478790"/>
                </a:lnTo>
                <a:lnTo>
                  <a:pt x="951741" y="511810"/>
                </a:lnTo>
                <a:lnTo>
                  <a:pt x="991546" y="543560"/>
                </a:lnTo>
                <a:lnTo>
                  <a:pt x="1032219" y="574040"/>
                </a:lnTo>
                <a:lnTo>
                  <a:pt x="1073735" y="603250"/>
                </a:lnTo>
                <a:lnTo>
                  <a:pt x="1116068" y="631190"/>
                </a:lnTo>
                <a:lnTo>
                  <a:pt x="1159191" y="659130"/>
                </a:lnTo>
                <a:lnTo>
                  <a:pt x="1203079" y="684530"/>
                </a:lnTo>
                <a:lnTo>
                  <a:pt x="1293045" y="732790"/>
                </a:lnTo>
                <a:lnTo>
                  <a:pt x="1339071" y="754380"/>
                </a:lnTo>
                <a:lnTo>
                  <a:pt x="1385758" y="774700"/>
                </a:lnTo>
                <a:lnTo>
                  <a:pt x="1481012" y="812800"/>
                </a:lnTo>
                <a:lnTo>
                  <a:pt x="1575557" y="843280"/>
                </a:lnTo>
                <a:lnTo>
                  <a:pt x="1671600" y="868680"/>
                </a:lnTo>
                <a:lnTo>
                  <a:pt x="1720096" y="878840"/>
                </a:lnTo>
                <a:lnTo>
                  <a:pt x="1768862" y="887730"/>
                </a:lnTo>
                <a:lnTo>
                  <a:pt x="1867063" y="902970"/>
                </a:lnTo>
                <a:lnTo>
                  <a:pt x="1916429" y="908050"/>
                </a:lnTo>
                <a:lnTo>
                  <a:pt x="1965924" y="911860"/>
                </a:lnTo>
                <a:lnTo>
                  <a:pt x="2015514" y="914400"/>
                </a:lnTo>
                <a:lnTo>
                  <a:pt x="2065164" y="915670"/>
                </a:lnTo>
                <a:lnTo>
                  <a:pt x="2114839" y="915670"/>
                </a:lnTo>
                <a:lnTo>
                  <a:pt x="2164503" y="914400"/>
                </a:lnTo>
                <a:lnTo>
                  <a:pt x="2263663" y="909320"/>
                </a:lnTo>
                <a:lnTo>
                  <a:pt x="2313088" y="904240"/>
                </a:lnTo>
                <a:lnTo>
                  <a:pt x="2411453" y="891540"/>
                </a:lnTo>
                <a:lnTo>
                  <a:pt x="2454985" y="883920"/>
                </a:lnTo>
                <a:lnTo>
                  <a:pt x="2070356" y="883920"/>
                </a:lnTo>
                <a:lnTo>
                  <a:pt x="2018853" y="882650"/>
                </a:lnTo>
                <a:lnTo>
                  <a:pt x="1967416" y="880110"/>
                </a:lnTo>
                <a:lnTo>
                  <a:pt x="1916084" y="876300"/>
                </a:lnTo>
                <a:lnTo>
                  <a:pt x="1813902" y="863600"/>
                </a:lnTo>
                <a:lnTo>
                  <a:pt x="1763133" y="854710"/>
                </a:lnTo>
                <a:lnTo>
                  <a:pt x="1712633" y="844550"/>
                </a:lnTo>
                <a:lnTo>
                  <a:pt x="1662443" y="833120"/>
                </a:lnTo>
                <a:lnTo>
                  <a:pt x="1612604" y="820420"/>
                </a:lnTo>
                <a:lnTo>
                  <a:pt x="1563157" y="806450"/>
                </a:lnTo>
                <a:lnTo>
                  <a:pt x="1465602" y="773430"/>
                </a:lnTo>
                <a:lnTo>
                  <a:pt x="1372731" y="735330"/>
                </a:lnTo>
                <a:lnTo>
                  <a:pt x="1282430" y="692150"/>
                </a:lnTo>
                <a:lnTo>
                  <a:pt x="1194901" y="643890"/>
                </a:lnTo>
                <a:lnTo>
                  <a:pt x="1152239" y="617220"/>
                </a:lnTo>
                <a:lnTo>
                  <a:pt x="1110345" y="590550"/>
                </a:lnTo>
                <a:lnTo>
                  <a:pt x="1069245" y="562610"/>
                </a:lnTo>
                <a:lnTo>
                  <a:pt x="1028965" y="532130"/>
                </a:lnTo>
                <a:lnTo>
                  <a:pt x="989528" y="501650"/>
                </a:lnTo>
                <a:lnTo>
                  <a:pt x="950961" y="469900"/>
                </a:lnTo>
                <a:lnTo>
                  <a:pt x="913288" y="436880"/>
                </a:lnTo>
                <a:lnTo>
                  <a:pt x="876535" y="403860"/>
                </a:lnTo>
                <a:lnTo>
                  <a:pt x="840726" y="368300"/>
                </a:lnTo>
                <a:lnTo>
                  <a:pt x="805888" y="332740"/>
                </a:lnTo>
                <a:lnTo>
                  <a:pt x="739318" y="257810"/>
                </a:lnTo>
                <a:lnTo>
                  <a:pt x="707907" y="218440"/>
                </a:lnTo>
                <a:lnTo>
                  <a:pt x="677831" y="179070"/>
                </a:lnTo>
                <a:lnTo>
                  <a:pt x="649107" y="138430"/>
                </a:lnTo>
                <a:lnTo>
                  <a:pt x="621753" y="97790"/>
                </a:lnTo>
                <a:lnTo>
                  <a:pt x="595785" y="55880"/>
                </a:lnTo>
                <a:lnTo>
                  <a:pt x="571221" y="12700"/>
                </a:lnTo>
                <a:lnTo>
                  <a:pt x="564812" y="0"/>
                </a:lnTo>
                <a:close/>
              </a:path>
              <a:path w="4117975" h="1263650">
                <a:moveTo>
                  <a:pt x="3907666" y="0"/>
                </a:moveTo>
                <a:lnTo>
                  <a:pt x="3844950" y="0"/>
                </a:lnTo>
                <a:lnTo>
                  <a:pt x="3824892" y="27940"/>
                </a:lnTo>
                <a:lnTo>
                  <a:pt x="3793731" y="67310"/>
                </a:lnTo>
                <a:lnTo>
                  <a:pt x="3761558" y="105410"/>
                </a:lnTo>
                <a:lnTo>
                  <a:pt x="3728408" y="143510"/>
                </a:lnTo>
                <a:lnTo>
                  <a:pt x="3694318" y="180340"/>
                </a:lnTo>
                <a:lnTo>
                  <a:pt x="3659323" y="217170"/>
                </a:lnTo>
                <a:lnTo>
                  <a:pt x="3623460" y="252730"/>
                </a:lnTo>
                <a:lnTo>
                  <a:pt x="3586766" y="287020"/>
                </a:lnTo>
                <a:lnTo>
                  <a:pt x="3549275" y="320040"/>
                </a:lnTo>
                <a:lnTo>
                  <a:pt x="3511025" y="353060"/>
                </a:lnTo>
                <a:lnTo>
                  <a:pt x="3472052" y="384810"/>
                </a:lnTo>
                <a:lnTo>
                  <a:pt x="3432392" y="416560"/>
                </a:lnTo>
                <a:lnTo>
                  <a:pt x="3392081" y="447040"/>
                </a:lnTo>
                <a:lnTo>
                  <a:pt x="3351155" y="476250"/>
                </a:lnTo>
                <a:lnTo>
                  <a:pt x="3267603" y="532130"/>
                </a:lnTo>
                <a:lnTo>
                  <a:pt x="3224790" y="558800"/>
                </a:lnTo>
                <a:lnTo>
                  <a:pt x="3181435" y="584200"/>
                </a:lnTo>
                <a:lnTo>
                  <a:pt x="3093165" y="632460"/>
                </a:lnTo>
                <a:lnTo>
                  <a:pt x="3048287" y="655320"/>
                </a:lnTo>
                <a:lnTo>
                  <a:pt x="3002936" y="676910"/>
                </a:lnTo>
                <a:lnTo>
                  <a:pt x="2910889" y="717550"/>
                </a:lnTo>
                <a:lnTo>
                  <a:pt x="2864228" y="736600"/>
                </a:lnTo>
                <a:lnTo>
                  <a:pt x="2817165" y="753110"/>
                </a:lnTo>
                <a:lnTo>
                  <a:pt x="2769719" y="770890"/>
                </a:lnTo>
                <a:lnTo>
                  <a:pt x="2721906" y="786130"/>
                </a:lnTo>
                <a:lnTo>
                  <a:pt x="2625253" y="814070"/>
                </a:lnTo>
                <a:lnTo>
                  <a:pt x="2527348" y="836930"/>
                </a:lnTo>
                <a:lnTo>
                  <a:pt x="2477970" y="847090"/>
                </a:lnTo>
                <a:lnTo>
                  <a:pt x="2428332" y="855980"/>
                </a:lnTo>
                <a:lnTo>
                  <a:pt x="2327416" y="871220"/>
                </a:lnTo>
                <a:lnTo>
                  <a:pt x="2276200" y="876300"/>
                </a:lnTo>
                <a:lnTo>
                  <a:pt x="2224846" y="880110"/>
                </a:lnTo>
                <a:lnTo>
                  <a:pt x="2173393" y="882650"/>
                </a:lnTo>
                <a:lnTo>
                  <a:pt x="2121882" y="883920"/>
                </a:lnTo>
                <a:lnTo>
                  <a:pt x="2454985" y="883920"/>
                </a:lnTo>
                <a:lnTo>
                  <a:pt x="2563004" y="862330"/>
                </a:lnTo>
                <a:lnTo>
                  <a:pt x="2662566" y="836930"/>
                </a:lnTo>
                <a:lnTo>
                  <a:pt x="2711851" y="822960"/>
                </a:lnTo>
                <a:lnTo>
                  <a:pt x="2760780" y="807720"/>
                </a:lnTo>
                <a:lnTo>
                  <a:pt x="2809337" y="791210"/>
                </a:lnTo>
                <a:lnTo>
                  <a:pt x="2857503" y="773430"/>
                </a:lnTo>
                <a:lnTo>
                  <a:pt x="2952590" y="735330"/>
                </a:lnTo>
                <a:lnTo>
                  <a:pt x="3045897" y="692150"/>
                </a:lnTo>
                <a:lnTo>
                  <a:pt x="3137278" y="646430"/>
                </a:lnTo>
                <a:lnTo>
                  <a:pt x="3226591" y="595630"/>
                </a:lnTo>
                <a:lnTo>
                  <a:pt x="3355198" y="513080"/>
                </a:lnTo>
                <a:lnTo>
                  <a:pt x="3396034" y="483870"/>
                </a:lnTo>
                <a:lnTo>
                  <a:pt x="3436183" y="454660"/>
                </a:lnTo>
                <a:lnTo>
                  <a:pt x="3475631" y="424180"/>
                </a:lnTo>
                <a:lnTo>
                  <a:pt x="3514364" y="392430"/>
                </a:lnTo>
                <a:lnTo>
                  <a:pt x="3552368" y="360680"/>
                </a:lnTo>
                <a:lnTo>
                  <a:pt x="3589629" y="327660"/>
                </a:lnTo>
                <a:lnTo>
                  <a:pt x="3626134" y="294640"/>
                </a:lnTo>
                <a:lnTo>
                  <a:pt x="3661868" y="259080"/>
                </a:lnTo>
                <a:lnTo>
                  <a:pt x="3696817" y="224790"/>
                </a:lnTo>
                <a:lnTo>
                  <a:pt x="3730968" y="187960"/>
                </a:lnTo>
                <a:lnTo>
                  <a:pt x="3764306" y="151130"/>
                </a:lnTo>
                <a:lnTo>
                  <a:pt x="3796818" y="113030"/>
                </a:lnTo>
                <a:lnTo>
                  <a:pt x="3828489" y="74930"/>
                </a:lnTo>
                <a:lnTo>
                  <a:pt x="3859305" y="35560"/>
                </a:lnTo>
                <a:lnTo>
                  <a:pt x="3892778" y="35560"/>
                </a:lnTo>
                <a:lnTo>
                  <a:pt x="3902231" y="13970"/>
                </a:lnTo>
                <a:lnTo>
                  <a:pt x="39076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3402" y="1103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199" y="1358900"/>
                </a:moveTo>
                <a:lnTo>
                  <a:pt x="2102206" y="1358900"/>
                </a:lnTo>
                <a:lnTo>
                  <a:pt x="2112224" y="1371600"/>
                </a:lnTo>
                <a:lnTo>
                  <a:pt x="2122907" y="1384300"/>
                </a:lnTo>
                <a:lnTo>
                  <a:pt x="2203964" y="1384300"/>
                </a:lnTo>
                <a:lnTo>
                  <a:pt x="2232026" y="1371600"/>
                </a:lnTo>
                <a:lnTo>
                  <a:pt x="2259736" y="1371600"/>
                </a:lnTo>
                <a:lnTo>
                  <a:pt x="2287199" y="1358900"/>
                </a:lnTo>
                <a:close/>
              </a:path>
              <a:path w="3629659" h="1384300">
                <a:moveTo>
                  <a:pt x="1850106" y="838200"/>
                </a:moveTo>
                <a:lnTo>
                  <a:pt x="1803313" y="838200"/>
                </a:lnTo>
                <a:lnTo>
                  <a:pt x="1803849" y="850900"/>
                </a:lnTo>
                <a:lnTo>
                  <a:pt x="1804348" y="850900"/>
                </a:lnTo>
                <a:lnTo>
                  <a:pt x="1804921" y="863600"/>
                </a:lnTo>
                <a:lnTo>
                  <a:pt x="1805679" y="863600"/>
                </a:lnTo>
                <a:lnTo>
                  <a:pt x="1814685" y="914400"/>
                </a:lnTo>
                <a:lnTo>
                  <a:pt x="1827308" y="965200"/>
                </a:lnTo>
                <a:lnTo>
                  <a:pt x="1843465" y="1016000"/>
                </a:lnTo>
                <a:lnTo>
                  <a:pt x="1863077" y="1066800"/>
                </a:lnTo>
                <a:lnTo>
                  <a:pt x="1886062" y="1117600"/>
                </a:lnTo>
                <a:lnTo>
                  <a:pt x="1912339" y="1155700"/>
                </a:lnTo>
                <a:lnTo>
                  <a:pt x="1941827" y="1193800"/>
                </a:lnTo>
                <a:lnTo>
                  <a:pt x="1974447" y="1244600"/>
                </a:lnTo>
                <a:lnTo>
                  <a:pt x="1994187" y="1257300"/>
                </a:lnTo>
                <a:lnTo>
                  <a:pt x="2014667" y="1282700"/>
                </a:lnTo>
                <a:lnTo>
                  <a:pt x="2035886" y="1308100"/>
                </a:lnTo>
                <a:lnTo>
                  <a:pt x="2057845" y="1320800"/>
                </a:lnTo>
                <a:lnTo>
                  <a:pt x="2068713" y="1333500"/>
                </a:lnTo>
                <a:lnTo>
                  <a:pt x="2079730" y="1346200"/>
                </a:lnTo>
                <a:lnTo>
                  <a:pt x="2090894" y="1358900"/>
                </a:lnTo>
                <a:lnTo>
                  <a:pt x="2314570" y="1358900"/>
                </a:lnTo>
                <a:lnTo>
                  <a:pt x="2341831" y="1346200"/>
                </a:lnTo>
                <a:lnTo>
                  <a:pt x="2149918" y="1346200"/>
                </a:lnTo>
                <a:lnTo>
                  <a:pt x="2109400" y="1308100"/>
                </a:lnTo>
                <a:lnTo>
                  <a:pt x="2070457" y="1270000"/>
                </a:lnTo>
                <a:lnTo>
                  <a:pt x="2033464" y="1231900"/>
                </a:lnTo>
                <a:lnTo>
                  <a:pt x="1998796" y="1193800"/>
                </a:lnTo>
                <a:lnTo>
                  <a:pt x="1966826" y="1155700"/>
                </a:lnTo>
                <a:lnTo>
                  <a:pt x="1937929" y="1104900"/>
                </a:lnTo>
                <a:lnTo>
                  <a:pt x="1912480" y="1066800"/>
                </a:lnTo>
                <a:lnTo>
                  <a:pt x="1890851" y="1016000"/>
                </a:lnTo>
                <a:lnTo>
                  <a:pt x="1872707" y="965200"/>
                </a:lnTo>
                <a:lnTo>
                  <a:pt x="1859405" y="914400"/>
                </a:lnTo>
                <a:lnTo>
                  <a:pt x="1850982" y="850900"/>
                </a:lnTo>
                <a:lnTo>
                  <a:pt x="1850106" y="838200"/>
                </a:lnTo>
                <a:close/>
              </a:path>
              <a:path w="3629659" h="1384300">
                <a:moveTo>
                  <a:pt x="3629210" y="0"/>
                </a:moveTo>
                <a:lnTo>
                  <a:pt x="3578647" y="0"/>
                </a:lnTo>
                <a:lnTo>
                  <a:pt x="3574148" y="12700"/>
                </a:lnTo>
                <a:lnTo>
                  <a:pt x="3556180" y="50800"/>
                </a:lnTo>
                <a:lnTo>
                  <a:pt x="3537467" y="101600"/>
                </a:lnTo>
                <a:lnTo>
                  <a:pt x="3518000" y="139700"/>
                </a:lnTo>
                <a:lnTo>
                  <a:pt x="3497769" y="190500"/>
                </a:lnTo>
                <a:lnTo>
                  <a:pt x="3476764" y="241300"/>
                </a:lnTo>
                <a:lnTo>
                  <a:pt x="3454975" y="279400"/>
                </a:lnTo>
                <a:lnTo>
                  <a:pt x="3432392" y="330200"/>
                </a:lnTo>
                <a:lnTo>
                  <a:pt x="3409007" y="368300"/>
                </a:lnTo>
                <a:lnTo>
                  <a:pt x="3384809" y="406400"/>
                </a:lnTo>
                <a:lnTo>
                  <a:pt x="3359788" y="457200"/>
                </a:lnTo>
                <a:lnTo>
                  <a:pt x="3333935" y="495300"/>
                </a:lnTo>
                <a:lnTo>
                  <a:pt x="3307240" y="546100"/>
                </a:lnTo>
                <a:lnTo>
                  <a:pt x="3279694" y="584200"/>
                </a:lnTo>
                <a:lnTo>
                  <a:pt x="3251286" y="622300"/>
                </a:lnTo>
                <a:lnTo>
                  <a:pt x="3222006" y="660400"/>
                </a:lnTo>
                <a:lnTo>
                  <a:pt x="3191846" y="698500"/>
                </a:lnTo>
                <a:lnTo>
                  <a:pt x="3160795" y="736600"/>
                </a:lnTo>
                <a:lnTo>
                  <a:pt x="3128844" y="774700"/>
                </a:lnTo>
                <a:lnTo>
                  <a:pt x="3095983" y="812800"/>
                </a:lnTo>
                <a:lnTo>
                  <a:pt x="3062202" y="850900"/>
                </a:lnTo>
                <a:lnTo>
                  <a:pt x="3027491" y="889000"/>
                </a:lnTo>
                <a:lnTo>
                  <a:pt x="2991841" y="927100"/>
                </a:lnTo>
                <a:lnTo>
                  <a:pt x="2955242" y="952500"/>
                </a:lnTo>
                <a:lnTo>
                  <a:pt x="2917685" y="990600"/>
                </a:lnTo>
                <a:lnTo>
                  <a:pt x="2879159" y="1016000"/>
                </a:lnTo>
                <a:lnTo>
                  <a:pt x="2839654" y="1054100"/>
                </a:lnTo>
                <a:lnTo>
                  <a:pt x="2799162" y="1079500"/>
                </a:lnTo>
                <a:lnTo>
                  <a:pt x="2757019" y="1104900"/>
                </a:lnTo>
                <a:lnTo>
                  <a:pt x="2714094" y="1130300"/>
                </a:lnTo>
                <a:lnTo>
                  <a:pt x="2670419" y="1155700"/>
                </a:lnTo>
                <a:lnTo>
                  <a:pt x="2580953" y="1206500"/>
                </a:lnTo>
                <a:lnTo>
                  <a:pt x="2535227" y="1219200"/>
                </a:lnTo>
                <a:lnTo>
                  <a:pt x="2488884" y="1244600"/>
                </a:lnTo>
                <a:lnTo>
                  <a:pt x="2441954" y="1257300"/>
                </a:lnTo>
                <a:lnTo>
                  <a:pt x="2394472" y="1282700"/>
                </a:lnTo>
                <a:lnTo>
                  <a:pt x="2149918" y="1346200"/>
                </a:lnTo>
                <a:lnTo>
                  <a:pt x="2341831" y="1346200"/>
                </a:lnTo>
                <a:lnTo>
                  <a:pt x="2368962" y="1333500"/>
                </a:lnTo>
                <a:lnTo>
                  <a:pt x="2505731" y="1295400"/>
                </a:lnTo>
                <a:lnTo>
                  <a:pt x="2594207" y="1244600"/>
                </a:lnTo>
                <a:lnTo>
                  <a:pt x="2637550" y="1231900"/>
                </a:lnTo>
                <a:lnTo>
                  <a:pt x="2722311" y="1181100"/>
                </a:lnTo>
                <a:lnTo>
                  <a:pt x="2763674" y="1155700"/>
                </a:lnTo>
                <a:lnTo>
                  <a:pt x="2806068" y="1130300"/>
                </a:lnTo>
                <a:lnTo>
                  <a:pt x="2847522" y="1104900"/>
                </a:lnTo>
                <a:lnTo>
                  <a:pt x="2888039" y="1066800"/>
                </a:lnTo>
                <a:lnTo>
                  <a:pt x="2927619" y="1041400"/>
                </a:lnTo>
                <a:lnTo>
                  <a:pt x="2966264" y="1003300"/>
                </a:lnTo>
                <a:lnTo>
                  <a:pt x="3003976" y="977900"/>
                </a:lnTo>
                <a:lnTo>
                  <a:pt x="3040757" y="939800"/>
                </a:lnTo>
                <a:lnTo>
                  <a:pt x="3076608" y="901700"/>
                </a:lnTo>
                <a:lnTo>
                  <a:pt x="3111531" y="863600"/>
                </a:lnTo>
                <a:lnTo>
                  <a:pt x="3145528" y="825500"/>
                </a:lnTo>
                <a:lnTo>
                  <a:pt x="3178601" y="787400"/>
                </a:lnTo>
                <a:lnTo>
                  <a:pt x="3210750" y="749300"/>
                </a:lnTo>
                <a:lnTo>
                  <a:pt x="3241979" y="711200"/>
                </a:lnTo>
                <a:lnTo>
                  <a:pt x="3272287" y="673100"/>
                </a:lnTo>
                <a:lnTo>
                  <a:pt x="3301678" y="635000"/>
                </a:lnTo>
                <a:lnTo>
                  <a:pt x="3330153" y="584200"/>
                </a:lnTo>
                <a:lnTo>
                  <a:pt x="3357713" y="546100"/>
                </a:lnTo>
                <a:lnTo>
                  <a:pt x="3384642" y="508000"/>
                </a:lnTo>
                <a:lnTo>
                  <a:pt x="3410801" y="457200"/>
                </a:lnTo>
                <a:lnTo>
                  <a:pt x="3436185" y="419100"/>
                </a:lnTo>
                <a:lnTo>
                  <a:pt x="3460790" y="368300"/>
                </a:lnTo>
                <a:lnTo>
                  <a:pt x="3484611" y="317500"/>
                </a:lnTo>
                <a:lnTo>
                  <a:pt x="3507644" y="279400"/>
                </a:lnTo>
                <a:lnTo>
                  <a:pt x="3529884" y="228600"/>
                </a:lnTo>
                <a:lnTo>
                  <a:pt x="3551327" y="190500"/>
                </a:lnTo>
                <a:lnTo>
                  <a:pt x="3571968" y="139700"/>
                </a:lnTo>
                <a:lnTo>
                  <a:pt x="3591802" y="88900"/>
                </a:lnTo>
                <a:lnTo>
                  <a:pt x="3610824" y="38100"/>
                </a:lnTo>
                <a:lnTo>
                  <a:pt x="3629210" y="0"/>
                </a:lnTo>
                <a:close/>
              </a:path>
              <a:path w="3629659" h="1384300">
                <a:moveTo>
                  <a:pt x="747768" y="914400"/>
                </a:moveTo>
                <a:lnTo>
                  <a:pt x="698395" y="914400"/>
                </a:lnTo>
                <a:lnTo>
                  <a:pt x="717114" y="965200"/>
                </a:lnTo>
                <a:lnTo>
                  <a:pt x="738230" y="1003300"/>
                </a:lnTo>
                <a:lnTo>
                  <a:pt x="761974" y="1041400"/>
                </a:lnTo>
                <a:lnTo>
                  <a:pt x="788573" y="1079500"/>
                </a:lnTo>
                <a:lnTo>
                  <a:pt x="818259" y="1117600"/>
                </a:lnTo>
                <a:lnTo>
                  <a:pt x="851260" y="1155700"/>
                </a:lnTo>
                <a:lnTo>
                  <a:pt x="887805" y="1181100"/>
                </a:lnTo>
                <a:lnTo>
                  <a:pt x="928125" y="1206500"/>
                </a:lnTo>
                <a:lnTo>
                  <a:pt x="973858" y="1231900"/>
                </a:lnTo>
                <a:lnTo>
                  <a:pt x="1020873" y="1244600"/>
                </a:lnTo>
                <a:lnTo>
                  <a:pt x="1165430" y="1244600"/>
                </a:lnTo>
                <a:lnTo>
                  <a:pt x="1260546" y="1219200"/>
                </a:lnTo>
                <a:lnTo>
                  <a:pt x="1283509" y="1206500"/>
                </a:lnTo>
                <a:lnTo>
                  <a:pt x="1083289" y="1206500"/>
                </a:lnTo>
                <a:lnTo>
                  <a:pt x="1029818" y="1193800"/>
                </a:lnTo>
                <a:lnTo>
                  <a:pt x="979799" y="1181100"/>
                </a:lnTo>
                <a:lnTo>
                  <a:pt x="933510" y="1155700"/>
                </a:lnTo>
                <a:lnTo>
                  <a:pt x="891224" y="1130300"/>
                </a:lnTo>
                <a:lnTo>
                  <a:pt x="853218" y="1092200"/>
                </a:lnTo>
                <a:lnTo>
                  <a:pt x="819766" y="1041400"/>
                </a:lnTo>
                <a:lnTo>
                  <a:pt x="797328" y="1016000"/>
                </a:lnTo>
                <a:lnTo>
                  <a:pt x="776916" y="977900"/>
                </a:lnTo>
                <a:lnTo>
                  <a:pt x="758579" y="939800"/>
                </a:lnTo>
                <a:lnTo>
                  <a:pt x="747768" y="914400"/>
                </a:lnTo>
                <a:close/>
              </a:path>
              <a:path w="3629659" h="1384300">
                <a:moveTo>
                  <a:pt x="2113719" y="0"/>
                </a:moveTo>
                <a:lnTo>
                  <a:pt x="2062487" y="0"/>
                </a:lnTo>
                <a:lnTo>
                  <a:pt x="2039698" y="38100"/>
                </a:lnTo>
                <a:lnTo>
                  <a:pt x="2017488" y="88900"/>
                </a:lnTo>
                <a:lnTo>
                  <a:pt x="1995787" y="139700"/>
                </a:lnTo>
                <a:lnTo>
                  <a:pt x="1974595" y="177800"/>
                </a:lnTo>
                <a:lnTo>
                  <a:pt x="1953911" y="228600"/>
                </a:lnTo>
                <a:lnTo>
                  <a:pt x="1933735" y="279400"/>
                </a:lnTo>
                <a:lnTo>
                  <a:pt x="1914069" y="330200"/>
                </a:lnTo>
                <a:lnTo>
                  <a:pt x="1894911" y="368300"/>
                </a:lnTo>
                <a:lnTo>
                  <a:pt x="1876262" y="419100"/>
                </a:lnTo>
                <a:lnTo>
                  <a:pt x="1857242" y="469900"/>
                </a:lnTo>
                <a:lnTo>
                  <a:pt x="1840926" y="520700"/>
                </a:lnTo>
                <a:lnTo>
                  <a:pt x="1827338" y="571500"/>
                </a:lnTo>
                <a:lnTo>
                  <a:pt x="1816502" y="622300"/>
                </a:lnTo>
                <a:lnTo>
                  <a:pt x="1808443" y="673100"/>
                </a:lnTo>
                <a:lnTo>
                  <a:pt x="1803184" y="723900"/>
                </a:lnTo>
                <a:lnTo>
                  <a:pt x="1800750" y="774700"/>
                </a:lnTo>
                <a:lnTo>
                  <a:pt x="1793153" y="787400"/>
                </a:lnTo>
                <a:lnTo>
                  <a:pt x="1778181" y="800100"/>
                </a:lnTo>
                <a:lnTo>
                  <a:pt x="1770585" y="812800"/>
                </a:lnTo>
                <a:lnTo>
                  <a:pt x="1734121" y="838200"/>
                </a:lnTo>
                <a:lnTo>
                  <a:pt x="1696771" y="876300"/>
                </a:lnTo>
                <a:lnTo>
                  <a:pt x="1658555" y="914400"/>
                </a:lnTo>
                <a:lnTo>
                  <a:pt x="1619491" y="939800"/>
                </a:lnTo>
                <a:lnTo>
                  <a:pt x="1579600" y="977900"/>
                </a:lnTo>
                <a:lnTo>
                  <a:pt x="1538901" y="1003300"/>
                </a:lnTo>
                <a:lnTo>
                  <a:pt x="1497413" y="1041400"/>
                </a:lnTo>
                <a:lnTo>
                  <a:pt x="1455156" y="1066800"/>
                </a:lnTo>
                <a:lnTo>
                  <a:pt x="1369112" y="1117600"/>
                </a:lnTo>
                <a:lnTo>
                  <a:pt x="1324449" y="1143000"/>
                </a:lnTo>
                <a:lnTo>
                  <a:pt x="1278349" y="1155700"/>
                </a:lnTo>
                <a:lnTo>
                  <a:pt x="1230996" y="1181100"/>
                </a:lnTo>
                <a:lnTo>
                  <a:pt x="1182578" y="1193800"/>
                </a:lnTo>
                <a:lnTo>
                  <a:pt x="1133280" y="1193800"/>
                </a:lnTo>
                <a:lnTo>
                  <a:pt x="1083289" y="1206500"/>
                </a:lnTo>
                <a:lnTo>
                  <a:pt x="1283509" y="1206500"/>
                </a:lnTo>
                <a:lnTo>
                  <a:pt x="1306473" y="1193800"/>
                </a:lnTo>
                <a:lnTo>
                  <a:pt x="1353443" y="1181100"/>
                </a:lnTo>
                <a:lnTo>
                  <a:pt x="1399273" y="1155700"/>
                </a:lnTo>
                <a:lnTo>
                  <a:pt x="1444005" y="1130300"/>
                </a:lnTo>
                <a:lnTo>
                  <a:pt x="1487682" y="1104900"/>
                </a:lnTo>
                <a:lnTo>
                  <a:pt x="1530347" y="1066800"/>
                </a:lnTo>
                <a:lnTo>
                  <a:pt x="1572041" y="1041400"/>
                </a:lnTo>
                <a:lnTo>
                  <a:pt x="1612808" y="1003300"/>
                </a:lnTo>
                <a:lnTo>
                  <a:pt x="1652690" y="977900"/>
                </a:lnTo>
                <a:lnTo>
                  <a:pt x="1691730" y="939800"/>
                </a:lnTo>
                <a:lnTo>
                  <a:pt x="1729970" y="901700"/>
                </a:lnTo>
                <a:lnTo>
                  <a:pt x="1766863" y="876300"/>
                </a:lnTo>
                <a:lnTo>
                  <a:pt x="1785116" y="850900"/>
                </a:lnTo>
                <a:lnTo>
                  <a:pt x="1803313" y="838200"/>
                </a:lnTo>
                <a:lnTo>
                  <a:pt x="1850106" y="838200"/>
                </a:lnTo>
                <a:lnTo>
                  <a:pt x="1847476" y="800100"/>
                </a:lnTo>
                <a:lnTo>
                  <a:pt x="1882655" y="762000"/>
                </a:lnTo>
                <a:lnTo>
                  <a:pt x="1917357" y="723900"/>
                </a:lnTo>
                <a:lnTo>
                  <a:pt x="1848857" y="723900"/>
                </a:lnTo>
                <a:lnTo>
                  <a:pt x="1851401" y="698500"/>
                </a:lnTo>
                <a:lnTo>
                  <a:pt x="1855166" y="673100"/>
                </a:lnTo>
                <a:lnTo>
                  <a:pt x="1860113" y="635000"/>
                </a:lnTo>
                <a:lnTo>
                  <a:pt x="1866207" y="609600"/>
                </a:lnTo>
                <a:lnTo>
                  <a:pt x="1878200" y="558800"/>
                </a:lnTo>
                <a:lnTo>
                  <a:pt x="1892172" y="508000"/>
                </a:lnTo>
                <a:lnTo>
                  <a:pt x="1908111" y="469900"/>
                </a:lnTo>
                <a:lnTo>
                  <a:pt x="1926010" y="419100"/>
                </a:lnTo>
                <a:lnTo>
                  <a:pt x="1945859" y="381000"/>
                </a:lnTo>
                <a:lnTo>
                  <a:pt x="1965675" y="330200"/>
                </a:lnTo>
                <a:lnTo>
                  <a:pt x="1984253" y="279400"/>
                </a:lnTo>
                <a:lnTo>
                  <a:pt x="2002385" y="241300"/>
                </a:lnTo>
                <a:lnTo>
                  <a:pt x="2020867" y="190500"/>
                </a:lnTo>
                <a:lnTo>
                  <a:pt x="2040495" y="139700"/>
                </a:lnTo>
                <a:lnTo>
                  <a:pt x="2061084" y="101600"/>
                </a:lnTo>
                <a:lnTo>
                  <a:pt x="2082392" y="50800"/>
                </a:lnTo>
                <a:lnTo>
                  <a:pt x="2104417" y="12700"/>
                </a:lnTo>
                <a:lnTo>
                  <a:pt x="2113719" y="0"/>
                </a:lnTo>
                <a:close/>
              </a:path>
              <a:path w="3629659" h="1384300">
                <a:moveTo>
                  <a:pt x="51375" y="0"/>
                </a:moveTo>
                <a:lnTo>
                  <a:pt x="7402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193" y="203199"/>
                </a:lnTo>
                <a:lnTo>
                  <a:pt x="1573" y="241299"/>
                </a:lnTo>
                <a:lnTo>
                  <a:pt x="4318" y="292099"/>
                </a:lnTo>
                <a:lnTo>
                  <a:pt x="8606" y="342899"/>
                </a:lnTo>
                <a:lnTo>
                  <a:pt x="14614" y="393699"/>
                </a:lnTo>
                <a:lnTo>
                  <a:pt x="22522" y="444499"/>
                </a:lnTo>
                <a:lnTo>
                  <a:pt x="32507" y="482599"/>
                </a:lnTo>
                <a:lnTo>
                  <a:pt x="44747" y="533399"/>
                </a:lnTo>
                <a:lnTo>
                  <a:pt x="59421" y="584199"/>
                </a:lnTo>
                <a:lnTo>
                  <a:pt x="76707" y="622299"/>
                </a:lnTo>
                <a:lnTo>
                  <a:pt x="96783" y="673099"/>
                </a:lnTo>
                <a:lnTo>
                  <a:pt x="119826" y="711200"/>
                </a:lnTo>
                <a:lnTo>
                  <a:pt x="146016" y="749300"/>
                </a:lnTo>
                <a:lnTo>
                  <a:pt x="175531" y="787400"/>
                </a:lnTo>
                <a:lnTo>
                  <a:pt x="208548" y="825500"/>
                </a:lnTo>
                <a:lnTo>
                  <a:pt x="245245" y="850900"/>
                </a:lnTo>
                <a:lnTo>
                  <a:pt x="286470" y="889000"/>
                </a:lnTo>
                <a:lnTo>
                  <a:pt x="329217" y="901700"/>
                </a:lnTo>
                <a:lnTo>
                  <a:pt x="373257" y="927100"/>
                </a:lnTo>
                <a:lnTo>
                  <a:pt x="418359" y="939800"/>
                </a:lnTo>
                <a:lnTo>
                  <a:pt x="604790" y="939800"/>
                </a:lnTo>
                <a:lnTo>
                  <a:pt x="698395" y="914400"/>
                </a:lnTo>
                <a:lnTo>
                  <a:pt x="747768" y="914400"/>
                </a:lnTo>
                <a:lnTo>
                  <a:pt x="742362" y="901700"/>
                </a:lnTo>
                <a:lnTo>
                  <a:pt x="484519" y="901700"/>
                </a:lnTo>
                <a:lnTo>
                  <a:pt x="380744" y="876300"/>
                </a:lnTo>
                <a:lnTo>
                  <a:pt x="331822" y="863600"/>
                </a:lnTo>
                <a:lnTo>
                  <a:pt x="285762" y="825500"/>
                </a:lnTo>
                <a:lnTo>
                  <a:pt x="250017" y="800100"/>
                </a:lnTo>
                <a:lnTo>
                  <a:pt x="217310" y="762000"/>
                </a:lnTo>
                <a:lnTo>
                  <a:pt x="187818" y="736600"/>
                </a:lnTo>
                <a:lnTo>
                  <a:pt x="161721" y="698500"/>
                </a:lnTo>
                <a:lnTo>
                  <a:pt x="139197" y="647700"/>
                </a:lnTo>
                <a:lnTo>
                  <a:pt x="120424" y="609600"/>
                </a:lnTo>
                <a:lnTo>
                  <a:pt x="102112" y="558800"/>
                </a:lnTo>
                <a:lnTo>
                  <a:pt x="86520" y="520700"/>
                </a:lnTo>
                <a:lnTo>
                  <a:pt x="73517" y="469899"/>
                </a:lnTo>
                <a:lnTo>
                  <a:pt x="62972" y="419099"/>
                </a:lnTo>
                <a:lnTo>
                  <a:pt x="54754" y="368299"/>
                </a:lnTo>
                <a:lnTo>
                  <a:pt x="48732" y="317499"/>
                </a:lnTo>
                <a:lnTo>
                  <a:pt x="44775" y="266699"/>
                </a:lnTo>
                <a:lnTo>
                  <a:pt x="42752" y="215900"/>
                </a:lnTo>
                <a:lnTo>
                  <a:pt x="42531" y="165100"/>
                </a:lnTo>
                <a:lnTo>
                  <a:pt x="43982" y="101600"/>
                </a:lnTo>
                <a:lnTo>
                  <a:pt x="46974" y="50800"/>
                </a:lnTo>
                <a:lnTo>
                  <a:pt x="51375" y="0"/>
                </a:lnTo>
                <a:close/>
              </a:path>
              <a:path w="3629659" h="1384300">
                <a:moveTo>
                  <a:pt x="768654" y="0"/>
                </a:moveTo>
                <a:lnTo>
                  <a:pt x="719096" y="0"/>
                </a:lnTo>
                <a:lnTo>
                  <a:pt x="712810" y="12700"/>
                </a:lnTo>
                <a:lnTo>
                  <a:pt x="693565" y="63500"/>
                </a:lnTo>
                <a:lnTo>
                  <a:pt x="675910" y="101600"/>
                </a:lnTo>
                <a:lnTo>
                  <a:pt x="659936" y="152400"/>
                </a:lnTo>
                <a:lnTo>
                  <a:pt x="645734" y="203200"/>
                </a:lnTo>
                <a:lnTo>
                  <a:pt x="633823" y="254000"/>
                </a:lnTo>
                <a:lnTo>
                  <a:pt x="624100" y="304800"/>
                </a:lnTo>
                <a:lnTo>
                  <a:pt x="616577" y="355600"/>
                </a:lnTo>
                <a:lnTo>
                  <a:pt x="611263" y="406400"/>
                </a:lnTo>
                <a:lnTo>
                  <a:pt x="608170" y="457200"/>
                </a:lnTo>
                <a:lnTo>
                  <a:pt x="607308" y="508000"/>
                </a:lnTo>
                <a:lnTo>
                  <a:pt x="610416" y="558800"/>
                </a:lnTo>
                <a:lnTo>
                  <a:pt x="615906" y="609600"/>
                </a:lnTo>
                <a:lnTo>
                  <a:pt x="623763" y="660400"/>
                </a:lnTo>
                <a:lnTo>
                  <a:pt x="633976" y="711200"/>
                </a:lnTo>
                <a:lnTo>
                  <a:pt x="646528" y="762000"/>
                </a:lnTo>
                <a:lnTo>
                  <a:pt x="661408" y="812800"/>
                </a:lnTo>
                <a:lnTo>
                  <a:pt x="671767" y="838200"/>
                </a:lnTo>
                <a:lnTo>
                  <a:pt x="677337" y="863600"/>
                </a:lnTo>
                <a:lnTo>
                  <a:pt x="683175" y="876300"/>
                </a:lnTo>
                <a:lnTo>
                  <a:pt x="647492" y="889000"/>
                </a:lnTo>
                <a:lnTo>
                  <a:pt x="611342" y="889000"/>
                </a:lnTo>
                <a:lnTo>
                  <a:pt x="574826" y="901700"/>
                </a:lnTo>
                <a:lnTo>
                  <a:pt x="742362" y="901700"/>
                </a:lnTo>
                <a:lnTo>
                  <a:pt x="791538" y="889000"/>
                </a:lnTo>
                <a:lnTo>
                  <a:pt x="839763" y="863600"/>
                </a:lnTo>
                <a:lnTo>
                  <a:pt x="725308" y="863600"/>
                </a:lnTo>
                <a:lnTo>
                  <a:pt x="723395" y="850900"/>
                </a:lnTo>
                <a:lnTo>
                  <a:pt x="721778" y="850900"/>
                </a:lnTo>
                <a:lnTo>
                  <a:pt x="704161" y="800100"/>
                </a:lnTo>
                <a:lnTo>
                  <a:pt x="688915" y="736600"/>
                </a:lnTo>
                <a:lnTo>
                  <a:pt x="676063" y="685800"/>
                </a:lnTo>
                <a:lnTo>
                  <a:pt x="665626" y="635000"/>
                </a:lnTo>
                <a:lnTo>
                  <a:pt x="657623" y="584200"/>
                </a:lnTo>
                <a:lnTo>
                  <a:pt x="653783" y="533400"/>
                </a:lnTo>
                <a:lnTo>
                  <a:pt x="652945" y="482600"/>
                </a:lnTo>
                <a:lnTo>
                  <a:pt x="654931" y="431800"/>
                </a:lnTo>
                <a:lnTo>
                  <a:pt x="659563" y="381000"/>
                </a:lnTo>
                <a:lnTo>
                  <a:pt x="666663" y="330200"/>
                </a:lnTo>
                <a:lnTo>
                  <a:pt x="676053" y="279400"/>
                </a:lnTo>
                <a:lnTo>
                  <a:pt x="687555" y="228600"/>
                </a:lnTo>
                <a:lnTo>
                  <a:pt x="700992" y="177800"/>
                </a:lnTo>
                <a:lnTo>
                  <a:pt x="716185" y="127000"/>
                </a:lnTo>
                <a:lnTo>
                  <a:pt x="732957" y="88900"/>
                </a:lnTo>
                <a:lnTo>
                  <a:pt x="750672" y="38100"/>
                </a:lnTo>
                <a:lnTo>
                  <a:pt x="768654" y="0"/>
                </a:lnTo>
                <a:close/>
              </a:path>
              <a:path w="3629659" h="1384300">
                <a:moveTo>
                  <a:pt x="1696514" y="0"/>
                </a:moveTo>
                <a:lnTo>
                  <a:pt x="1647448" y="0"/>
                </a:lnTo>
                <a:lnTo>
                  <a:pt x="1634948" y="12700"/>
                </a:lnTo>
                <a:lnTo>
                  <a:pt x="1609900" y="63500"/>
                </a:lnTo>
                <a:lnTo>
                  <a:pt x="1584203" y="101600"/>
                </a:lnTo>
                <a:lnTo>
                  <a:pt x="1557482" y="152400"/>
                </a:lnTo>
                <a:lnTo>
                  <a:pt x="1529751" y="190500"/>
                </a:lnTo>
                <a:lnTo>
                  <a:pt x="1501022" y="228600"/>
                </a:lnTo>
                <a:lnTo>
                  <a:pt x="1471311" y="266700"/>
                </a:lnTo>
                <a:lnTo>
                  <a:pt x="1440631" y="317500"/>
                </a:lnTo>
                <a:lnTo>
                  <a:pt x="1408995" y="355600"/>
                </a:lnTo>
                <a:lnTo>
                  <a:pt x="1376418" y="393700"/>
                </a:lnTo>
                <a:lnTo>
                  <a:pt x="1342913" y="431800"/>
                </a:lnTo>
                <a:lnTo>
                  <a:pt x="1308494" y="469900"/>
                </a:lnTo>
                <a:lnTo>
                  <a:pt x="1273175" y="495300"/>
                </a:lnTo>
                <a:lnTo>
                  <a:pt x="1236970" y="533400"/>
                </a:lnTo>
                <a:lnTo>
                  <a:pt x="1199892" y="571500"/>
                </a:lnTo>
                <a:lnTo>
                  <a:pt x="1161955" y="596900"/>
                </a:lnTo>
                <a:lnTo>
                  <a:pt x="1122427" y="635000"/>
                </a:lnTo>
                <a:lnTo>
                  <a:pt x="1081937" y="660400"/>
                </a:lnTo>
                <a:lnTo>
                  <a:pt x="1040510" y="698500"/>
                </a:lnTo>
                <a:lnTo>
                  <a:pt x="998174" y="723900"/>
                </a:lnTo>
                <a:lnTo>
                  <a:pt x="954956" y="749300"/>
                </a:lnTo>
                <a:lnTo>
                  <a:pt x="910882" y="774700"/>
                </a:lnTo>
                <a:lnTo>
                  <a:pt x="865980" y="800100"/>
                </a:lnTo>
                <a:lnTo>
                  <a:pt x="832080" y="812800"/>
                </a:lnTo>
                <a:lnTo>
                  <a:pt x="797591" y="838200"/>
                </a:lnTo>
                <a:lnTo>
                  <a:pt x="726983" y="863600"/>
                </a:lnTo>
                <a:lnTo>
                  <a:pt x="839763" y="863600"/>
                </a:lnTo>
                <a:lnTo>
                  <a:pt x="886961" y="838200"/>
                </a:lnTo>
                <a:lnTo>
                  <a:pt x="933054" y="812800"/>
                </a:lnTo>
                <a:lnTo>
                  <a:pt x="977102" y="787400"/>
                </a:lnTo>
                <a:lnTo>
                  <a:pt x="1020362" y="762000"/>
                </a:lnTo>
                <a:lnTo>
                  <a:pt x="1062814" y="736600"/>
                </a:lnTo>
                <a:lnTo>
                  <a:pt x="1104437" y="698500"/>
                </a:lnTo>
                <a:lnTo>
                  <a:pt x="1145212" y="673100"/>
                </a:lnTo>
                <a:lnTo>
                  <a:pt x="1185116" y="635000"/>
                </a:lnTo>
                <a:lnTo>
                  <a:pt x="1224131" y="609600"/>
                </a:lnTo>
                <a:lnTo>
                  <a:pt x="1262235" y="571500"/>
                </a:lnTo>
                <a:lnTo>
                  <a:pt x="1299408" y="533400"/>
                </a:lnTo>
                <a:lnTo>
                  <a:pt x="1335629" y="495300"/>
                </a:lnTo>
                <a:lnTo>
                  <a:pt x="1370879" y="457200"/>
                </a:lnTo>
                <a:lnTo>
                  <a:pt x="1405135" y="419100"/>
                </a:lnTo>
                <a:lnTo>
                  <a:pt x="1438379" y="381000"/>
                </a:lnTo>
                <a:lnTo>
                  <a:pt x="1470588" y="342900"/>
                </a:lnTo>
                <a:lnTo>
                  <a:pt x="1501744" y="304800"/>
                </a:lnTo>
                <a:lnTo>
                  <a:pt x="1531825" y="266700"/>
                </a:lnTo>
                <a:lnTo>
                  <a:pt x="1560180" y="215900"/>
                </a:lnTo>
                <a:lnTo>
                  <a:pt x="1587694" y="177800"/>
                </a:lnTo>
                <a:lnTo>
                  <a:pt x="1614359" y="139700"/>
                </a:lnTo>
                <a:lnTo>
                  <a:pt x="1640170" y="101600"/>
                </a:lnTo>
                <a:lnTo>
                  <a:pt x="1665120" y="50800"/>
                </a:lnTo>
                <a:lnTo>
                  <a:pt x="1689202" y="12700"/>
                </a:lnTo>
                <a:lnTo>
                  <a:pt x="1696514" y="0"/>
                </a:lnTo>
                <a:close/>
              </a:path>
              <a:path w="3629659" h="1384300">
                <a:moveTo>
                  <a:pt x="2499508" y="0"/>
                </a:moveTo>
                <a:lnTo>
                  <a:pt x="2445119" y="0"/>
                </a:lnTo>
                <a:lnTo>
                  <a:pt x="2427902" y="25400"/>
                </a:lnTo>
                <a:lnTo>
                  <a:pt x="2398708" y="63500"/>
                </a:lnTo>
                <a:lnTo>
                  <a:pt x="2369198" y="101600"/>
                </a:lnTo>
                <a:lnTo>
                  <a:pt x="2339374" y="139700"/>
                </a:lnTo>
                <a:lnTo>
                  <a:pt x="2309237" y="177800"/>
                </a:lnTo>
                <a:lnTo>
                  <a:pt x="2278788" y="228600"/>
                </a:lnTo>
                <a:lnTo>
                  <a:pt x="2248030" y="266700"/>
                </a:lnTo>
                <a:lnTo>
                  <a:pt x="2216962" y="304800"/>
                </a:lnTo>
                <a:lnTo>
                  <a:pt x="2185587" y="342900"/>
                </a:lnTo>
                <a:lnTo>
                  <a:pt x="2153907" y="381000"/>
                </a:lnTo>
                <a:lnTo>
                  <a:pt x="2121922" y="419100"/>
                </a:lnTo>
                <a:lnTo>
                  <a:pt x="2089147" y="457200"/>
                </a:lnTo>
                <a:lnTo>
                  <a:pt x="2056021" y="495300"/>
                </a:lnTo>
                <a:lnTo>
                  <a:pt x="2022526" y="533400"/>
                </a:lnTo>
                <a:lnTo>
                  <a:pt x="1988642" y="584200"/>
                </a:lnTo>
                <a:lnTo>
                  <a:pt x="1954352" y="622300"/>
                </a:lnTo>
                <a:lnTo>
                  <a:pt x="1919637" y="660400"/>
                </a:lnTo>
                <a:lnTo>
                  <a:pt x="1884478" y="685800"/>
                </a:lnTo>
                <a:lnTo>
                  <a:pt x="1848857" y="723900"/>
                </a:lnTo>
                <a:lnTo>
                  <a:pt x="1917357" y="723900"/>
                </a:lnTo>
                <a:lnTo>
                  <a:pt x="1951606" y="685800"/>
                </a:lnTo>
                <a:lnTo>
                  <a:pt x="1985421" y="647700"/>
                </a:lnTo>
                <a:lnTo>
                  <a:pt x="2018823" y="609600"/>
                </a:lnTo>
                <a:lnTo>
                  <a:pt x="2051835" y="571500"/>
                </a:lnTo>
                <a:lnTo>
                  <a:pt x="2084477" y="533400"/>
                </a:lnTo>
                <a:lnTo>
                  <a:pt x="2116770" y="495300"/>
                </a:lnTo>
                <a:lnTo>
                  <a:pt x="2148735" y="457200"/>
                </a:lnTo>
                <a:lnTo>
                  <a:pt x="2180035" y="419100"/>
                </a:lnTo>
                <a:lnTo>
                  <a:pt x="2211041" y="381000"/>
                </a:lnTo>
                <a:lnTo>
                  <a:pt x="2241757" y="342900"/>
                </a:lnTo>
                <a:lnTo>
                  <a:pt x="2272186" y="304800"/>
                </a:lnTo>
                <a:lnTo>
                  <a:pt x="2302330" y="266700"/>
                </a:lnTo>
                <a:lnTo>
                  <a:pt x="2332191" y="228600"/>
                </a:lnTo>
                <a:lnTo>
                  <a:pt x="2361774" y="190500"/>
                </a:lnTo>
                <a:lnTo>
                  <a:pt x="2391080" y="152400"/>
                </a:lnTo>
                <a:lnTo>
                  <a:pt x="2420112" y="101600"/>
                </a:lnTo>
                <a:lnTo>
                  <a:pt x="2448873" y="63500"/>
                </a:lnTo>
                <a:lnTo>
                  <a:pt x="2477365" y="25400"/>
                </a:lnTo>
                <a:lnTo>
                  <a:pt x="24995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0347" y="121769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0246" y="9583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83551" y="1107472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8230" y="86962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96823" y="125656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34341" y="126816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9051" y="858024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7461" y="811605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4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64384" y="111327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3397" y="819149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77560" y="121189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4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7473" y="794792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04683" y="16184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5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0"/>
                </a:lnTo>
                <a:lnTo>
                  <a:pt x="8131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0432" y="690929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5479" y="783768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96798" y="5215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78817" y="12559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00864" y="51110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8041" y="143855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4" y="0"/>
                </a:moveTo>
                <a:lnTo>
                  <a:pt x="0" y="4061"/>
                </a:lnTo>
                <a:lnTo>
                  <a:pt x="2323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61381" y="104598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3654" y="982743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8779" y="110689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978" y="97694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7461" y="780287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5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4141" y="7715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85700" y="120203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68053" y="58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07883" y="47802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2151" y="172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96267" y="619606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45055" y="9284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07292" y="48789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79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78501" y="280796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52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  <a:path w="26035" h="10795">
                <a:moveTo>
                  <a:pt x="25552" y="10452"/>
                </a:moveTo>
                <a:lnTo>
                  <a:pt x="24968" y="9867"/>
                </a:lnTo>
                <a:lnTo>
                  <a:pt x="24968" y="10452"/>
                </a:lnTo>
                <a:lnTo>
                  <a:pt x="25552" y="104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12766" y="344042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36" y="0"/>
                </a:moveTo>
                <a:lnTo>
                  <a:pt x="1739" y="0"/>
                </a:lnTo>
                <a:lnTo>
                  <a:pt x="0" y="584"/>
                </a:lnTo>
                <a:lnTo>
                  <a:pt x="2336" y="0"/>
                </a:lnTo>
                <a:close/>
              </a:path>
              <a:path w="6985" h="16510">
                <a:moveTo>
                  <a:pt x="6959" y="12192"/>
                </a:moveTo>
                <a:lnTo>
                  <a:pt x="4635" y="16243"/>
                </a:lnTo>
                <a:lnTo>
                  <a:pt x="5219" y="15671"/>
                </a:lnTo>
                <a:lnTo>
                  <a:pt x="6959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01150" y="2889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02893" y="219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95100" y="61497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75478" y="511111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44451" y="1203781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5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5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8761" y="8278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60621" y="50878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46502" y="5164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0" y="0"/>
                </a:moveTo>
                <a:lnTo>
                  <a:pt x="0" y="580"/>
                </a:lnTo>
                <a:lnTo>
                  <a:pt x="1161" y="3481"/>
                </a:lnTo>
                <a:lnTo>
                  <a:pt x="1161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6808" y="5911627"/>
            <a:ext cx="3922436" cy="437536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5904865" y="13359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15"/>
                </a:moveTo>
                <a:lnTo>
                  <a:pt x="4064" y="5791"/>
                </a:lnTo>
                <a:lnTo>
                  <a:pt x="2895" y="7531"/>
                </a:lnTo>
                <a:lnTo>
                  <a:pt x="1155" y="9855"/>
                </a:lnTo>
                <a:lnTo>
                  <a:pt x="2324" y="12179"/>
                </a:lnTo>
                <a:lnTo>
                  <a:pt x="4648" y="9855"/>
                </a:lnTo>
                <a:lnTo>
                  <a:pt x="4648" y="8115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51"/>
                </a:lnTo>
                <a:lnTo>
                  <a:pt x="4064" y="5791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10"/>
                </a:moveTo>
                <a:lnTo>
                  <a:pt x="15633" y="33070"/>
                </a:lnTo>
                <a:lnTo>
                  <a:pt x="15049" y="34810"/>
                </a:lnTo>
                <a:lnTo>
                  <a:pt x="17957" y="34810"/>
                </a:lnTo>
                <a:close/>
              </a:path>
              <a:path w="19685" h="56515">
                <a:moveTo>
                  <a:pt x="19113" y="56273"/>
                </a:moveTo>
                <a:lnTo>
                  <a:pt x="17957" y="53962"/>
                </a:lnTo>
                <a:lnTo>
                  <a:pt x="17373" y="54533"/>
                </a:lnTo>
                <a:lnTo>
                  <a:pt x="17957" y="55702"/>
                </a:lnTo>
                <a:lnTo>
                  <a:pt x="19113" y="56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33093" y="110515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40287" y="386358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595"/>
                </a:moveTo>
                <a:lnTo>
                  <a:pt x="1752" y="11595"/>
                </a:lnTo>
                <a:lnTo>
                  <a:pt x="0" y="12179"/>
                </a:lnTo>
                <a:lnTo>
                  <a:pt x="2324" y="11595"/>
                </a:lnTo>
                <a:close/>
              </a:path>
              <a:path w="27304" h="55245">
                <a:moveTo>
                  <a:pt x="12433" y="53492"/>
                </a:moveTo>
                <a:lnTo>
                  <a:pt x="9880" y="53378"/>
                </a:lnTo>
                <a:lnTo>
                  <a:pt x="4064" y="54533"/>
                </a:lnTo>
                <a:lnTo>
                  <a:pt x="12433" y="53492"/>
                </a:lnTo>
                <a:close/>
              </a:path>
              <a:path w="27304" h="55245">
                <a:moveTo>
                  <a:pt x="13652" y="53543"/>
                </a:moveTo>
                <a:lnTo>
                  <a:pt x="13360" y="53378"/>
                </a:lnTo>
                <a:lnTo>
                  <a:pt x="12433" y="53492"/>
                </a:lnTo>
                <a:lnTo>
                  <a:pt x="13652" y="53543"/>
                </a:lnTo>
                <a:close/>
              </a:path>
              <a:path w="2730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7304" h="55245">
                <a:moveTo>
                  <a:pt x="26720" y="53378"/>
                </a:moveTo>
                <a:lnTo>
                  <a:pt x="22656" y="53962"/>
                </a:lnTo>
                <a:lnTo>
                  <a:pt x="13652" y="53543"/>
                </a:lnTo>
                <a:lnTo>
                  <a:pt x="16268" y="55118"/>
                </a:lnTo>
                <a:lnTo>
                  <a:pt x="23228" y="53962"/>
                </a:lnTo>
                <a:lnTo>
                  <a:pt x="26720" y="5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87678" y="81044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73368" y="99550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85592" y="55345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76642" y="8058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64226" y="8123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0"/>
                </a:lnTo>
                <a:lnTo>
                  <a:pt x="2903" y="1740"/>
                </a:lnTo>
                <a:lnTo>
                  <a:pt x="2322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98488" y="17228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0"/>
                </a:lnTo>
                <a:lnTo>
                  <a:pt x="0" y="3481"/>
                </a:lnTo>
                <a:lnTo>
                  <a:pt x="6389" y="2320"/>
                </a:lnTo>
                <a:lnTo>
                  <a:pt x="4065" y="1740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37963" y="349262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52" y="0"/>
                </a:moveTo>
                <a:lnTo>
                  <a:pt x="584" y="0"/>
                </a:lnTo>
                <a:lnTo>
                  <a:pt x="0" y="1168"/>
                </a:lnTo>
                <a:lnTo>
                  <a:pt x="584" y="584"/>
                </a:lnTo>
                <a:lnTo>
                  <a:pt x="1752" y="0"/>
                </a:lnTo>
                <a:close/>
              </a:path>
              <a:path w="13970" h="1270">
                <a:moveTo>
                  <a:pt x="13360" y="0"/>
                </a:moveTo>
                <a:lnTo>
                  <a:pt x="12204" y="0"/>
                </a:lnTo>
                <a:lnTo>
                  <a:pt x="11036" y="584"/>
                </a:lnTo>
                <a:lnTo>
                  <a:pt x="12204" y="584"/>
                </a:lnTo>
                <a:lnTo>
                  <a:pt x="133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96746" y="168224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0"/>
                </a:lnTo>
                <a:lnTo>
                  <a:pt x="580" y="3481"/>
                </a:lnTo>
                <a:lnTo>
                  <a:pt x="2323" y="4641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84403" y="101349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7925" y="126120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56656" y="1207261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27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68944" y="1260626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58748" y="107556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56659" y="12194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35997" y="1105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8949" y="1181150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64965" y="84583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33187" y="309231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43" y="13347"/>
                </a:moveTo>
                <a:lnTo>
                  <a:pt x="3479" y="13347"/>
                </a:lnTo>
                <a:lnTo>
                  <a:pt x="0" y="14503"/>
                </a:lnTo>
                <a:lnTo>
                  <a:pt x="584" y="14503"/>
                </a:lnTo>
                <a:lnTo>
                  <a:pt x="1739" y="15087"/>
                </a:lnTo>
                <a:lnTo>
                  <a:pt x="2908" y="15087"/>
                </a:lnTo>
                <a:lnTo>
                  <a:pt x="7543" y="13347"/>
                </a:lnTo>
                <a:close/>
              </a:path>
              <a:path w="10160" h="15239">
                <a:moveTo>
                  <a:pt x="9867" y="0"/>
                </a:moveTo>
                <a:lnTo>
                  <a:pt x="7543" y="2895"/>
                </a:lnTo>
                <a:lnTo>
                  <a:pt x="8712" y="2324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18572" y="856854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31449" y="58073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54002" y="1334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1"/>
                </a:lnTo>
                <a:lnTo>
                  <a:pt x="5808" y="4641"/>
                </a:lnTo>
                <a:lnTo>
                  <a:pt x="13358" y="5802"/>
                </a:lnTo>
                <a:lnTo>
                  <a:pt x="12197" y="406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99986" y="7930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94759" y="85685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32030" y="59871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41323" y="2448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0"/>
                </a:moveTo>
                <a:lnTo>
                  <a:pt x="2323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90112" y="14508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5" y="1740"/>
                </a:lnTo>
                <a:lnTo>
                  <a:pt x="4646" y="2320"/>
                </a:lnTo>
                <a:lnTo>
                  <a:pt x="4646" y="1740"/>
                </a:lnTo>
                <a:lnTo>
                  <a:pt x="4065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32030" y="18621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0"/>
                </a:lnTo>
                <a:lnTo>
                  <a:pt x="3484" y="1740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75008" y="-1727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57"/>
                </a:moveTo>
                <a:lnTo>
                  <a:pt x="0" y="55118"/>
                </a:lnTo>
                <a:lnTo>
                  <a:pt x="2324" y="56273"/>
                </a:lnTo>
                <a:lnTo>
                  <a:pt x="4064" y="56857"/>
                </a:lnTo>
                <a:close/>
              </a:path>
              <a:path w="20954" h="57150">
                <a:moveTo>
                  <a:pt x="4648" y="571"/>
                </a:moveTo>
                <a:lnTo>
                  <a:pt x="4064" y="0"/>
                </a:lnTo>
                <a:lnTo>
                  <a:pt x="3479" y="0"/>
                </a:lnTo>
                <a:lnTo>
                  <a:pt x="3479" y="571"/>
                </a:lnTo>
                <a:lnTo>
                  <a:pt x="4648" y="571"/>
                </a:lnTo>
                <a:close/>
              </a:path>
              <a:path w="20954" h="57150">
                <a:moveTo>
                  <a:pt x="20904" y="18567"/>
                </a:moveTo>
                <a:lnTo>
                  <a:pt x="19748" y="17399"/>
                </a:lnTo>
                <a:lnTo>
                  <a:pt x="18008" y="16243"/>
                </a:lnTo>
                <a:lnTo>
                  <a:pt x="18580" y="16827"/>
                </a:lnTo>
                <a:lnTo>
                  <a:pt x="18580" y="17399"/>
                </a:lnTo>
                <a:lnTo>
                  <a:pt x="19164" y="17399"/>
                </a:lnTo>
                <a:lnTo>
                  <a:pt x="20320" y="18567"/>
                </a:lnTo>
                <a:lnTo>
                  <a:pt x="20904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29707" y="18331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4" y="2320"/>
                </a:lnTo>
                <a:lnTo>
                  <a:pt x="4646" y="2901"/>
                </a:lnTo>
                <a:lnTo>
                  <a:pt x="5808" y="1740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64556" y="64413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43"/>
                </a:moveTo>
                <a:lnTo>
                  <a:pt x="1155" y="15671"/>
                </a:lnTo>
                <a:lnTo>
                  <a:pt x="0" y="15671"/>
                </a:lnTo>
                <a:lnTo>
                  <a:pt x="571" y="16243"/>
                </a:lnTo>
                <a:lnTo>
                  <a:pt x="1739" y="16243"/>
                </a:lnTo>
                <a:close/>
              </a:path>
              <a:path w="10160" h="16509">
                <a:moveTo>
                  <a:pt x="9867" y="0"/>
                </a:moveTo>
                <a:lnTo>
                  <a:pt x="7543" y="0"/>
                </a:lnTo>
                <a:lnTo>
                  <a:pt x="6388" y="584"/>
                </a:lnTo>
                <a:lnTo>
                  <a:pt x="5803" y="1168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28545" y="59233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64454" y="688034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22057" y="85859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22638" y="8936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4" y="2997"/>
                </a:moveTo>
                <a:lnTo>
                  <a:pt x="6389" y="3481"/>
                </a:lnTo>
                <a:lnTo>
                  <a:pt x="9293" y="3481"/>
                </a:lnTo>
                <a:lnTo>
                  <a:pt x="3484" y="2997"/>
                </a:lnTo>
                <a:close/>
              </a:path>
              <a:path w="9525" h="3809">
                <a:moveTo>
                  <a:pt x="2904" y="2901"/>
                </a:moveTo>
                <a:lnTo>
                  <a:pt x="2323" y="2901"/>
                </a:lnTo>
                <a:lnTo>
                  <a:pt x="3484" y="2997"/>
                </a:lnTo>
                <a:lnTo>
                  <a:pt x="2904" y="2901"/>
                </a:lnTo>
                <a:close/>
              </a:path>
              <a:path w="9525" h="3809">
                <a:moveTo>
                  <a:pt x="0" y="0"/>
                </a:moveTo>
                <a:lnTo>
                  <a:pt x="0" y="2901"/>
                </a:lnTo>
                <a:lnTo>
                  <a:pt x="2323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71959" y="697891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3121" y="92937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85799" y="1010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17400" y="858024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89865" y="101117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05066" y="834229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03459" y="18795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69" y="0"/>
                </a:moveTo>
                <a:lnTo>
                  <a:pt x="0" y="1160"/>
                </a:lnTo>
                <a:lnTo>
                  <a:pt x="1161" y="2320"/>
                </a:lnTo>
                <a:lnTo>
                  <a:pt x="13939" y="2901"/>
                </a:lnTo>
                <a:lnTo>
                  <a:pt x="10454" y="58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08698" y="21812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00567" y="43915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69" y="0"/>
                </a:moveTo>
                <a:lnTo>
                  <a:pt x="4065" y="0"/>
                </a:lnTo>
                <a:lnTo>
                  <a:pt x="0" y="2320"/>
                </a:lnTo>
                <a:lnTo>
                  <a:pt x="3484" y="174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22626" y="12011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0" y="580"/>
                </a:lnTo>
                <a:lnTo>
                  <a:pt x="10454" y="2901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03471" y="22682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68363" y="57202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1"/>
                </a:lnTo>
                <a:lnTo>
                  <a:pt x="1742" y="290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01148" y="4495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0"/>
                </a:lnTo>
                <a:lnTo>
                  <a:pt x="580" y="290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40483" y="37718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1"/>
                </a:lnTo>
                <a:lnTo>
                  <a:pt x="8131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74171" y="58595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1"/>
                </a:lnTo>
                <a:lnTo>
                  <a:pt x="0" y="6382"/>
                </a:lnTo>
                <a:lnTo>
                  <a:pt x="580" y="5802"/>
                </a:lnTo>
                <a:lnTo>
                  <a:pt x="1161" y="5802"/>
                </a:lnTo>
                <a:lnTo>
                  <a:pt x="2323" y="5222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11924" y="27615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1"/>
                </a:lnTo>
                <a:lnTo>
                  <a:pt x="3975" y="3404"/>
                </a:lnTo>
                <a:lnTo>
                  <a:pt x="0" y="0"/>
                </a:lnTo>
                <a:close/>
              </a:path>
              <a:path w="11429" h="5079">
                <a:moveTo>
                  <a:pt x="11035" y="1160"/>
                </a:moveTo>
                <a:lnTo>
                  <a:pt x="8131" y="1740"/>
                </a:lnTo>
                <a:lnTo>
                  <a:pt x="4646" y="2901"/>
                </a:lnTo>
                <a:lnTo>
                  <a:pt x="3975" y="3404"/>
                </a:lnTo>
                <a:lnTo>
                  <a:pt x="11035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42967" y="541274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57481" y="63987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05214" y="21232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16249" y="50123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58649" y="6276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01148" y="452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43547" y="54301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17971" y="22045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68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11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11"/>
                </a:moveTo>
                <a:lnTo>
                  <a:pt x="4648" y="2311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11"/>
                </a:lnTo>
                <a:close/>
              </a:path>
              <a:path w="6350" h="3810">
                <a:moveTo>
                  <a:pt x="5816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908" y="571"/>
                </a:lnTo>
                <a:lnTo>
                  <a:pt x="3492" y="571"/>
                </a:lnTo>
                <a:lnTo>
                  <a:pt x="4064" y="1155"/>
                </a:lnTo>
                <a:lnTo>
                  <a:pt x="5816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86480" y="68628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27865" y="3829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16089" y="5093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27272" y="31212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67881" y="45133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1"/>
                </a:lnTo>
                <a:lnTo>
                  <a:pt x="2323" y="3481"/>
                </a:lnTo>
                <a:lnTo>
                  <a:pt x="4065" y="1740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22626" y="27557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63235" y="449015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0"/>
                </a:lnTo>
                <a:lnTo>
                  <a:pt x="4065" y="2320"/>
                </a:lnTo>
                <a:lnTo>
                  <a:pt x="5808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40952" y="5106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6" y="6962"/>
                </a:lnTo>
                <a:lnTo>
                  <a:pt x="11616" y="5222"/>
                </a:lnTo>
                <a:lnTo>
                  <a:pt x="12197" y="4061"/>
                </a:lnTo>
                <a:lnTo>
                  <a:pt x="0" y="3481"/>
                </a:lnTo>
                <a:lnTo>
                  <a:pt x="5808" y="8703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73590" y="10676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5" y="0"/>
                </a:moveTo>
                <a:lnTo>
                  <a:pt x="0" y="1740"/>
                </a:lnTo>
                <a:lnTo>
                  <a:pt x="1742" y="116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51086" y="938654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85207" y="19665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343288" y="48499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58254" y="75881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340384" y="500657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551754" y="4646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38889" y="93807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58155" y="8829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72428" y="9864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1"/>
                </a:lnTo>
                <a:lnTo>
                  <a:pt x="1742" y="174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41064" y="1857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5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0"/>
                </a:lnTo>
                <a:lnTo>
                  <a:pt x="580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71848" y="876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82649" y="81102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39322" y="1799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4" y="0"/>
                </a:moveTo>
                <a:lnTo>
                  <a:pt x="1742" y="0"/>
                </a:lnTo>
                <a:lnTo>
                  <a:pt x="0" y="1740"/>
                </a:lnTo>
                <a:lnTo>
                  <a:pt x="2323" y="1740"/>
                </a:lnTo>
                <a:lnTo>
                  <a:pt x="2904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590083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089" y="22059"/>
                </a:moveTo>
                <a:lnTo>
                  <a:pt x="3505" y="21475"/>
                </a:lnTo>
                <a:lnTo>
                  <a:pt x="2349" y="21475"/>
                </a:lnTo>
                <a:lnTo>
                  <a:pt x="4089" y="22059"/>
                </a:lnTo>
                <a:close/>
              </a:path>
              <a:path w="10160" h="22225">
                <a:moveTo>
                  <a:pt x="8737" y="2908"/>
                </a:moveTo>
                <a:lnTo>
                  <a:pt x="4178" y="0"/>
                </a:lnTo>
                <a:lnTo>
                  <a:pt x="0" y="0"/>
                </a:lnTo>
                <a:lnTo>
                  <a:pt x="825" y="368"/>
                </a:lnTo>
                <a:lnTo>
                  <a:pt x="8737" y="2908"/>
                </a:lnTo>
                <a:close/>
              </a:path>
              <a:path w="10160" h="22225">
                <a:moveTo>
                  <a:pt x="9893" y="5816"/>
                </a:moveTo>
                <a:lnTo>
                  <a:pt x="8737" y="4648"/>
                </a:lnTo>
                <a:lnTo>
                  <a:pt x="9321" y="4076"/>
                </a:lnTo>
                <a:lnTo>
                  <a:pt x="6413" y="2908"/>
                </a:lnTo>
                <a:lnTo>
                  <a:pt x="8737" y="5232"/>
                </a:lnTo>
                <a:lnTo>
                  <a:pt x="9893" y="581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61071" y="738508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17485" y="5918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0"/>
                </a:lnTo>
                <a:lnTo>
                  <a:pt x="1742" y="232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89029" y="581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791" y="19723"/>
                </a:moveTo>
                <a:lnTo>
                  <a:pt x="8051" y="17399"/>
                </a:lnTo>
                <a:lnTo>
                  <a:pt x="5143" y="16243"/>
                </a:lnTo>
                <a:lnTo>
                  <a:pt x="5892" y="17360"/>
                </a:lnTo>
                <a:lnTo>
                  <a:pt x="2895" y="17767"/>
                </a:lnTo>
                <a:lnTo>
                  <a:pt x="0" y="18275"/>
                </a:lnTo>
                <a:lnTo>
                  <a:pt x="1079" y="19723"/>
                </a:lnTo>
                <a:lnTo>
                  <a:pt x="2235" y="19138"/>
                </a:lnTo>
                <a:lnTo>
                  <a:pt x="9791" y="19723"/>
                </a:lnTo>
                <a:close/>
              </a:path>
              <a:path w="12700" h="20320">
                <a:moveTo>
                  <a:pt x="12115" y="571"/>
                </a:moveTo>
                <a:lnTo>
                  <a:pt x="11531" y="571"/>
                </a:lnTo>
                <a:lnTo>
                  <a:pt x="10947" y="0"/>
                </a:lnTo>
                <a:lnTo>
                  <a:pt x="10375" y="0"/>
                </a:lnTo>
                <a:lnTo>
                  <a:pt x="11531" y="1155"/>
                </a:lnTo>
                <a:lnTo>
                  <a:pt x="12115" y="57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43066" y="158360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1"/>
                </a:lnTo>
                <a:lnTo>
                  <a:pt x="8712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654573" y="-2311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55"/>
                </a:lnTo>
                <a:lnTo>
                  <a:pt x="2908" y="2324"/>
                </a:lnTo>
                <a:close/>
              </a:path>
              <a:path w="27304" h="18415">
                <a:moveTo>
                  <a:pt x="14528" y="14503"/>
                </a:moveTo>
                <a:lnTo>
                  <a:pt x="11620" y="13347"/>
                </a:lnTo>
                <a:lnTo>
                  <a:pt x="14389" y="14528"/>
                </a:lnTo>
                <a:lnTo>
                  <a:pt x="14528" y="14503"/>
                </a:lnTo>
                <a:close/>
              </a:path>
              <a:path w="27304" h="18415">
                <a:moveTo>
                  <a:pt x="27254" y="12179"/>
                </a:moveTo>
                <a:lnTo>
                  <a:pt x="24257" y="10439"/>
                </a:lnTo>
                <a:lnTo>
                  <a:pt x="22517" y="9423"/>
                </a:lnTo>
                <a:lnTo>
                  <a:pt x="16319" y="6667"/>
                </a:lnTo>
                <a:lnTo>
                  <a:pt x="8915" y="4356"/>
                </a:lnTo>
                <a:lnTo>
                  <a:pt x="584" y="2895"/>
                </a:lnTo>
                <a:lnTo>
                  <a:pt x="6362" y="5905"/>
                </a:lnTo>
                <a:lnTo>
                  <a:pt x="9359" y="7835"/>
                </a:lnTo>
                <a:lnTo>
                  <a:pt x="12903" y="9753"/>
                </a:lnTo>
                <a:lnTo>
                  <a:pt x="20281" y="12763"/>
                </a:lnTo>
                <a:lnTo>
                  <a:pt x="21450" y="14503"/>
                </a:lnTo>
                <a:lnTo>
                  <a:pt x="15684" y="15087"/>
                </a:lnTo>
                <a:lnTo>
                  <a:pt x="14389" y="14528"/>
                </a:lnTo>
                <a:lnTo>
                  <a:pt x="8140" y="15671"/>
                </a:lnTo>
                <a:lnTo>
                  <a:pt x="15684" y="17983"/>
                </a:lnTo>
                <a:lnTo>
                  <a:pt x="25514" y="17983"/>
                </a:lnTo>
                <a:lnTo>
                  <a:pt x="26670" y="15087"/>
                </a:lnTo>
                <a:lnTo>
                  <a:pt x="19126" y="10439"/>
                </a:lnTo>
                <a:lnTo>
                  <a:pt x="22021" y="10439"/>
                </a:lnTo>
                <a:lnTo>
                  <a:pt x="24930" y="11607"/>
                </a:lnTo>
                <a:lnTo>
                  <a:pt x="27254" y="121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9974" y="2082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62134" y="67816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37727" y="1450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23217" y="860919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39469" y="197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57920" y="98448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76260" y="8075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56326" y="675262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27272" y="8580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554658" y="4733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81396" y="833652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59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59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59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12839" y="5686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0"/>
                </a:lnTo>
                <a:lnTo>
                  <a:pt x="5227" y="1740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38320" y="565064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43535" y="8632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339223" y="476286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68633" y="25874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84" y="1739"/>
                </a:moveTo>
                <a:lnTo>
                  <a:pt x="20320" y="0"/>
                </a:lnTo>
                <a:lnTo>
                  <a:pt x="16827" y="0"/>
                </a:lnTo>
                <a:lnTo>
                  <a:pt x="9867" y="2324"/>
                </a:lnTo>
                <a:lnTo>
                  <a:pt x="11607" y="3479"/>
                </a:lnTo>
                <a:lnTo>
                  <a:pt x="24384" y="1739"/>
                </a:lnTo>
                <a:close/>
              </a:path>
              <a:path w="44450" h="45085">
                <a:moveTo>
                  <a:pt x="28448" y="12179"/>
                </a:moveTo>
                <a:lnTo>
                  <a:pt x="22237" y="12941"/>
                </a:lnTo>
                <a:lnTo>
                  <a:pt x="18796" y="12979"/>
                </a:lnTo>
                <a:lnTo>
                  <a:pt x="14808" y="12915"/>
                </a:lnTo>
                <a:lnTo>
                  <a:pt x="6959" y="13347"/>
                </a:lnTo>
                <a:lnTo>
                  <a:pt x="5219" y="12179"/>
                </a:lnTo>
                <a:lnTo>
                  <a:pt x="9867" y="9283"/>
                </a:lnTo>
                <a:lnTo>
                  <a:pt x="14516" y="8699"/>
                </a:lnTo>
                <a:lnTo>
                  <a:pt x="11023" y="8699"/>
                </a:lnTo>
                <a:lnTo>
                  <a:pt x="16256" y="5219"/>
                </a:lnTo>
                <a:lnTo>
                  <a:pt x="8699" y="6388"/>
                </a:lnTo>
                <a:lnTo>
                  <a:pt x="0" y="11023"/>
                </a:lnTo>
                <a:lnTo>
                  <a:pt x="0" y="13931"/>
                </a:lnTo>
                <a:lnTo>
                  <a:pt x="8699" y="14503"/>
                </a:lnTo>
                <a:lnTo>
                  <a:pt x="6388" y="15671"/>
                </a:lnTo>
                <a:lnTo>
                  <a:pt x="2895" y="16243"/>
                </a:lnTo>
                <a:lnTo>
                  <a:pt x="571" y="16827"/>
                </a:lnTo>
                <a:lnTo>
                  <a:pt x="6159" y="17005"/>
                </a:lnTo>
                <a:lnTo>
                  <a:pt x="12992" y="16459"/>
                </a:lnTo>
                <a:lnTo>
                  <a:pt x="20586" y="14947"/>
                </a:lnTo>
                <a:lnTo>
                  <a:pt x="28448" y="12179"/>
                </a:lnTo>
                <a:close/>
              </a:path>
              <a:path w="44450" h="45085">
                <a:moveTo>
                  <a:pt x="33096" y="16243"/>
                </a:moveTo>
                <a:lnTo>
                  <a:pt x="32512" y="16243"/>
                </a:lnTo>
                <a:lnTo>
                  <a:pt x="31927" y="16827"/>
                </a:lnTo>
                <a:lnTo>
                  <a:pt x="33096" y="16827"/>
                </a:lnTo>
                <a:lnTo>
                  <a:pt x="33096" y="16243"/>
                </a:lnTo>
                <a:close/>
              </a:path>
              <a:path w="44450" h="45085">
                <a:moveTo>
                  <a:pt x="44132" y="38874"/>
                </a:moveTo>
                <a:lnTo>
                  <a:pt x="41224" y="37134"/>
                </a:lnTo>
                <a:lnTo>
                  <a:pt x="37744" y="37719"/>
                </a:lnTo>
                <a:lnTo>
                  <a:pt x="39116" y="38557"/>
                </a:lnTo>
                <a:lnTo>
                  <a:pt x="37007" y="40982"/>
                </a:lnTo>
                <a:lnTo>
                  <a:pt x="35128" y="43510"/>
                </a:lnTo>
                <a:lnTo>
                  <a:pt x="37160" y="44678"/>
                </a:lnTo>
                <a:lnTo>
                  <a:pt x="37744" y="42938"/>
                </a:lnTo>
                <a:lnTo>
                  <a:pt x="44132" y="3887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03125" y="6178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46675" y="41247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11"/>
                </a:moveTo>
                <a:lnTo>
                  <a:pt x="4648" y="2311"/>
                </a:lnTo>
                <a:lnTo>
                  <a:pt x="0" y="2895"/>
                </a:lnTo>
                <a:lnTo>
                  <a:pt x="3492" y="2895"/>
                </a:lnTo>
                <a:lnTo>
                  <a:pt x="7556" y="3479"/>
                </a:lnTo>
                <a:lnTo>
                  <a:pt x="7556" y="2895"/>
                </a:lnTo>
                <a:lnTo>
                  <a:pt x="8128" y="2311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71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71"/>
                </a:lnTo>
                <a:lnTo>
                  <a:pt x="9296" y="571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899650" y="19607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39136" y="36840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63876" y="1131837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31466" y="63232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79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50752" y="42290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39717" y="477446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340409" y="2089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0"/>
                </a:lnTo>
                <a:lnTo>
                  <a:pt x="4065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329373" y="260483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0" y="5802"/>
                </a:lnTo>
                <a:lnTo>
                  <a:pt x="3118" y="5283"/>
                </a:lnTo>
                <a:lnTo>
                  <a:pt x="2323" y="5222"/>
                </a:lnTo>
                <a:lnTo>
                  <a:pt x="580" y="0"/>
                </a:lnTo>
                <a:close/>
              </a:path>
              <a:path w="10160" h="6350">
                <a:moveTo>
                  <a:pt x="4210" y="5367"/>
                </a:moveTo>
                <a:lnTo>
                  <a:pt x="6389" y="5802"/>
                </a:lnTo>
                <a:lnTo>
                  <a:pt x="9873" y="5802"/>
                </a:lnTo>
                <a:lnTo>
                  <a:pt x="4210" y="5367"/>
                </a:lnTo>
                <a:close/>
              </a:path>
              <a:path w="10160" h="6350">
                <a:moveTo>
                  <a:pt x="3484" y="5222"/>
                </a:moveTo>
                <a:lnTo>
                  <a:pt x="3118" y="5283"/>
                </a:lnTo>
                <a:lnTo>
                  <a:pt x="4210" y="5367"/>
                </a:lnTo>
                <a:lnTo>
                  <a:pt x="3484" y="522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65611" y="47512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6" y="0"/>
                </a:moveTo>
                <a:lnTo>
                  <a:pt x="0" y="2901"/>
                </a:lnTo>
                <a:lnTo>
                  <a:pt x="4065" y="4641"/>
                </a:lnTo>
                <a:lnTo>
                  <a:pt x="812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7323" y="20072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19" y="1155"/>
                </a:lnTo>
                <a:lnTo>
                  <a:pt x="4648" y="0"/>
                </a:lnTo>
                <a:lnTo>
                  <a:pt x="2895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908"/>
                </a:lnTo>
                <a:lnTo>
                  <a:pt x="6388" y="2324"/>
                </a:lnTo>
                <a:close/>
              </a:path>
              <a:path w="9525" h="20320">
                <a:moveTo>
                  <a:pt x="9283" y="19735"/>
                </a:moveTo>
                <a:lnTo>
                  <a:pt x="5219" y="16243"/>
                </a:lnTo>
                <a:lnTo>
                  <a:pt x="0" y="20307"/>
                </a:lnTo>
                <a:lnTo>
                  <a:pt x="9283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50282" y="-1156"/>
            <a:ext cx="2703195" cy="1283335"/>
          </a:xfrm>
          <a:custGeom>
            <a:avLst/>
            <a:gdLst/>
            <a:ahLst/>
            <a:cxnLst/>
            <a:rect l="l" t="t" r="r" b="b"/>
            <a:pathLst>
              <a:path w="2703195" h="1283335">
                <a:moveTo>
                  <a:pt x="14236" y="51346"/>
                </a:moveTo>
                <a:lnTo>
                  <a:pt x="12128" y="38646"/>
                </a:lnTo>
                <a:lnTo>
                  <a:pt x="1739" y="38646"/>
                </a:lnTo>
                <a:lnTo>
                  <a:pt x="8661" y="51346"/>
                </a:lnTo>
                <a:lnTo>
                  <a:pt x="14236" y="51346"/>
                </a:lnTo>
                <a:close/>
              </a:path>
              <a:path w="2703195" h="1283335">
                <a:moveTo>
                  <a:pt x="38328" y="152946"/>
                </a:moveTo>
                <a:lnTo>
                  <a:pt x="26708" y="152946"/>
                </a:lnTo>
                <a:lnTo>
                  <a:pt x="31940" y="165646"/>
                </a:lnTo>
                <a:lnTo>
                  <a:pt x="38328" y="152946"/>
                </a:lnTo>
                <a:close/>
              </a:path>
              <a:path w="2703195" h="1283335">
                <a:moveTo>
                  <a:pt x="90004" y="381546"/>
                </a:moveTo>
                <a:lnTo>
                  <a:pt x="81292" y="381546"/>
                </a:lnTo>
                <a:lnTo>
                  <a:pt x="81292" y="394246"/>
                </a:lnTo>
                <a:lnTo>
                  <a:pt x="90004" y="381546"/>
                </a:lnTo>
                <a:close/>
              </a:path>
              <a:path w="2703195" h="1283335">
                <a:moveTo>
                  <a:pt x="98145" y="445046"/>
                </a:moveTo>
                <a:lnTo>
                  <a:pt x="90589" y="445046"/>
                </a:lnTo>
                <a:lnTo>
                  <a:pt x="87680" y="457746"/>
                </a:lnTo>
                <a:lnTo>
                  <a:pt x="98145" y="445046"/>
                </a:lnTo>
                <a:close/>
              </a:path>
              <a:path w="2703195" h="1283335">
                <a:moveTo>
                  <a:pt x="103949" y="381546"/>
                </a:moveTo>
                <a:lnTo>
                  <a:pt x="91173" y="394246"/>
                </a:lnTo>
                <a:lnTo>
                  <a:pt x="100469" y="394246"/>
                </a:lnTo>
                <a:lnTo>
                  <a:pt x="103949" y="381546"/>
                </a:lnTo>
                <a:close/>
              </a:path>
              <a:path w="2703195" h="1283335">
                <a:moveTo>
                  <a:pt x="230251" y="156337"/>
                </a:moveTo>
                <a:lnTo>
                  <a:pt x="226466" y="157200"/>
                </a:lnTo>
                <a:lnTo>
                  <a:pt x="229374" y="156616"/>
                </a:lnTo>
                <a:lnTo>
                  <a:pt x="230251" y="156337"/>
                </a:lnTo>
                <a:close/>
              </a:path>
              <a:path w="2703195" h="1283335">
                <a:moveTo>
                  <a:pt x="236931" y="158356"/>
                </a:moveTo>
                <a:lnTo>
                  <a:pt x="236093" y="155460"/>
                </a:lnTo>
                <a:lnTo>
                  <a:pt x="235762" y="154305"/>
                </a:lnTo>
                <a:lnTo>
                  <a:pt x="232867" y="155460"/>
                </a:lnTo>
                <a:lnTo>
                  <a:pt x="230251" y="156337"/>
                </a:lnTo>
                <a:lnTo>
                  <a:pt x="234022" y="155460"/>
                </a:lnTo>
                <a:lnTo>
                  <a:pt x="236931" y="158356"/>
                </a:lnTo>
                <a:close/>
              </a:path>
              <a:path w="2703195" h="1283335">
                <a:moveTo>
                  <a:pt x="237820" y="302475"/>
                </a:moveTo>
                <a:lnTo>
                  <a:pt x="236994" y="299694"/>
                </a:lnTo>
                <a:lnTo>
                  <a:pt x="235178" y="305346"/>
                </a:lnTo>
                <a:lnTo>
                  <a:pt x="237820" y="302475"/>
                </a:lnTo>
                <a:close/>
              </a:path>
              <a:path w="2703195" h="1283335">
                <a:moveTo>
                  <a:pt x="239255" y="292646"/>
                </a:moveTo>
                <a:lnTo>
                  <a:pt x="234899" y="292646"/>
                </a:lnTo>
                <a:lnTo>
                  <a:pt x="236994" y="299694"/>
                </a:lnTo>
                <a:lnTo>
                  <a:pt x="239255" y="292646"/>
                </a:lnTo>
                <a:close/>
              </a:path>
              <a:path w="2703195" h="1283335">
                <a:moveTo>
                  <a:pt x="248539" y="274408"/>
                </a:moveTo>
                <a:lnTo>
                  <a:pt x="245643" y="274993"/>
                </a:lnTo>
                <a:lnTo>
                  <a:pt x="248539" y="276148"/>
                </a:lnTo>
                <a:lnTo>
                  <a:pt x="248539" y="274408"/>
                </a:lnTo>
                <a:close/>
              </a:path>
              <a:path w="2703195" h="1283335">
                <a:moveTo>
                  <a:pt x="249123" y="292646"/>
                </a:moveTo>
                <a:lnTo>
                  <a:pt x="246202" y="284657"/>
                </a:lnTo>
                <a:lnTo>
                  <a:pt x="239255" y="292646"/>
                </a:lnTo>
                <a:lnTo>
                  <a:pt x="246799" y="292646"/>
                </a:lnTo>
                <a:lnTo>
                  <a:pt x="237820" y="302475"/>
                </a:lnTo>
                <a:lnTo>
                  <a:pt x="238671" y="305346"/>
                </a:lnTo>
                <a:lnTo>
                  <a:pt x="245059" y="305346"/>
                </a:lnTo>
                <a:lnTo>
                  <a:pt x="248539" y="292646"/>
                </a:lnTo>
                <a:lnTo>
                  <a:pt x="249123" y="292646"/>
                </a:lnTo>
                <a:close/>
              </a:path>
              <a:path w="2703195" h="1283335">
                <a:moveTo>
                  <a:pt x="250278" y="279946"/>
                </a:moveTo>
                <a:lnTo>
                  <a:pt x="244475" y="279946"/>
                </a:lnTo>
                <a:lnTo>
                  <a:pt x="246202" y="284657"/>
                </a:lnTo>
                <a:lnTo>
                  <a:pt x="250278" y="279946"/>
                </a:lnTo>
                <a:close/>
              </a:path>
              <a:path w="2703195" h="1283335">
                <a:moveTo>
                  <a:pt x="250278" y="276148"/>
                </a:moveTo>
                <a:lnTo>
                  <a:pt x="249123" y="275577"/>
                </a:lnTo>
                <a:lnTo>
                  <a:pt x="248539" y="276148"/>
                </a:lnTo>
                <a:lnTo>
                  <a:pt x="249123" y="276733"/>
                </a:lnTo>
                <a:lnTo>
                  <a:pt x="250278" y="276148"/>
                </a:lnTo>
                <a:close/>
              </a:path>
              <a:path w="2703195" h="1283335">
                <a:moveTo>
                  <a:pt x="255206" y="297776"/>
                </a:moveTo>
                <a:lnTo>
                  <a:pt x="252603" y="298196"/>
                </a:lnTo>
                <a:lnTo>
                  <a:pt x="254342" y="298196"/>
                </a:lnTo>
                <a:lnTo>
                  <a:pt x="255206" y="297776"/>
                </a:lnTo>
                <a:close/>
              </a:path>
              <a:path w="2703195" h="1283335">
                <a:moveTo>
                  <a:pt x="327520" y="495846"/>
                </a:moveTo>
                <a:lnTo>
                  <a:pt x="325767" y="495846"/>
                </a:lnTo>
                <a:lnTo>
                  <a:pt x="321945" y="503466"/>
                </a:lnTo>
                <a:lnTo>
                  <a:pt x="327520" y="495846"/>
                </a:lnTo>
                <a:close/>
              </a:path>
              <a:path w="2703195" h="1283335">
                <a:moveTo>
                  <a:pt x="360616" y="521246"/>
                </a:moveTo>
                <a:lnTo>
                  <a:pt x="354812" y="521246"/>
                </a:lnTo>
                <a:lnTo>
                  <a:pt x="349580" y="533946"/>
                </a:lnTo>
                <a:lnTo>
                  <a:pt x="355485" y="533946"/>
                </a:lnTo>
                <a:lnTo>
                  <a:pt x="360616" y="521246"/>
                </a:lnTo>
                <a:close/>
              </a:path>
              <a:path w="2703195" h="1283335">
                <a:moveTo>
                  <a:pt x="458177" y="508546"/>
                </a:moveTo>
                <a:lnTo>
                  <a:pt x="452551" y="508546"/>
                </a:lnTo>
                <a:lnTo>
                  <a:pt x="455269" y="521246"/>
                </a:lnTo>
                <a:lnTo>
                  <a:pt x="458177" y="508546"/>
                </a:lnTo>
                <a:close/>
              </a:path>
              <a:path w="2703195" h="1283335">
                <a:moveTo>
                  <a:pt x="462203" y="623582"/>
                </a:moveTo>
                <a:lnTo>
                  <a:pt x="461949" y="622846"/>
                </a:lnTo>
                <a:lnTo>
                  <a:pt x="461657" y="622846"/>
                </a:lnTo>
                <a:lnTo>
                  <a:pt x="462203" y="623582"/>
                </a:lnTo>
                <a:close/>
              </a:path>
              <a:path w="2703195" h="1283335">
                <a:moveTo>
                  <a:pt x="466636" y="630110"/>
                </a:moveTo>
                <a:lnTo>
                  <a:pt x="466305" y="629196"/>
                </a:lnTo>
                <a:lnTo>
                  <a:pt x="465531" y="628142"/>
                </a:lnTo>
                <a:lnTo>
                  <a:pt x="465150" y="626021"/>
                </a:lnTo>
                <a:lnTo>
                  <a:pt x="463981" y="622846"/>
                </a:lnTo>
                <a:lnTo>
                  <a:pt x="465162" y="627634"/>
                </a:lnTo>
                <a:lnTo>
                  <a:pt x="462203" y="623582"/>
                </a:lnTo>
                <a:lnTo>
                  <a:pt x="465289" y="628142"/>
                </a:lnTo>
                <a:lnTo>
                  <a:pt x="466229" y="631990"/>
                </a:lnTo>
                <a:lnTo>
                  <a:pt x="465620" y="628624"/>
                </a:lnTo>
                <a:lnTo>
                  <a:pt x="466636" y="630110"/>
                </a:lnTo>
                <a:close/>
              </a:path>
              <a:path w="2703195" h="1283335">
                <a:moveTo>
                  <a:pt x="468299" y="631926"/>
                </a:moveTo>
                <a:lnTo>
                  <a:pt x="464566" y="622846"/>
                </a:lnTo>
                <a:lnTo>
                  <a:pt x="465150" y="626021"/>
                </a:lnTo>
                <a:lnTo>
                  <a:pt x="466305" y="629196"/>
                </a:lnTo>
                <a:lnTo>
                  <a:pt x="468299" y="631926"/>
                </a:lnTo>
                <a:close/>
              </a:path>
              <a:path w="2703195" h="1283335">
                <a:moveTo>
                  <a:pt x="473062" y="551116"/>
                </a:moveTo>
                <a:lnTo>
                  <a:pt x="469785" y="546646"/>
                </a:lnTo>
                <a:lnTo>
                  <a:pt x="471246" y="552996"/>
                </a:lnTo>
                <a:lnTo>
                  <a:pt x="473062" y="551116"/>
                </a:lnTo>
                <a:close/>
              </a:path>
              <a:path w="2703195" h="1283335">
                <a:moveTo>
                  <a:pt x="474433" y="241846"/>
                </a:moveTo>
                <a:lnTo>
                  <a:pt x="468630" y="229146"/>
                </a:lnTo>
                <a:lnTo>
                  <a:pt x="467474" y="241846"/>
                </a:lnTo>
                <a:lnTo>
                  <a:pt x="474433" y="241846"/>
                </a:lnTo>
                <a:close/>
              </a:path>
              <a:path w="2703195" h="1283335">
                <a:moveTo>
                  <a:pt x="483146" y="102146"/>
                </a:moveTo>
                <a:lnTo>
                  <a:pt x="475018" y="89446"/>
                </a:lnTo>
                <a:lnTo>
                  <a:pt x="478497" y="102146"/>
                </a:lnTo>
                <a:lnTo>
                  <a:pt x="483146" y="102146"/>
                </a:lnTo>
                <a:close/>
              </a:path>
              <a:path w="2703195" h="1283335">
                <a:moveTo>
                  <a:pt x="489318" y="178346"/>
                </a:moveTo>
                <a:lnTo>
                  <a:pt x="481901" y="165646"/>
                </a:lnTo>
                <a:lnTo>
                  <a:pt x="477926" y="178346"/>
                </a:lnTo>
                <a:lnTo>
                  <a:pt x="489318" y="178346"/>
                </a:lnTo>
                <a:close/>
              </a:path>
              <a:path w="2703195" h="1283335">
                <a:moveTo>
                  <a:pt x="494245" y="279946"/>
                </a:moveTo>
                <a:lnTo>
                  <a:pt x="490118" y="267246"/>
                </a:lnTo>
                <a:lnTo>
                  <a:pt x="493610" y="279946"/>
                </a:lnTo>
                <a:lnTo>
                  <a:pt x="494245" y="279946"/>
                </a:lnTo>
                <a:close/>
              </a:path>
              <a:path w="2703195" h="1283335">
                <a:moveTo>
                  <a:pt x="603910" y="978446"/>
                </a:moveTo>
                <a:lnTo>
                  <a:pt x="603326" y="965746"/>
                </a:lnTo>
                <a:lnTo>
                  <a:pt x="601891" y="978446"/>
                </a:lnTo>
                <a:lnTo>
                  <a:pt x="603910" y="978446"/>
                </a:lnTo>
                <a:close/>
              </a:path>
              <a:path w="2703195" h="1283335">
                <a:moveTo>
                  <a:pt x="686968" y="610146"/>
                </a:moveTo>
                <a:lnTo>
                  <a:pt x="676516" y="610146"/>
                </a:lnTo>
                <a:lnTo>
                  <a:pt x="680580" y="622846"/>
                </a:lnTo>
                <a:lnTo>
                  <a:pt x="686968" y="610146"/>
                </a:lnTo>
                <a:close/>
              </a:path>
              <a:path w="2703195" h="1283335">
                <a:moveTo>
                  <a:pt x="691032" y="203746"/>
                </a:moveTo>
                <a:lnTo>
                  <a:pt x="689876" y="191046"/>
                </a:lnTo>
                <a:lnTo>
                  <a:pt x="685812" y="191046"/>
                </a:lnTo>
                <a:lnTo>
                  <a:pt x="691032" y="203746"/>
                </a:lnTo>
                <a:close/>
              </a:path>
              <a:path w="2703195" h="1283335">
                <a:moveTo>
                  <a:pt x="693356" y="305346"/>
                </a:moveTo>
                <a:lnTo>
                  <a:pt x="686384" y="305346"/>
                </a:lnTo>
                <a:lnTo>
                  <a:pt x="693356" y="318046"/>
                </a:lnTo>
                <a:lnTo>
                  <a:pt x="693356" y="305346"/>
                </a:lnTo>
                <a:close/>
              </a:path>
              <a:path w="2703195" h="1283335">
                <a:moveTo>
                  <a:pt x="733348" y="1082954"/>
                </a:moveTo>
                <a:lnTo>
                  <a:pt x="725881" y="1092746"/>
                </a:lnTo>
                <a:lnTo>
                  <a:pt x="731113" y="1092746"/>
                </a:lnTo>
                <a:lnTo>
                  <a:pt x="733348" y="1082954"/>
                </a:lnTo>
                <a:close/>
              </a:path>
              <a:path w="2703195" h="1283335">
                <a:moveTo>
                  <a:pt x="734009" y="1080046"/>
                </a:moveTo>
                <a:lnTo>
                  <a:pt x="733348" y="1082954"/>
                </a:lnTo>
                <a:lnTo>
                  <a:pt x="734009" y="1082090"/>
                </a:lnTo>
                <a:lnTo>
                  <a:pt x="734009" y="1080046"/>
                </a:lnTo>
                <a:close/>
              </a:path>
              <a:path w="2703195" h="1283335">
                <a:moveTo>
                  <a:pt x="747953" y="813346"/>
                </a:moveTo>
                <a:lnTo>
                  <a:pt x="746798" y="813346"/>
                </a:lnTo>
                <a:lnTo>
                  <a:pt x="740981" y="826046"/>
                </a:lnTo>
                <a:lnTo>
                  <a:pt x="744232" y="823506"/>
                </a:lnTo>
                <a:lnTo>
                  <a:pt x="747953" y="813346"/>
                </a:lnTo>
                <a:close/>
              </a:path>
              <a:path w="2703195" h="1283335">
                <a:moveTo>
                  <a:pt x="757250" y="813346"/>
                </a:moveTo>
                <a:lnTo>
                  <a:pt x="756666" y="813346"/>
                </a:lnTo>
                <a:lnTo>
                  <a:pt x="756539" y="813904"/>
                </a:lnTo>
                <a:lnTo>
                  <a:pt x="757250" y="813346"/>
                </a:lnTo>
                <a:close/>
              </a:path>
              <a:path w="2703195" h="1283335">
                <a:moveTo>
                  <a:pt x="761314" y="813346"/>
                </a:moveTo>
                <a:lnTo>
                  <a:pt x="754926" y="826046"/>
                </a:lnTo>
                <a:lnTo>
                  <a:pt x="755510" y="826046"/>
                </a:lnTo>
                <a:lnTo>
                  <a:pt x="761314" y="813346"/>
                </a:lnTo>
                <a:close/>
              </a:path>
              <a:path w="2703195" h="1283335">
                <a:moveTo>
                  <a:pt x="767207" y="165646"/>
                </a:moveTo>
                <a:lnTo>
                  <a:pt x="760730" y="152946"/>
                </a:lnTo>
                <a:lnTo>
                  <a:pt x="764222" y="165646"/>
                </a:lnTo>
                <a:lnTo>
                  <a:pt x="767207" y="165646"/>
                </a:lnTo>
                <a:close/>
              </a:path>
              <a:path w="2703195" h="1283335">
                <a:moveTo>
                  <a:pt x="798868" y="1118146"/>
                </a:moveTo>
                <a:lnTo>
                  <a:pt x="795007" y="1118146"/>
                </a:lnTo>
                <a:lnTo>
                  <a:pt x="793838" y="1130846"/>
                </a:lnTo>
                <a:lnTo>
                  <a:pt x="798868" y="1118146"/>
                </a:lnTo>
                <a:close/>
              </a:path>
              <a:path w="2703195" h="1283335">
                <a:moveTo>
                  <a:pt x="799642" y="889546"/>
                </a:moveTo>
                <a:lnTo>
                  <a:pt x="795578" y="889546"/>
                </a:lnTo>
                <a:lnTo>
                  <a:pt x="795578" y="896391"/>
                </a:lnTo>
                <a:lnTo>
                  <a:pt x="799642" y="889546"/>
                </a:lnTo>
                <a:close/>
              </a:path>
              <a:path w="2703195" h="1283335">
                <a:moveTo>
                  <a:pt x="807059" y="1127671"/>
                </a:moveTo>
                <a:lnTo>
                  <a:pt x="805459" y="1130846"/>
                </a:lnTo>
                <a:lnTo>
                  <a:pt x="806030" y="1130846"/>
                </a:lnTo>
                <a:lnTo>
                  <a:pt x="807059" y="1127671"/>
                </a:lnTo>
                <a:close/>
              </a:path>
              <a:path w="2703195" h="1283335">
                <a:moveTo>
                  <a:pt x="817067" y="753021"/>
                </a:moveTo>
                <a:lnTo>
                  <a:pt x="816495" y="753021"/>
                </a:lnTo>
                <a:lnTo>
                  <a:pt x="815911" y="753592"/>
                </a:lnTo>
                <a:lnTo>
                  <a:pt x="816495" y="753592"/>
                </a:lnTo>
                <a:lnTo>
                  <a:pt x="817067" y="753021"/>
                </a:lnTo>
                <a:close/>
              </a:path>
              <a:path w="2703195" h="1283335">
                <a:moveTo>
                  <a:pt x="817067" y="699046"/>
                </a:moveTo>
                <a:lnTo>
                  <a:pt x="816648" y="697522"/>
                </a:lnTo>
                <a:lnTo>
                  <a:pt x="815327" y="699046"/>
                </a:lnTo>
                <a:lnTo>
                  <a:pt x="817067" y="699046"/>
                </a:lnTo>
                <a:close/>
              </a:path>
              <a:path w="2703195" h="1283335">
                <a:moveTo>
                  <a:pt x="842035" y="800646"/>
                </a:moveTo>
                <a:lnTo>
                  <a:pt x="839724" y="800646"/>
                </a:lnTo>
                <a:lnTo>
                  <a:pt x="833869" y="813346"/>
                </a:lnTo>
                <a:lnTo>
                  <a:pt x="842035" y="800646"/>
                </a:lnTo>
                <a:close/>
              </a:path>
              <a:path w="2703195" h="1283335">
                <a:moveTo>
                  <a:pt x="843343" y="813346"/>
                </a:moveTo>
                <a:lnTo>
                  <a:pt x="840841" y="813346"/>
                </a:lnTo>
                <a:lnTo>
                  <a:pt x="836777" y="826046"/>
                </a:lnTo>
                <a:lnTo>
                  <a:pt x="836917" y="826046"/>
                </a:lnTo>
                <a:lnTo>
                  <a:pt x="843343" y="813346"/>
                </a:lnTo>
                <a:close/>
              </a:path>
              <a:path w="2703195" h="1283335">
                <a:moveTo>
                  <a:pt x="923899" y="1003846"/>
                </a:moveTo>
                <a:lnTo>
                  <a:pt x="923315" y="1003846"/>
                </a:lnTo>
                <a:lnTo>
                  <a:pt x="922439" y="1007021"/>
                </a:lnTo>
                <a:lnTo>
                  <a:pt x="923899" y="1003846"/>
                </a:lnTo>
                <a:close/>
              </a:path>
              <a:path w="2703195" h="1283335">
                <a:moveTo>
                  <a:pt x="934935" y="1003846"/>
                </a:moveTo>
                <a:lnTo>
                  <a:pt x="930414" y="1016546"/>
                </a:lnTo>
                <a:lnTo>
                  <a:pt x="934351" y="1016546"/>
                </a:lnTo>
                <a:lnTo>
                  <a:pt x="934935" y="1003846"/>
                </a:lnTo>
                <a:close/>
              </a:path>
              <a:path w="2703195" h="1283335">
                <a:moveTo>
                  <a:pt x="1016825" y="1219746"/>
                </a:moveTo>
                <a:lnTo>
                  <a:pt x="1015085" y="1219746"/>
                </a:lnTo>
                <a:lnTo>
                  <a:pt x="1012761" y="1232446"/>
                </a:lnTo>
                <a:lnTo>
                  <a:pt x="1016825" y="1219746"/>
                </a:lnTo>
                <a:close/>
              </a:path>
              <a:path w="2703195" h="1283335">
                <a:moveTo>
                  <a:pt x="1028446" y="1207046"/>
                </a:moveTo>
                <a:lnTo>
                  <a:pt x="1019149" y="1207046"/>
                </a:lnTo>
                <a:lnTo>
                  <a:pt x="1017409" y="1219746"/>
                </a:lnTo>
                <a:lnTo>
                  <a:pt x="1020889" y="1219746"/>
                </a:lnTo>
                <a:lnTo>
                  <a:pt x="1018565" y="1232446"/>
                </a:lnTo>
                <a:lnTo>
                  <a:pt x="1022629" y="1232446"/>
                </a:lnTo>
                <a:lnTo>
                  <a:pt x="1024382" y="1219746"/>
                </a:lnTo>
                <a:lnTo>
                  <a:pt x="1025537" y="1219746"/>
                </a:lnTo>
                <a:lnTo>
                  <a:pt x="1028446" y="1207046"/>
                </a:lnTo>
                <a:close/>
              </a:path>
              <a:path w="2703195" h="1283335">
                <a:moveTo>
                  <a:pt x="1029017" y="1219746"/>
                </a:moveTo>
                <a:lnTo>
                  <a:pt x="1027861" y="1219746"/>
                </a:lnTo>
                <a:lnTo>
                  <a:pt x="1022629" y="1232446"/>
                </a:lnTo>
                <a:lnTo>
                  <a:pt x="1029017" y="1219746"/>
                </a:lnTo>
                <a:close/>
              </a:path>
              <a:path w="2703195" h="1283335">
                <a:moveTo>
                  <a:pt x="1032510" y="1219746"/>
                </a:moveTo>
                <a:lnTo>
                  <a:pt x="1031341" y="1207046"/>
                </a:lnTo>
                <a:lnTo>
                  <a:pt x="1031341" y="1219746"/>
                </a:lnTo>
                <a:lnTo>
                  <a:pt x="1032510" y="1219746"/>
                </a:lnTo>
                <a:close/>
              </a:path>
              <a:path w="2703195" h="1283335">
                <a:moveTo>
                  <a:pt x="1060386" y="1255306"/>
                </a:moveTo>
                <a:lnTo>
                  <a:pt x="1059802" y="1257846"/>
                </a:lnTo>
                <a:lnTo>
                  <a:pt x="1060386" y="1257846"/>
                </a:lnTo>
                <a:lnTo>
                  <a:pt x="1060386" y="1255306"/>
                </a:lnTo>
                <a:close/>
              </a:path>
              <a:path w="2703195" h="1283335">
                <a:moveTo>
                  <a:pt x="1063244" y="38646"/>
                </a:moveTo>
                <a:lnTo>
                  <a:pt x="1058646" y="38646"/>
                </a:lnTo>
                <a:lnTo>
                  <a:pt x="1063244" y="51346"/>
                </a:lnTo>
                <a:lnTo>
                  <a:pt x="1063244" y="38646"/>
                </a:lnTo>
                <a:close/>
              </a:path>
              <a:path w="2703195" h="1283335">
                <a:moveTo>
                  <a:pt x="1068463" y="635546"/>
                </a:moveTo>
                <a:lnTo>
                  <a:pt x="1067041" y="633387"/>
                </a:lnTo>
                <a:lnTo>
                  <a:pt x="1066152" y="635546"/>
                </a:lnTo>
                <a:lnTo>
                  <a:pt x="1068463" y="635546"/>
                </a:lnTo>
                <a:close/>
              </a:path>
              <a:path w="2703195" h="1283335">
                <a:moveTo>
                  <a:pt x="1071372" y="1245146"/>
                </a:moveTo>
                <a:lnTo>
                  <a:pt x="1070508" y="1246428"/>
                </a:lnTo>
                <a:lnTo>
                  <a:pt x="1071181" y="1249387"/>
                </a:lnTo>
                <a:lnTo>
                  <a:pt x="1071372" y="1245146"/>
                </a:lnTo>
                <a:close/>
              </a:path>
              <a:path w="2703195" h="1283335">
                <a:moveTo>
                  <a:pt x="1073111" y="1257846"/>
                </a:moveTo>
                <a:lnTo>
                  <a:pt x="1071181" y="1249387"/>
                </a:lnTo>
                <a:lnTo>
                  <a:pt x="1070787" y="1257846"/>
                </a:lnTo>
                <a:lnTo>
                  <a:pt x="1073111" y="1257846"/>
                </a:lnTo>
                <a:close/>
              </a:path>
              <a:path w="2703195" h="1283335">
                <a:moveTo>
                  <a:pt x="1077760" y="64046"/>
                </a:moveTo>
                <a:lnTo>
                  <a:pt x="1069632" y="64046"/>
                </a:lnTo>
                <a:lnTo>
                  <a:pt x="1072540" y="76746"/>
                </a:lnTo>
                <a:lnTo>
                  <a:pt x="1073111" y="76746"/>
                </a:lnTo>
                <a:lnTo>
                  <a:pt x="1077760" y="64046"/>
                </a:lnTo>
                <a:close/>
              </a:path>
              <a:path w="2703195" h="1283335">
                <a:moveTo>
                  <a:pt x="1137005" y="1270546"/>
                </a:moveTo>
                <a:lnTo>
                  <a:pt x="1136650" y="1270546"/>
                </a:lnTo>
                <a:lnTo>
                  <a:pt x="1135265" y="1283246"/>
                </a:lnTo>
                <a:lnTo>
                  <a:pt x="1137005" y="1270546"/>
                </a:lnTo>
                <a:close/>
              </a:path>
              <a:path w="2703195" h="1283335">
                <a:moveTo>
                  <a:pt x="1269428" y="203619"/>
                </a:moveTo>
                <a:lnTo>
                  <a:pt x="1263218" y="202844"/>
                </a:lnTo>
                <a:lnTo>
                  <a:pt x="1259776" y="202171"/>
                </a:lnTo>
                <a:lnTo>
                  <a:pt x="1255788" y="201498"/>
                </a:lnTo>
                <a:lnTo>
                  <a:pt x="1247940" y="200723"/>
                </a:lnTo>
                <a:lnTo>
                  <a:pt x="1246200" y="198983"/>
                </a:lnTo>
                <a:lnTo>
                  <a:pt x="1252004" y="197243"/>
                </a:lnTo>
                <a:lnTo>
                  <a:pt x="1256080" y="197243"/>
                </a:lnTo>
                <a:lnTo>
                  <a:pt x="1252588" y="196659"/>
                </a:lnTo>
                <a:lnTo>
                  <a:pt x="1258392" y="194335"/>
                </a:lnTo>
                <a:lnTo>
                  <a:pt x="1250848" y="194335"/>
                </a:lnTo>
                <a:lnTo>
                  <a:pt x="1241552" y="197243"/>
                </a:lnTo>
                <a:lnTo>
                  <a:pt x="1240967" y="200139"/>
                </a:lnTo>
                <a:lnTo>
                  <a:pt x="1249108" y="202463"/>
                </a:lnTo>
                <a:lnTo>
                  <a:pt x="1246200" y="203047"/>
                </a:lnTo>
                <a:lnTo>
                  <a:pt x="1240967" y="203047"/>
                </a:lnTo>
                <a:lnTo>
                  <a:pt x="1246479" y="204190"/>
                </a:lnTo>
                <a:lnTo>
                  <a:pt x="1253248" y="204851"/>
                </a:lnTo>
                <a:lnTo>
                  <a:pt x="1260983" y="204749"/>
                </a:lnTo>
                <a:lnTo>
                  <a:pt x="1269428" y="203619"/>
                </a:lnTo>
                <a:close/>
              </a:path>
              <a:path w="2703195" h="1283335">
                <a:moveTo>
                  <a:pt x="1270596" y="205943"/>
                </a:moveTo>
                <a:lnTo>
                  <a:pt x="1267688" y="205359"/>
                </a:lnTo>
                <a:lnTo>
                  <a:pt x="1270596" y="207098"/>
                </a:lnTo>
                <a:lnTo>
                  <a:pt x="1270596" y="205943"/>
                </a:lnTo>
                <a:close/>
              </a:path>
              <a:path w="2703195" h="1283335">
                <a:moveTo>
                  <a:pt x="1271752" y="207683"/>
                </a:moveTo>
                <a:lnTo>
                  <a:pt x="1270596" y="207098"/>
                </a:lnTo>
                <a:lnTo>
                  <a:pt x="1270596" y="207683"/>
                </a:lnTo>
                <a:lnTo>
                  <a:pt x="1271752" y="207683"/>
                </a:lnTo>
                <a:close/>
              </a:path>
              <a:path w="2703195" h="1283335">
                <a:moveTo>
                  <a:pt x="1273505" y="207683"/>
                </a:moveTo>
                <a:lnTo>
                  <a:pt x="1271752" y="207683"/>
                </a:lnTo>
                <a:lnTo>
                  <a:pt x="1272921" y="208267"/>
                </a:lnTo>
                <a:lnTo>
                  <a:pt x="1273505" y="207683"/>
                </a:lnTo>
                <a:close/>
              </a:path>
              <a:path w="2703195" h="1283335">
                <a:moveTo>
                  <a:pt x="1279893" y="231470"/>
                </a:moveTo>
                <a:lnTo>
                  <a:pt x="1277569" y="229730"/>
                </a:lnTo>
                <a:lnTo>
                  <a:pt x="1274076" y="229730"/>
                </a:lnTo>
                <a:lnTo>
                  <a:pt x="1275283" y="230898"/>
                </a:lnTo>
                <a:lnTo>
                  <a:pt x="1272768" y="232918"/>
                </a:lnTo>
                <a:lnTo>
                  <a:pt x="1270482" y="234950"/>
                </a:lnTo>
                <a:lnTo>
                  <a:pt x="1272336" y="236118"/>
                </a:lnTo>
                <a:lnTo>
                  <a:pt x="1272921" y="234378"/>
                </a:lnTo>
                <a:lnTo>
                  <a:pt x="1279893" y="231470"/>
                </a:lnTo>
                <a:close/>
              </a:path>
              <a:path w="2703195" h="1283335">
                <a:moveTo>
                  <a:pt x="1289177" y="25946"/>
                </a:moveTo>
                <a:lnTo>
                  <a:pt x="1286281" y="13246"/>
                </a:lnTo>
                <a:lnTo>
                  <a:pt x="1275245" y="13246"/>
                </a:lnTo>
                <a:lnTo>
                  <a:pt x="1289177" y="25946"/>
                </a:lnTo>
                <a:close/>
              </a:path>
              <a:path w="2703195" h="1283335">
                <a:moveTo>
                  <a:pt x="1328051" y="470446"/>
                </a:moveTo>
                <a:lnTo>
                  <a:pt x="1322819" y="457746"/>
                </a:lnTo>
                <a:lnTo>
                  <a:pt x="1322412" y="459244"/>
                </a:lnTo>
                <a:lnTo>
                  <a:pt x="1328051" y="470446"/>
                </a:lnTo>
                <a:close/>
              </a:path>
              <a:path w="2703195" h="1283335">
                <a:moveTo>
                  <a:pt x="1348689" y="947191"/>
                </a:moveTo>
                <a:lnTo>
                  <a:pt x="1348371" y="940346"/>
                </a:lnTo>
                <a:lnTo>
                  <a:pt x="1344307" y="940346"/>
                </a:lnTo>
                <a:lnTo>
                  <a:pt x="1348689" y="947191"/>
                </a:lnTo>
                <a:close/>
              </a:path>
              <a:path w="2703195" h="1283335">
                <a:moveTo>
                  <a:pt x="1350162" y="949490"/>
                </a:moveTo>
                <a:lnTo>
                  <a:pt x="1348689" y="947191"/>
                </a:lnTo>
                <a:lnTo>
                  <a:pt x="1348905" y="951992"/>
                </a:lnTo>
                <a:lnTo>
                  <a:pt x="1350162" y="949490"/>
                </a:lnTo>
                <a:close/>
              </a:path>
              <a:path w="2703195" h="1283335">
                <a:moveTo>
                  <a:pt x="1366380" y="0"/>
                </a:moveTo>
                <a:lnTo>
                  <a:pt x="1358252" y="4064"/>
                </a:lnTo>
                <a:lnTo>
                  <a:pt x="1359992" y="4064"/>
                </a:lnTo>
                <a:lnTo>
                  <a:pt x="1362900" y="2908"/>
                </a:lnTo>
                <a:lnTo>
                  <a:pt x="1366380" y="0"/>
                </a:lnTo>
                <a:close/>
              </a:path>
              <a:path w="2703195" h="1283335">
                <a:moveTo>
                  <a:pt x="1366964" y="0"/>
                </a:moveTo>
                <a:lnTo>
                  <a:pt x="1366380" y="0"/>
                </a:lnTo>
                <a:lnTo>
                  <a:pt x="1366964" y="584"/>
                </a:lnTo>
                <a:lnTo>
                  <a:pt x="1366964" y="0"/>
                </a:lnTo>
                <a:close/>
              </a:path>
              <a:path w="2703195" h="1283335">
                <a:moveTo>
                  <a:pt x="1369872" y="2324"/>
                </a:moveTo>
                <a:lnTo>
                  <a:pt x="1368704" y="1739"/>
                </a:lnTo>
                <a:lnTo>
                  <a:pt x="1367548" y="584"/>
                </a:lnTo>
                <a:lnTo>
                  <a:pt x="1366380" y="1739"/>
                </a:lnTo>
                <a:lnTo>
                  <a:pt x="1364056" y="3479"/>
                </a:lnTo>
                <a:lnTo>
                  <a:pt x="1359408" y="5232"/>
                </a:lnTo>
                <a:lnTo>
                  <a:pt x="1362900" y="5232"/>
                </a:lnTo>
                <a:lnTo>
                  <a:pt x="1367548" y="2908"/>
                </a:lnTo>
                <a:lnTo>
                  <a:pt x="1369872" y="2324"/>
                </a:lnTo>
                <a:close/>
              </a:path>
              <a:path w="2703195" h="1283335">
                <a:moveTo>
                  <a:pt x="1376260" y="13246"/>
                </a:moveTo>
                <a:lnTo>
                  <a:pt x="1372527" y="13246"/>
                </a:lnTo>
                <a:lnTo>
                  <a:pt x="1366964" y="25946"/>
                </a:lnTo>
                <a:lnTo>
                  <a:pt x="1371612" y="25946"/>
                </a:lnTo>
                <a:lnTo>
                  <a:pt x="1376260" y="13246"/>
                </a:lnTo>
                <a:close/>
              </a:path>
              <a:path w="2703195" h="1283335">
                <a:moveTo>
                  <a:pt x="1393685" y="13246"/>
                </a:moveTo>
                <a:lnTo>
                  <a:pt x="1384973" y="13246"/>
                </a:lnTo>
                <a:lnTo>
                  <a:pt x="1384973" y="25946"/>
                </a:lnTo>
                <a:lnTo>
                  <a:pt x="1386128" y="25946"/>
                </a:lnTo>
                <a:lnTo>
                  <a:pt x="1393685" y="13246"/>
                </a:lnTo>
                <a:close/>
              </a:path>
              <a:path w="2703195" h="1283335">
                <a:moveTo>
                  <a:pt x="1394980" y="29121"/>
                </a:moveTo>
                <a:lnTo>
                  <a:pt x="1388452" y="38646"/>
                </a:lnTo>
                <a:lnTo>
                  <a:pt x="1390192" y="38646"/>
                </a:lnTo>
                <a:lnTo>
                  <a:pt x="1394980" y="29121"/>
                </a:lnTo>
                <a:close/>
              </a:path>
              <a:path w="2703195" h="1283335">
                <a:moveTo>
                  <a:pt x="1418183" y="120624"/>
                </a:moveTo>
                <a:lnTo>
                  <a:pt x="1413433" y="127546"/>
                </a:lnTo>
                <a:lnTo>
                  <a:pt x="1416913" y="127546"/>
                </a:lnTo>
                <a:lnTo>
                  <a:pt x="1418183" y="120624"/>
                </a:lnTo>
                <a:close/>
              </a:path>
              <a:path w="2703195" h="1283335">
                <a:moveTo>
                  <a:pt x="1422146" y="114846"/>
                </a:moveTo>
                <a:lnTo>
                  <a:pt x="1419237" y="114846"/>
                </a:lnTo>
                <a:lnTo>
                  <a:pt x="1418183" y="120624"/>
                </a:lnTo>
                <a:lnTo>
                  <a:pt x="1422146" y="114846"/>
                </a:lnTo>
                <a:close/>
              </a:path>
              <a:path w="2703195" h="1283335">
                <a:moveTo>
                  <a:pt x="1426210" y="134035"/>
                </a:moveTo>
                <a:lnTo>
                  <a:pt x="1425625" y="134620"/>
                </a:lnTo>
                <a:lnTo>
                  <a:pt x="1426210" y="134620"/>
                </a:lnTo>
                <a:lnTo>
                  <a:pt x="1426210" y="134035"/>
                </a:lnTo>
                <a:close/>
              </a:path>
              <a:path w="2703195" h="1283335">
                <a:moveTo>
                  <a:pt x="1426781" y="165646"/>
                </a:moveTo>
                <a:lnTo>
                  <a:pt x="1426210" y="165646"/>
                </a:lnTo>
                <a:lnTo>
                  <a:pt x="1419237" y="178346"/>
                </a:lnTo>
                <a:lnTo>
                  <a:pt x="1426781" y="165646"/>
                </a:lnTo>
                <a:close/>
              </a:path>
              <a:path w="2703195" h="1283335">
                <a:moveTo>
                  <a:pt x="1435493" y="135204"/>
                </a:moveTo>
                <a:lnTo>
                  <a:pt x="1434922" y="135775"/>
                </a:lnTo>
                <a:lnTo>
                  <a:pt x="1435493" y="135775"/>
                </a:lnTo>
                <a:lnTo>
                  <a:pt x="1435493" y="135204"/>
                </a:lnTo>
                <a:close/>
              </a:path>
              <a:path w="2703195" h="1283335">
                <a:moveTo>
                  <a:pt x="1437817" y="143852"/>
                </a:moveTo>
                <a:lnTo>
                  <a:pt x="1436077" y="143852"/>
                </a:lnTo>
                <a:lnTo>
                  <a:pt x="1436077" y="144437"/>
                </a:lnTo>
                <a:lnTo>
                  <a:pt x="1437246" y="144437"/>
                </a:lnTo>
                <a:lnTo>
                  <a:pt x="1437817" y="143852"/>
                </a:lnTo>
                <a:close/>
              </a:path>
              <a:path w="2703195" h="1283335">
                <a:moveTo>
                  <a:pt x="1450022" y="254546"/>
                </a:moveTo>
                <a:lnTo>
                  <a:pt x="1436077" y="254546"/>
                </a:lnTo>
                <a:lnTo>
                  <a:pt x="1436662" y="267246"/>
                </a:lnTo>
                <a:lnTo>
                  <a:pt x="1450022" y="254546"/>
                </a:lnTo>
                <a:close/>
              </a:path>
              <a:path w="2703195" h="1283335">
                <a:moveTo>
                  <a:pt x="1453502" y="147332"/>
                </a:moveTo>
                <a:lnTo>
                  <a:pt x="1451762" y="146761"/>
                </a:lnTo>
                <a:lnTo>
                  <a:pt x="1440141" y="150825"/>
                </a:lnTo>
                <a:lnTo>
                  <a:pt x="1443634" y="150825"/>
                </a:lnTo>
                <a:lnTo>
                  <a:pt x="1446530" y="150241"/>
                </a:lnTo>
                <a:lnTo>
                  <a:pt x="1453502" y="147332"/>
                </a:lnTo>
                <a:close/>
              </a:path>
              <a:path w="2703195" h="1283335">
                <a:moveTo>
                  <a:pt x="1470926" y="279946"/>
                </a:moveTo>
                <a:lnTo>
                  <a:pt x="1462862" y="292646"/>
                </a:lnTo>
                <a:lnTo>
                  <a:pt x="1467446" y="292646"/>
                </a:lnTo>
                <a:lnTo>
                  <a:pt x="1470926" y="279946"/>
                </a:lnTo>
                <a:close/>
              </a:path>
              <a:path w="2703195" h="1283335">
                <a:moveTo>
                  <a:pt x="1472666" y="635546"/>
                </a:moveTo>
                <a:lnTo>
                  <a:pt x="1471510" y="635546"/>
                </a:lnTo>
                <a:lnTo>
                  <a:pt x="1472666" y="637044"/>
                </a:lnTo>
                <a:lnTo>
                  <a:pt x="1472666" y="635546"/>
                </a:lnTo>
                <a:close/>
              </a:path>
              <a:path w="2703195" h="1283335">
                <a:moveTo>
                  <a:pt x="1492999" y="1245146"/>
                </a:moveTo>
                <a:lnTo>
                  <a:pt x="1489837" y="1235278"/>
                </a:lnTo>
                <a:lnTo>
                  <a:pt x="1489100" y="1243342"/>
                </a:lnTo>
                <a:lnTo>
                  <a:pt x="1489519" y="1245146"/>
                </a:lnTo>
                <a:lnTo>
                  <a:pt x="1492999" y="1245146"/>
                </a:lnTo>
                <a:close/>
              </a:path>
              <a:path w="2703195" h="1283335">
                <a:moveTo>
                  <a:pt x="1561490" y="699046"/>
                </a:moveTo>
                <a:lnTo>
                  <a:pt x="1560322" y="686346"/>
                </a:lnTo>
                <a:lnTo>
                  <a:pt x="1561122" y="699046"/>
                </a:lnTo>
                <a:lnTo>
                  <a:pt x="1561490" y="699046"/>
                </a:lnTo>
                <a:close/>
              </a:path>
              <a:path w="2703195" h="1283335">
                <a:moveTo>
                  <a:pt x="1673009" y="51346"/>
                </a:moveTo>
                <a:lnTo>
                  <a:pt x="1667090" y="64046"/>
                </a:lnTo>
                <a:lnTo>
                  <a:pt x="1670100" y="64046"/>
                </a:lnTo>
                <a:lnTo>
                  <a:pt x="1673009" y="51346"/>
                </a:lnTo>
                <a:close/>
              </a:path>
              <a:path w="2703195" h="1283335">
                <a:moveTo>
                  <a:pt x="1679397" y="1194346"/>
                </a:moveTo>
                <a:lnTo>
                  <a:pt x="1677073" y="1187996"/>
                </a:lnTo>
                <a:lnTo>
                  <a:pt x="1677073" y="1194346"/>
                </a:lnTo>
                <a:lnTo>
                  <a:pt x="1679397" y="1194346"/>
                </a:lnTo>
                <a:close/>
              </a:path>
              <a:path w="2703195" h="1283335">
                <a:moveTo>
                  <a:pt x="1782775" y="889546"/>
                </a:moveTo>
                <a:lnTo>
                  <a:pt x="1776742" y="881786"/>
                </a:lnTo>
                <a:lnTo>
                  <a:pt x="1776387" y="889546"/>
                </a:lnTo>
                <a:lnTo>
                  <a:pt x="1782775" y="889546"/>
                </a:lnTo>
                <a:close/>
              </a:path>
              <a:path w="2703195" h="1283335">
                <a:moveTo>
                  <a:pt x="1818741" y="851446"/>
                </a:moveTo>
                <a:lnTo>
                  <a:pt x="1816417" y="838746"/>
                </a:lnTo>
                <a:lnTo>
                  <a:pt x="1812937" y="851446"/>
                </a:lnTo>
                <a:lnTo>
                  <a:pt x="1813115" y="851446"/>
                </a:lnTo>
                <a:lnTo>
                  <a:pt x="1812353" y="852220"/>
                </a:lnTo>
                <a:lnTo>
                  <a:pt x="1817001" y="856284"/>
                </a:lnTo>
                <a:lnTo>
                  <a:pt x="1816417" y="853960"/>
                </a:lnTo>
                <a:lnTo>
                  <a:pt x="1815261" y="852220"/>
                </a:lnTo>
                <a:lnTo>
                  <a:pt x="1815261" y="851446"/>
                </a:lnTo>
                <a:lnTo>
                  <a:pt x="1818741" y="851446"/>
                </a:lnTo>
                <a:close/>
              </a:path>
              <a:path w="2703195" h="1283335">
                <a:moveTo>
                  <a:pt x="1916315" y="1054646"/>
                </a:moveTo>
                <a:lnTo>
                  <a:pt x="1911667" y="1041946"/>
                </a:lnTo>
                <a:lnTo>
                  <a:pt x="1911096" y="1041946"/>
                </a:lnTo>
                <a:lnTo>
                  <a:pt x="1911667" y="1054646"/>
                </a:lnTo>
                <a:lnTo>
                  <a:pt x="1916315" y="1054646"/>
                </a:lnTo>
                <a:close/>
              </a:path>
              <a:path w="2703195" h="1283335">
                <a:moveTo>
                  <a:pt x="1922703" y="1041946"/>
                </a:moveTo>
                <a:lnTo>
                  <a:pt x="1921573" y="1039926"/>
                </a:lnTo>
                <a:lnTo>
                  <a:pt x="1922132" y="1041946"/>
                </a:lnTo>
                <a:lnTo>
                  <a:pt x="1922703" y="1041946"/>
                </a:lnTo>
                <a:close/>
              </a:path>
              <a:path w="2703195" h="1283335">
                <a:moveTo>
                  <a:pt x="1933740" y="178346"/>
                </a:moveTo>
                <a:lnTo>
                  <a:pt x="1927821" y="165646"/>
                </a:lnTo>
                <a:lnTo>
                  <a:pt x="1916899" y="165646"/>
                </a:lnTo>
                <a:lnTo>
                  <a:pt x="1908581" y="152946"/>
                </a:lnTo>
                <a:lnTo>
                  <a:pt x="1923872" y="152946"/>
                </a:lnTo>
                <a:lnTo>
                  <a:pt x="1920506" y="140246"/>
                </a:lnTo>
                <a:lnTo>
                  <a:pt x="1917484" y="140246"/>
                </a:lnTo>
                <a:lnTo>
                  <a:pt x="1914880" y="127546"/>
                </a:lnTo>
                <a:lnTo>
                  <a:pt x="1912835" y="127546"/>
                </a:lnTo>
                <a:lnTo>
                  <a:pt x="1910943" y="114846"/>
                </a:lnTo>
                <a:lnTo>
                  <a:pt x="1909419" y="114846"/>
                </a:lnTo>
                <a:lnTo>
                  <a:pt x="1908009" y="102146"/>
                </a:lnTo>
                <a:lnTo>
                  <a:pt x="1906447" y="102146"/>
                </a:lnTo>
                <a:lnTo>
                  <a:pt x="1905025" y="89446"/>
                </a:lnTo>
                <a:lnTo>
                  <a:pt x="1903399" y="89446"/>
                </a:lnTo>
                <a:lnTo>
                  <a:pt x="1901545" y="76746"/>
                </a:lnTo>
                <a:lnTo>
                  <a:pt x="1899475" y="76746"/>
                </a:lnTo>
                <a:lnTo>
                  <a:pt x="1897075" y="64046"/>
                </a:lnTo>
                <a:lnTo>
                  <a:pt x="1894243" y="64046"/>
                </a:lnTo>
                <a:lnTo>
                  <a:pt x="1890979" y="51346"/>
                </a:lnTo>
                <a:lnTo>
                  <a:pt x="1896808" y="51346"/>
                </a:lnTo>
                <a:lnTo>
                  <a:pt x="1893087" y="38646"/>
                </a:lnTo>
                <a:lnTo>
                  <a:pt x="1886750" y="25946"/>
                </a:lnTo>
                <a:lnTo>
                  <a:pt x="1888439" y="25946"/>
                </a:lnTo>
                <a:lnTo>
                  <a:pt x="1886813" y="13246"/>
                </a:lnTo>
                <a:lnTo>
                  <a:pt x="1877987" y="13246"/>
                </a:lnTo>
                <a:lnTo>
                  <a:pt x="1877987" y="38646"/>
                </a:lnTo>
                <a:lnTo>
                  <a:pt x="1876818" y="51346"/>
                </a:lnTo>
                <a:lnTo>
                  <a:pt x="1865782" y="38646"/>
                </a:lnTo>
                <a:lnTo>
                  <a:pt x="1868106" y="51346"/>
                </a:lnTo>
                <a:lnTo>
                  <a:pt x="1865210" y="51346"/>
                </a:lnTo>
                <a:lnTo>
                  <a:pt x="1863471" y="38646"/>
                </a:lnTo>
                <a:lnTo>
                  <a:pt x="1865782" y="38646"/>
                </a:lnTo>
                <a:lnTo>
                  <a:pt x="1877987" y="38646"/>
                </a:lnTo>
                <a:lnTo>
                  <a:pt x="1877987" y="13246"/>
                </a:lnTo>
                <a:lnTo>
                  <a:pt x="1862302" y="13246"/>
                </a:lnTo>
                <a:lnTo>
                  <a:pt x="1862302" y="114846"/>
                </a:lnTo>
                <a:lnTo>
                  <a:pt x="1861718" y="127546"/>
                </a:lnTo>
                <a:lnTo>
                  <a:pt x="1859978" y="127546"/>
                </a:lnTo>
                <a:lnTo>
                  <a:pt x="1860562" y="114846"/>
                </a:lnTo>
                <a:lnTo>
                  <a:pt x="1862302" y="114846"/>
                </a:lnTo>
                <a:lnTo>
                  <a:pt x="1862302" y="13246"/>
                </a:lnTo>
                <a:lnTo>
                  <a:pt x="1856498" y="13246"/>
                </a:lnTo>
                <a:lnTo>
                  <a:pt x="1856498" y="127546"/>
                </a:lnTo>
                <a:lnTo>
                  <a:pt x="1853590" y="140246"/>
                </a:lnTo>
                <a:lnTo>
                  <a:pt x="1847202" y="140246"/>
                </a:lnTo>
                <a:lnTo>
                  <a:pt x="1846618" y="127546"/>
                </a:lnTo>
                <a:lnTo>
                  <a:pt x="1856498" y="127546"/>
                </a:lnTo>
                <a:lnTo>
                  <a:pt x="1856498" y="13246"/>
                </a:lnTo>
                <a:lnTo>
                  <a:pt x="1850110" y="13246"/>
                </a:lnTo>
                <a:lnTo>
                  <a:pt x="1850110" y="76746"/>
                </a:lnTo>
                <a:lnTo>
                  <a:pt x="1844294" y="76746"/>
                </a:lnTo>
                <a:lnTo>
                  <a:pt x="1844294" y="89446"/>
                </a:lnTo>
                <a:lnTo>
                  <a:pt x="1834426" y="102146"/>
                </a:lnTo>
                <a:lnTo>
                  <a:pt x="1835581" y="89446"/>
                </a:lnTo>
                <a:lnTo>
                  <a:pt x="1844294" y="89446"/>
                </a:lnTo>
                <a:lnTo>
                  <a:pt x="1844294" y="76746"/>
                </a:lnTo>
                <a:lnTo>
                  <a:pt x="1841398" y="76746"/>
                </a:lnTo>
                <a:lnTo>
                  <a:pt x="1841969" y="64046"/>
                </a:lnTo>
                <a:lnTo>
                  <a:pt x="1849526" y="64046"/>
                </a:lnTo>
                <a:lnTo>
                  <a:pt x="1850110" y="76746"/>
                </a:lnTo>
                <a:lnTo>
                  <a:pt x="1850110" y="13246"/>
                </a:lnTo>
                <a:lnTo>
                  <a:pt x="1831517" y="13246"/>
                </a:lnTo>
                <a:lnTo>
                  <a:pt x="1831517" y="114846"/>
                </a:lnTo>
                <a:lnTo>
                  <a:pt x="1831517" y="127546"/>
                </a:lnTo>
                <a:lnTo>
                  <a:pt x="1827453" y="127546"/>
                </a:lnTo>
                <a:lnTo>
                  <a:pt x="1827453" y="114846"/>
                </a:lnTo>
                <a:lnTo>
                  <a:pt x="1831517" y="114846"/>
                </a:lnTo>
                <a:lnTo>
                  <a:pt x="1831517" y="13246"/>
                </a:lnTo>
                <a:lnTo>
                  <a:pt x="1815833" y="13246"/>
                </a:lnTo>
                <a:lnTo>
                  <a:pt x="1815833" y="64046"/>
                </a:lnTo>
                <a:lnTo>
                  <a:pt x="1815261" y="76746"/>
                </a:lnTo>
                <a:lnTo>
                  <a:pt x="1810486" y="76746"/>
                </a:lnTo>
                <a:lnTo>
                  <a:pt x="1810486" y="254546"/>
                </a:lnTo>
                <a:lnTo>
                  <a:pt x="1803057" y="254546"/>
                </a:lnTo>
                <a:lnTo>
                  <a:pt x="1805101" y="241846"/>
                </a:lnTo>
                <a:lnTo>
                  <a:pt x="1809381" y="241846"/>
                </a:lnTo>
                <a:lnTo>
                  <a:pt x="1810486" y="254546"/>
                </a:lnTo>
                <a:lnTo>
                  <a:pt x="1810486" y="76746"/>
                </a:lnTo>
                <a:lnTo>
                  <a:pt x="1809445" y="76746"/>
                </a:lnTo>
                <a:lnTo>
                  <a:pt x="1809445" y="127546"/>
                </a:lnTo>
                <a:lnTo>
                  <a:pt x="1803692" y="140246"/>
                </a:lnTo>
                <a:lnTo>
                  <a:pt x="1799945" y="140246"/>
                </a:lnTo>
                <a:lnTo>
                  <a:pt x="1796313" y="152946"/>
                </a:lnTo>
                <a:lnTo>
                  <a:pt x="1790915" y="152946"/>
                </a:lnTo>
                <a:lnTo>
                  <a:pt x="1795170" y="140246"/>
                </a:lnTo>
                <a:lnTo>
                  <a:pt x="1797761" y="127546"/>
                </a:lnTo>
                <a:lnTo>
                  <a:pt x="1798955" y="127546"/>
                </a:lnTo>
                <a:lnTo>
                  <a:pt x="1798993" y="114846"/>
                </a:lnTo>
                <a:lnTo>
                  <a:pt x="1800733" y="127546"/>
                </a:lnTo>
                <a:lnTo>
                  <a:pt x="1809445" y="127546"/>
                </a:lnTo>
                <a:lnTo>
                  <a:pt x="1809445" y="76746"/>
                </a:lnTo>
                <a:lnTo>
                  <a:pt x="1807121" y="76746"/>
                </a:lnTo>
                <a:lnTo>
                  <a:pt x="1807121" y="64046"/>
                </a:lnTo>
                <a:lnTo>
                  <a:pt x="1815833" y="64046"/>
                </a:lnTo>
                <a:lnTo>
                  <a:pt x="1815833" y="13246"/>
                </a:lnTo>
                <a:lnTo>
                  <a:pt x="1786407" y="13246"/>
                </a:lnTo>
                <a:lnTo>
                  <a:pt x="1786407" y="180860"/>
                </a:lnTo>
                <a:lnTo>
                  <a:pt x="1786267" y="191046"/>
                </a:lnTo>
                <a:lnTo>
                  <a:pt x="1779879" y="191046"/>
                </a:lnTo>
                <a:lnTo>
                  <a:pt x="1786407" y="180860"/>
                </a:lnTo>
                <a:lnTo>
                  <a:pt x="1786407" y="13246"/>
                </a:lnTo>
                <a:lnTo>
                  <a:pt x="1772323" y="13246"/>
                </a:lnTo>
                <a:lnTo>
                  <a:pt x="1772323" y="152946"/>
                </a:lnTo>
                <a:lnTo>
                  <a:pt x="1772323" y="165646"/>
                </a:lnTo>
                <a:lnTo>
                  <a:pt x="1768259" y="165646"/>
                </a:lnTo>
                <a:lnTo>
                  <a:pt x="1768259" y="152946"/>
                </a:lnTo>
                <a:lnTo>
                  <a:pt x="1772323" y="152946"/>
                </a:lnTo>
                <a:lnTo>
                  <a:pt x="1772323" y="13246"/>
                </a:lnTo>
                <a:lnTo>
                  <a:pt x="1736890" y="13246"/>
                </a:lnTo>
                <a:lnTo>
                  <a:pt x="1736890" y="114846"/>
                </a:lnTo>
                <a:lnTo>
                  <a:pt x="1736890" y="127546"/>
                </a:lnTo>
                <a:lnTo>
                  <a:pt x="1730502" y="127546"/>
                </a:lnTo>
                <a:lnTo>
                  <a:pt x="1733410" y="114846"/>
                </a:lnTo>
                <a:lnTo>
                  <a:pt x="1736890" y="114846"/>
                </a:lnTo>
                <a:lnTo>
                  <a:pt x="1736890" y="13246"/>
                </a:lnTo>
                <a:lnTo>
                  <a:pt x="1729346" y="13246"/>
                </a:lnTo>
                <a:lnTo>
                  <a:pt x="1729346" y="191046"/>
                </a:lnTo>
                <a:lnTo>
                  <a:pt x="1727606" y="203746"/>
                </a:lnTo>
                <a:lnTo>
                  <a:pt x="1720202" y="203746"/>
                </a:lnTo>
                <a:lnTo>
                  <a:pt x="1721624" y="191046"/>
                </a:lnTo>
                <a:lnTo>
                  <a:pt x="1729346" y="191046"/>
                </a:lnTo>
                <a:lnTo>
                  <a:pt x="1729346" y="13246"/>
                </a:lnTo>
                <a:lnTo>
                  <a:pt x="1717725" y="13246"/>
                </a:lnTo>
                <a:lnTo>
                  <a:pt x="1717725" y="267246"/>
                </a:lnTo>
                <a:lnTo>
                  <a:pt x="1709597" y="267246"/>
                </a:lnTo>
                <a:lnTo>
                  <a:pt x="1711337" y="254546"/>
                </a:lnTo>
                <a:lnTo>
                  <a:pt x="1715985" y="254546"/>
                </a:lnTo>
                <a:lnTo>
                  <a:pt x="1717725" y="267246"/>
                </a:lnTo>
                <a:lnTo>
                  <a:pt x="1717725" y="13246"/>
                </a:lnTo>
                <a:lnTo>
                  <a:pt x="1716570" y="13246"/>
                </a:lnTo>
                <a:lnTo>
                  <a:pt x="1716570" y="76746"/>
                </a:lnTo>
                <a:lnTo>
                  <a:pt x="1711337" y="89446"/>
                </a:lnTo>
                <a:lnTo>
                  <a:pt x="1707273" y="89446"/>
                </a:lnTo>
                <a:lnTo>
                  <a:pt x="1709013" y="102146"/>
                </a:lnTo>
                <a:lnTo>
                  <a:pt x="1702269" y="102146"/>
                </a:lnTo>
                <a:lnTo>
                  <a:pt x="1700593" y="89446"/>
                </a:lnTo>
                <a:lnTo>
                  <a:pt x="1707197" y="76746"/>
                </a:lnTo>
                <a:lnTo>
                  <a:pt x="1716570" y="76746"/>
                </a:lnTo>
                <a:lnTo>
                  <a:pt x="1716570" y="13246"/>
                </a:lnTo>
                <a:lnTo>
                  <a:pt x="1697393" y="13246"/>
                </a:lnTo>
                <a:lnTo>
                  <a:pt x="1697393" y="102146"/>
                </a:lnTo>
                <a:lnTo>
                  <a:pt x="1687525" y="114846"/>
                </a:lnTo>
                <a:lnTo>
                  <a:pt x="1687525" y="178346"/>
                </a:lnTo>
                <a:lnTo>
                  <a:pt x="1686369" y="178346"/>
                </a:lnTo>
                <a:lnTo>
                  <a:pt x="1675904" y="191046"/>
                </a:lnTo>
                <a:lnTo>
                  <a:pt x="1680552" y="178346"/>
                </a:lnTo>
                <a:lnTo>
                  <a:pt x="1678228" y="178346"/>
                </a:lnTo>
                <a:lnTo>
                  <a:pt x="1678813" y="165646"/>
                </a:lnTo>
                <a:lnTo>
                  <a:pt x="1687525" y="178346"/>
                </a:lnTo>
                <a:lnTo>
                  <a:pt x="1687525" y="114846"/>
                </a:lnTo>
                <a:lnTo>
                  <a:pt x="1686801" y="114846"/>
                </a:lnTo>
                <a:lnTo>
                  <a:pt x="1689036" y="102146"/>
                </a:lnTo>
                <a:lnTo>
                  <a:pt x="1697393" y="102146"/>
                </a:lnTo>
                <a:lnTo>
                  <a:pt x="1697393" y="13246"/>
                </a:lnTo>
                <a:lnTo>
                  <a:pt x="1695081" y="13246"/>
                </a:lnTo>
                <a:lnTo>
                  <a:pt x="1695081" y="51346"/>
                </a:lnTo>
                <a:lnTo>
                  <a:pt x="1695081" y="76746"/>
                </a:lnTo>
                <a:lnTo>
                  <a:pt x="1691005" y="89446"/>
                </a:lnTo>
                <a:lnTo>
                  <a:pt x="1686636" y="89446"/>
                </a:lnTo>
                <a:lnTo>
                  <a:pt x="1670685" y="89446"/>
                </a:lnTo>
                <a:lnTo>
                  <a:pt x="1673580" y="76746"/>
                </a:lnTo>
                <a:lnTo>
                  <a:pt x="1670100" y="76746"/>
                </a:lnTo>
                <a:lnTo>
                  <a:pt x="1674164" y="64046"/>
                </a:lnTo>
                <a:lnTo>
                  <a:pt x="1671840" y="64046"/>
                </a:lnTo>
                <a:lnTo>
                  <a:pt x="1668360" y="76746"/>
                </a:lnTo>
                <a:lnTo>
                  <a:pt x="1660271" y="76746"/>
                </a:lnTo>
                <a:lnTo>
                  <a:pt x="1661604" y="89446"/>
                </a:lnTo>
                <a:lnTo>
                  <a:pt x="1661388" y="89446"/>
                </a:lnTo>
                <a:lnTo>
                  <a:pt x="1661388" y="178346"/>
                </a:lnTo>
                <a:lnTo>
                  <a:pt x="1660804" y="191046"/>
                </a:lnTo>
                <a:lnTo>
                  <a:pt x="1655584" y="191046"/>
                </a:lnTo>
                <a:lnTo>
                  <a:pt x="1652092" y="178346"/>
                </a:lnTo>
                <a:lnTo>
                  <a:pt x="1661388" y="178346"/>
                </a:lnTo>
                <a:lnTo>
                  <a:pt x="1661388" y="89446"/>
                </a:lnTo>
                <a:lnTo>
                  <a:pt x="1657908" y="89446"/>
                </a:lnTo>
                <a:lnTo>
                  <a:pt x="1660271" y="76746"/>
                </a:lnTo>
                <a:lnTo>
                  <a:pt x="1657908" y="76746"/>
                </a:lnTo>
                <a:lnTo>
                  <a:pt x="1655584" y="64046"/>
                </a:lnTo>
                <a:lnTo>
                  <a:pt x="1667090" y="64046"/>
                </a:lnTo>
                <a:lnTo>
                  <a:pt x="1664512" y="51346"/>
                </a:lnTo>
                <a:lnTo>
                  <a:pt x="1660804" y="51346"/>
                </a:lnTo>
                <a:lnTo>
                  <a:pt x="1656740" y="38646"/>
                </a:lnTo>
                <a:lnTo>
                  <a:pt x="1671764" y="38646"/>
                </a:lnTo>
                <a:lnTo>
                  <a:pt x="1674723" y="51346"/>
                </a:lnTo>
                <a:lnTo>
                  <a:pt x="1679968" y="51346"/>
                </a:lnTo>
                <a:lnTo>
                  <a:pt x="1679397" y="64046"/>
                </a:lnTo>
                <a:lnTo>
                  <a:pt x="1684616" y="64046"/>
                </a:lnTo>
                <a:lnTo>
                  <a:pt x="1682877" y="76746"/>
                </a:lnTo>
                <a:lnTo>
                  <a:pt x="1684616" y="76746"/>
                </a:lnTo>
                <a:lnTo>
                  <a:pt x="1686636" y="89446"/>
                </a:lnTo>
                <a:lnTo>
                  <a:pt x="1695081" y="76746"/>
                </a:lnTo>
                <a:lnTo>
                  <a:pt x="1695081" y="51346"/>
                </a:lnTo>
                <a:lnTo>
                  <a:pt x="1689849" y="51346"/>
                </a:lnTo>
                <a:lnTo>
                  <a:pt x="1688109" y="38646"/>
                </a:lnTo>
                <a:lnTo>
                  <a:pt x="1692173" y="38646"/>
                </a:lnTo>
                <a:lnTo>
                  <a:pt x="1695081" y="51346"/>
                </a:lnTo>
                <a:lnTo>
                  <a:pt x="1695081" y="13246"/>
                </a:lnTo>
                <a:lnTo>
                  <a:pt x="1653832" y="13246"/>
                </a:lnTo>
                <a:lnTo>
                  <a:pt x="1653832" y="25946"/>
                </a:lnTo>
                <a:lnTo>
                  <a:pt x="1645348" y="25946"/>
                </a:lnTo>
                <a:lnTo>
                  <a:pt x="1649488" y="14058"/>
                </a:lnTo>
                <a:lnTo>
                  <a:pt x="1653832" y="25946"/>
                </a:lnTo>
                <a:lnTo>
                  <a:pt x="1653832" y="13246"/>
                </a:lnTo>
                <a:lnTo>
                  <a:pt x="1649768" y="13246"/>
                </a:lnTo>
                <a:lnTo>
                  <a:pt x="1649196" y="13246"/>
                </a:lnTo>
                <a:lnTo>
                  <a:pt x="1631061" y="13246"/>
                </a:lnTo>
                <a:lnTo>
                  <a:pt x="1630603" y="25946"/>
                </a:lnTo>
                <a:lnTo>
                  <a:pt x="1621307" y="25946"/>
                </a:lnTo>
                <a:lnTo>
                  <a:pt x="1624418" y="13246"/>
                </a:lnTo>
                <a:lnTo>
                  <a:pt x="1619427" y="13246"/>
                </a:lnTo>
                <a:lnTo>
                  <a:pt x="1619427" y="152946"/>
                </a:lnTo>
                <a:lnTo>
                  <a:pt x="1616760" y="165646"/>
                </a:lnTo>
                <a:lnTo>
                  <a:pt x="1617243" y="152946"/>
                </a:lnTo>
                <a:lnTo>
                  <a:pt x="1619427" y="152946"/>
                </a:lnTo>
                <a:lnTo>
                  <a:pt x="1619427" y="13246"/>
                </a:lnTo>
                <a:lnTo>
                  <a:pt x="1574850" y="13246"/>
                </a:lnTo>
                <a:lnTo>
                  <a:pt x="1574850" y="241846"/>
                </a:lnTo>
                <a:lnTo>
                  <a:pt x="1566138" y="229146"/>
                </a:lnTo>
                <a:lnTo>
                  <a:pt x="1566710" y="229146"/>
                </a:lnTo>
                <a:lnTo>
                  <a:pt x="1574850" y="241846"/>
                </a:lnTo>
                <a:lnTo>
                  <a:pt x="1574850" y="13246"/>
                </a:lnTo>
                <a:lnTo>
                  <a:pt x="1563814" y="13246"/>
                </a:lnTo>
                <a:lnTo>
                  <a:pt x="1563814" y="165646"/>
                </a:lnTo>
                <a:lnTo>
                  <a:pt x="1560322" y="178346"/>
                </a:lnTo>
                <a:lnTo>
                  <a:pt x="1555673" y="178346"/>
                </a:lnTo>
                <a:lnTo>
                  <a:pt x="1554518" y="165646"/>
                </a:lnTo>
                <a:lnTo>
                  <a:pt x="1553362" y="165646"/>
                </a:lnTo>
                <a:lnTo>
                  <a:pt x="1552778" y="152946"/>
                </a:lnTo>
                <a:lnTo>
                  <a:pt x="1563230" y="152946"/>
                </a:lnTo>
                <a:lnTo>
                  <a:pt x="1563230" y="165646"/>
                </a:lnTo>
                <a:lnTo>
                  <a:pt x="1563814" y="165646"/>
                </a:lnTo>
                <a:lnTo>
                  <a:pt x="1563814" y="13246"/>
                </a:lnTo>
                <a:lnTo>
                  <a:pt x="1562646" y="13246"/>
                </a:lnTo>
                <a:lnTo>
                  <a:pt x="1562646" y="38646"/>
                </a:lnTo>
                <a:lnTo>
                  <a:pt x="1553933" y="38646"/>
                </a:lnTo>
                <a:lnTo>
                  <a:pt x="1554518" y="25946"/>
                </a:lnTo>
                <a:lnTo>
                  <a:pt x="1562646" y="38646"/>
                </a:lnTo>
                <a:lnTo>
                  <a:pt x="1562646" y="13246"/>
                </a:lnTo>
                <a:lnTo>
                  <a:pt x="1525524" y="13246"/>
                </a:lnTo>
                <a:lnTo>
                  <a:pt x="1525524" y="89446"/>
                </a:lnTo>
                <a:lnTo>
                  <a:pt x="1521460" y="89446"/>
                </a:lnTo>
                <a:lnTo>
                  <a:pt x="1522044" y="76746"/>
                </a:lnTo>
                <a:lnTo>
                  <a:pt x="1525524" y="89446"/>
                </a:lnTo>
                <a:lnTo>
                  <a:pt x="1525524" y="13246"/>
                </a:lnTo>
                <a:lnTo>
                  <a:pt x="1509268" y="13246"/>
                </a:lnTo>
                <a:lnTo>
                  <a:pt x="1509268" y="89446"/>
                </a:lnTo>
                <a:lnTo>
                  <a:pt x="1498803" y="89446"/>
                </a:lnTo>
                <a:lnTo>
                  <a:pt x="1502867" y="76746"/>
                </a:lnTo>
                <a:lnTo>
                  <a:pt x="1506359" y="76746"/>
                </a:lnTo>
                <a:lnTo>
                  <a:pt x="1509268" y="89446"/>
                </a:lnTo>
                <a:lnTo>
                  <a:pt x="1509268" y="13246"/>
                </a:lnTo>
                <a:lnTo>
                  <a:pt x="1483436" y="13246"/>
                </a:lnTo>
                <a:lnTo>
                  <a:pt x="1476883" y="25946"/>
                </a:lnTo>
                <a:lnTo>
                  <a:pt x="1470113" y="25946"/>
                </a:lnTo>
                <a:lnTo>
                  <a:pt x="1466278" y="13246"/>
                </a:lnTo>
                <a:lnTo>
                  <a:pt x="1461058" y="13246"/>
                </a:lnTo>
                <a:lnTo>
                  <a:pt x="1461058" y="127546"/>
                </a:lnTo>
                <a:lnTo>
                  <a:pt x="1460601" y="128104"/>
                </a:lnTo>
                <a:lnTo>
                  <a:pt x="1460601" y="139026"/>
                </a:lnTo>
                <a:lnTo>
                  <a:pt x="1455242" y="139839"/>
                </a:lnTo>
                <a:lnTo>
                  <a:pt x="1457566" y="138684"/>
                </a:lnTo>
                <a:lnTo>
                  <a:pt x="1460157" y="137820"/>
                </a:lnTo>
                <a:lnTo>
                  <a:pt x="1460601" y="139026"/>
                </a:lnTo>
                <a:lnTo>
                  <a:pt x="1460601" y="128104"/>
                </a:lnTo>
                <a:lnTo>
                  <a:pt x="1457833" y="131457"/>
                </a:lnTo>
                <a:lnTo>
                  <a:pt x="1460068" y="137579"/>
                </a:lnTo>
                <a:lnTo>
                  <a:pt x="1457642" y="138125"/>
                </a:lnTo>
                <a:lnTo>
                  <a:pt x="1451178" y="139966"/>
                </a:lnTo>
                <a:lnTo>
                  <a:pt x="1450682" y="140144"/>
                </a:lnTo>
                <a:lnTo>
                  <a:pt x="1452067" y="138455"/>
                </a:lnTo>
                <a:lnTo>
                  <a:pt x="1454086" y="136944"/>
                </a:lnTo>
                <a:lnTo>
                  <a:pt x="1452372" y="138087"/>
                </a:lnTo>
                <a:lnTo>
                  <a:pt x="1457833" y="131457"/>
                </a:lnTo>
                <a:lnTo>
                  <a:pt x="1456410" y="127546"/>
                </a:lnTo>
                <a:lnTo>
                  <a:pt x="1461058" y="127546"/>
                </a:lnTo>
                <a:lnTo>
                  <a:pt x="1461058" y="13246"/>
                </a:lnTo>
                <a:lnTo>
                  <a:pt x="1458734" y="13246"/>
                </a:lnTo>
                <a:lnTo>
                  <a:pt x="1457591" y="25946"/>
                </a:lnTo>
                <a:lnTo>
                  <a:pt x="1456410" y="25946"/>
                </a:lnTo>
                <a:lnTo>
                  <a:pt x="1456410" y="114846"/>
                </a:lnTo>
                <a:lnTo>
                  <a:pt x="1454086" y="127546"/>
                </a:lnTo>
                <a:lnTo>
                  <a:pt x="1455801" y="127546"/>
                </a:lnTo>
                <a:lnTo>
                  <a:pt x="1451635" y="134581"/>
                </a:lnTo>
                <a:lnTo>
                  <a:pt x="1450898" y="138531"/>
                </a:lnTo>
                <a:lnTo>
                  <a:pt x="1448943" y="139115"/>
                </a:lnTo>
                <a:lnTo>
                  <a:pt x="1451635" y="134581"/>
                </a:lnTo>
                <a:lnTo>
                  <a:pt x="1452918" y="127546"/>
                </a:lnTo>
                <a:lnTo>
                  <a:pt x="1447698" y="127546"/>
                </a:lnTo>
                <a:lnTo>
                  <a:pt x="1447114" y="127546"/>
                </a:lnTo>
                <a:lnTo>
                  <a:pt x="1455826" y="114846"/>
                </a:lnTo>
                <a:lnTo>
                  <a:pt x="1456410" y="114846"/>
                </a:lnTo>
                <a:lnTo>
                  <a:pt x="1456410" y="25946"/>
                </a:lnTo>
                <a:lnTo>
                  <a:pt x="1448765" y="25946"/>
                </a:lnTo>
                <a:lnTo>
                  <a:pt x="1448282" y="13246"/>
                </a:lnTo>
                <a:lnTo>
                  <a:pt x="1443012" y="13246"/>
                </a:lnTo>
                <a:lnTo>
                  <a:pt x="1443012" y="140246"/>
                </a:lnTo>
                <a:lnTo>
                  <a:pt x="1442466" y="140373"/>
                </a:lnTo>
                <a:lnTo>
                  <a:pt x="1441881" y="140373"/>
                </a:lnTo>
                <a:lnTo>
                  <a:pt x="1441881" y="140246"/>
                </a:lnTo>
                <a:lnTo>
                  <a:pt x="1443012" y="140246"/>
                </a:lnTo>
                <a:lnTo>
                  <a:pt x="1443012" y="13246"/>
                </a:lnTo>
                <a:lnTo>
                  <a:pt x="1430185" y="13246"/>
                </a:lnTo>
                <a:lnTo>
                  <a:pt x="1430185" y="64046"/>
                </a:lnTo>
                <a:lnTo>
                  <a:pt x="1423301" y="76746"/>
                </a:lnTo>
                <a:lnTo>
                  <a:pt x="1424457" y="64046"/>
                </a:lnTo>
                <a:lnTo>
                  <a:pt x="1425041" y="64046"/>
                </a:lnTo>
                <a:lnTo>
                  <a:pt x="1424457" y="51346"/>
                </a:lnTo>
                <a:lnTo>
                  <a:pt x="1429689" y="51346"/>
                </a:lnTo>
                <a:lnTo>
                  <a:pt x="1427949" y="64046"/>
                </a:lnTo>
                <a:lnTo>
                  <a:pt x="1430185" y="64046"/>
                </a:lnTo>
                <a:lnTo>
                  <a:pt x="1430185" y="13246"/>
                </a:lnTo>
                <a:lnTo>
                  <a:pt x="1400073" y="13246"/>
                </a:lnTo>
                <a:lnTo>
                  <a:pt x="1393101" y="25946"/>
                </a:lnTo>
                <a:lnTo>
                  <a:pt x="1396580" y="25946"/>
                </a:lnTo>
                <a:lnTo>
                  <a:pt x="1394980" y="29121"/>
                </a:lnTo>
                <a:lnTo>
                  <a:pt x="1397165" y="25946"/>
                </a:lnTo>
                <a:lnTo>
                  <a:pt x="1394841" y="38646"/>
                </a:lnTo>
                <a:lnTo>
                  <a:pt x="1398816" y="25946"/>
                </a:lnTo>
                <a:lnTo>
                  <a:pt x="1398320" y="38646"/>
                </a:lnTo>
                <a:lnTo>
                  <a:pt x="1400073" y="38646"/>
                </a:lnTo>
                <a:lnTo>
                  <a:pt x="1394129" y="51346"/>
                </a:lnTo>
                <a:lnTo>
                  <a:pt x="1404721" y="51346"/>
                </a:lnTo>
                <a:lnTo>
                  <a:pt x="1395996" y="64046"/>
                </a:lnTo>
                <a:lnTo>
                  <a:pt x="1404721" y="64046"/>
                </a:lnTo>
                <a:lnTo>
                  <a:pt x="1407617" y="76746"/>
                </a:lnTo>
                <a:lnTo>
                  <a:pt x="1409788" y="76746"/>
                </a:lnTo>
                <a:lnTo>
                  <a:pt x="1411109" y="76746"/>
                </a:lnTo>
                <a:lnTo>
                  <a:pt x="1421168" y="76746"/>
                </a:lnTo>
                <a:lnTo>
                  <a:pt x="1415745" y="89446"/>
                </a:lnTo>
                <a:lnTo>
                  <a:pt x="1427365" y="89446"/>
                </a:lnTo>
                <a:lnTo>
                  <a:pt x="1432598" y="76746"/>
                </a:lnTo>
                <a:lnTo>
                  <a:pt x="1436662" y="76746"/>
                </a:lnTo>
                <a:lnTo>
                  <a:pt x="1430858" y="89446"/>
                </a:lnTo>
                <a:lnTo>
                  <a:pt x="1429689" y="89446"/>
                </a:lnTo>
                <a:lnTo>
                  <a:pt x="1419237" y="102146"/>
                </a:lnTo>
                <a:lnTo>
                  <a:pt x="1428750" y="102146"/>
                </a:lnTo>
                <a:lnTo>
                  <a:pt x="1423301" y="114846"/>
                </a:lnTo>
                <a:lnTo>
                  <a:pt x="1424686" y="114846"/>
                </a:lnTo>
                <a:lnTo>
                  <a:pt x="1422565" y="127546"/>
                </a:lnTo>
                <a:lnTo>
                  <a:pt x="1429105" y="127546"/>
                </a:lnTo>
                <a:lnTo>
                  <a:pt x="1431429" y="114846"/>
                </a:lnTo>
                <a:lnTo>
                  <a:pt x="1436077" y="114846"/>
                </a:lnTo>
                <a:lnTo>
                  <a:pt x="1440141" y="127546"/>
                </a:lnTo>
                <a:lnTo>
                  <a:pt x="1438986" y="127546"/>
                </a:lnTo>
                <a:lnTo>
                  <a:pt x="1435430" y="138658"/>
                </a:lnTo>
                <a:lnTo>
                  <a:pt x="1434338" y="140246"/>
                </a:lnTo>
                <a:lnTo>
                  <a:pt x="1434922" y="140246"/>
                </a:lnTo>
                <a:lnTo>
                  <a:pt x="1436077" y="140246"/>
                </a:lnTo>
                <a:lnTo>
                  <a:pt x="1438287" y="140246"/>
                </a:lnTo>
                <a:lnTo>
                  <a:pt x="1438986" y="140373"/>
                </a:lnTo>
                <a:lnTo>
                  <a:pt x="1443050" y="140957"/>
                </a:lnTo>
                <a:lnTo>
                  <a:pt x="1445272" y="140373"/>
                </a:lnTo>
                <a:lnTo>
                  <a:pt x="1445755" y="140246"/>
                </a:lnTo>
                <a:lnTo>
                  <a:pt x="1448282" y="140246"/>
                </a:lnTo>
                <a:lnTo>
                  <a:pt x="1448739" y="139471"/>
                </a:lnTo>
                <a:lnTo>
                  <a:pt x="1450835" y="138925"/>
                </a:lnTo>
                <a:lnTo>
                  <a:pt x="1450606" y="140169"/>
                </a:lnTo>
                <a:lnTo>
                  <a:pt x="1443850" y="142455"/>
                </a:lnTo>
                <a:lnTo>
                  <a:pt x="1436077" y="145592"/>
                </a:lnTo>
                <a:lnTo>
                  <a:pt x="1442364" y="143878"/>
                </a:lnTo>
                <a:lnTo>
                  <a:pt x="1449717" y="142417"/>
                </a:lnTo>
                <a:lnTo>
                  <a:pt x="1456994" y="140373"/>
                </a:lnTo>
                <a:lnTo>
                  <a:pt x="1458734" y="140957"/>
                </a:lnTo>
                <a:lnTo>
                  <a:pt x="1454086" y="143281"/>
                </a:lnTo>
                <a:lnTo>
                  <a:pt x="1449438" y="144437"/>
                </a:lnTo>
                <a:lnTo>
                  <a:pt x="1452346" y="143852"/>
                </a:lnTo>
                <a:lnTo>
                  <a:pt x="1447114" y="146761"/>
                </a:lnTo>
                <a:lnTo>
                  <a:pt x="1454670" y="144437"/>
                </a:lnTo>
                <a:lnTo>
                  <a:pt x="1461223" y="140982"/>
                </a:lnTo>
                <a:lnTo>
                  <a:pt x="1463954" y="152946"/>
                </a:lnTo>
                <a:lnTo>
                  <a:pt x="1441310" y="152946"/>
                </a:lnTo>
                <a:lnTo>
                  <a:pt x="1431620" y="165646"/>
                </a:lnTo>
                <a:lnTo>
                  <a:pt x="1431429" y="165646"/>
                </a:lnTo>
                <a:lnTo>
                  <a:pt x="1427365" y="178346"/>
                </a:lnTo>
                <a:lnTo>
                  <a:pt x="1438402" y="178346"/>
                </a:lnTo>
                <a:lnTo>
                  <a:pt x="1434338" y="191046"/>
                </a:lnTo>
                <a:lnTo>
                  <a:pt x="1438795" y="191046"/>
                </a:lnTo>
                <a:lnTo>
                  <a:pt x="1431429" y="203746"/>
                </a:lnTo>
                <a:lnTo>
                  <a:pt x="1436954" y="203746"/>
                </a:lnTo>
                <a:lnTo>
                  <a:pt x="1436077" y="216446"/>
                </a:lnTo>
                <a:lnTo>
                  <a:pt x="1443621" y="216446"/>
                </a:lnTo>
                <a:lnTo>
                  <a:pt x="1448854" y="229146"/>
                </a:lnTo>
                <a:lnTo>
                  <a:pt x="1465707" y="229146"/>
                </a:lnTo>
                <a:lnTo>
                  <a:pt x="1457388" y="241846"/>
                </a:lnTo>
                <a:lnTo>
                  <a:pt x="1458150" y="241846"/>
                </a:lnTo>
                <a:lnTo>
                  <a:pt x="1450594" y="254546"/>
                </a:lnTo>
                <a:lnTo>
                  <a:pt x="1454086" y="254546"/>
                </a:lnTo>
                <a:lnTo>
                  <a:pt x="1447774" y="267246"/>
                </a:lnTo>
                <a:lnTo>
                  <a:pt x="1459090" y="267246"/>
                </a:lnTo>
                <a:lnTo>
                  <a:pt x="1461122" y="279946"/>
                </a:lnTo>
                <a:lnTo>
                  <a:pt x="1470926" y="279946"/>
                </a:lnTo>
                <a:lnTo>
                  <a:pt x="1474990" y="279946"/>
                </a:lnTo>
                <a:lnTo>
                  <a:pt x="1784527" y="279946"/>
                </a:lnTo>
                <a:lnTo>
                  <a:pt x="1790915" y="267246"/>
                </a:lnTo>
                <a:lnTo>
                  <a:pt x="1793760" y="279946"/>
                </a:lnTo>
                <a:lnTo>
                  <a:pt x="1925320" y="279946"/>
                </a:lnTo>
                <a:lnTo>
                  <a:pt x="1926043" y="267246"/>
                </a:lnTo>
                <a:lnTo>
                  <a:pt x="1927936" y="254546"/>
                </a:lnTo>
                <a:lnTo>
                  <a:pt x="1930146" y="229146"/>
                </a:lnTo>
                <a:lnTo>
                  <a:pt x="1932152" y="216446"/>
                </a:lnTo>
                <a:lnTo>
                  <a:pt x="1933486" y="191046"/>
                </a:lnTo>
                <a:lnTo>
                  <a:pt x="1933740" y="178346"/>
                </a:lnTo>
                <a:close/>
              </a:path>
              <a:path w="2703195" h="1283335">
                <a:moveTo>
                  <a:pt x="1934324" y="1029246"/>
                </a:moveTo>
                <a:lnTo>
                  <a:pt x="1934070" y="1027417"/>
                </a:lnTo>
                <a:lnTo>
                  <a:pt x="1933740" y="1029246"/>
                </a:lnTo>
                <a:lnTo>
                  <a:pt x="1934324" y="1029246"/>
                </a:lnTo>
                <a:close/>
              </a:path>
              <a:path w="2703195" h="1283335">
                <a:moveTo>
                  <a:pt x="1960460" y="191046"/>
                </a:moveTo>
                <a:lnTo>
                  <a:pt x="1956396" y="191046"/>
                </a:lnTo>
                <a:lnTo>
                  <a:pt x="1955812" y="178346"/>
                </a:lnTo>
                <a:lnTo>
                  <a:pt x="1953488" y="178346"/>
                </a:lnTo>
                <a:lnTo>
                  <a:pt x="1952332" y="191046"/>
                </a:lnTo>
                <a:lnTo>
                  <a:pt x="1953488" y="191046"/>
                </a:lnTo>
                <a:lnTo>
                  <a:pt x="1955812" y="203746"/>
                </a:lnTo>
                <a:lnTo>
                  <a:pt x="1960460" y="191046"/>
                </a:lnTo>
                <a:close/>
              </a:path>
              <a:path w="2703195" h="1283335">
                <a:moveTo>
                  <a:pt x="1965109" y="991146"/>
                </a:moveTo>
                <a:lnTo>
                  <a:pt x="1959305" y="991146"/>
                </a:lnTo>
                <a:lnTo>
                  <a:pt x="1960460" y="1003846"/>
                </a:lnTo>
                <a:lnTo>
                  <a:pt x="1965109" y="991146"/>
                </a:lnTo>
                <a:close/>
              </a:path>
              <a:path w="2703195" h="1283335">
                <a:moveTo>
                  <a:pt x="2008530" y="89446"/>
                </a:moveTo>
                <a:lnTo>
                  <a:pt x="2004441" y="76746"/>
                </a:lnTo>
                <a:lnTo>
                  <a:pt x="2002866" y="64046"/>
                </a:lnTo>
                <a:lnTo>
                  <a:pt x="1998789" y="76746"/>
                </a:lnTo>
                <a:lnTo>
                  <a:pt x="1988921" y="64046"/>
                </a:lnTo>
                <a:lnTo>
                  <a:pt x="1986597" y="64046"/>
                </a:lnTo>
                <a:lnTo>
                  <a:pt x="1988337" y="76746"/>
                </a:lnTo>
                <a:lnTo>
                  <a:pt x="1983117" y="76746"/>
                </a:lnTo>
                <a:lnTo>
                  <a:pt x="1979053" y="64046"/>
                </a:lnTo>
                <a:lnTo>
                  <a:pt x="1979383" y="76746"/>
                </a:lnTo>
                <a:lnTo>
                  <a:pt x="1974761" y="76746"/>
                </a:lnTo>
                <a:lnTo>
                  <a:pt x="1971128" y="89446"/>
                </a:lnTo>
                <a:lnTo>
                  <a:pt x="2008530" y="89446"/>
                </a:lnTo>
                <a:close/>
              </a:path>
              <a:path w="2703195" h="1283335">
                <a:moveTo>
                  <a:pt x="2020290" y="248196"/>
                </a:moveTo>
                <a:lnTo>
                  <a:pt x="2019706" y="241858"/>
                </a:lnTo>
                <a:lnTo>
                  <a:pt x="2019706" y="254546"/>
                </a:lnTo>
                <a:lnTo>
                  <a:pt x="2020290" y="248196"/>
                </a:lnTo>
                <a:close/>
              </a:path>
              <a:path w="2703195" h="1283335">
                <a:moveTo>
                  <a:pt x="2047532" y="584746"/>
                </a:moveTo>
                <a:lnTo>
                  <a:pt x="2038248" y="572046"/>
                </a:lnTo>
                <a:lnTo>
                  <a:pt x="2035924" y="584746"/>
                </a:lnTo>
                <a:lnTo>
                  <a:pt x="2047532" y="584746"/>
                </a:lnTo>
                <a:close/>
              </a:path>
              <a:path w="2703195" h="1283335">
                <a:moveTo>
                  <a:pt x="2093417" y="876846"/>
                </a:moveTo>
                <a:lnTo>
                  <a:pt x="2093341" y="876655"/>
                </a:lnTo>
                <a:lnTo>
                  <a:pt x="2093366" y="876846"/>
                </a:lnTo>
                <a:close/>
              </a:path>
              <a:path w="2703195" h="1283335">
                <a:moveTo>
                  <a:pt x="2140470" y="864146"/>
                </a:moveTo>
                <a:lnTo>
                  <a:pt x="2134654" y="851446"/>
                </a:lnTo>
                <a:lnTo>
                  <a:pt x="2135238" y="864146"/>
                </a:lnTo>
                <a:lnTo>
                  <a:pt x="2140470" y="864146"/>
                </a:lnTo>
                <a:close/>
              </a:path>
              <a:path w="2703195" h="1283335">
                <a:moveTo>
                  <a:pt x="2149856" y="802767"/>
                </a:moveTo>
                <a:lnTo>
                  <a:pt x="2149183" y="800646"/>
                </a:lnTo>
                <a:lnTo>
                  <a:pt x="2149106" y="801497"/>
                </a:lnTo>
                <a:lnTo>
                  <a:pt x="2149856" y="802767"/>
                </a:lnTo>
                <a:close/>
              </a:path>
              <a:path w="2703195" h="1283335">
                <a:moveTo>
                  <a:pt x="2168347" y="813346"/>
                </a:moveTo>
                <a:lnTo>
                  <a:pt x="2167763" y="813346"/>
                </a:lnTo>
                <a:lnTo>
                  <a:pt x="2164867" y="800646"/>
                </a:lnTo>
                <a:lnTo>
                  <a:pt x="2155926" y="800646"/>
                </a:lnTo>
                <a:lnTo>
                  <a:pt x="2157107" y="813346"/>
                </a:lnTo>
                <a:lnTo>
                  <a:pt x="2158466" y="813346"/>
                </a:lnTo>
                <a:lnTo>
                  <a:pt x="2161959" y="826046"/>
                </a:lnTo>
                <a:lnTo>
                  <a:pt x="2162987" y="814768"/>
                </a:lnTo>
                <a:lnTo>
                  <a:pt x="2166607" y="826046"/>
                </a:lnTo>
                <a:lnTo>
                  <a:pt x="2168347" y="826046"/>
                </a:lnTo>
                <a:lnTo>
                  <a:pt x="2168347" y="813346"/>
                </a:lnTo>
                <a:close/>
              </a:path>
              <a:path w="2703195" h="1283335">
                <a:moveTo>
                  <a:pt x="2173287" y="806996"/>
                </a:moveTo>
                <a:lnTo>
                  <a:pt x="2172995" y="800646"/>
                </a:lnTo>
                <a:lnTo>
                  <a:pt x="2170087" y="800646"/>
                </a:lnTo>
                <a:lnTo>
                  <a:pt x="2173287" y="806996"/>
                </a:lnTo>
                <a:close/>
              </a:path>
              <a:path w="2703195" h="1283335">
                <a:moveTo>
                  <a:pt x="2176475" y="813346"/>
                </a:moveTo>
                <a:lnTo>
                  <a:pt x="2173287" y="806996"/>
                </a:lnTo>
                <a:lnTo>
                  <a:pt x="2173579" y="813346"/>
                </a:lnTo>
                <a:lnTo>
                  <a:pt x="2171255" y="813346"/>
                </a:lnTo>
                <a:lnTo>
                  <a:pt x="2173579" y="826046"/>
                </a:lnTo>
                <a:lnTo>
                  <a:pt x="2174151" y="813346"/>
                </a:lnTo>
                <a:lnTo>
                  <a:pt x="2176475" y="813346"/>
                </a:lnTo>
                <a:close/>
              </a:path>
              <a:path w="2703195" h="1283335">
                <a:moveTo>
                  <a:pt x="2184412" y="563587"/>
                </a:moveTo>
                <a:lnTo>
                  <a:pt x="2181707" y="572046"/>
                </a:lnTo>
                <a:lnTo>
                  <a:pt x="2184031" y="572046"/>
                </a:lnTo>
                <a:lnTo>
                  <a:pt x="2184412" y="563587"/>
                </a:lnTo>
                <a:close/>
              </a:path>
              <a:path w="2703195" h="1283335">
                <a:moveTo>
                  <a:pt x="2206180" y="526694"/>
                </a:moveTo>
                <a:lnTo>
                  <a:pt x="2204936" y="521246"/>
                </a:lnTo>
                <a:lnTo>
                  <a:pt x="2204110" y="522909"/>
                </a:lnTo>
                <a:lnTo>
                  <a:pt x="2206180" y="526694"/>
                </a:lnTo>
                <a:close/>
              </a:path>
              <a:path w="2703195" h="1283335">
                <a:moveTo>
                  <a:pt x="2210168" y="533946"/>
                </a:moveTo>
                <a:lnTo>
                  <a:pt x="2206180" y="526694"/>
                </a:lnTo>
                <a:lnTo>
                  <a:pt x="2207844" y="533946"/>
                </a:lnTo>
                <a:lnTo>
                  <a:pt x="2210168" y="533946"/>
                </a:lnTo>
                <a:close/>
              </a:path>
              <a:path w="2703195" h="1283335">
                <a:moveTo>
                  <a:pt x="2218880" y="787946"/>
                </a:moveTo>
                <a:lnTo>
                  <a:pt x="2213648" y="775246"/>
                </a:lnTo>
                <a:lnTo>
                  <a:pt x="2218004" y="787946"/>
                </a:lnTo>
                <a:lnTo>
                  <a:pt x="2218880" y="787946"/>
                </a:lnTo>
                <a:close/>
              </a:path>
              <a:path w="2703195" h="1283335">
                <a:moveTo>
                  <a:pt x="2222360" y="800646"/>
                </a:moveTo>
                <a:lnTo>
                  <a:pt x="2218004" y="787946"/>
                </a:lnTo>
                <a:lnTo>
                  <a:pt x="2214232" y="787946"/>
                </a:lnTo>
                <a:lnTo>
                  <a:pt x="2217712" y="800646"/>
                </a:lnTo>
                <a:lnTo>
                  <a:pt x="2222360" y="800646"/>
                </a:lnTo>
                <a:close/>
              </a:path>
              <a:path w="2703195" h="1283335">
                <a:moveTo>
                  <a:pt x="2230996" y="521246"/>
                </a:moveTo>
                <a:lnTo>
                  <a:pt x="2224786" y="508546"/>
                </a:lnTo>
                <a:lnTo>
                  <a:pt x="2223528" y="521246"/>
                </a:lnTo>
                <a:lnTo>
                  <a:pt x="2230996" y="521246"/>
                </a:lnTo>
                <a:close/>
              </a:path>
              <a:path w="2703195" h="1283335">
                <a:moveTo>
                  <a:pt x="2292007" y="737146"/>
                </a:moveTo>
                <a:lnTo>
                  <a:pt x="2286203" y="724446"/>
                </a:lnTo>
                <a:lnTo>
                  <a:pt x="2286393" y="728472"/>
                </a:lnTo>
                <a:lnTo>
                  <a:pt x="2290051" y="737146"/>
                </a:lnTo>
                <a:lnTo>
                  <a:pt x="2292007" y="737146"/>
                </a:lnTo>
                <a:close/>
              </a:path>
              <a:path w="2703195" h="1283335">
                <a:moveTo>
                  <a:pt x="2324531" y="457758"/>
                </a:moveTo>
                <a:lnTo>
                  <a:pt x="2278659" y="457746"/>
                </a:lnTo>
                <a:lnTo>
                  <a:pt x="2274633" y="470446"/>
                </a:lnTo>
                <a:lnTo>
                  <a:pt x="2318728" y="470446"/>
                </a:lnTo>
                <a:lnTo>
                  <a:pt x="2324531" y="457758"/>
                </a:lnTo>
                <a:close/>
              </a:path>
              <a:path w="2703195" h="1283335">
                <a:moveTo>
                  <a:pt x="2385250" y="584758"/>
                </a:moveTo>
                <a:lnTo>
                  <a:pt x="2102713" y="584758"/>
                </a:lnTo>
                <a:lnTo>
                  <a:pt x="2102713" y="749846"/>
                </a:lnTo>
                <a:lnTo>
                  <a:pt x="2100973" y="762546"/>
                </a:lnTo>
                <a:lnTo>
                  <a:pt x="2095741" y="749846"/>
                </a:lnTo>
                <a:lnTo>
                  <a:pt x="2102713" y="749846"/>
                </a:lnTo>
                <a:lnTo>
                  <a:pt x="2102713" y="584758"/>
                </a:lnTo>
                <a:lnTo>
                  <a:pt x="2083549" y="584758"/>
                </a:lnTo>
                <a:lnTo>
                  <a:pt x="2083549" y="889546"/>
                </a:lnTo>
                <a:lnTo>
                  <a:pt x="2075992" y="889546"/>
                </a:lnTo>
                <a:lnTo>
                  <a:pt x="2073668" y="876846"/>
                </a:lnTo>
                <a:lnTo>
                  <a:pt x="2074837" y="876846"/>
                </a:lnTo>
                <a:lnTo>
                  <a:pt x="2083549" y="889546"/>
                </a:lnTo>
                <a:lnTo>
                  <a:pt x="2083549" y="584758"/>
                </a:lnTo>
                <a:lnTo>
                  <a:pt x="2063216" y="584758"/>
                </a:lnTo>
                <a:lnTo>
                  <a:pt x="2063216" y="889546"/>
                </a:lnTo>
                <a:lnTo>
                  <a:pt x="2063216" y="902246"/>
                </a:lnTo>
                <a:lnTo>
                  <a:pt x="2061476" y="889546"/>
                </a:lnTo>
                <a:lnTo>
                  <a:pt x="2063216" y="889546"/>
                </a:lnTo>
                <a:lnTo>
                  <a:pt x="2063216" y="584758"/>
                </a:lnTo>
                <a:lnTo>
                  <a:pt x="2012734" y="584758"/>
                </a:lnTo>
                <a:lnTo>
                  <a:pt x="2012734" y="800646"/>
                </a:lnTo>
                <a:lnTo>
                  <a:pt x="2011159" y="813346"/>
                </a:lnTo>
                <a:lnTo>
                  <a:pt x="2007946" y="813346"/>
                </a:lnTo>
                <a:lnTo>
                  <a:pt x="2004072" y="826046"/>
                </a:lnTo>
                <a:lnTo>
                  <a:pt x="2001697" y="826046"/>
                </a:lnTo>
                <a:lnTo>
                  <a:pt x="2007501" y="838746"/>
                </a:lnTo>
                <a:lnTo>
                  <a:pt x="2002282" y="838746"/>
                </a:lnTo>
                <a:lnTo>
                  <a:pt x="2002282" y="940346"/>
                </a:lnTo>
                <a:lnTo>
                  <a:pt x="1997633" y="940346"/>
                </a:lnTo>
                <a:lnTo>
                  <a:pt x="1998218" y="927646"/>
                </a:lnTo>
                <a:lnTo>
                  <a:pt x="2001697" y="927646"/>
                </a:lnTo>
                <a:lnTo>
                  <a:pt x="2002282" y="940346"/>
                </a:lnTo>
                <a:lnTo>
                  <a:pt x="2002282" y="838746"/>
                </a:lnTo>
                <a:lnTo>
                  <a:pt x="1997303" y="838746"/>
                </a:lnTo>
                <a:lnTo>
                  <a:pt x="1992477" y="826046"/>
                </a:lnTo>
                <a:lnTo>
                  <a:pt x="1997786" y="800646"/>
                </a:lnTo>
                <a:lnTo>
                  <a:pt x="2012734" y="800646"/>
                </a:lnTo>
                <a:lnTo>
                  <a:pt x="2012734" y="584758"/>
                </a:lnTo>
                <a:lnTo>
                  <a:pt x="1840230" y="584758"/>
                </a:lnTo>
                <a:lnTo>
                  <a:pt x="1840230" y="826046"/>
                </a:lnTo>
                <a:lnTo>
                  <a:pt x="1835010" y="838746"/>
                </a:lnTo>
                <a:lnTo>
                  <a:pt x="1835010" y="864146"/>
                </a:lnTo>
                <a:lnTo>
                  <a:pt x="1818741" y="864146"/>
                </a:lnTo>
                <a:lnTo>
                  <a:pt x="1820481" y="876846"/>
                </a:lnTo>
                <a:lnTo>
                  <a:pt x="1815833" y="876846"/>
                </a:lnTo>
                <a:lnTo>
                  <a:pt x="1811769" y="864146"/>
                </a:lnTo>
                <a:lnTo>
                  <a:pt x="1804225" y="864146"/>
                </a:lnTo>
                <a:lnTo>
                  <a:pt x="1802841" y="864146"/>
                </a:lnTo>
                <a:lnTo>
                  <a:pt x="1801647" y="876846"/>
                </a:lnTo>
                <a:lnTo>
                  <a:pt x="1796326" y="876846"/>
                </a:lnTo>
                <a:lnTo>
                  <a:pt x="1799386" y="889546"/>
                </a:lnTo>
                <a:lnTo>
                  <a:pt x="1794929" y="889546"/>
                </a:lnTo>
                <a:lnTo>
                  <a:pt x="1794344" y="876846"/>
                </a:lnTo>
                <a:lnTo>
                  <a:pt x="1786267" y="889546"/>
                </a:lnTo>
                <a:lnTo>
                  <a:pt x="1788007" y="902246"/>
                </a:lnTo>
                <a:lnTo>
                  <a:pt x="1779879" y="902246"/>
                </a:lnTo>
                <a:lnTo>
                  <a:pt x="1775193" y="889546"/>
                </a:lnTo>
                <a:lnTo>
                  <a:pt x="1772907" y="889546"/>
                </a:lnTo>
                <a:lnTo>
                  <a:pt x="1772323" y="876846"/>
                </a:lnTo>
                <a:lnTo>
                  <a:pt x="1772907" y="876846"/>
                </a:lnTo>
                <a:lnTo>
                  <a:pt x="1776742" y="881786"/>
                </a:lnTo>
                <a:lnTo>
                  <a:pt x="1776818" y="880046"/>
                </a:lnTo>
                <a:lnTo>
                  <a:pt x="1780451" y="885278"/>
                </a:lnTo>
                <a:lnTo>
                  <a:pt x="1781035" y="880059"/>
                </a:lnTo>
                <a:lnTo>
                  <a:pt x="1776895" y="878420"/>
                </a:lnTo>
                <a:lnTo>
                  <a:pt x="1776971" y="876846"/>
                </a:lnTo>
                <a:lnTo>
                  <a:pt x="1782368" y="876846"/>
                </a:lnTo>
                <a:lnTo>
                  <a:pt x="1787347" y="864146"/>
                </a:lnTo>
                <a:lnTo>
                  <a:pt x="1794383" y="851446"/>
                </a:lnTo>
                <a:lnTo>
                  <a:pt x="1803641" y="851446"/>
                </a:lnTo>
                <a:lnTo>
                  <a:pt x="1804225" y="864146"/>
                </a:lnTo>
                <a:lnTo>
                  <a:pt x="1807070" y="851446"/>
                </a:lnTo>
                <a:lnTo>
                  <a:pt x="1805673" y="851446"/>
                </a:lnTo>
                <a:lnTo>
                  <a:pt x="1804708" y="838746"/>
                </a:lnTo>
                <a:lnTo>
                  <a:pt x="1816417" y="838746"/>
                </a:lnTo>
                <a:lnTo>
                  <a:pt x="1819897" y="838746"/>
                </a:lnTo>
                <a:lnTo>
                  <a:pt x="1824545" y="851446"/>
                </a:lnTo>
                <a:lnTo>
                  <a:pt x="1823389" y="851446"/>
                </a:lnTo>
                <a:lnTo>
                  <a:pt x="1835010" y="864146"/>
                </a:lnTo>
                <a:lnTo>
                  <a:pt x="1835010" y="838746"/>
                </a:lnTo>
                <a:lnTo>
                  <a:pt x="1832686" y="826046"/>
                </a:lnTo>
                <a:lnTo>
                  <a:pt x="1840230" y="826046"/>
                </a:lnTo>
                <a:lnTo>
                  <a:pt x="1840230" y="584758"/>
                </a:lnTo>
                <a:lnTo>
                  <a:pt x="1782775" y="584758"/>
                </a:lnTo>
                <a:lnTo>
                  <a:pt x="1782775" y="699046"/>
                </a:lnTo>
                <a:lnTo>
                  <a:pt x="1782203" y="711746"/>
                </a:lnTo>
                <a:lnTo>
                  <a:pt x="1775231" y="711746"/>
                </a:lnTo>
                <a:lnTo>
                  <a:pt x="1775231" y="699046"/>
                </a:lnTo>
                <a:lnTo>
                  <a:pt x="1782775" y="699046"/>
                </a:lnTo>
                <a:lnTo>
                  <a:pt x="1782775" y="584758"/>
                </a:lnTo>
                <a:lnTo>
                  <a:pt x="1768259" y="584758"/>
                </a:lnTo>
                <a:lnTo>
                  <a:pt x="1768259" y="889546"/>
                </a:lnTo>
                <a:lnTo>
                  <a:pt x="1767674" y="902246"/>
                </a:lnTo>
                <a:lnTo>
                  <a:pt x="1766519" y="902246"/>
                </a:lnTo>
                <a:lnTo>
                  <a:pt x="1765350" y="914946"/>
                </a:lnTo>
                <a:lnTo>
                  <a:pt x="1760702" y="914946"/>
                </a:lnTo>
                <a:lnTo>
                  <a:pt x="1763979" y="927646"/>
                </a:lnTo>
                <a:lnTo>
                  <a:pt x="1760131" y="927646"/>
                </a:lnTo>
                <a:lnTo>
                  <a:pt x="1760131" y="1092746"/>
                </a:lnTo>
                <a:lnTo>
                  <a:pt x="1754898" y="1092746"/>
                </a:lnTo>
                <a:lnTo>
                  <a:pt x="1754898" y="1080046"/>
                </a:lnTo>
                <a:lnTo>
                  <a:pt x="1758962" y="1080046"/>
                </a:lnTo>
                <a:lnTo>
                  <a:pt x="1760131" y="1092746"/>
                </a:lnTo>
                <a:lnTo>
                  <a:pt x="1760131" y="927646"/>
                </a:lnTo>
                <a:lnTo>
                  <a:pt x="1750834" y="927646"/>
                </a:lnTo>
                <a:lnTo>
                  <a:pt x="1744446" y="914946"/>
                </a:lnTo>
                <a:lnTo>
                  <a:pt x="1745665" y="914946"/>
                </a:lnTo>
                <a:lnTo>
                  <a:pt x="1747291" y="889546"/>
                </a:lnTo>
                <a:lnTo>
                  <a:pt x="1768259" y="889546"/>
                </a:lnTo>
                <a:lnTo>
                  <a:pt x="1768259" y="584758"/>
                </a:lnTo>
                <a:lnTo>
                  <a:pt x="1742084" y="584758"/>
                </a:lnTo>
                <a:lnTo>
                  <a:pt x="1742084" y="914946"/>
                </a:lnTo>
                <a:lnTo>
                  <a:pt x="1739506" y="927646"/>
                </a:lnTo>
                <a:lnTo>
                  <a:pt x="1739366" y="927646"/>
                </a:lnTo>
                <a:lnTo>
                  <a:pt x="1737626" y="914946"/>
                </a:lnTo>
                <a:lnTo>
                  <a:pt x="1742084" y="914946"/>
                </a:lnTo>
                <a:lnTo>
                  <a:pt x="1742084" y="584758"/>
                </a:lnTo>
                <a:lnTo>
                  <a:pt x="1737372" y="584758"/>
                </a:lnTo>
                <a:lnTo>
                  <a:pt x="1737372" y="927646"/>
                </a:lnTo>
                <a:lnTo>
                  <a:pt x="1734566" y="940346"/>
                </a:lnTo>
                <a:lnTo>
                  <a:pt x="1727022" y="940346"/>
                </a:lnTo>
                <a:lnTo>
                  <a:pt x="1722450" y="927646"/>
                </a:lnTo>
                <a:lnTo>
                  <a:pt x="1729930" y="927646"/>
                </a:lnTo>
                <a:lnTo>
                  <a:pt x="1727606" y="914946"/>
                </a:lnTo>
                <a:lnTo>
                  <a:pt x="1735734" y="914946"/>
                </a:lnTo>
                <a:lnTo>
                  <a:pt x="1732254" y="927646"/>
                </a:lnTo>
                <a:lnTo>
                  <a:pt x="1737372" y="927646"/>
                </a:lnTo>
                <a:lnTo>
                  <a:pt x="1737372" y="584758"/>
                </a:lnTo>
                <a:lnTo>
                  <a:pt x="1720049" y="584758"/>
                </a:lnTo>
                <a:lnTo>
                  <a:pt x="1720049" y="953046"/>
                </a:lnTo>
                <a:lnTo>
                  <a:pt x="1706689" y="953046"/>
                </a:lnTo>
                <a:lnTo>
                  <a:pt x="1705533" y="940346"/>
                </a:lnTo>
                <a:lnTo>
                  <a:pt x="1718310" y="940346"/>
                </a:lnTo>
                <a:lnTo>
                  <a:pt x="1720049" y="953046"/>
                </a:lnTo>
                <a:lnTo>
                  <a:pt x="1720049" y="584758"/>
                </a:lnTo>
                <a:lnTo>
                  <a:pt x="1709013" y="584758"/>
                </a:lnTo>
                <a:lnTo>
                  <a:pt x="1709013" y="724446"/>
                </a:lnTo>
                <a:lnTo>
                  <a:pt x="1708429" y="737146"/>
                </a:lnTo>
                <a:lnTo>
                  <a:pt x="1700301" y="737146"/>
                </a:lnTo>
                <a:lnTo>
                  <a:pt x="1700301" y="965746"/>
                </a:lnTo>
                <a:lnTo>
                  <a:pt x="1692173" y="965746"/>
                </a:lnTo>
                <a:lnTo>
                  <a:pt x="1692173" y="991146"/>
                </a:lnTo>
                <a:lnTo>
                  <a:pt x="1689849" y="991146"/>
                </a:lnTo>
                <a:lnTo>
                  <a:pt x="1687525" y="978446"/>
                </a:lnTo>
                <a:lnTo>
                  <a:pt x="1690433" y="978446"/>
                </a:lnTo>
                <a:lnTo>
                  <a:pt x="1692173" y="991146"/>
                </a:lnTo>
                <a:lnTo>
                  <a:pt x="1692173" y="965746"/>
                </a:lnTo>
                <a:lnTo>
                  <a:pt x="1689265" y="965746"/>
                </a:lnTo>
                <a:lnTo>
                  <a:pt x="1677657" y="965746"/>
                </a:lnTo>
                <a:lnTo>
                  <a:pt x="1674749" y="953046"/>
                </a:lnTo>
                <a:lnTo>
                  <a:pt x="1680552" y="953046"/>
                </a:lnTo>
                <a:lnTo>
                  <a:pt x="1689265" y="965746"/>
                </a:lnTo>
                <a:lnTo>
                  <a:pt x="1689849" y="953046"/>
                </a:lnTo>
                <a:lnTo>
                  <a:pt x="1685785" y="953046"/>
                </a:lnTo>
                <a:lnTo>
                  <a:pt x="1691005" y="940346"/>
                </a:lnTo>
                <a:lnTo>
                  <a:pt x="1695157" y="953046"/>
                </a:lnTo>
                <a:lnTo>
                  <a:pt x="1700301" y="965746"/>
                </a:lnTo>
                <a:lnTo>
                  <a:pt x="1700301" y="737146"/>
                </a:lnTo>
                <a:lnTo>
                  <a:pt x="1699145" y="737146"/>
                </a:lnTo>
                <a:lnTo>
                  <a:pt x="1700885" y="724446"/>
                </a:lnTo>
                <a:lnTo>
                  <a:pt x="1709013" y="724446"/>
                </a:lnTo>
                <a:lnTo>
                  <a:pt x="1709013" y="584758"/>
                </a:lnTo>
                <a:lnTo>
                  <a:pt x="1692757" y="584758"/>
                </a:lnTo>
                <a:lnTo>
                  <a:pt x="1692757" y="597458"/>
                </a:lnTo>
                <a:lnTo>
                  <a:pt x="1692757" y="610146"/>
                </a:lnTo>
                <a:lnTo>
                  <a:pt x="1691005" y="610146"/>
                </a:lnTo>
                <a:lnTo>
                  <a:pt x="1689265" y="597458"/>
                </a:lnTo>
                <a:lnTo>
                  <a:pt x="1692757" y="597458"/>
                </a:lnTo>
                <a:lnTo>
                  <a:pt x="1692757" y="584758"/>
                </a:lnTo>
                <a:lnTo>
                  <a:pt x="1648612" y="584758"/>
                </a:lnTo>
                <a:lnTo>
                  <a:pt x="1648612" y="686346"/>
                </a:lnTo>
                <a:lnTo>
                  <a:pt x="1642808" y="686346"/>
                </a:lnTo>
                <a:lnTo>
                  <a:pt x="1643951" y="673658"/>
                </a:lnTo>
                <a:lnTo>
                  <a:pt x="1648028" y="673658"/>
                </a:lnTo>
                <a:lnTo>
                  <a:pt x="1648612" y="686346"/>
                </a:lnTo>
                <a:lnTo>
                  <a:pt x="1648612" y="584758"/>
                </a:lnTo>
                <a:lnTo>
                  <a:pt x="1621891" y="584758"/>
                </a:lnTo>
                <a:lnTo>
                  <a:pt x="1621891" y="889546"/>
                </a:lnTo>
                <a:lnTo>
                  <a:pt x="1613179" y="889546"/>
                </a:lnTo>
                <a:lnTo>
                  <a:pt x="1613763" y="876846"/>
                </a:lnTo>
                <a:lnTo>
                  <a:pt x="1621891" y="889546"/>
                </a:lnTo>
                <a:lnTo>
                  <a:pt x="1621891" y="584758"/>
                </a:lnTo>
                <a:lnTo>
                  <a:pt x="1600403" y="584758"/>
                </a:lnTo>
                <a:lnTo>
                  <a:pt x="1600403" y="787946"/>
                </a:lnTo>
                <a:lnTo>
                  <a:pt x="1599234" y="800646"/>
                </a:lnTo>
                <a:lnTo>
                  <a:pt x="1578648" y="800646"/>
                </a:lnTo>
                <a:lnTo>
                  <a:pt x="1576006" y="787946"/>
                </a:lnTo>
                <a:lnTo>
                  <a:pt x="1600403" y="787946"/>
                </a:lnTo>
                <a:lnTo>
                  <a:pt x="1600403" y="584758"/>
                </a:lnTo>
                <a:lnTo>
                  <a:pt x="1571434" y="584758"/>
                </a:lnTo>
                <a:lnTo>
                  <a:pt x="1571434" y="711746"/>
                </a:lnTo>
                <a:lnTo>
                  <a:pt x="1559166" y="711746"/>
                </a:lnTo>
                <a:lnTo>
                  <a:pt x="1559166" y="1181646"/>
                </a:lnTo>
                <a:lnTo>
                  <a:pt x="1557997" y="1194346"/>
                </a:lnTo>
                <a:lnTo>
                  <a:pt x="1551038" y="1194346"/>
                </a:lnTo>
                <a:lnTo>
                  <a:pt x="1548180" y="1181646"/>
                </a:lnTo>
                <a:lnTo>
                  <a:pt x="1559166" y="1181646"/>
                </a:lnTo>
                <a:lnTo>
                  <a:pt x="1559166" y="711746"/>
                </a:lnTo>
                <a:lnTo>
                  <a:pt x="1556880" y="711746"/>
                </a:lnTo>
                <a:lnTo>
                  <a:pt x="1550974" y="705421"/>
                </a:lnTo>
                <a:lnTo>
                  <a:pt x="1550974" y="838746"/>
                </a:lnTo>
                <a:lnTo>
                  <a:pt x="1550035" y="851446"/>
                </a:lnTo>
                <a:lnTo>
                  <a:pt x="1548180" y="838746"/>
                </a:lnTo>
                <a:lnTo>
                  <a:pt x="1550974" y="838746"/>
                </a:lnTo>
                <a:lnTo>
                  <a:pt x="1550974" y="705421"/>
                </a:lnTo>
                <a:lnTo>
                  <a:pt x="1545043" y="699046"/>
                </a:lnTo>
                <a:lnTo>
                  <a:pt x="1539849" y="673646"/>
                </a:lnTo>
                <a:lnTo>
                  <a:pt x="1541792" y="660946"/>
                </a:lnTo>
                <a:lnTo>
                  <a:pt x="1548180" y="648246"/>
                </a:lnTo>
                <a:lnTo>
                  <a:pt x="1549869" y="660946"/>
                </a:lnTo>
                <a:lnTo>
                  <a:pt x="1560322" y="660946"/>
                </a:lnTo>
                <a:lnTo>
                  <a:pt x="1557108" y="673646"/>
                </a:lnTo>
                <a:lnTo>
                  <a:pt x="1558074" y="673658"/>
                </a:lnTo>
                <a:lnTo>
                  <a:pt x="1562201" y="686346"/>
                </a:lnTo>
                <a:lnTo>
                  <a:pt x="1568462" y="699046"/>
                </a:lnTo>
                <a:lnTo>
                  <a:pt x="1565846" y="699046"/>
                </a:lnTo>
                <a:lnTo>
                  <a:pt x="1571434" y="711746"/>
                </a:lnTo>
                <a:lnTo>
                  <a:pt x="1571434" y="584758"/>
                </a:lnTo>
                <a:lnTo>
                  <a:pt x="1560322" y="584758"/>
                </a:lnTo>
                <a:lnTo>
                  <a:pt x="1560322" y="610146"/>
                </a:lnTo>
                <a:lnTo>
                  <a:pt x="1549311" y="635546"/>
                </a:lnTo>
                <a:lnTo>
                  <a:pt x="1536166" y="622846"/>
                </a:lnTo>
                <a:lnTo>
                  <a:pt x="1535404" y="613676"/>
                </a:lnTo>
                <a:lnTo>
                  <a:pt x="1535404" y="1130846"/>
                </a:lnTo>
                <a:lnTo>
                  <a:pt x="1535404" y="1143546"/>
                </a:lnTo>
                <a:lnTo>
                  <a:pt x="1524368" y="1143546"/>
                </a:lnTo>
                <a:lnTo>
                  <a:pt x="1527848" y="1130846"/>
                </a:lnTo>
                <a:lnTo>
                  <a:pt x="1535404" y="1130846"/>
                </a:lnTo>
                <a:lnTo>
                  <a:pt x="1535404" y="613676"/>
                </a:lnTo>
                <a:lnTo>
                  <a:pt x="1535112" y="610146"/>
                </a:lnTo>
                <a:lnTo>
                  <a:pt x="1560322" y="610146"/>
                </a:lnTo>
                <a:lnTo>
                  <a:pt x="1560322" y="584758"/>
                </a:lnTo>
                <a:lnTo>
                  <a:pt x="1498231" y="584746"/>
                </a:lnTo>
                <a:lnTo>
                  <a:pt x="1490091" y="597446"/>
                </a:lnTo>
                <a:lnTo>
                  <a:pt x="1494739" y="597458"/>
                </a:lnTo>
                <a:lnTo>
                  <a:pt x="1495323" y="610146"/>
                </a:lnTo>
                <a:lnTo>
                  <a:pt x="1488935" y="597446"/>
                </a:lnTo>
                <a:lnTo>
                  <a:pt x="1489519" y="610146"/>
                </a:lnTo>
                <a:lnTo>
                  <a:pt x="1495907" y="622846"/>
                </a:lnTo>
                <a:lnTo>
                  <a:pt x="1494739" y="622846"/>
                </a:lnTo>
                <a:lnTo>
                  <a:pt x="1492415" y="635546"/>
                </a:lnTo>
                <a:lnTo>
                  <a:pt x="1486611" y="635546"/>
                </a:lnTo>
                <a:lnTo>
                  <a:pt x="1488935" y="648246"/>
                </a:lnTo>
                <a:lnTo>
                  <a:pt x="1487766" y="648246"/>
                </a:lnTo>
                <a:lnTo>
                  <a:pt x="1480807" y="635546"/>
                </a:lnTo>
                <a:lnTo>
                  <a:pt x="1477899" y="635546"/>
                </a:lnTo>
                <a:lnTo>
                  <a:pt x="1484287" y="648246"/>
                </a:lnTo>
                <a:lnTo>
                  <a:pt x="1481378" y="648246"/>
                </a:lnTo>
                <a:lnTo>
                  <a:pt x="1472666" y="637044"/>
                </a:lnTo>
                <a:lnTo>
                  <a:pt x="1472666" y="648246"/>
                </a:lnTo>
                <a:lnTo>
                  <a:pt x="1471510" y="644055"/>
                </a:lnTo>
                <a:lnTo>
                  <a:pt x="1471510" y="648246"/>
                </a:lnTo>
                <a:lnTo>
                  <a:pt x="1471218" y="648246"/>
                </a:lnTo>
                <a:lnTo>
                  <a:pt x="1470914" y="645033"/>
                </a:lnTo>
                <a:lnTo>
                  <a:pt x="1471510" y="648246"/>
                </a:lnTo>
                <a:lnTo>
                  <a:pt x="1471510" y="644055"/>
                </a:lnTo>
                <a:lnTo>
                  <a:pt x="1470469" y="640257"/>
                </a:lnTo>
                <a:lnTo>
                  <a:pt x="1470037" y="635546"/>
                </a:lnTo>
                <a:lnTo>
                  <a:pt x="1469186" y="635546"/>
                </a:lnTo>
                <a:lnTo>
                  <a:pt x="1470926" y="648246"/>
                </a:lnTo>
                <a:lnTo>
                  <a:pt x="1466278" y="648246"/>
                </a:lnTo>
                <a:lnTo>
                  <a:pt x="1465707" y="635546"/>
                </a:lnTo>
                <a:lnTo>
                  <a:pt x="1466862" y="622846"/>
                </a:lnTo>
                <a:lnTo>
                  <a:pt x="1466278" y="622846"/>
                </a:lnTo>
                <a:lnTo>
                  <a:pt x="1463382" y="635546"/>
                </a:lnTo>
                <a:lnTo>
                  <a:pt x="1463382" y="902246"/>
                </a:lnTo>
                <a:lnTo>
                  <a:pt x="1461058" y="902246"/>
                </a:lnTo>
                <a:lnTo>
                  <a:pt x="1461630" y="889546"/>
                </a:lnTo>
                <a:lnTo>
                  <a:pt x="1462798" y="889546"/>
                </a:lnTo>
                <a:lnTo>
                  <a:pt x="1463382" y="902246"/>
                </a:lnTo>
                <a:lnTo>
                  <a:pt x="1463382" y="635546"/>
                </a:lnTo>
                <a:lnTo>
                  <a:pt x="1461630" y="635546"/>
                </a:lnTo>
                <a:lnTo>
                  <a:pt x="1460474" y="635546"/>
                </a:lnTo>
                <a:lnTo>
                  <a:pt x="1459877" y="635546"/>
                </a:lnTo>
                <a:lnTo>
                  <a:pt x="1459877" y="902246"/>
                </a:lnTo>
                <a:lnTo>
                  <a:pt x="1453070" y="914946"/>
                </a:lnTo>
                <a:lnTo>
                  <a:pt x="1436077" y="914946"/>
                </a:lnTo>
                <a:lnTo>
                  <a:pt x="1441881" y="902246"/>
                </a:lnTo>
                <a:lnTo>
                  <a:pt x="1445958" y="902246"/>
                </a:lnTo>
                <a:lnTo>
                  <a:pt x="1448282" y="889546"/>
                </a:lnTo>
                <a:lnTo>
                  <a:pt x="1454670" y="889546"/>
                </a:lnTo>
                <a:lnTo>
                  <a:pt x="1455242" y="902246"/>
                </a:lnTo>
                <a:lnTo>
                  <a:pt x="1459877" y="902246"/>
                </a:lnTo>
                <a:lnTo>
                  <a:pt x="1459877" y="635546"/>
                </a:lnTo>
                <a:lnTo>
                  <a:pt x="1458531" y="635546"/>
                </a:lnTo>
                <a:lnTo>
                  <a:pt x="1458531" y="644017"/>
                </a:lnTo>
                <a:lnTo>
                  <a:pt x="1457566" y="648246"/>
                </a:lnTo>
                <a:lnTo>
                  <a:pt x="1456994" y="648246"/>
                </a:lnTo>
                <a:lnTo>
                  <a:pt x="1458531" y="644017"/>
                </a:lnTo>
                <a:lnTo>
                  <a:pt x="1458531" y="635546"/>
                </a:lnTo>
                <a:lnTo>
                  <a:pt x="1452918" y="635546"/>
                </a:lnTo>
                <a:lnTo>
                  <a:pt x="1449438" y="622846"/>
                </a:lnTo>
                <a:lnTo>
                  <a:pt x="1447114" y="622846"/>
                </a:lnTo>
                <a:lnTo>
                  <a:pt x="1452346" y="610146"/>
                </a:lnTo>
                <a:lnTo>
                  <a:pt x="1441310" y="622846"/>
                </a:lnTo>
                <a:lnTo>
                  <a:pt x="1440726" y="622846"/>
                </a:lnTo>
                <a:lnTo>
                  <a:pt x="1443050" y="610146"/>
                </a:lnTo>
                <a:lnTo>
                  <a:pt x="1434922" y="610146"/>
                </a:lnTo>
                <a:lnTo>
                  <a:pt x="1434922" y="597446"/>
                </a:lnTo>
                <a:lnTo>
                  <a:pt x="1428534" y="610146"/>
                </a:lnTo>
                <a:lnTo>
                  <a:pt x="1429689" y="597446"/>
                </a:lnTo>
                <a:lnTo>
                  <a:pt x="1420393" y="609422"/>
                </a:lnTo>
                <a:lnTo>
                  <a:pt x="1420393" y="1105446"/>
                </a:lnTo>
                <a:lnTo>
                  <a:pt x="1416329" y="1118146"/>
                </a:lnTo>
                <a:lnTo>
                  <a:pt x="1411109" y="1118146"/>
                </a:lnTo>
                <a:lnTo>
                  <a:pt x="1408785" y="1105446"/>
                </a:lnTo>
                <a:lnTo>
                  <a:pt x="1420393" y="1105446"/>
                </a:lnTo>
                <a:lnTo>
                  <a:pt x="1420393" y="609422"/>
                </a:lnTo>
                <a:lnTo>
                  <a:pt x="1419821" y="610146"/>
                </a:lnTo>
                <a:lnTo>
                  <a:pt x="1422146" y="597446"/>
                </a:lnTo>
                <a:lnTo>
                  <a:pt x="1414957" y="597446"/>
                </a:lnTo>
                <a:lnTo>
                  <a:pt x="1415605" y="584746"/>
                </a:lnTo>
                <a:lnTo>
                  <a:pt x="1414589" y="584746"/>
                </a:lnTo>
                <a:lnTo>
                  <a:pt x="1414589" y="737146"/>
                </a:lnTo>
                <a:lnTo>
                  <a:pt x="1411681" y="749846"/>
                </a:lnTo>
                <a:lnTo>
                  <a:pt x="1405293" y="749846"/>
                </a:lnTo>
                <a:lnTo>
                  <a:pt x="1404721" y="737146"/>
                </a:lnTo>
                <a:lnTo>
                  <a:pt x="1414589" y="737146"/>
                </a:lnTo>
                <a:lnTo>
                  <a:pt x="1414589" y="584746"/>
                </a:lnTo>
                <a:lnTo>
                  <a:pt x="1409357" y="584746"/>
                </a:lnTo>
                <a:lnTo>
                  <a:pt x="1415745" y="572046"/>
                </a:lnTo>
                <a:lnTo>
                  <a:pt x="1409357" y="572046"/>
                </a:lnTo>
                <a:lnTo>
                  <a:pt x="1402397" y="572046"/>
                </a:lnTo>
                <a:lnTo>
                  <a:pt x="1402397" y="914946"/>
                </a:lnTo>
                <a:lnTo>
                  <a:pt x="1401813" y="914946"/>
                </a:lnTo>
                <a:lnTo>
                  <a:pt x="1399501" y="927646"/>
                </a:lnTo>
                <a:lnTo>
                  <a:pt x="1401152" y="927646"/>
                </a:lnTo>
                <a:lnTo>
                  <a:pt x="1401406" y="940346"/>
                </a:lnTo>
                <a:lnTo>
                  <a:pt x="1394841" y="940346"/>
                </a:lnTo>
                <a:lnTo>
                  <a:pt x="1393101" y="927646"/>
                </a:lnTo>
                <a:lnTo>
                  <a:pt x="1390777" y="927646"/>
                </a:lnTo>
                <a:lnTo>
                  <a:pt x="1387284" y="940346"/>
                </a:lnTo>
                <a:lnTo>
                  <a:pt x="1354759" y="940346"/>
                </a:lnTo>
                <a:lnTo>
                  <a:pt x="1350162" y="949490"/>
                </a:lnTo>
                <a:lnTo>
                  <a:pt x="1352435" y="953046"/>
                </a:lnTo>
                <a:lnTo>
                  <a:pt x="1348955" y="953046"/>
                </a:lnTo>
                <a:lnTo>
                  <a:pt x="1348905" y="951992"/>
                </a:lnTo>
                <a:lnTo>
                  <a:pt x="1348371" y="953046"/>
                </a:lnTo>
                <a:lnTo>
                  <a:pt x="1344307" y="953046"/>
                </a:lnTo>
                <a:lnTo>
                  <a:pt x="1344307" y="940346"/>
                </a:lnTo>
                <a:lnTo>
                  <a:pt x="1341628" y="940346"/>
                </a:lnTo>
                <a:lnTo>
                  <a:pt x="1338999" y="953046"/>
                </a:lnTo>
                <a:lnTo>
                  <a:pt x="1336763" y="953046"/>
                </a:lnTo>
                <a:lnTo>
                  <a:pt x="1335011" y="940346"/>
                </a:lnTo>
                <a:lnTo>
                  <a:pt x="1332166" y="940346"/>
                </a:lnTo>
                <a:lnTo>
                  <a:pt x="1329639" y="953046"/>
                </a:lnTo>
                <a:lnTo>
                  <a:pt x="1325143" y="953046"/>
                </a:lnTo>
                <a:lnTo>
                  <a:pt x="1325727" y="940346"/>
                </a:lnTo>
                <a:lnTo>
                  <a:pt x="1323403" y="953046"/>
                </a:lnTo>
                <a:lnTo>
                  <a:pt x="1316431" y="940346"/>
                </a:lnTo>
                <a:lnTo>
                  <a:pt x="1319339" y="953046"/>
                </a:lnTo>
                <a:lnTo>
                  <a:pt x="1303121" y="953046"/>
                </a:lnTo>
                <a:lnTo>
                  <a:pt x="1301381" y="965746"/>
                </a:lnTo>
                <a:lnTo>
                  <a:pt x="1294409" y="953046"/>
                </a:lnTo>
                <a:lnTo>
                  <a:pt x="1292669" y="953046"/>
                </a:lnTo>
                <a:lnTo>
                  <a:pt x="1291501" y="965746"/>
                </a:lnTo>
                <a:lnTo>
                  <a:pt x="1292085" y="953046"/>
                </a:lnTo>
                <a:lnTo>
                  <a:pt x="1268272" y="953046"/>
                </a:lnTo>
                <a:lnTo>
                  <a:pt x="1274076" y="940346"/>
                </a:lnTo>
                <a:lnTo>
                  <a:pt x="1241412" y="940346"/>
                </a:lnTo>
                <a:lnTo>
                  <a:pt x="1232255" y="927646"/>
                </a:lnTo>
                <a:lnTo>
                  <a:pt x="1224127" y="927646"/>
                </a:lnTo>
                <a:lnTo>
                  <a:pt x="1221219" y="914946"/>
                </a:lnTo>
                <a:lnTo>
                  <a:pt x="1223543" y="914946"/>
                </a:lnTo>
                <a:lnTo>
                  <a:pt x="1216583" y="902246"/>
                </a:lnTo>
                <a:lnTo>
                  <a:pt x="1212507" y="902246"/>
                </a:lnTo>
                <a:lnTo>
                  <a:pt x="1209027" y="889546"/>
                </a:lnTo>
                <a:lnTo>
                  <a:pt x="1203223" y="889546"/>
                </a:lnTo>
                <a:lnTo>
                  <a:pt x="1196809" y="902246"/>
                </a:lnTo>
                <a:lnTo>
                  <a:pt x="1182878" y="902246"/>
                </a:lnTo>
                <a:lnTo>
                  <a:pt x="1183906" y="889546"/>
                </a:lnTo>
                <a:lnTo>
                  <a:pt x="1186027" y="889546"/>
                </a:lnTo>
                <a:lnTo>
                  <a:pt x="1197406" y="876846"/>
                </a:lnTo>
                <a:lnTo>
                  <a:pt x="1183474" y="876846"/>
                </a:lnTo>
                <a:lnTo>
                  <a:pt x="1186954" y="864146"/>
                </a:lnTo>
                <a:lnTo>
                  <a:pt x="1179410" y="876846"/>
                </a:lnTo>
                <a:lnTo>
                  <a:pt x="1171270" y="876846"/>
                </a:lnTo>
                <a:lnTo>
                  <a:pt x="1170114" y="864146"/>
                </a:lnTo>
                <a:lnTo>
                  <a:pt x="1159662" y="864146"/>
                </a:lnTo>
                <a:lnTo>
                  <a:pt x="1153845" y="851446"/>
                </a:lnTo>
                <a:lnTo>
                  <a:pt x="1148626" y="851446"/>
                </a:lnTo>
                <a:lnTo>
                  <a:pt x="1155534" y="838746"/>
                </a:lnTo>
                <a:lnTo>
                  <a:pt x="1162558" y="838746"/>
                </a:lnTo>
                <a:lnTo>
                  <a:pt x="1155598" y="826046"/>
                </a:lnTo>
                <a:lnTo>
                  <a:pt x="1150950" y="838746"/>
                </a:lnTo>
                <a:lnTo>
                  <a:pt x="1137005" y="838746"/>
                </a:lnTo>
                <a:lnTo>
                  <a:pt x="1138745" y="826046"/>
                </a:lnTo>
                <a:lnTo>
                  <a:pt x="1132357" y="826046"/>
                </a:lnTo>
                <a:lnTo>
                  <a:pt x="1132357" y="1219746"/>
                </a:lnTo>
                <a:lnTo>
                  <a:pt x="1123645" y="1219746"/>
                </a:lnTo>
                <a:lnTo>
                  <a:pt x="1124229" y="1207046"/>
                </a:lnTo>
                <a:lnTo>
                  <a:pt x="1132357" y="1219746"/>
                </a:lnTo>
                <a:lnTo>
                  <a:pt x="1132357" y="826046"/>
                </a:lnTo>
                <a:lnTo>
                  <a:pt x="1127137" y="826046"/>
                </a:lnTo>
                <a:lnTo>
                  <a:pt x="1121321" y="838746"/>
                </a:lnTo>
                <a:lnTo>
                  <a:pt x="1121321" y="826046"/>
                </a:lnTo>
                <a:lnTo>
                  <a:pt x="1118425" y="826046"/>
                </a:lnTo>
                <a:lnTo>
                  <a:pt x="1124229" y="813346"/>
                </a:lnTo>
                <a:lnTo>
                  <a:pt x="1118425" y="813346"/>
                </a:lnTo>
                <a:lnTo>
                  <a:pt x="1128877" y="800646"/>
                </a:lnTo>
                <a:lnTo>
                  <a:pt x="1112608" y="800646"/>
                </a:lnTo>
                <a:lnTo>
                  <a:pt x="1120749" y="787946"/>
                </a:lnTo>
                <a:lnTo>
                  <a:pt x="1111453" y="800646"/>
                </a:lnTo>
                <a:lnTo>
                  <a:pt x="1113193" y="787946"/>
                </a:lnTo>
                <a:lnTo>
                  <a:pt x="1109141" y="787946"/>
                </a:lnTo>
                <a:lnTo>
                  <a:pt x="1104696" y="775246"/>
                </a:lnTo>
                <a:lnTo>
                  <a:pt x="1100582" y="775246"/>
                </a:lnTo>
                <a:lnTo>
                  <a:pt x="1099248" y="762546"/>
                </a:lnTo>
                <a:lnTo>
                  <a:pt x="1111453" y="762546"/>
                </a:lnTo>
                <a:lnTo>
                  <a:pt x="1105065" y="749846"/>
                </a:lnTo>
                <a:lnTo>
                  <a:pt x="1093444" y="749846"/>
                </a:lnTo>
                <a:lnTo>
                  <a:pt x="1088796" y="737146"/>
                </a:lnTo>
                <a:lnTo>
                  <a:pt x="1081976" y="737146"/>
                </a:lnTo>
                <a:lnTo>
                  <a:pt x="1085189" y="724446"/>
                </a:lnTo>
                <a:lnTo>
                  <a:pt x="1089329" y="724446"/>
                </a:lnTo>
                <a:lnTo>
                  <a:pt x="1084656" y="711746"/>
                </a:lnTo>
                <a:lnTo>
                  <a:pt x="1078141" y="711746"/>
                </a:lnTo>
                <a:lnTo>
                  <a:pt x="1070787" y="699046"/>
                </a:lnTo>
                <a:lnTo>
                  <a:pt x="1078928" y="699046"/>
                </a:lnTo>
                <a:lnTo>
                  <a:pt x="1074280" y="686346"/>
                </a:lnTo>
                <a:lnTo>
                  <a:pt x="1062710" y="686346"/>
                </a:lnTo>
                <a:lnTo>
                  <a:pt x="1068057" y="673646"/>
                </a:lnTo>
                <a:lnTo>
                  <a:pt x="1068628" y="673646"/>
                </a:lnTo>
                <a:lnTo>
                  <a:pt x="1065949" y="660946"/>
                </a:lnTo>
                <a:lnTo>
                  <a:pt x="1056919" y="660946"/>
                </a:lnTo>
                <a:lnTo>
                  <a:pt x="1053706" y="648246"/>
                </a:lnTo>
                <a:lnTo>
                  <a:pt x="1053541" y="648246"/>
                </a:lnTo>
                <a:lnTo>
                  <a:pt x="1058062" y="635546"/>
                </a:lnTo>
                <a:lnTo>
                  <a:pt x="1048766" y="635546"/>
                </a:lnTo>
                <a:lnTo>
                  <a:pt x="1052830" y="622846"/>
                </a:lnTo>
                <a:lnTo>
                  <a:pt x="1060030" y="622846"/>
                </a:lnTo>
                <a:lnTo>
                  <a:pt x="1067041" y="633387"/>
                </a:lnTo>
                <a:lnTo>
                  <a:pt x="1071372" y="622846"/>
                </a:lnTo>
                <a:lnTo>
                  <a:pt x="1082992" y="622846"/>
                </a:lnTo>
                <a:lnTo>
                  <a:pt x="1077950" y="635546"/>
                </a:lnTo>
                <a:lnTo>
                  <a:pt x="1088796" y="635546"/>
                </a:lnTo>
                <a:lnTo>
                  <a:pt x="1083005" y="648246"/>
                </a:lnTo>
                <a:lnTo>
                  <a:pt x="1079436" y="648246"/>
                </a:lnTo>
                <a:lnTo>
                  <a:pt x="1076629" y="635546"/>
                </a:lnTo>
                <a:lnTo>
                  <a:pt x="1073111" y="648246"/>
                </a:lnTo>
                <a:lnTo>
                  <a:pt x="1073111" y="635546"/>
                </a:lnTo>
                <a:lnTo>
                  <a:pt x="1064920" y="647509"/>
                </a:lnTo>
                <a:lnTo>
                  <a:pt x="1063828" y="635546"/>
                </a:lnTo>
                <a:lnTo>
                  <a:pt x="1058062" y="635546"/>
                </a:lnTo>
                <a:lnTo>
                  <a:pt x="1059802" y="648246"/>
                </a:lnTo>
                <a:lnTo>
                  <a:pt x="1057986" y="648246"/>
                </a:lnTo>
                <a:lnTo>
                  <a:pt x="1066228" y="660946"/>
                </a:lnTo>
                <a:lnTo>
                  <a:pt x="1077175" y="660946"/>
                </a:lnTo>
                <a:lnTo>
                  <a:pt x="1084148" y="648246"/>
                </a:lnTo>
                <a:lnTo>
                  <a:pt x="1088974" y="660946"/>
                </a:lnTo>
                <a:lnTo>
                  <a:pt x="1083500" y="673646"/>
                </a:lnTo>
                <a:lnTo>
                  <a:pt x="1103325" y="673646"/>
                </a:lnTo>
                <a:lnTo>
                  <a:pt x="1089964" y="686346"/>
                </a:lnTo>
                <a:lnTo>
                  <a:pt x="1099248" y="686346"/>
                </a:lnTo>
                <a:lnTo>
                  <a:pt x="1098550" y="699046"/>
                </a:lnTo>
                <a:lnTo>
                  <a:pt x="1101572" y="699046"/>
                </a:lnTo>
                <a:lnTo>
                  <a:pt x="1108341" y="711746"/>
                </a:lnTo>
                <a:lnTo>
                  <a:pt x="1124940" y="711746"/>
                </a:lnTo>
                <a:lnTo>
                  <a:pt x="1132357" y="724446"/>
                </a:lnTo>
                <a:lnTo>
                  <a:pt x="1123061" y="724446"/>
                </a:lnTo>
                <a:lnTo>
                  <a:pt x="1131824" y="737146"/>
                </a:lnTo>
                <a:lnTo>
                  <a:pt x="1137805" y="737146"/>
                </a:lnTo>
                <a:lnTo>
                  <a:pt x="1141933" y="749846"/>
                </a:lnTo>
                <a:lnTo>
                  <a:pt x="1145133" y="762546"/>
                </a:lnTo>
                <a:lnTo>
                  <a:pt x="1152105" y="762546"/>
                </a:lnTo>
                <a:lnTo>
                  <a:pt x="1152690" y="775246"/>
                </a:lnTo>
                <a:lnTo>
                  <a:pt x="1157338" y="762546"/>
                </a:lnTo>
                <a:lnTo>
                  <a:pt x="1165466" y="762546"/>
                </a:lnTo>
                <a:lnTo>
                  <a:pt x="1160818" y="775246"/>
                </a:lnTo>
                <a:lnTo>
                  <a:pt x="1178242" y="775246"/>
                </a:lnTo>
                <a:lnTo>
                  <a:pt x="1186319" y="787946"/>
                </a:lnTo>
                <a:lnTo>
                  <a:pt x="1185799" y="787946"/>
                </a:lnTo>
                <a:lnTo>
                  <a:pt x="1190447" y="800646"/>
                </a:lnTo>
                <a:lnTo>
                  <a:pt x="1197698" y="787946"/>
                </a:lnTo>
                <a:lnTo>
                  <a:pt x="1204087" y="787946"/>
                </a:lnTo>
                <a:lnTo>
                  <a:pt x="1206119" y="800646"/>
                </a:lnTo>
                <a:lnTo>
                  <a:pt x="1212507" y="800646"/>
                </a:lnTo>
                <a:lnTo>
                  <a:pt x="1222971" y="813346"/>
                </a:lnTo>
                <a:lnTo>
                  <a:pt x="1227493" y="813346"/>
                </a:lnTo>
                <a:lnTo>
                  <a:pt x="1231239" y="826046"/>
                </a:lnTo>
                <a:lnTo>
                  <a:pt x="1233906" y="826046"/>
                </a:lnTo>
                <a:lnTo>
                  <a:pt x="1235163" y="838746"/>
                </a:lnTo>
                <a:lnTo>
                  <a:pt x="1240967" y="826046"/>
                </a:lnTo>
                <a:lnTo>
                  <a:pt x="1243291" y="838746"/>
                </a:lnTo>
                <a:lnTo>
                  <a:pt x="1260144" y="838746"/>
                </a:lnTo>
                <a:lnTo>
                  <a:pt x="1259560" y="851446"/>
                </a:lnTo>
                <a:lnTo>
                  <a:pt x="1260716" y="864146"/>
                </a:lnTo>
                <a:lnTo>
                  <a:pt x="1268272" y="864146"/>
                </a:lnTo>
                <a:lnTo>
                  <a:pt x="1277569" y="851446"/>
                </a:lnTo>
                <a:lnTo>
                  <a:pt x="1282788" y="851446"/>
                </a:lnTo>
                <a:lnTo>
                  <a:pt x="1277569" y="864146"/>
                </a:lnTo>
                <a:lnTo>
                  <a:pt x="1289177" y="864146"/>
                </a:lnTo>
                <a:lnTo>
                  <a:pt x="1285697" y="876846"/>
                </a:lnTo>
                <a:lnTo>
                  <a:pt x="1289761" y="876846"/>
                </a:lnTo>
                <a:lnTo>
                  <a:pt x="1289761" y="864146"/>
                </a:lnTo>
                <a:lnTo>
                  <a:pt x="1296809" y="864146"/>
                </a:lnTo>
                <a:lnTo>
                  <a:pt x="1300365" y="876846"/>
                </a:lnTo>
                <a:lnTo>
                  <a:pt x="1301953" y="876846"/>
                </a:lnTo>
                <a:lnTo>
                  <a:pt x="1301381" y="889546"/>
                </a:lnTo>
                <a:lnTo>
                  <a:pt x="1307719" y="876846"/>
                </a:lnTo>
                <a:lnTo>
                  <a:pt x="1321079" y="876846"/>
                </a:lnTo>
                <a:lnTo>
                  <a:pt x="1319339" y="889546"/>
                </a:lnTo>
                <a:lnTo>
                  <a:pt x="1344307" y="889546"/>
                </a:lnTo>
                <a:lnTo>
                  <a:pt x="1340827" y="902246"/>
                </a:lnTo>
                <a:lnTo>
                  <a:pt x="1379156" y="902246"/>
                </a:lnTo>
                <a:lnTo>
                  <a:pt x="1382064" y="889546"/>
                </a:lnTo>
                <a:lnTo>
                  <a:pt x="1386128" y="889546"/>
                </a:lnTo>
                <a:lnTo>
                  <a:pt x="1386128" y="902246"/>
                </a:lnTo>
                <a:lnTo>
                  <a:pt x="1389608" y="889546"/>
                </a:lnTo>
                <a:lnTo>
                  <a:pt x="1394256" y="889546"/>
                </a:lnTo>
                <a:lnTo>
                  <a:pt x="1391361" y="902246"/>
                </a:lnTo>
                <a:lnTo>
                  <a:pt x="1392516" y="902246"/>
                </a:lnTo>
                <a:lnTo>
                  <a:pt x="1391932" y="914946"/>
                </a:lnTo>
                <a:lnTo>
                  <a:pt x="1393685" y="902246"/>
                </a:lnTo>
                <a:lnTo>
                  <a:pt x="1402397" y="914946"/>
                </a:lnTo>
                <a:lnTo>
                  <a:pt x="1402397" y="572046"/>
                </a:lnTo>
                <a:lnTo>
                  <a:pt x="1401229" y="572046"/>
                </a:lnTo>
                <a:lnTo>
                  <a:pt x="1401229" y="775246"/>
                </a:lnTo>
                <a:lnTo>
                  <a:pt x="1393101" y="775246"/>
                </a:lnTo>
                <a:lnTo>
                  <a:pt x="1393685" y="762546"/>
                </a:lnTo>
                <a:lnTo>
                  <a:pt x="1401229" y="775246"/>
                </a:lnTo>
                <a:lnTo>
                  <a:pt x="1401229" y="572046"/>
                </a:lnTo>
                <a:lnTo>
                  <a:pt x="1391932" y="572046"/>
                </a:lnTo>
                <a:lnTo>
                  <a:pt x="1401813" y="559346"/>
                </a:lnTo>
                <a:lnTo>
                  <a:pt x="1377226" y="559346"/>
                </a:lnTo>
                <a:lnTo>
                  <a:pt x="1371028" y="546646"/>
                </a:lnTo>
                <a:lnTo>
                  <a:pt x="1369568" y="546646"/>
                </a:lnTo>
                <a:lnTo>
                  <a:pt x="1366380" y="533946"/>
                </a:lnTo>
                <a:lnTo>
                  <a:pt x="1370660" y="533946"/>
                </a:lnTo>
                <a:lnTo>
                  <a:pt x="1367688" y="521246"/>
                </a:lnTo>
                <a:lnTo>
                  <a:pt x="1361732" y="521246"/>
                </a:lnTo>
                <a:lnTo>
                  <a:pt x="1363472" y="508546"/>
                </a:lnTo>
                <a:lnTo>
                  <a:pt x="1356512" y="521246"/>
                </a:lnTo>
                <a:lnTo>
                  <a:pt x="1341843" y="521246"/>
                </a:lnTo>
                <a:lnTo>
                  <a:pt x="1345476" y="508546"/>
                </a:lnTo>
                <a:lnTo>
                  <a:pt x="1357668" y="508546"/>
                </a:lnTo>
                <a:lnTo>
                  <a:pt x="1351864" y="495846"/>
                </a:lnTo>
                <a:lnTo>
                  <a:pt x="1344891" y="508546"/>
                </a:lnTo>
                <a:lnTo>
                  <a:pt x="1343152" y="495846"/>
                </a:lnTo>
                <a:lnTo>
                  <a:pt x="1338529" y="495846"/>
                </a:lnTo>
                <a:lnTo>
                  <a:pt x="1331315" y="483146"/>
                </a:lnTo>
                <a:lnTo>
                  <a:pt x="1332014" y="483146"/>
                </a:lnTo>
                <a:lnTo>
                  <a:pt x="1334071" y="470446"/>
                </a:lnTo>
                <a:lnTo>
                  <a:pt x="1328051" y="470446"/>
                </a:lnTo>
                <a:lnTo>
                  <a:pt x="1319339" y="470446"/>
                </a:lnTo>
                <a:lnTo>
                  <a:pt x="1322412" y="459244"/>
                </a:lnTo>
                <a:lnTo>
                  <a:pt x="1321663" y="457746"/>
                </a:lnTo>
                <a:lnTo>
                  <a:pt x="1318755" y="470446"/>
                </a:lnTo>
                <a:lnTo>
                  <a:pt x="1306563" y="470446"/>
                </a:lnTo>
                <a:lnTo>
                  <a:pt x="1303705" y="457746"/>
                </a:lnTo>
                <a:lnTo>
                  <a:pt x="1307134" y="457746"/>
                </a:lnTo>
                <a:lnTo>
                  <a:pt x="1317586" y="445046"/>
                </a:lnTo>
                <a:lnTo>
                  <a:pt x="1303705" y="445046"/>
                </a:lnTo>
                <a:lnTo>
                  <a:pt x="1305979" y="432346"/>
                </a:lnTo>
                <a:lnTo>
                  <a:pt x="1296149" y="432346"/>
                </a:lnTo>
                <a:lnTo>
                  <a:pt x="1299057" y="419646"/>
                </a:lnTo>
                <a:lnTo>
                  <a:pt x="1314691" y="419646"/>
                </a:lnTo>
                <a:lnTo>
                  <a:pt x="1313205" y="416255"/>
                </a:lnTo>
                <a:lnTo>
                  <a:pt x="1315847" y="414197"/>
                </a:lnTo>
                <a:lnTo>
                  <a:pt x="1312595" y="414858"/>
                </a:lnTo>
                <a:lnTo>
                  <a:pt x="1309154" y="406946"/>
                </a:lnTo>
                <a:lnTo>
                  <a:pt x="1296352" y="406946"/>
                </a:lnTo>
                <a:lnTo>
                  <a:pt x="1294409" y="394246"/>
                </a:lnTo>
                <a:lnTo>
                  <a:pt x="1299641" y="394246"/>
                </a:lnTo>
                <a:lnTo>
                  <a:pt x="1301381" y="381546"/>
                </a:lnTo>
                <a:lnTo>
                  <a:pt x="1292085" y="381546"/>
                </a:lnTo>
                <a:lnTo>
                  <a:pt x="1291501" y="380695"/>
                </a:lnTo>
                <a:lnTo>
                  <a:pt x="1291501" y="826046"/>
                </a:lnTo>
                <a:lnTo>
                  <a:pt x="1282788" y="826046"/>
                </a:lnTo>
                <a:lnTo>
                  <a:pt x="1283373" y="813346"/>
                </a:lnTo>
                <a:lnTo>
                  <a:pt x="1291501" y="826046"/>
                </a:lnTo>
                <a:lnTo>
                  <a:pt x="1291501" y="380695"/>
                </a:lnTo>
                <a:lnTo>
                  <a:pt x="1283373" y="368846"/>
                </a:lnTo>
                <a:lnTo>
                  <a:pt x="1288605" y="368846"/>
                </a:lnTo>
                <a:lnTo>
                  <a:pt x="1290345" y="356146"/>
                </a:lnTo>
                <a:lnTo>
                  <a:pt x="1286637" y="356146"/>
                </a:lnTo>
                <a:lnTo>
                  <a:pt x="1284693" y="343446"/>
                </a:lnTo>
                <a:lnTo>
                  <a:pt x="1276985" y="343446"/>
                </a:lnTo>
                <a:lnTo>
                  <a:pt x="1276985" y="559346"/>
                </a:lnTo>
                <a:lnTo>
                  <a:pt x="1268857" y="559346"/>
                </a:lnTo>
                <a:lnTo>
                  <a:pt x="1268857" y="546646"/>
                </a:lnTo>
                <a:lnTo>
                  <a:pt x="1276985" y="559346"/>
                </a:lnTo>
                <a:lnTo>
                  <a:pt x="1276985" y="343446"/>
                </a:lnTo>
                <a:lnTo>
                  <a:pt x="1274445" y="343446"/>
                </a:lnTo>
                <a:lnTo>
                  <a:pt x="1275092" y="330746"/>
                </a:lnTo>
                <a:lnTo>
                  <a:pt x="1285113" y="330746"/>
                </a:lnTo>
                <a:lnTo>
                  <a:pt x="1278724" y="318046"/>
                </a:lnTo>
                <a:lnTo>
                  <a:pt x="1270596" y="330746"/>
                </a:lnTo>
                <a:lnTo>
                  <a:pt x="1264208" y="330746"/>
                </a:lnTo>
                <a:lnTo>
                  <a:pt x="1271752" y="318046"/>
                </a:lnTo>
                <a:lnTo>
                  <a:pt x="1254912" y="318046"/>
                </a:lnTo>
                <a:lnTo>
                  <a:pt x="1256068" y="305346"/>
                </a:lnTo>
                <a:lnTo>
                  <a:pt x="1272921" y="305346"/>
                </a:lnTo>
                <a:lnTo>
                  <a:pt x="1274076" y="292646"/>
                </a:lnTo>
                <a:lnTo>
                  <a:pt x="1257922" y="292646"/>
                </a:lnTo>
                <a:lnTo>
                  <a:pt x="1250264" y="279946"/>
                </a:lnTo>
                <a:lnTo>
                  <a:pt x="1277327" y="279946"/>
                </a:lnTo>
                <a:lnTo>
                  <a:pt x="1278432" y="267246"/>
                </a:lnTo>
                <a:lnTo>
                  <a:pt x="1267345" y="267246"/>
                </a:lnTo>
                <a:lnTo>
                  <a:pt x="1270596" y="254546"/>
                </a:lnTo>
                <a:lnTo>
                  <a:pt x="1266532" y="254546"/>
                </a:lnTo>
                <a:lnTo>
                  <a:pt x="1260652" y="241846"/>
                </a:lnTo>
                <a:lnTo>
                  <a:pt x="1252588" y="241846"/>
                </a:lnTo>
                <a:lnTo>
                  <a:pt x="1257820" y="229146"/>
                </a:lnTo>
                <a:lnTo>
                  <a:pt x="1264780" y="229146"/>
                </a:lnTo>
                <a:lnTo>
                  <a:pt x="1257236" y="216446"/>
                </a:lnTo>
                <a:lnTo>
                  <a:pt x="1240663" y="216446"/>
                </a:lnTo>
                <a:lnTo>
                  <a:pt x="1242999" y="229146"/>
                </a:lnTo>
                <a:lnTo>
                  <a:pt x="1249680" y="229146"/>
                </a:lnTo>
                <a:lnTo>
                  <a:pt x="1245616" y="241846"/>
                </a:lnTo>
                <a:lnTo>
                  <a:pt x="1242136" y="241846"/>
                </a:lnTo>
                <a:lnTo>
                  <a:pt x="1242136" y="229146"/>
                </a:lnTo>
                <a:lnTo>
                  <a:pt x="1239812" y="229146"/>
                </a:lnTo>
                <a:lnTo>
                  <a:pt x="1238948" y="216446"/>
                </a:lnTo>
                <a:lnTo>
                  <a:pt x="1238135" y="216446"/>
                </a:lnTo>
                <a:lnTo>
                  <a:pt x="1237437" y="203746"/>
                </a:lnTo>
                <a:lnTo>
                  <a:pt x="1236903" y="191046"/>
                </a:lnTo>
                <a:lnTo>
                  <a:pt x="1246200" y="191046"/>
                </a:lnTo>
                <a:lnTo>
                  <a:pt x="1238719" y="178346"/>
                </a:lnTo>
                <a:lnTo>
                  <a:pt x="1237780" y="165646"/>
                </a:lnTo>
                <a:lnTo>
                  <a:pt x="1244244" y="152946"/>
                </a:lnTo>
                <a:lnTo>
                  <a:pt x="1258976" y="152946"/>
                </a:lnTo>
                <a:lnTo>
                  <a:pt x="1253972" y="165646"/>
                </a:lnTo>
                <a:lnTo>
                  <a:pt x="1251140" y="178346"/>
                </a:lnTo>
                <a:lnTo>
                  <a:pt x="1250480" y="178346"/>
                </a:lnTo>
                <a:lnTo>
                  <a:pt x="1252004" y="191046"/>
                </a:lnTo>
                <a:lnTo>
                  <a:pt x="1279893" y="191046"/>
                </a:lnTo>
                <a:lnTo>
                  <a:pt x="1275245" y="178346"/>
                </a:lnTo>
                <a:lnTo>
                  <a:pt x="1273987" y="178346"/>
                </a:lnTo>
                <a:lnTo>
                  <a:pt x="1274368" y="165646"/>
                </a:lnTo>
                <a:lnTo>
                  <a:pt x="1283639" y="165646"/>
                </a:lnTo>
                <a:lnTo>
                  <a:pt x="1280617" y="152946"/>
                </a:lnTo>
                <a:lnTo>
                  <a:pt x="1279893" y="152946"/>
                </a:lnTo>
                <a:lnTo>
                  <a:pt x="1279893" y="140246"/>
                </a:lnTo>
                <a:lnTo>
                  <a:pt x="1270012" y="152946"/>
                </a:lnTo>
                <a:lnTo>
                  <a:pt x="1274521" y="140246"/>
                </a:lnTo>
                <a:lnTo>
                  <a:pt x="1279893" y="140246"/>
                </a:lnTo>
                <a:lnTo>
                  <a:pt x="1288021" y="140246"/>
                </a:lnTo>
                <a:lnTo>
                  <a:pt x="1275245" y="127546"/>
                </a:lnTo>
                <a:lnTo>
                  <a:pt x="1288021" y="127546"/>
                </a:lnTo>
                <a:lnTo>
                  <a:pt x="1291501" y="114846"/>
                </a:lnTo>
                <a:lnTo>
                  <a:pt x="1285989" y="114846"/>
                </a:lnTo>
                <a:lnTo>
                  <a:pt x="1282788" y="102146"/>
                </a:lnTo>
                <a:lnTo>
                  <a:pt x="1281049" y="102146"/>
                </a:lnTo>
                <a:lnTo>
                  <a:pt x="1279309" y="89446"/>
                </a:lnTo>
                <a:lnTo>
                  <a:pt x="1277086" y="76746"/>
                </a:lnTo>
                <a:lnTo>
                  <a:pt x="1289177" y="76746"/>
                </a:lnTo>
                <a:lnTo>
                  <a:pt x="1278140" y="64046"/>
                </a:lnTo>
                <a:lnTo>
                  <a:pt x="1272921" y="64046"/>
                </a:lnTo>
                <a:lnTo>
                  <a:pt x="1272921" y="114846"/>
                </a:lnTo>
                <a:lnTo>
                  <a:pt x="1267688" y="127546"/>
                </a:lnTo>
                <a:lnTo>
                  <a:pt x="1264208" y="127546"/>
                </a:lnTo>
                <a:lnTo>
                  <a:pt x="1253172" y="114846"/>
                </a:lnTo>
                <a:lnTo>
                  <a:pt x="1272921" y="114846"/>
                </a:lnTo>
                <a:lnTo>
                  <a:pt x="1272921" y="64046"/>
                </a:lnTo>
                <a:lnTo>
                  <a:pt x="1271130" y="64046"/>
                </a:lnTo>
                <a:lnTo>
                  <a:pt x="1276400" y="51346"/>
                </a:lnTo>
                <a:lnTo>
                  <a:pt x="1271270" y="51346"/>
                </a:lnTo>
                <a:lnTo>
                  <a:pt x="1271460" y="38646"/>
                </a:lnTo>
                <a:lnTo>
                  <a:pt x="1277340" y="38646"/>
                </a:lnTo>
                <a:lnTo>
                  <a:pt x="1277061" y="25946"/>
                </a:lnTo>
                <a:lnTo>
                  <a:pt x="1286852" y="25946"/>
                </a:lnTo>
                <a:lnTo>
                  <a:pt x="1275245" y="13246"/>
                </a:lnTo>
                <a:lnTo>
                  <a:pt x="1254912" y="13246"/>
                </a:lnTo>
                <a:lnTo>
                  <a:pt x="1254912" y="64046"/>
                </a:lnTo>
                <a:lnTo>
                  <a:pt x="1254328" y="76746"/>
                </a:lnTo>
                <a:lnTo>
                  <a:pt x="1245616" y="76746"/>
                </a:lnTo>
                <a:lnTo>
                  <a:pt x="1246200" y="64046"/>
                </a:lnTo>
                <a:lnTo>
                  <a:pt x="1254912" y="64046"/>
                </a:lnTo>
                <a:lnTo>
                  <a:pt x="1254912" y="13246"/>
                </a:lnTo>
                <a:lnTo>
                  <a:pt x="1232255" y="13246"/>
                </a:lnTo>
                <a:lnTo>
                  <a:pt x="1232255" y="381546"/>
                </a:lnTo>
                <a:lnTo>
                  <a:pt x="1231684" y="394246"/>
                </a:lnTo>
                <a:lnTo>
                  <a:pt x="1222387" y="394246"/>
                </a:lnTo>
                <a:lnTo>
                  <a:pt x="1223543" y="381546"/>
                </a:lnTo>
                <a:lnTo>
                  <a:pt x="1232255" y="381546"/>
                </a:lnTo>
                <a:lnTo>
                  <a:pt x="1232255" y="13246"/>
                </a:lnTo>
                <a:lnTo>
                  <a:pt x="1229931" y="13246"/>
                </a:lnTo>
                <a:lnTo>
                  <a:pt x="1229931" y="216446"/>
                </a:lnTo>
                <a:lnTo>
                  <a:pt x="1221803" y="216446"/>
                </a:lnTo>
                <a:lnTo>
                  <a:pt x="1222387" y="203746"/>
                </a:lnTo>
                <a:lnTo>
                  <a:pt x="1229931" y="216446"/>
                </a:lnTo>
                <a:lnTo>
                  <a:pt x="1229931" y="13246"/>
                </a:lnTo>
                <a:lnTo>
                  <a:pt x="1220063" y="13246"/>
                </a:lnTo>
                <a:lnTo>
                  <a:pt x="1220063" y="64046"/>
                </a:lnTo>
                <a:lnTo>
                  <a:pt x="1219479" y="76746"/>
                </a:lnTo>
                <a:lnTo>
                  <a:pt x="1217155" y="76746"/>
                </a:lnTo>
                <a:lnTo>
                  <a:pt x="1217155" y="114846"/>
                </a:lnTo>
                <a:lnTo>
                  <a:pt x="1217155" y="546646"/>
                </a:lnTo>
                <a:lnTo>
                  <a:pt x="1203794" y="546646"/>
                </a:lnTo>
                <a:lnTo>
                  <a:pt x="1207287" y="533946"/>
                </a:lnTo>
                <a:lnTo>
                  <a:pt x="1211351" y="533946"/>
                </a:lnTo>
                <a:lnTo>
                  <a:pt x="1217155" y="546646"/>
                </a:lnTo>
                <a:lnTo>
                  <a:pt x="1217155" y="114846"/>
                </a:lnTo>
                <a:lnTo>
                  <a:pt x="1215415" y="127546"/>
                </a:lnTo>
                <a:lnTo>
                  <a:pt x="1207287" y="127546"/>
                </a:lnTo>
                <a:lnTo>
                  <a:pt x="1207871" y="114846"/>
                </a:lnTo>
                <a:lnTo>
                  <a:pt x="1217155" y="114846"/>
                </a:lnTo>
                <a:lnTo>
                  <a:pt x="1217155" y="76746"/>
                </a:lnTo>
                <a:lnTo>
                  <a:pt x="1213091" y="76746"/>
                </a:lnTo>
                <a:lnTo>
                  <a:pt x="1212507" y="64046"/>
                </a:lnTo>
                <a:lnTo>
                  <a:pt x="1220063" y="64046"/>
                </a:lnTo>
                <a:lnTo>
                  <a:pt x="1220063" y="13246"/>
                </a:lnTo>
                <a:lnTo>
                  <a:pt x="1189278" y="13246"/>
                </a:lnTo>
                <a:lnTo>
                  <a:pt x="1189278" y="419646"/>
                </a:lnTo>
                <a:lnTo>
                  <a:pt x="1189278" y="432346"/>
                </a:lnTo>
                <a:lnTo>
                  <a:pt x="1173594" y="432346"/>
                </a:lnTo>
                <a:lnTo>
                  <a:pt x="1168946" y="445046"/>
                </a:lnTo>
                <a:lnTo>
                  <a:pt x="1158494" y="445046"/>
                </a:lnTo>
                <a:lnTo>
                  <a:pt x="1159662" y="432346"/>
                </a:lnTo>
                <a:lnTo>
                  <a:pt x="1164882" y="419646"/>
                </a:lnTo>
                <a:lnTo>
                  <a:pt x="1170114" y="419646"/>
                </a:lnTo>
                <a:lnTo>
                  <a:pt x="1171270" y="406946"/>
                </a:lnTo>
                <a:lnTo>
                  <a:pt x="1173594" y="419646"/>
                </a:lnTo>
                <a:lnTo>
                  <a:pt x="1189278" y="419646"/>
                </a:lnTo>
                <a:lnTo>
                  <a:pt x="1189278" y="13246"/>
                </a:lnTo>
                <a:lnTo>
                  <a:pt x="1183474" y="13246"/>
                </a:lnTo>
                <a:lnTo>
                  <a:pt x="1183474" y="267246"/>
                </a:lnTo>
                <a:lnTo>
                  <a:pt x="1181150" y="279946"/>
                </a:lnTo>
                <a:lnTo>
                  <a:pt x="1173594" y="279946"/>
                </a:lnTo>
                <a:lnTo>
                  <a:pt x="1170698" y="267246"/>
                </a:lnTo>
                <a:lnTo>
                  <a:pt x="1183474" y="267246"/>
                </a:lnTo>
                <a:lnTo>
                  <a:pt x="1183474" y="13246"/>
                </a:lnTo>
                <a:lnTo>
                  <a:pt x="1181735" y="13246"/>
                </a:lnTo>
                <a:lnTo>
                  <a:pt x="1181735" y="76746"/>
                </a:lnTo>
                <a:lnTo>
                  <a:pt x="1171854" y="64046"/>
                </a:lnTo>
                <a:lnTo>
                  <a:pt x="1181150" y="64046"/>
                </a:lnTo>
                <a:lnTo>
                  <a:pt x="1181735" y="76746"/>
                </a:lnTo>
                <a:lnTo>
                  <a:pt x="1181735" y="13246"/>
                </a:lnTo>
                <a:lnTo>
                  <a:pt x="1150937" y="13246"/>
                </a:lnTo>
                <a:lnTo>
                  <a:pt x="1150937" y="38646"/>
                </a:lnTo>
                <a:lnTo>
                  <a:pt x="1148626" y="42824"/>
                </a:lnTo>
                <a:lnTo>
                  <a:pt x="1148626" y="724446"/>
                </a:lnTo>
                <a:lnTo>
                  <a:pt x="1145133" y="724446"/>
                </a:lnTo>
                <a:lnTo>
                  <a:pt x="1148041" y="711746"/>
                </a:lnTo>
                <a:lnTo>
                  <a:pt x="1148626" y="724446"/>
                </a:lnTo>
                <a:lnTo>
                  <a:pt x="1148626" y="42824"/>
                </a:lnTo>
                <a:lnTo>
                  <a:pt x="1143901" y="51346"/>
                </a:lnTo>
                <a:lnTo>
                  <a:pt x="1138936" y="51346"/>
                </a:lnTo>
                <a:lnTo>
                  <a:pt x="1139913" y="64046"/>
                </a:lnTo>
                <a:lnTo>
                  <a:pt x="1127747" y="51346"/>
                </a:lnTo>
                <a:lnTo>
                  <a:pt x="1130185" y="51346"/>
                </a:lnTo>
                <a:lnTo>
                  <a:pt x="1141539" y="38646"/>
                </a:lnTo>
                <a:lnTo>
                  <a:pt x="1150937" y="38646"/>
                </a:lnTo>
                <a:lnTo>
                  <a:pt x="1150937" y="13246"/>
                </a:lnTo>
                <a:lnTo>
                  <a:pt x="1117841" y="13246"/>
                </a:lnTo>
                <a:lnTo>
                  <a:pt x="1117841" y="102146"/>
                </a:lnTo>
                <a:lnTo>
                  <a:pt x="1117142" y="114846"/>
                </a:lnTo>
                <a:lnTo>
                  <a:pt x="1110081" y="114846"/>
                </a:lnTo>
                <a:lnTo>
                  <a:pt x="1109713" y="102146"/>
                </a:lnTo>
                <a:lnTo>
                  <a:pt x="1117841" y="102146"/>
                </a:lnTo>
                <a:lnTo>
                  <a:pt x="1117841" y="13246"/>
                </a:lnTo>
                <a:lnTo>
                  <a:pt x="1107960" y="13246"/>
                </a:lnTo>
                <a:lnTo>
                  <a:pt x="1107960" y="686346"/>
                </a:lnTo>
                <a:lnTo>
                  <a:pt x="1102156" y="699046"/>
                </a:lnTo>
                <a:lnTo>
                  <a:pt x="1099832" y="686346"/>
                </a:lnTo>
                <a:lnTo>
                  <a:pt x="1107960" y="686346"/>
                </a:lnTo>
                <a:lnTo>
                  <a:pt x="1107960" y="13246"/>
                </a:lnTo>
                <a:lnTo>
                  <a:pt x="1097508" y="13246"/>
                </a:lnTo>
                <a:lnTo>
                  <a:pt x="1097508" y="165646"/>
                </a:lnTo>
                <a:lnTo>
                  <a:pt x="1097508" y="178346"/>
                </a:lnTo>
                <a:lnTo>
                  <a:pt x="1088377" y="178346"/>
                </a:lnTo>
                <a:lnTo>
                  <a:pt x="1088377" y="241846"/>
                </a:lnTo>
                <a:lnTo>
                  <a:pt x="1084440" y="254546"/>
                </a:lnTo>
                <a:lnTo>
                  <a:pt x="1081811" y="254546"/>
                </a:lnTo>
                <a:lnTo>
                  <a:pt x="1082992" y="267246"/>
                </a:lnTo>
                <a:lnTo>
                  <a:pt x="1073696" y="267246"/>
                </a:lnTo>
                <a:lnTo>
                  <a:pt x="1066723" y="254546"/>
                </a:lnTo>
                <a:lnTo>
                  <a:pt x="1067358" y="254546"/>
                </a:lnTo>
                <a:lnTo>
                  <a:pt x="1073048" y="241846"/>
                </a:lnTo>
                <a:lnTo>
                  <a:pt x="1088377" y="241846"/>
                </a:lnTo>
                <a:lnTo>
                  <a:pt x="1088377" y="178346"/>
                </a:lnTo>
                <a:lnTo>
                  <a:pt x="1088212" y="178346"/>
                </a:lnTo>
                <a:lnTo>
                  <a:pt x="1088212" y="203746"/>
                </a:lnTo>
                <a:lnTo>
                  <a:pt x="1081252" y="203746"/>
                </a:lnTo>
                <a:lnTo>
                  <a:pt x="1079500" y="191046"/>
                </a:lnTo>
                <a:lnTo>
                  <a:pt x="1088212" y="203746"/>
                </a:lnTo>
                <a:lnTo>
                  <a:pt x="1088212" y="178346"/>
                </a:lnTo>
                <a:lnTo>
                  <a:pt x="1087056" y="178346"/>
                </a:lnTo>
                <a:lnTo>
                  <a:pt x="1088796" y="165646"/>
                </a:lnTo>
                <a:lnTo>
                  <a:pt x="1097508" y="165646"/>
                </a:lnTo>
                <a:lnTo>
                  <a:pt x="1097508" y="13246"/>
                </a:lnTo>
                <a:lnTo>
                  <a:pt x="1094613" y="13246"/>
                </a:lnTo>
                <a:lnTo>
                  <a:pt x="1086535" y="25946"/>
                </a:lnTo>
                <a:lnTo>
                  <a:pt x="1075169" y="25946"/>
                </a:lnTo>
                <a:lnTo>
                  <a:pt x="1069047" y="38646"/>
                </a:lnTo>
                <a:lnTo>
                  <a:pt x="1067308" y="51346"/>
                </a:lnTo>
                <a:lnTo>
                  <a:pt x="1072540" y="51346"/>
                </a:lnTo>
                <a:lnTo>
                  <a:pt x="1084148" y="64046"/>
                </a:lnTo>
                <a:lnTo>
                  <a:pt x="1077760" y="64046"/>
                </a:lnTo>
                <a:lnTo>
                  <a:pt x="1081252" y="76746"/>
                </a:lnTo>
                <a:lnTo>
                  <a:pt x="1081659" y="76746"/>
                </a:lnTo>
                <a:lnTo>
                  <a:pt x="1077620" y="89446"/>
                </a:lnTo>
                <a:lnTo>
                  <a:pt x="1067308" y="89446"/>
                </a:lnTo>
                <a:lnTo>
                  <a:pt x="1069047" y="102146"/>
                </a:lnTo>
                <a:lnTo>
                  <a:pt x="1073111" y="102146"/>
                </a:lnTo>
                <a:lnTo>
                  <a:pt x="1074280" y="114846"/>
                </a:lnTo>
                <a:lnTo>
                  <a:pt x="1073696" y="114846"/>
                </a:lnTo>
                <a:lnTo>
                  <a:pt x="1069047" y="127546"/>
                </a:lnTo>
                <a:lnTo>
                  <a:pt x="1067308" y="127546"/>
                </a:lnTo>
                <a:lnTo>
                  <a:pt x="1067892" y="140246"/>
                </a:lnTo>
                <a:lnTo>
                  <a:pt x="1063244" y="127546"/>
                </a:lnTo>
                <a:lnTo>
                  <a:pt x="1062710" y="127546"/>
                </a:lnTo>
                <a:lnTo>
                  <a:pt x="1062710" y="165646"/>
                </a:lnTo>
                <a:lnTo>
                  <a:pt x="1055293" y="165646"/>
                </a:lnTo>
                <a:lnTo>
                  <a:pt x="1048766" y="153873"/>
                </a:lnTo>
                <a:lnTo>
                  <a:pt x="1048766" y="610146"/>
                </a:lnTo>
                <a:lnTo>
                  <a:pt x="1046441" y="622846"/>
                </a:lnTo>
                <a:lnTo>
                  <a:pt x="1031341" y="622846"/>
                </a:lnTo>
                <a:lnTo>
                  <a:pt x="1030770" y="610146"/>
                </a:lnTo>
                <a:lnTo>
                  <a:pt x="1031925" y="597446"/>
                </a:lnTo>
                <a:lnTo>
                  <a:pt x="1032510" y="597446"/>
                </a:lnTo>
                <a:lnTo>
                  <a:pt x="1034249" y="610146"/>
                </a:lnTo>
                <a:lnTo>
                  <a:pt x="1048766" y="610146"/>
                </a:lnTo>
                <a:lnTo>
                  <a:pt x="1048766" y="153873"/>
                </a:lnTo>
                <a:lnTo>
                  <a:pt x="1048258" y="152946"/>
                </a:lnTo>
                <a:lnTo>
                  <a:pt x="1051953" y="152946"/>
                </a:lnTo>
                <a:lnTo>
                  <a:pt x="1056500" y="140246"/>
                </a:lnTo>
                <a:lnTo>
                  <a:pt x="1062126" y="140246"/>
                </a:lnTo>
                <a:lnTo>
                  <a:pt x="1060970" y="152946"/>
                </a:lnTo>
                <a:lnTo>
                  <a:pt x="1062126" y="152946"/>
                </a:lnTo>
                <a:lnTo>
                  <a:pt x="1062710" y="165646"/>
                </a:lnTo>
                <a:lnTo>
                  <a:pt x="1062710" y="127546"/>
                </a:lnTo>
                <a:lnTo>
                  <a:pt x="1062431" y="127546"/>
                </a:lnTo>
                <a:lnTo>
                  <a:pt x="1057986" y="114846"/>
                </a:lnTo>
                <a:lnTo>
                  <a:pt x="1061542" y="114846"/>
                </a:lnTo>
                <a:lnTo>
                  <a:pt x="1060970" y="102146"/>
                </a:lnTo>
                <a:lnTo>
                  <a:pt x="1056322" y="102146"/>
                </a:lnTo>
                <a:lnTo>
                  <a:pt x="1049350" y="89446"/>
                </a:lnTo>
                <a:lnTo>
                  <a:pt x="1047026" y="76746"/>
                </a:lnTo>
                <a:lnTo>
                  <a:pt x="1061593" y="76746"/>
                </a:lnTo>
                <a:lnTo>
                  <a:pt x="1064056" y="64046"/>
                </a:lnTo>
                <a:lnTo>
                  <a:pt x="1056906" y="64046"/>
                </a:lnTo>
                <a:lnTo>
                  <a:pt x="1058062" y="51346"/>
                </a:lnTo>
                <a:lnTo>
                  <a:pt x="1055738" y="51346"/>
                </a:lnTo>
                <a:lnTo>
                  <a:pt x="1058646" y="38646"/>
                </a:lnTo>
                <a:lnTo>
                  <a:pt x="1044702" y="38646"/>
                </a:lnTo>
                <a:lnTo>
                  <a:pt x="1042187" y="38646"/>
                </a:lnTo>
                <a:lnTo>
                  <a:pt x="1043546" y="25946"/>
                </a:lnTo>
                <a:lnTo>
                  <a:pt x="1044702" y="38646"/>
                </a:lnTo>
                <a:lnTo>
                  <a:pt x="1045286" y="25946"/>
                </a:lnTo>
                <a:lnTo>
                  <a:pt x="1053998" y="25946"/>
                </a:lnTo>
                <a:lnTo>
                  <a:pt x="1047026" y="13246"/>
                </a:lnTo>
                <a:lnTo>
                  <a:pt x="1029601" y="13246"/>
                </a:lnTo>
                <a:lnTo>
                  <a:pt x="1029601" y="572046"/>
                </a:lnTo>
                <a:lnTo>
                  <a:pt x="1029601" y="584746"/>
                </a:lnTo>
                <a:lnTo>
                  <a:pt x="1028446" y="584746"/>
                </a:lnTo>
                <a:lnTo>
                  <a:pt x="1029601" y="572046"/>
                </a:lnTo>
                <a:lnTo>
                  <a:pt x="1029601" y="13246"/>
                </a:lnTo>
                <a:lnTo>
                  <a:pt x="1029017" y="13246"/>
                </a:lnTo>
                <a:lnTo>
                  <a:pt x="1029017" y="51346"/>
                </a:lnTo>
                <a:lnTo>
                  <a:pt x="1026121" y="51346"/>
                </a:lnTo>
                <a:lnTo>
                  <a:pt x="1026121" y="203746"/>
                </a:lnTo>
                <a:lnTo>
                  <a:pt x="1026121" y="216446"/>
                </a:lnTo>
                <a:lnTo>
                  <a:pt x="1022057" y="216446"/>
                </a:lnTo>
                <a:lnTo>
                  <a:pt x="1022057" y="203746"/>
                </a:lnTo>
                <a:lnTo>
                  <a:pt x="1026121" y="203746"/>
                </a:lnTo>
                <a:lnTo>
                  <a:pt x="1026121" y="51346"/>
                </a:lnTo>
                <a:lnTo>
                  <a:pt x="1022057" y="51346"/>
                </a:lnTo>
                <a:lnTo>
                  <a:pt x="1022057" y="38646"/>
                </a:lnTo>
                <a:lnTo>
                  <a:pt x="1029017" y="51346"/>
                </a:lnTo>
                <a:lnTo>
                  <a:pt x="1029017" y="13246"/>
                </a:lnTo>
                <a:lnTo>
                  <a:pt x="1016825" y="13246"/>
                </a:lnTo>
                <a:lnTo>
                  <a:pt x="1016825" y="114846"/>
                </a:lnTo>
                <a:lnTo>
                  <a:pt x="1016241" y="127546"/>
                </a:lnTo>
                <a:lnTo>
                  <a:pt x="1012685" y="127546"/>
                </a:lnTo>
                <a:lnTo>
                  <a:pt x="1012685" y="470446"/>
                </a:lnTo>
                <a:lnTo>
                  <a:pt x="1012228" y="483146"/>
                </a:lnTo>
                <a:lnTo>
                  <a:pt x="1009853" y="470446"/>
                </a:lnTo>
                <a:lnTo>
                  <a:pt x="1012685" y="470446"/>
                </a:lnTo>
                <a:lnTo>
                  <a:pt x="1012685" y="127546"/>
                </a:lnTo>
                <a:lnTo>
                  <a:pt x="1004049" y="127546"/>
                </a:lnTo>
                <a:lnTo>
                  <a:pt x="1005789" y="114846"/>
                </a:lnTo>
                <a:lnTo>
                  <a:pt x="1016825" y="114846"/>
                </a:lnTo>
                <a:lnTo>
                  <a:pt x="1016825" y="13246"/>
                </a:lnTo>
                <a:lnTo>
                  <a:pt x="1010437" y="13246"/>
                </a:lnTo>
                <a:lnTo>
                  <a:pt x="1010437" y="51346"/>
                </a:lnTo>
                <a:lnTo>
                  <a:pt x="1008697" y="64046"/>
                </a:lnTo>
                <a:lnTo>
                  <a:pt x="1005205" y="64046"/>
                </a:lnTo>
                <a:lnTo>
                  <a:pt x="1004633" y="51346"/>
                </a:lnTo>
                <a:lnTo>
                  <a:pt x="1010437" y="51346"/>
                </a:lnTo>
                <a:lnTo>
                  <a:pt x="1010437" y="13246"/>
                </a:lnTo>
                <a:lnTo>
                  <a:pt x="1003465" y="13246"/>
                </a:lnTo>
                <a:lnTo>
                  <a:pt x="1003465" y="1041946"/>
                </a:lnTo>
                <a:lnTo>
                  <a:pt x="1000556" y="1054646"/>
                </a:lnTo>
                <a:lnTo>
                  <a:pt x="998245" y="1054646"/>
                </a:lnTo>
                <a:lnTo>
                  <a:pt x="998245" y="1041946"/>
                </a:lnTo>
                <a:lnTo>
                  <a:pt x="1003465" y="1041946"/>
                </a:lnTo>
                <a:lnTo>
                  <a:pt x="1003465" y="13246"/>
                </a:lnTo>
                <a:lnTo>
                  <a:pt x="1000556" y="13246"/>
                </a:lnTo>
                <a:lnTo>
                  <a:pt x="1000556" y="279946"/>
                </a:lnTo>
                <a:lnTo>
                  <a:pt x="990257" y="279946"/>
                </a:lnTo>
                <a:lnTo>
                  <a:pt x="990257" y="724446"/>
                </a:lnTo>
                <a:lnTo>
                  <a:pt x="990104" y="724446"/>
                </a:lnTo>
                <a:lnTo>
                  <a:pt x="990104" y="1016546"/>
                </a:lnTo>
                <a:lnTo>
                  <a:pt x="990104" y="1194346"/>
                </a:lnTo>
                <a:lnTo>
                  <a:pt x="987780" y="1207046"/>
                </a:lnTo>
                <a:lnTo>
                  <a:pt x="989533" y="1194346"/>
                </a:lnTo>
                <a:lnTo>
                  <a:pt x="990104" y="1194346"/>
                </a:lnTo>
                <a:lnTo>
                  <a:pt x="990104" y="1016546"/>
                </a:lnTo>
                <a:lnTo>
                  <a:pt x="982560" y="1029246"/>
                </a:lnTo>
                <a:lnTo>
                  <a:pt x="974420" y="1029246"/>
                </a:lnTo>
                <a:lnTo>
                  <a:pt x="986040" y="1016546"/>
                </a:lnTo>
                <a:lnTo>
                  <a:pt x="990104" y="1016546"/>
                </a:lnTo>
                <a:lnTo>
                  <a:pt x="990104" y="724446"/>
                </a:lnTo>
                <a:lnTo>
                  <a:pt x="987209" y="724446"/>
                </a:lnTo>
                <a:lnTo>
                  <a:pt x="989164" y="711746"/>
                </a:lnTo>
                <a:lnTo>
                  <a:pt x="990257" y="724446"/>
                </a:lnTo>
                <a:lnTo>
                  <a:pt x="990257" y="279946"/>
                </a:lnTo>
                <a:lnTo>
                  <a:pt x="990104" y="279946"/>
                </a:lnTo>
                <a:lnTo>
                  <a:pt x="993597" y="267246"/>
                </a:lnTo>
                <a:lnTo>
                  <a:pt x="999985" y="267246"/>
                </a:lnTo>
                <a:lnTo>
                  <a:pt x="1000556" y="279946"/>
                </a:lnTo>
                <a:lnTo>
                  <a:pt x="1000556" y="13246"/>
                </a:lnTo>
                <a:lnTo>
                  <a:pt x="991273" y="13246"/>
                </a:lnTo>
                <a:lnTo>
                  <a:pt x="991273" y="38646"/>
                </a:lnTo>
                <a:lnTo>
                  <a:pt x="991273" y="51346"/>
                </a:lnTo>
                <a:lnTo>
                  <a:pt x="983132" y="51346"/>
                </a:lnTo>
                <a:lnTo>
                  <a:pt x="983132" y="38646"/>
                </a:lnTo>
                <a:lnTo>
                  <a:pt x="991273" y="38646"/>
                </a:lnTo>
                <a:lnTo>
                  <a:pt x="991273" y="13246"/>
                </a:lnTo>
                <a:lnTo>
                  <a:pt x="973264" y="13246"/>
                </a:lnTo>
                <a:lnTo>
                  <a:pt x="973264" y="152946"/>
                </a:lnTo>
                <a:lnTo>
                  <a:pt x="965136" y="152946"/>
                </a:lnTo>
                <a:lnTo>
                  <a:pt x="965136" y="140246"/>
                </a:lnTo>
                <a:lnTo>
                  <a:pt x="970356" y="140246"/>
                </a:lnTo>
                <a:lnTo>
                  <a:pt x="973264" y="152946"/>
                </a:lnTo>
                <a:lnTo>
                  <a:pt x="973264" y="13246"/>
                </a:lnTo>
                <a:lnTo>
                  <a:pt x="972680" y="13246"/>
                </a:lnTo>
                <a:lnTo>
                  <a:pt x="972680" y="64046"/>
                </a:lnTo>
                <a:lnTo>
                  <a:pt x="972680" y="76746"/>
                </a:lnTo>
                <a:lnTo>
                  <a:pt x="968616" y="76746"/>
                </a:lnTo>
                <a:lnTo>
                  <a:pt x="968616" y="64046"/>
                </a:lnTo>
                <a:lnTo>
                  <a:pt x="972680" y="64046"/>
                </a:lnTo>
                <a:lnTo>
                  <a:pt x="972680" y="13246"/>
                </a:lnTo>
                <a:lnTo>
                  <a:pt x="960488" y="13246"/>
                </a:lnTo>
                <a:lnTo>
                  <a:pt x="960488" y="216446"/>
                </a:lnTo>
                <a:lnTo>
                  <a:pt x="955255" y="216446"/>
                </a:lnTo>
                <a:lnTo>
                  <a:pt x="956424" y="229146"/>
                </a:lnTo>
                <a:lnTo>
                  <a:pt x="946848" y="229146"/>
                </a:lnTo>
                <a:lnTo>
                  <a:pt x="945603" y="216446"/>
                </a:lnTo>
                <a:lnTo>
                  <a:pt x="950785" y="203746"/>
                </a:lnTo>
                <a:lnTo>
                  <a:pt x="960488" y="216446"/>
                </a:lnTo>
                <a:lnTo>
                  <a:pt x="960488" y="13246"/>
                </a:lnTo>
                <a:lnTo>
                  <a:pt x="944054" y="13246"/>
                </a:lnTo>
                <a:lnTo>
                  <a:pt x="944054" y="457746"/>
                </a:lnTo>
                <a:lnTo>
                  <a:pt x="942340" y="470446"/>
                </a:lnTo>
                <a:lnTo>
                  <a:pt x="939952" y="470446"/>
                </a:lnTo>
                <a:lnTo>
                  <a:pt x="933767" y="483146"/>
                </a:lnTo>
                <a:lnTo>
                  <a:pt x="930859" y="470446"/>
                </a:lnTo>
                <a:lnTo>
                  <a:pt x="934935" y="470446"/>
                </a:lnTo>
                <a:lnTo>
                  <a:pt x="936091" y="457746"/>
                </a:lnTo>
                <a:lnTo>
                  <a:pt x="944054" y="457746"/>
                </a:lnTo>
                <a:lnTo>
                  <a:pt x="944054" y="13246"/>
                </a:lnTo>
                <a:lnTo>
                  <a:pt x="927963" y="13246"/>
                </a:lnTo>
                <a:lnTo>
                  <a:pt x="927963" y="559346"/>
                </a:lnTo>
                <a:lnTo>
                  <a:pt x="920254" y="559346"/>
                </a:lnTo>
                <a:lnTo>
                  <a:pt x="918667" y="552564"/>
                </a:lnTo>
                <a:lnTo>
                  <a:pt x="918667" y="914946"/>
                </a:lnTo>
                <a:lnTo>
                  <a:pt x="914603" y="914946"/>
                </a:lnTo>
                <a:lnTo>
                  <a:pt x="918083" y="902246"/>
                </a:lnTo>
                <a:lnTo>
                  <a:pt x="918667" y="914946"/>
                </a:lnTo>
                <a:lnTo>
                  <a:pt x="918667" y="552564"/>
                </a:lnTo>
                <a:lnTo>
                  <a:pt x="917282" y="546646"/>
                </a:lnTo>
                <a:lnTo>
                  <a:pt x="916609" y="533946"/>
                </a:lnTo>
                <a:lnTo>
                  <a:pt x="921181" y="533946"/>
                </a:lnTo>
                <a:lnTo>
                  <a:pt x="923099" y="546646"/>
                </a:lnTo>
                <a:lnTo>
                  <a:pt x="926426" y="546646"/>
                </a:lnTo>
                <a:lnTo>
                  <a:pt x="927963" y="559346"/>
                </a:lnTo>
                <a:lnTo>
                  <a:pt x="927963" y="13246"/>
                </a:lnTo>
                <a:lnTo>
                  <a:pt x="874522" y="13246"/>
                </a:lnTo>
                <a:lnTo>
                  <a:pt x="874522" y="89446"/>
                </a:lnTo>
                <a:lnTo>
                  <a:pt x="874522" y="102146"/>
                </a:lnTo>
                <a:lnTo>
                  <a:pt x="867549" y="102146"/>
                </a:lnTo>
                <a:lnTo>
                  <a:pt x="870458" y="89446"/>
                </a:lnTo>
                <a:lnTo>
                  <a:pt x="874522" y="89446"/>
                </a:lnTo>
                <a:lnTo>
                  <a:pt x="874522" y="13246"/>
                </a:lnTo>
                <a:lnTo>
                  <a:pt x="839673" y="13246"/>
                </a:lnTo>
                <a:lnTo>
                  <a:pt x="839673" y="660946"/>
                </a:lnTo>
                <a:lnTo>
                  <a:pt x="839673" y="673646"/>
                </a:lnTo>
                <a:lnTo>
                  <a:pt x="830961" y="673646"/>
                </a:lnTo>
                <a:lnTo>
                  <a:pt x="839673" y="660946"/>
                </a:lnTo>
                <a:lnTo>
                  <a:pt x="839673" y="13246"/>
                </a:lnTo>
                <a:lnTo>
                  <a:pt x="830148" y="13246"/>
                </a:lnTo>
                <a:lnTo>
                  <a:pt x="828065" y="25946"/>
                </a:lnTo>
                <a:lnTo>
                  <a:pt x="822248" y="25946"/>
                </a:lnTo>
                <a:lnTo>
                  <a:pt x="822248" y="89446"/>
                </a:lnTo>
                <a:lnTo>
                  <a:pt x="821118" y="102146"/>
                </a:lnTo>
                <a:lnTo>
                  <a:pt x="816495" y="102146"/>
                </a:lnTo>
                <a:lnTo>
                  <a:pt x="816495" y="89446"/>
                </a:lnTo>
                <a:lnTo>
                  <a:pt x="822248" y="89446"/>
                </a:lnTo>
                <a:lnTo>
                  <a:pt x="822248" y="25946"/>
                </a:lnTo>
                <a:lnTo>
                  <a:pt x="808355" y="25946"/>
                </a:lnTo>
                <a:lnTo>
                  <a:pt x="808355" y="533946"/>
                </a:lnTo>
                <a:lnTo>
                  <a:pt x="804875" y="546646"/>
                </a:lnTo>
                <a:lnTo>
                  <a:pt x="798487" y="546646"/>
                </a:lnTo>
                <a:lnTo>
                  <a:pt x="808355" y="533946"/>
                </a:lnTo>
                <a:lnTo>
                  <a:pt x="808355" y="25946"/>
                </a:lnTo>
                <a:lnTo>
                  <a:pt x="799071" y="25946"/>
                </a:lnTo>
                <a:lnTo>
                  <a:pt x="799071" y="330746"/>
                </a:lnTo>
                <a:lnTo>
                  <a:pt x="797902" y="343446"/>
                </a:lnTo>
                <a:lnTo>
                  <a:pt x="794270" y="343446"/>
                </a:lnTo>
                <a:lnTo>
                  <a:pt x="794270" y="495846"/>
                </a:lnTo>
                <a:lnTo>
                  <a:pt x="790346" y="495846"/>
                </a:lnTo>
                <a:lnTo>
                  <a:pt x="781278" y="483146"/>
                </a:lnTo>
                <a:lnTo>
                  <a:pt x="779513" y="470446"/>
                </a:lnTo>
                <a:lnTo>
                  <a:pt x="789965" y="470446"/>
                </a:lnTo>
                <a:lnTo>
                  <a:pt x="790867" y="483146"/>
                </a:lnTo>
                <a:lnTo>
                  <a:pt x="794270" y="495846"/>
                </a:lnTo>
                <a:lnTo>
                  <a:pt x="794270" y="343446"/>
                </a:lnTo>
                <a:lnTo>
                  <a:pt x="789774" y="343446"/>
                </a:lnTo>
                <a:lnTo>
                  <a:pt x="787450" y="330746"/>
                </a:lnTo>
                <a:lnTo>
                  <a:pt x="799071" y="330746"/>
                </a:lnTo>
                <a:lnTo>
                  <a:pt x="799071" y="25946"/>
                </a:lnTo>
                <a:lnTo>
                  <a:pt x="795007" y="25946"/>
                </a:lnTo>
                <a:lnTo>
                  <a:pt x="795007" y="38646"/>
                </a:lnTo>
                <a:lnTo>
                  <a:pt x="793838" y="38646"/>
                </a:lnTo>
                <a:lnTo>
                  <a:pt x="793838" y="76746"/>
                </a:lnTo>
                <a:lnTo>
                  <a:pt x="784872" y="76746"/>
                </a:lnTo>
                <a:lnTo>
                  <a:pt x="778306" y="64046"/>
                </a:lnTo>
                <a:lnTo>
                  <a:pt x="788123" y="64046"/>
                </a:lnTo>
                <a:lnTo>
                  <a:pt x="793838" y="76746"/>
                </a:lnTo>
                <a:lnTo>
                  <a:pt x="793838" y="38646"/>
                </a:lnTo>
                <a:lnTo>
                  <a:pt x="788035" y="38646"/>
                </a:lnTo>
                <a:lnTo>
                  <a:pt x="783234" y="29121"/>
                </a:lnTo>
                <a:lnTo>
                  <a:pt x="795007" y="38646"/>
                </a:lnTo>
                <a:lnTo>
                  <a:pt x="795007" y="25946"/>
                </a:lnTo>
                <a:lnTo>
                  <a:pt x="781646" y="25946"/>
                </a:lnTo>
                <a:lnTo>
                  <a:pt x="779322" y="25946"/>
                </a:lnTo>
                <a:lnTo>
                  <a:pt x="777582" y="25946"/>
                </a:lnTo>
                <a:lnTo>
                  <a:pt x="785126" y="38646"/>
                </a:lnTo>
                <a:lnTo>
                  <a:pt x="779894" y="38646"/>
                </a:lnTo>
                <a:lnTo>
                  <a:pt x="788035" y="51346"/>
                </a:lnTo>
                <a:lnTo>
                  <a:pt x="776846" y="51346"/>
                </a:lnTo>
                <a:lnTo>
                  <a:pt x="777722" y="64046"/>
                </a:lnTo>
                <a:lnTo>
                  <a:pt x="775258" y="64046"/>
                </a:lnTo>
                <a:lnTo>
                  <a:pt x="774674" y="76746"/>
                </a:lnTo>
                <a:lnTo>
                  <a:pt x="764794" y="76746"/>
                </a:lnTo>
                <a:lnTo>
                  <a:pt x="776998" y="89446"/>
                </a:lnTo>
                <a:lnTo>
                  <a:pt x="777227" y="89446"/>
                </a:lnTo>
                <a:lnTo>
                  <a:pt x="783386" y="102146"/>
                </a:lnTo>
                <a:lnTo>
                  <a:pt x="782218" y="102146"/>
                </a:lnTo>
                <a:lnTo>
                  <a:pt x="782294" y="114846"/>
                </a:lnTo>
                <a:lnTo>
                  <a:pt x="778154" y="114846"/>
                </a:lnTo>
                <a:lnTo>
                  <a:pt x="778154" y="318046"/>
                </a:lnTo>
                <a:lnTo>
                  <a:pt x="777582" y="330746"/>
                </a:lnTo>
                <a:lnTo>
                  <a:pt x="772934" y="343446"/>
                </a:lnTo>
                <a:lnTo>
                  <a:pt x="770026" y="343446"/>
                </a:lnTo>
                <a:lnTo>
                  <a:pt x="767702" y="330746"/>
                </a:lnTo>
                <a:lnTo>
                  <a:pt x="766546" y="330746"/>
                </a:lnTo>
                <a:lnTo>
                  <a:pt x="768870" y="318046"/>
                </a:lnTo>
                <a:lnTo>
                  <a:pt x="778154" y="318046"/>
                </a:lnTo>
                <a:lnTo>
                  <a:pt x="778154" y="114846"/>
                </a:lnTo>
                <a:lnTo>
                  <a:pt x="769988" y="114846"/>
                </a:lnTo>
                <a:lnTo>
                  <a:pt x="775982" y="127546"/>
                </a:lnTo>
                <a:lnTo>
                  <a:pt x="768286" y="127546"/>
                </a:lnTo>
                <a:lnTo>
                  <a:pt x="776414" y="140246"/>
                </a:lnTo>
                <a:lnTo>
                  <a:pt x="768413" y="140246"/>
                </a:lnTo>
                <a:lnTo>
                  <a:pt x="766254" y="152946"/>
                </a:lnTo>
                <a:lnTo>
                  <a:pt x="770610" y="152946"/>
                </a:lnTo>
                <a:lnTo>
                  <a:pt x="771182" y="165646"/>
                </a:lnTo>
                <a:lnTo>
                  <a:pt x="772985" y="165646"/>
                </a:lnTo>
                <a:lnTo>
                  <a:pt x="767702" y="178346"/>
                </a:lnTo>
                <a:lnTo>
                  <a:pt x="772248" y="178346"/>
                </a:lnTo>
                <a:lnTo>
                  <a:pt x="771982" y="191046"/>
                </a:lnTo>
                <a:lnTo>
                  <a:pt x="760730" y="191046"/>
                </a:lnTo>
                <a:lnTo>
                  <a:pt x="766508" y="203746"/>
                </a:lnTo>
                <a:lnTo>
                  <a:pt x="760158" y="203746"/>
                </a:lnTo>
                <a:lnTo>
                  <a:pt x="752017" y="216446"/>
                </a:lnTo>
                <a:lnTo>
                  <a:pt x="766711" y="216446"/>
                </a:lnTo>
                <a:lnTo>
                  <a:pt x="762838" y="229146"/>
                </a:lnTo>
                <a:lnTo>
                  <a:pt x="752602" y="229146"/>
                </a:lnTo>
                <a:lnTo>
                  <a:pt x="752017" y="241846"/>
                </a:lnTo>
                <a:lnTo>
                  <a:pt x="744474" y="241846"/>
                </a:lnTo>
                <a:lnTo>
                  <a:pt x="750277" y="254546"/>
                </a:lnTo>
                <a:lnTo>
                  <a:pt x="742124" y="254546"/>
                </a:lnTo>
                <a:lnTo>
                  <a:pt x="746798" y="267246"/>
                </a:lnTo>
                <a:lnTo>
                  <a:pt x="747369" y="267246"/>
                </a:lnTo>
                <a:lnTo>
                  <a:pt x="757834" y="279946"/>
                </a:lnTo>
                <a:lnTo>
                  <a:pt x="753186" y="279946"/>
                </a:lnTo>
                <a:lnTo>
                  <a:pt x="758405" y="292646"/>
                </a:lnTo>
                <a:lnTo>
                  <a:pt x="754341" y="292646"/>
                </a:lnTo>
                <a:lnTo>
                  <a:pt x="761898" y="305346"/>
                </a:lnTo>
                <a:lnTo>
                  <a:pt x="762723" y="305346"/>
                </a:lnTo>
                <a:lnTo>
                  <a:pt x="754494" y="318046"/>
                </a:lnTo>
                <a:lnTo>
                  <a:pt x="751433" y="318046"/>
                </a:lnTo>
                <a:lnTo>
                  <a:pt x="761898" y="330746"/>
                </a:lnTo>
                <a:lnTo>
                  <a:pt x="754849" y="330746"/>
                </a:lnTo>
                <a:lnTo>
                  <a:pt x="753516" y="343446"/>
                </a:lnTo>
                <a:lnTo>
                  <a:pt x="745413" y="343446"/>
                </a:lnTo>
                <a:lnTo>
                  <a:pt x="747369" y="356146"/>
                </a:lnTo>
                <a:lnTo>
                  <a:pt x="752602" y="356146"/>
                </a:lnTo>
                <a:lnTo>
                  <a:pt x="754494" y="368846"/>
                </a:lnTo>
                <a:lnTo>
                  <a:pt x="750354" y="368846"/>
                </a:lnTo>
                <a:lnTo>
                  <a:pt x="743699" y="381546"/>
                </a:lnTo>
                <a:lnTo>
                  <a:pt x="738085" y="394246"/>
                </a:lnTo>
                <a:lnTo>
                  <a:pt x="744474" y="394246"/>
                </a:lnTo>
                <a:lnTo>
                  <a:pt x="751128" y="406946"/>
                </a:lnTo>
                <a:lnTo>
                  <a:pt x="752017" y="406946"/>
                </a:lnTo>
                <a:lnTo>
                  <a:pt x="752475" y="419646"/>
                </a:lnTo>
                <a:lnTo>
                  <a:pt x="752602" y="419646"/>
                </a:lnTo>
                <a:lnTo>
                  <a:pt x="758990" y="419646"/>
                </a:lnTo>
                <a:lnTo>
                  <a:pt x="758405" y="432346"/>
                </a:lnTo>
                <a:lnTo>
                  <a:pt x="752602" y="419646"/>
                </a:lnTo>
                <a:lnTo>
                  <a:pt x="748538" y="432346"/>
                </a:lnTo>
                <a:lnTo>
                  <a:pt x="752602" y="432346"/>
                </a:lnTo>
                <a:lnTo>
                  <a:pt x="762469" y="445046"/>
                </a:lnTo>
                <a:lnTo>
                  <a:pt x="755142" y="445046"/>
                </a:lnTo>
                <a:lnTo>
                  <a:pt x="756907" y="457746"/>
                </a:lnTo>
                <a:lnTo>
                  <a:pt x="755548" y="457746"/>
                </a:lnTo>
                <a:lnTo>
                  <a:pt x="759498" y="470446"/>
                </a:lnTo>
                <a:lnTo>
                  <a:pt x="765594" y="470446"/>
                </a:lnTo>
                <a:lnTo>
                  <a:pt x="770255" y="483146"/>
                </a:lnTo>
                <a:lnTo>
                  <a:pt x="772223" y="483146"/>
                </a:lnTo>
                <a:lnTo>
                  <a:pt x="772350" y="495846"/>
                </a:lnTo>
                <a:lnTo>
                  <a:pt x="765670" y="495846"/>
                </a:lnTo>
                <a:lnTo>
                  <a:pt x="766635" y="508546"/>
                </a:lnTo>
                <a:lnTo>
                  <a:pt x="765962" y="508546"/>
                </a:lnTo>
                <a:lnTo>
                  <a:pt x="770610" y="521246"/>
                </a:lnTo>
                <a:lnTo>
                  <a:pt x="778738" y="508546"/>
                </a:lnTo>
                <a:lnTo>
                  <a:pt x="778738" y="521246"/>
                </a:lnTo>
                <a:lnTo>
                  <a:pt x="785850" y="521246"/>
                </a:lnTo>
                <a:lnTo>
                  <a:pt x="790536" y="533946"/>
                </a:lnTo>
                <a:lnTo>
                  <a:pt x="792099" y="533946"/>
                </a:lnTo>
                <a:lnTo>
                  <a:pt x="788035" y="546646"/>
                </a:lnTo>
                <a:lnTo>
                  <a:pt x="784542" y="546646"/>
                </a:lnTo>
                <a:lnTo>
                  <a:pt x="790282" y="559346"/>
                </a:lnTo>
                <a:lnTo>
                  <a:pt x="796747" y="559346"/>
                </a:lnTo>
                <a:lnTo>
                  <a:pt x="793254" y="572046"/>
                </a:lnTo>
                <a:lnTo>
                  <a:pt x="788606" y="572046"/>
                </a:lnTo>
                <a:lnTo>
                  <a:pt x="802551" y="584746"/>
                </a:lnTo>
                <a:lnTo>
                  <a:pt x="793254" y="584746"/>
                </a:lnTo>
                <a:lnTo>
                  <a:pt x="792683" y="597446"/>
                </a:lnTo>
                <a:lnTo>
                  <a:pt x="796747" y="597446"/>
                </a:lnTo>
                <a:lnTo>
                  <a:pt x="799071" y="610146"/>
                </a:lnTo>
                <a:lnTo>
                  <a:pt x="799871" y="610146"/>
                </a:lnTo>
                <a:lnTo>
                  <a:pt x="804862" y="622846"/>
                </a:lnTo>
                <a:lnTo>
                  <a:pt x="799642" y="622846"/>
                </a:lnTo>
                <a:lnTo>
                  <a:pt x="805459" y="635546"/>
                </a:lnTo>
                <a:lnTo>
                  <a:pt x="814171" y="622846"/>
                </a:lnTo>
                <a:lnTo>
                  <a:pt x="821093" y="622846"/>
                </a:lnTo>
                <a:lnTo>
                  <a:pt x="813003" y="635546"/>
                </a:lnTo>
                <a:lnTo>
                  <a:pt x="818235" y="635546"/>
                </a:lnTo>
                <a:lnTo>
                  <a:pt x="807199" y="648246"/>
                </a:lnTo>
                <a:lnTo>
                  <a:pt x="814959" y="648246"/>
                </a:lnTo>
                <a:lnTo>
                  <a:pt x="809523" y="660946"/>
                </a:lnTo>
                <a:lnTo>
                  <a:pt x="812584" y="660946"/>
                </a:lnTo>
                <a:lnTo>
                  <a:pt x="809498" y="673646"/>
                </a:lnTo>
                <a:lnTo>
                  <a:pt x="826897" y="673646"/>
                </a:lnTo>
                <a:lnTo>
                  <a:pt x="822248" y="686346"/>
                </a:lnTo>
                <a:lnTo>
                  <a:pt x="813587" y="686346"/>
                </a:lnTo>
                <a:lnTo>
                  <a:pt x="816648" y="697522"/>
                </a:lnTo>
                <a:lnTo>
                  <a:pt x="826312" y="686346"/>
                </a:lnTo>
                <a:lnTo>
                  <a:pt x="830376" y="686346"/>
                </a:lnTo>
                <a:lnTo>
                  <a:pt x="824572" y="699046"/>
                </a:lnTo>
                <a:lnTo>
                  <a:pt x="830376" y="699046"/>
                </a:lnTo>
                <a:lnTo>
                  <a:pt x="832700" y="686346"/>
                </a:lnTo>
                <a:lnTo>
                  <a:pt x="843737" y="686346"/>
                </a:lnTo>
                <a:lnTo>
                  <a:pt x="845489" y="699046"/>
                </a:lnTo>
                <a:lnTo>
                  <a:pt x="847801" y="699046"/>
                </a:lnTo>
                <a:lnTo>
                  <a:pt x="835736" y="711746"/>
                </a:lnTo>
                <a:lnTo>
                  <a:pt x="814438" y="711746"/>
                </a:lnTo>
                <a:lnTo>
                  <a:pt x="806615" y="724446"/>
                </a:lnTo>
                <a:lnTo>
                  <a:pt x="812431" y="724446"/>
                </a:lnTo>
                <a:lnTo>
                  <a:pt x="809523" y="737146"/>
                </a:lnTo>
                <a:lnTo>
                  <a:pt x="819975" y="737146"/>
                </a:lnTo>
                <a:lnTo>
                  <a:pt x="818235" y="749846"/>
                </a:lnTo>
                <a:lnTo>
                  <a:pt x="824077" y="749846"/>
                </a:lnTo>
                <a:lnTo>
                  <a:pt x="817067" y="762546"/>
                </a:lnTo>
                <a:lnTo>
                  <a:pt x="822858" y="762546"/>
                </a:lnTo>
                <a:lnTo>
                  <a:pt x="822185" y="775246"/>
                </a:lnTo>
                <a:lnTo>
                  <a:pt x="827481" y="775246"/>
                </a:lnTo>
                <a:lnTo>
                  <a:pt x="830529" y="787946"/>
                </a:lnTo>
                <a:lnTo>
                  <a:pt x="828065" y="787946"/>
                </a:lnTo>
                <a:lnTo>
                  <a:pt x="825741" y="800646"/>
                </a:lnTo>
                <a:lnTo>
                  <a:pt x="834669" y="787946"/>
                </a:lnTo>
                <a:lnTo>
                  <a:pt x="854202" y="787946"/>
                </a:lnTo>
                <a:lnTo>
                  <a:pt x="846467" y="800646"/>
                </a:lnTo>
                <a:lnTo>
                  <a:pt x="842035" y="800646"/>
                </a:lnTo>
                <a:lnTo>
                  <a:pt x="843889" y="813346"/>
                </a:lnTo>
                <a:lnTo>
                  <a:pt x="850633" y="813346"/>
                </a:lnTo>
                <a:lnTo>
                  <a:pt x="846937" y="826046"/>
                </a:lnTo>
                <a:lnTo>
                  <a:pt x="854329" y="826046"/>
                </a:lnTo>
                <a:lnTo>
                  <a:pt x="857173" y="838746"/>
                </a:lnTo>
                <a:lnTo>
                  <a:pt x="870458" y="838746"/>
                </a:lnTo>
                <a:lnTo>
                  <a:pt x="877430" y="838746"/>
                </a:lnTo>
                <a:lnTo>
                  <a:pt x="882078" y="826046"/>
                </a:lnTo>
                <a:lnTo>
                  <a:pt x="883234" y="838746"/>
                </a:lnTo>
                <a:lnTo>
                  <a:pt x="891374" y="826046"/>
                </a:lnTo>
                <a:lnTo>
                  <a:pt x="883818" y="838746"/>
                </a:lnTo>
                <a:lnTo>
                  <a:pt x="885558" y="838746"/>
                </a:lnTo>
                <a:lnTo>
                  <a:pt x="883818" y="851446"/>
                </a:lnTo>
                <a:lnTo>
                  <a:pt x="868133" y="851446"/>
                </a:lnTo>
                <a:lnTo>
                  <a:pt x="870458" y="838746"/>
                </a:lnTo>
                <a:lnTo>
                  <a:pt x="863320" y="851446"/>
                </a:lnTo>
                <a:lnTo>
                  <a:pt x="852449" y="851446"/>
                </a:lnTo>
                <a:lnTo>
                  <a:pt x="852449" y="864146"/>
                </a:lnTo>
                <a:lnTo>
                  <a:pt x="880935" y="864146"/>
                </a:lnTo>
                <a:lnTo>
                  <a:pt x="873506" y="876846"/>
                </a:lnTo>
                <a:lnTo>
                  <a:pt x="889622" y="876846"/>
                </a:lnTo>
                <a:lnTo>
                  <a:pt x="876261" y="889546"/>
                </a:lnTo>
                <a:lnTo>
                  <a:pt x="883234" y="889546"/>
                </a:lnTo>
                <a:lnTo>
                  <a:pt x="888250" y="902246"/>
                </a:lnTo>
                <a:lnTo>
                  <a:pt x="906475" y="902246"/>
                </a:lnTo>
                <a:lnTo>
                  <a:pt x="902982" y="914946"/>
                </a:lnTo>
                <a:lnTo>
                  <a:pt x="902525" y="914946"/>
                </a:lnTo>
                <a:lnTo>
                  <a:pt x="905306" y="927646"/>
                </a:lnTo>
                <a:lnTo>
                  <a:pt x="905903" y="940346"/>
                </a:lnTo>
                <a:lnTo>
                  <a:pt x="916343" y="940346"/>
                </a:lnTo>
                <a:lnTo>
                  <a:pt x="909370" y="953046"/>
                </a:lnTo>
                <a:lnTo>
                  <a:pt x="912863" y="953046"/>
                </a:lnTo>
                <a:lnTo>
                  <a:pt x="916927" y="940346"/>
                </a:lnTo>
                <a:lnTo>
                  <a:pt x="922731" y="940346"/>
                </a:lnTo>
                <a:lnTo>
                  <a:pt x="917511" y="953046"/>
                </a:lnTo>
                <a:lnTo>
                  <a:pt x="936485" y="953046"/>
                </a:lnTo>
                <a:lnTo>
                  <a:pt x="936091" y="965746"/>
                </a:lnTo>
                <a:lnTo>
                  <a:pt x="947127" y="965746"/>
                </a:lnTo>
                <a:lnTo>
                  <a:pt x="948867" y="978446"/>
                </a:lnTo>
                <a:lnTo>
                  <a:pt x="957580" y="978446"/>
                </a:lnTo>
                <a:lnTo>
                  <a:pt x="961072" y="991146"/>
                </a:lnTo>
                <a:lnTo>
                  <a:pt x="963396" y="991146"/>
                </a:lnTo>
                <a:lnTo>
                  <a:pt x="959904" y="1003846"/>
                </a:lnTo>
                <a:lnTo>
                  <a:pt x="977023" y="1003846"/>
                </a:lnTo>
                <a:lnTo>
                  <a:pt x="974712" y="1016546"/>
                </a:lnTo>
                <a:lnTo>
                  <a:pt x="973277" y="1016546"/>
                </a:lnTo>
                <a:lnTo>
                  <a:pt x="973264" y="1029246"/>
                </a:lnTo>
                <a:lnTo>
                  <a:pt x="966876" y="1029246"/>
                </a:lnTo>
                <a:lnTo>
                  <a:pt x="966876" y="1181646"/>
                </a:lnTo>
                <a:lnTo>
                  <a:pt x="961517" y="1194346"/>
                </a:lnTo>
                <a:lnTo>
                  <a:pt x="960501" y="1194346"/>
                </a:lnTo>
                <a:lnTo>
                  <a:pt x="966876" y="1181646"/>
                </a:lnTo>
                <a:lnTo>
                  <a:pt x="966876" y="1029246"/>
                </a:lnTo>
                <a:lnTo>
                  <a:pt x="964247" y="1029246"/>
                </a:lnTo>
                <a:lnTo>
                  <a:pt x="964476" y="1016546"/>
                </a:lnTo>
                <a:lnTo>
                  <a:pt x="956424" y="1016546"/>
                </a:lnTo>
                <a:lnTo>
                  <a:pt x="948867" y="1029246"/>
                </a:lnTo>
                <a:lnTo>
                  <a:pt x="947712" y="1016546"/>
                </a:lnTo>
                <a:lnTo>
                  <a:pt x="946543" y="1016546"/>
                </a:lnTo>
                <a:lnTo>
                  <a:pt x="940155" y="1029246"/>
                </a:lnTo>
                <a:lnTo>
                  <a:pt x="938999" y="1041946"/>
                </a:lnTo>
                <a:lnTo>
                  <a:pt x="936091" y="1029246"/>
                </a:lnTo>
                <a:lnTo>
                  <a:pt x="932611" y="1029246"/>
                </a:lnTo>
                <a:lnTo>
                  <a:pt x="934935" y="1016546"/>
                </a:lnTo>
                <a:lnTo>
                  <a:pt x="931443" y="1029246"/>
                </a:lnTo>
                <a:lnTo>
                  <a:pt x="926223" y="1029246"/>
                </a:lnTo>
                <a:lnTo>
                  <a:pt x="927963" y="1016546"/>
                </a:lnTo>
                <a:lnTo>
                  <a:pt x="919822" y="1016546"/>
                </a:lnTo>
                <a:lnTo>
                  <a:pt x="922439" y="1007021"/>
                </a:lnTo>
                <a:lnTo>
                  <a:pt x="918083" y="1016546"/>
                </a:lnTo>
                <a:lnTo>
                  <a:pt x="918667" y="1003846"/>
                </a:lnTo>
                <a:lnTo>
                  <a:pt x="916343" y="1003846"/>
                </a:lnTo>
                <a:lnTo>
                  <a:pt x="914222" y="1016546"/>
                </a:lnTo>
                <a:lnTo>
                  <a:pt x="912863" y="1016546"/>
                </a:lnTo>
                <a:lnTo>
                  <a:pt x="913434" y="1003846"/>
                </a:lnTo>
                <a:lnTo>
                  <a:pt x="900087" y="1003846"/>
                </a:lnTo>
                <a:lnTo>
                  <a:pt x="903516" y="991146"/>
                </a:lnTo>
                <a:lnTo>
                  <a:pt x="877862" y="991146"/>
                </a:lnTo>
                <a:lnTo>
                  <a:pt x="878332" y="978446"/>
                </a:lnTo>
                <a:lnTo>
                  <a:pt x="880910" y="978446"/>
                </a:lnTo>
                <a:lnTo>
                  <a:pt x="878586" y="965746"/>
                </a:lnTo>
                <a:lnTo>
                  <a:pt x="869302" y="978446"/>
                </a:lnTo>
                <a:lnTo>
                  <a:pt x="858837" y="978446"/>
                </a:lnTo>
                <a:lnTo>
                  <a:pt x="862914" y="965746"/>
                </a:lnTo>
                <a:lnTo>
                  <a:pt x="847801" y="965746"/>
                </a:lnTo>
                <a:lnTo>
                  <a:pt x="853033" y="953046"/>
                </a:lnTo>
                <a:lnTo>
                  <a:pt x="825741" y="953046"/>
                </a:lnTo>
                <a:lnTo>
                  <a:pt x="830376" y="940346"/>
                </a:lnTo>
                <a:lnTo>
                  <a:pt x="822248" y="940346"/>
                </a:lnTo>
                <a:lnTo>
                  <a:pt x="819391" y="953046"/>
                </a:lnTo>
                <a:lnTo>
                  <a:pt x="815911" y="953046"/>
                </a:lnTo>
                <a:lnTo>
                  <a:pt x="818819" y="940346"/>
                </a:lnTo>
                <a:lnTo>
                  <a:pt x="812406" y="940346"/>
                </a:lnTo>
                <a:lnTo>
                  <a:pt x="807313" y="953046"/>
                </a:lnTo>
                <a:lnTo>
                  <a:pt x="806030" y="940346"/>
                </a:lnTo>
                <a:lnTo>
                  <a:pt x="805459" y="940346"/>
                </a:lnTo>
                <a:lnTo>
                  <a:pt x="811263" y="927646"/>
                </a:lnTo>
                <a:lnTo>
                  <a:pt x="808939" y="927646"/>
                </a:lnTo>
                <a:lnTo>
                  <a:pt x="809523" y="914946"/>
                </a:lnTo>
                <a:lnTo>
                  <a:pt x="808939" y="914946"/>
                </a:lnTo>
                <a:lnTo>
                  <a:pt x="807783" y="914946"/>
                </a:lnTo>
                <a:lnTo>
                  <a:pt x="802551" y="921118"/>
                </a:lnTo>
                <a:lnTo>
                  <a:pt x="802551" y="940346"/>
                </a:lnTo>
                <a:lnTo>
                  <a:pt x="797902" y="940346"/>
                </a:lnTo>
                <a:lnTo>
                  <a:pt x="800811" y="927646"/>
                </a:lnTo>
                <a:lnTo>
                  <a:pt x="802551" y="940346"/>
                </a:lnTo>
                <a:lnTo>
                  <a:pt x="802551" y="921118"/>
                </a:lnTo>
                <a:lnTo>
                  <a:pt x="797001" y="927646"/>
                </a:lnTo>
                <a:lnTo>
                  <a:pt x="782218" y="927646"/>
                </a:lnTo>
                <a:lnTo>
                  <a:pt x="790155" y="914946"/>
                </a:lnTo>
                <a:lnTo>
                  <a:pt x="798487" y="914946"/>
                </a:lnTo>
                <a:lnTo>
                  <a:pt x="799642" y="902246"/>
                </a:lnTo>
                <a:lnTo>
                  <a:pt x="795578" y="902246"/>
                </a:lnTo>
                <a:lnTo>
                  <a:pt x="795578" y="896391"/>
                </a:lnTo>
                <a:lnTo>
                  <a:pt x="792099" y="902246"/>
                </a:lnTo>
                <a:lnTo>
                  <a:pt x="786295" y="902246"/>
                </a:lnTo>
                <a:lnTo>
                  <a:pt x="786295" y="889546"/>
                </a:lnTo>
                <a:lnTo>
                  <a:pt x="760730" y="889546"/>
                </a:lnTo>
                <a:lnTo>
                  <a:pt x="763054" y="876846"/>
                </a:lnTo>
                <a:lnTo>
                  <a:pt x="761403" y="867778"/>
                </a:lnTo>
                <a:lnTo>
                  <a:pt x="763054" y="864146"/>
                </a:lnTo>
                <a:lnTo>
                  <a:pt x="760730" y="864146"/>
                </a:lnTo>
                <a:lnTo>
                  <a:pt x="759574" y="864146"/>
                </a:lnTo>
                <a:lnTo>
                  <a:pt x="755510" y="855281"/>
                </a:lnTo>
                <a:lnTo>
                  <a:pt x="755510" y="876846"/>
                </a:lnTo>
                <a:lnTo>
                  <a:pt x="750862" y="889546"/>
                </a:lnTo>
                <a:lnTo>
                  <a:pt x="745629" y="889546"/>
                </a:lnTo>
                <a:lnTo>
                  <a:pt x="755510" y="876846"/>
                </a:lnTo>
                <a:lnTo>
                  <a:pt x="755510" y="855281"/>
                </a:lnTo>
                <a:lnTo>
                  <a:pt x="753757" y="851446"/>
                </a:lnTo>
                <a:lnTo>
                  <a:pt x="745045" y="864146"/>
                </a:lnTo>
                <a:lnTo>
                  <a:pt x="745629" y="864146"/>
                </a:lnTo>
                <a:lnTo>
                  <a:pt x="740054" y="876846"/>
                </a:lnTo>
                <a:lnTo>
                  <a:pt x="738327" y="876846"/>
                </a:lnTo>
                <a:lnTo>
                  <a:pt x="732929" y="864146"/>
                </a:lnTo>
                <a:lnTo>
                  <a:pt x="727633" y="864146"/>
                </a:lnTo>
                <a:lnTo>
                  <a:pt x="722401" y="851446"/>
                </a:lnTo>
                <a:lnTo>
                  <a:pt x="732840" y="851446"/>
                </a:lnTo>
                <a:lnTo>
                  <a:pt x="742797" y="838746"/>
                </a:lnTo>
                <a:lnTo>
                  <a:pt x="751560" y="826046"/>
                </a:lnTo>
                <a:lnTo>
                  <a:pt x="753757" y="826046"/>
                </a:lnTo>
                <a:lnTo>
                  <a:pt x="756539" y="813904"/>
                </a:lnTo>
                <a:lnTo>
                  <a:pt x="744232" y="823506"/>
                </a:lnTo>
                <a:lnTo>
                  <a:pt x="743305" y="826046"/>
                </a:lnTo>
                <a:lnTo>
                  <a:pt x="740981" y="826046"/>
                </a:lnTo>
                <a:lnTo>
                  <a:pt x="737501" y="826046"/>
                </a:lnTo>
                <a:lnTo>
                  <a:pt x="743305" y="813346"/>
                </a:lnTo>
                <a:lnTo>
                  <a:pt x="740689" y="813346"/>
                </a:lnTo>
                <a:lnTo>
                  <a:pt x="741438" y="800646"/>
                </a:lnTo>
                <a:lnTo>
                  <a:pt x="743242" y="800646"/>
                </a:lnTo>
                <a:lnTo>
                  <a:pt x="751446" y="787946"/>
                </a:lnTo>
                <a:lnTo>
                  <a:pt x="738657" y="787946"/>
                </a:lnTo>
                <a:lnTo>
                  <a:pt x="741565" y="775246"/>
                </a:lnTo>
                <a:lnTo>
                  <a:pt x="732980" y="787946"/>
                </a:lnTo>
                <a:lnTo>
                  <a:pt x="722477" y="787946"/>
                </a:lnTo>
                <a:lnTo>
                  <a:pt x="728865" y="775246"/>
                </a:lnTo>
                <a:lnTo>
                  <a:pt x="721233" y="775246"/>
                </a:lnTo>
                <a:lnTo>
                  <a:pt x="728205" y="762546"/>
                </a:lnTo>
                <a:lnTo>
                  <a:pt x="718718" y="762546"/>
                </a:lnTo>
                <a:lnTo>
                  <a:pt x="716521" y="749846"/>
                </a:lnTo>
                <a:lnTo>
                  <a:pt x="715606" y="749846"/>
                </a:lnTo>
                <a:lnTo>
                  <a:pt x="724141" y="737146"/>
                </a:lnTo>
                <a:lnTo>
                  <a:pt x="709041" y="737146"/>
                </a:lnTo>
                <a:lnTo>
                  <a:pt x="705561" y="749846"/>
                </a:lnTo>
                <a:lnTo>
                  <a:pt x="709625" y="749846"/>
                </a:lnTo>
                <a:lnTo>
                  <a:pt x="696849" y="762546"/>
                </a:lnTo>
                <a:lnTo>
                  <a:pt x="682904" y="762546"/>
                </a:lnTo>
                <a:lnTo>
                  <a:pt x="691032" y="749846"/>
                </a:lnTo>
                <a:lnTo>
                  <a:pt x="704062" y="749846"/>
                </a:lnTo>
                <a:lnTo>
                  <a:pt x="709041" y="737146"/>
                </a:lnTo>
                <a:lnTo>
                  <a:pt x="699528" y="737146"/>
                </a:lnTo>
                <a:lnTo>
                  <a:pt x="708025" y="724446"/>
                </a:lnTo>
                <a:lnTo>
                  <a:pt x="703237" y="724446"/>
                </a:lnTo>
                <a:lnTo>
                  <a:pt x="706031" y="711746"/>
                </a:lnTo>
                <a:lnTo>
                  <a:pt x="702068" y="711746"/>
                </a:lnTo>
                <a:lnTo>
                  <a:pt x="702068" y="724446"/>
                </a:lnTo>
                <a:lnTo>
                  <a:pt x="695071" y="724446"/>
                </a:lnTo>
                <a:lnTo>
                  <a:pt x="696264" y="711746"/>
                </a:lnTo>
                <a:lnTo>
                  <a:pt x="692200" y="711746"/>
                </a:lnTo>
                <a:lnTo>
                  <a:pt x="688708" y="699046"/>
                </a:lnTo>
                <a:lnTo>
                  <a:pt x="696036" y="699046"/>
                </a:lnTo>
                <a:lnTo>
                  <a:pt x="696188" y="686346"/>
                </a:lnTo>
                <a:lnTo>
                  <a:pt x="698842" y="686346"/>
                </a:lnTo>
                <a:lnTo>
                  <a:pt x="702652" y="673646"/>
                </a:lnTo>
                <a:lnTo>
                  <a:pt x="688479" y="673646"/>
                </a:lnTo>
                <a:lnTo>
                  <a:pt x="682320" y="660946"/>
                </a:lnTo>
                <a:lnTo>
                  <a:pt x="672363" y="660946"/>
                </a:lnTo>
                <a:lnTo>
                  <a:pt x="673608" y="648246"/>
                </a:lnTo>
                <a:lnTo>
                  <a:pt x="676046" y="648246"/>
                </a:lnTo>
                <a:lnTo>
                  <a:pt x="674624" y="635546"/>
                </a:lnTo>
                <a:lnTo>
                  <a:pt x="675601" y="635546"/>
                </a:lnTo>
                <a:lnTo>
                  <a:pt x="682904" y="622846"/>
                </a:lnTo>
                <a:lnTo>
                  <a:pt x="680580" y="622846"/>
                </a:lnTo>
                <a:lnTo>
                  <a:pt x="666635" y="622846"/>
                </a:lnTo>
                <a:lnTo>
                  <a:pt x="676516" y="610146"/>
                </a:lnTo>
                <a:lnTo>
                  <a:pt x="669544" y="610146"/>
                </a:lnTo>
                <a:lnTo>
                  <a:pt x="682904" y="597446"/>
                </a:lnTo>
                <a:lnTo>
                  <a:pt x="684060" y="597446"/>
                </a:lnTo>
                <a:lnTo>
                  <a:pt x="673608" y="584746"/>
                </a:lnTo>
                <a:lnTo>
                  <a:pt x="681736" y="584746"/>
                </a:lnTo>
                <a:lnTo>
                  <a:pt x="681164" y="572046"/>
                </a:lnTo>
                <a:lnTo>
                  <a:pt x="686968" y="572046"/>
                </a:lnTo>
                <a:lnTo>
                  <a:pt x="680580" y="559346"/>
                </a:lnTo>
                <a:lnTo>
                  <a:pt x="682904" y="559346"/>
                </a:lnTo>
                <a:lnTo>
                  <a:pt x="681418" y="546646"/>
                </a:lnTo>
                <a:lnTo>
                  <a:pt x="684644" y="546646"/>
                </a:lnTo>
                <a:lnTo>
                  <a:pt x="680580" y="533946"/>
                </a:lnTo>
                <a:lnTo>
                  <a:pt x="662571" y="533946"/>
                </a:lnTo>
                <a:lnTo>
                  <a:pt x="665480" y="521246"/>
                </a:lnTo>
                <a:lnTo>
                  <a:pt x="667219" y="521246"/>
                </a:lnTo>
                <a:lnTo>
                  <a:pt x="666064" y="508546"/>
                </a:lnTo>
                <a:lnTo>
                  <a:pt x="670712" y="508546"/>
                </a:lnTo>
                <a:lnTo>
                  <a:pt x="662571" y="495846"/>
                </a:lnTo>
                <a:lnTo>
                  <a:pt x="663155" y="495846"/>
                </a:lnTo>
                <a:lnTo>
                  <a:pt x="669544" y="483146"/>
                </a:lnTo>
                <a:lnTo>
                  <a:pt x="681164" y="483146"/>
                </a:lnTo>
                <a:lnTo>
                  <a:pt x="672452" y="470446"/>
                </a:lnTo>
                <a:lnTo>
                  <a:pt x="668693" y="470446"/>
                </a:lnTo>
                <a:lnTo>
                  <a:pt x="669112" y="457746"/>
                </a:lnTo>
                <a:lnTo>
                  <a:pt x="667219" y="457746"/>
                </a:lnTo>
                <a:lnTo>
                  <a:pt x="681736" y="445046"/>
                </a:lnTo>
                <a:lnTo>
                  <a:pt x="677672" y="445046"/>
                </a:lnTo>
                <a:lnTo>
                  <a:pt x="674776" y="432346"/>
                </a:lnTo>
                <a:lnTo>
                  <a:pt x="673023" y="432346"/>
                </a:lnTo>
                <a:lnTo>
                  <a:pt x="671690" y="419646"/>
                </a:lnTo>
                <a:lnTo>
                  <a:pt x="676656" y="406946"/>
                </a:lnTo>
                <a:lnTo>
                  <a:pt x="684466" y="406946"/>
                </a:lnTo>
                <a:lnTo>
                  <a:pt x="691616" y="394246"/>
                </a:lnTo>
                <a:lnTo>
                  <a:pt x="687501" y="394246"/>
                </a:lnTo>
                <a:lnTo>
                  <a:pt x="677379" y="381546"/>
                </a:lnTo>
                <a:lnTo>
                  <a:pt x="680110" y="381546"/>
                </a:lnTo>
                <a:lnTo>
                  <a:pt x="680288" y="368846"/>
                </a:lnTo>
                <a:lnTo>
                  <a:pt x="680910" y="356146"/>
                </a:lnTo>
                <a:lnTo>
                  <a:pt x="682244" y="356146"/>
                </a:lnTo>
                <a:lnTo>
                  <a:pt x="677100" y="343446"/>
                </a:lnTo>
                <a:lnTo>
                  <a:pt x="680580" y="343446"/>
                </a:lnTo>
                <a:lnTo>
                  <a:pt x="685812" y="330746"/>
                </a:lnTo>
                <a:lnTo>
                  <a:pt x="679323" y="330746"/>
                </a:lnTo>
                <a:lnTo>
                  <a:pt x="680288" y="318046"/>
                </a:lnTo>
                <a:lnTo>
                  <a:pt x="685812" y="318046"/>
                </a:lnTo>
                <a:lnTo>
                  <a:pt x="686384" y="305346"/>
                </a:lnTo>
                <a:lnTo>
                  <a:pt x="686168" y="305346"/>
                </a:lnTo>
                <a:lnTo>
                  <a:pt x="684034" y="292646"/>
                </a:lnTo>
                <a:lnTo>
                  <a:pt x="688708" y="292646"/>
                </a:lnTo>
                <a:lnTo>
                  <a:pt x="684352" y="279946"/>
                </a:lnTo>
                <a:lnTo>
                  <a:pt x="680872" y="279946"/>
                </a:lnTo>
                <a:lnTo>
                  <a:pt x="678256" y="267246"/>
                </a:lnTo>
                <a:lnTo>
                  <a:pt x="685647" y="279946"/>
                </a:lnTo>
                <a:lnTo>
                  <a:pt x="690892" y="279946"/>
                </a:lnTo>
                <a:lnTo>
                  <a:pt x="685152" y="267246"/>
                </a:lnTo>
                <a:lnTo>
                  <a:pt x="690257" y="267246"/>
                </a:lnTo>
                <a:lnTo>
                  <a:pt x="691032" y="254546"/>
                </a:lnTo>
                <a:lnTo>
                  <a:pt x="691375" y="254546"/>
                </a:lnTo>
                <a:lnTo>
                  <a:pt x="688136" y="241846"/>
                </a:lnTo>
                <a:lnTo>
                  <a:pt x="691032" y="241846"/>
                </a:lnTo>
                <a:lnTo>
                  <a:pt x="692200" y="254546"/>
                </a:lnTo>
                <a:lnTo>
                  <a:pt x="691616" y="241846"/>
                </a:lnTo>
                <a:lnTo>
                  <a:pt x="695680" y="241846"/>
                </a:lnTo>
                <a:lnTo>
                  <a:pt x="692200" y="229146"/>
                </a:lnTo>
                <a:lnTo>
                  <a:pt x="689292" y="229146"/>
                </a:lnTo>
                <a:lnTo>
                  <a:pt x="684644" y="216446"/>
                </a:lnTo>
                <a:lnTo>
                  <a:pt x="675347" y="216446"/>
                </a:lnTo>
                <a:lnTo>
                  <a:pt x="677672" y="203746"/>
                </a:lnTo>
                <a:lnTo>
                  <a:pt x="680580" y="203746"/>
                </a:lnTo>
                <a:lnTo>
                  <a:pt x="685812" y="191046"/>
                </a:lnTo>
                <a:lnTo>
                  <a:pt x="676516" y="191046"/>
                </a:lnTo>
                <a:lnTo>
                  <a:pt x="672452" y="178346"/>
                </a:lnTo>
                <a:lnTo>
                  <a:pt x="673023" y="178346"/>
                </a:lnTo>
                <a:lnTo>
                  <a:pt x="672452" y="165646"/>
                </a:lnTo>
                <a:lnTo>
                  <a:pt x="681164" y="165646"/>
                </a:lnTo>
                <a:lnTo>
                  <a:pt x="679996" y="178346"/>
                </a:lnTo>
                <a:lnTo>
                  <a:pt x="681164" y="178346"/>
                </a:lnTo>
                <a:lnTo>
                  <a:pt x="691616" y="191046"/>
                </a:lnTo>
                <a:lnTo>
                  <a:pt x="694524" y="191046"/>
                </a:lnTo>
                <a:lnTo>
                  <a:pt x="689406" y="178346"/>
                </a:lnTo>
                <a:lnTo>
                  <a:pt x="693153" y="178346"/>
                </a:lnTo>
                <a:lnTo>
                  <a:pt x="687908" y="165646"/>
                </a:lnTo>
                <a:lnTo>
                  <a:pt x="685228" y="165646"/>
                </a:lnTo>
                <a:lnTo>
                  <a:pt x="690448" y="152946"/>
                </a:lnTo>
                <a:lnTo>
                  <a:pt x="696887" y="152946"/>
                </a:lnTo>
                <a:lnTo>
                  <a:pt x="698373" y="165646"/>
                </a:lnTo>
                <a:lnTo>
                  <a:pt x="704977" y="165646"/>
                </a:lnTo>
                <a:lnTo>
                  <a:pt x="702475" y="152946"/>
                </a:lnTo>
                <a:lnTo>
                  <a:pt x="698512" y="152946"/>
                </a:lnTo>
                <a:lnTo>
                  <a:pt x="695744" y="140246"/>
                </a:lnTo>
                <a:lnTo>
                  <a:pt x="709625" y="140246"/>
                </a:lnTo>
                <a:lnTo>
                  <a:pt x="703237" y="127546"/>
                </a:lnTo>
                <a:lnTo>
                  <a:pt x="708456" y="127546"/>
                </a:lnTo>
                <a:lnTo>
                  <a:pt x="707301" y="114846"/>
                </a:lnTo>
                <a:lnTo>
                  <a:pt x="710679" y="114846"/>
                </a:lnTo>
                <a:lnTo>
                  <a:pt x="708456" y="102146"/>
                </a:lnTo>
                <a:lnTo>
                  <a:pt x="705370" y="89446"/>
                </a:lnTo>
                <a:lnTo>
                  <a:pt x="711949" y="89446"/>
                </a:lnTo>
                <a:lnTo>
                  <a:pt x="709041" y="76746"/>
                </a:lnTo>
                <a:lnTo>
                  <a:pt x="708863" y="75780"/>
                </a:lnTo>
                <a:lnTo>
                  <a:pt x="708253" y="74993"/>
                </a:lnTo>
                <a:lnTo>
                  <a:pt x="708888" y="76746"/>
                </a:lnTo>
                <a:lnTo>
                  <a:pt x="700328" y="76746"/>
                </a:lnTo>
                <a:lnTo>
                  <a:pt x="700328" y="89446"/>
                </a:lnTo>
                <a:lnTo>
                  <a:pt x="698588" y="89446"/>
                </a:lnTo>
                <a:lnTo>
                  <a:pt x="695096" y="76746"/>
                </a:lnTo>
                <a:lnTo>
                  <a:pt x="695680" y="76746"/>
                </a:lnTo>
                <a:lnTo>
                  <a:pt x="700328" y="89446"/>
                </a:lnTo>
                <a:lnTo>
                  <a:pt x="700328" y="76746"/>
                </a:lnTo>
                <a:lnTo>
                  <a:pt x="698004" y="76746"/>
                </a:lnTo>
                <a:lnTo>
                  <a:pt x="699744" y="64046"/>
                </a:lnTo>
                <a:lnTo>
                  <a:pt x="692772" y="64046"/>
                </a:lnTo>
                <a:lnTo>
                  <a:pt x="692772" y="102146"/>
                </a:lnTo>
                <a:lnTo>
                  <a:pt x="688708" y="102146"/>
                </a:lnTo>
                <a:lnTo>
                  <a:pt x="689292" y="89446"/>
                </a:lnTo>
                <a:lnTo>
                  <a:pt x="692772" y="102146"/>
                </a:lnTo>
                <a:lnTo>
                  <a:pt x="692772" y="64046"/>
                </a:lnTo>
                <a:lnTo>
                  <a:pt x="690943" y="64046"/>
                </a:lnTo>
                <a:lnTo>
                  <a:pt x="692200" y="51346"/>
                </a:lnTo>
                <a:lnTo>
                  <a:pt x="695629" y="51346"/>
                </a:lnTo>
                <a:lnTo>
                  <a:pt x="695680" y="38646"/>
                </a:lnTo>
                <a:lnTo>
                  <a:pt x="706653" y="38646"/>
                </a:lnTo>
                <a:lnTo>
                  <a:pt x="704024" y="51346"/>
                </a:lnTo>
                <a:lnTo>
                  <a:pt x="701738" y="64046"/>
                </a:lnTo>
                <a:lnTo>
                  <a:pt x="699744" y="64046"/>
                </a:lnTo>
                <a:lnTo>
                  <a:pt x="708253" y="74993"/>
                </a:lnTo>
                <a:lnTo>
                  <a:pt x="704253" y="64046"/>
                </a:lnTo>
                <a:lnTo>
                  <a:pt x="706716" y="64046"/>
                </a:lnTo>
                <a:lnTo>
                  <a:pt x="708863" y="75780"/>
                </a:lnTo>
                <a:lnTo>
                  <a:pt x="709625" y="76746"/>
                </a:lnTo>
                <a:lnTo>
                  <a:pt x="720077" y="76746"/>
                </a:lnTo>
                <a:lnTo>
                  <a:pt x="726465" y="64046"/>
                </a:lnTo>
                <a:lnTo>
                  <a:pt x="732828" y="64046"/>
                </a:lnTo>
                <a:lnTo>
                  <a:pt x="734669" y="51346"/>
                </a:lnTo>
                <a:lnTo>
                  <a:pt x="728611" y="51346"/>
                </a:lnTo>
                <a:lnTo>
                  <a:pt x="733501" y="38646"/>
                </a:lnTo>
                <a:lnTo>
                  <a:pt x="729119" y="25946"/>
                </a:lnTo>
                <a:lnTo>
                  <a:pt x="730529" y="25946"/>
                </a:lnTo>
                <a:lnTo>
                  <a:pt x="727049" y="13246"/>
                </a:lnTo>
                <a:lnTo>
                  <a:pt x="725297" y="13246"/>
                </a:lnTo>
                <a:lnTo>
                  <a:pt x="725297" y="64046"/>
                </a:lnTo>
                <a:lnTo>
                  <a:pt x="710996" y="64046"/>
                </a:lnTo>
                <a:lnTo>
                  <a:pt x="711301" y="51346"/>
                </a:lnTo>
                <a:lnTo>
                  <a:pt x="719607" y="51346"/>
                </a:lnTo>
                <a:lnTo>
                  <a:pt x="725297" y="64046"/>
                </a:lnTo>
                <a:lnTo>
                  <a:pt x="725297" y="13246"/>
                </a:lnTo>
                <a:lnTo>
                  <a:pt x="719493" y="13246"/>
                </a:lnTo>
                <a:lnTo>
                  <a:pt x="724725" y="25946"/>
                </a:lnTo>
                <a:lnTo>
                  <a:pt x="718324" y="25946"/>
                </a:lnTo>
                <a:lnTo>
                  <a:pt x="713689" y="13246"/>
                </a:lnTo>
                <a:lnTo>
                  <a:pt x="711365" y="13246"/>
                </a:lnTo>
                <a:lnTo>
                  <a:pt x="711365" y="38646"/>
                </a:lnTo>
                <a:lnTo>
                  <a:pt x="708456" y="38646"/>
                </a:lnTo>
                <a:lnTo>
                  <a:pt x="709041" y="25946"/>
                </a:lnTo>
                <a:lnTo>
                  <a:pt x="711365" y="38646"/>
                </a:lnTo>
                <a:lnTo>
                  <a:pt x="711365" y="13246"/>
                </a:lnTo>
                <a:lnTo>
                  <a:pt x="658507" y="13246"/>
                </a:lnTo>
                <a:lnTo>
                  <a:pt x="658507" y="495846"/>
                </a:lnTo>
                <a:lnTo>
                  <a:pt x="656767" y="508546"/>
                </a:lnTo>
                <a:lnTo>
                  <a:pt x="653859" y="495846"/>
                </a:lnTo>
                <a:lnTo>
                  <a:pt x="658507" y="495846"/>
                </a:lnTo>
                <a:lnTo>
                  <a:pt x="658507" y="13246"/>
                </a:lnTo>
                <a:lnTo>
                  <a:pt x="652703" y="13246"/>
                </a:lnTo>
                <a:lnTo>
                  <a:pt x="652703" y="356146"/>
                </a:lnTo>
                <a:lnTo>
                  <a:pt x="652703" y="368846"/>
                </a:lnTo>
                <a:lnTo>
                  <a:pt x="648042" y="368846"/>
                </a:lnTo>
                <a:lnTo>
                  <a:pt x="647687" y="356146"/>
                </a:lnTo>
                <a:lnTo>
                  <a:pt x="652703" y="356146"/>
                </a:lnTo>
                <a:lnTo>
                  <a:pt x="652703" y="13246"/>
                </a:lnTo>
                <a:lnTo>
                  <a:pt x="634695" y="13246"/>
                </a:lnTo>
                <a:lnTo>
                  <a:pt x="634695" y="38646"/>
                </a:lnTo>
                <a:lnTo>
                  <a:pt x="634695" y="51346"/>
                </a:lnTo>
                <a:lnTo>
                  <a:pt x="628307" y="51346"/>
                </a:lnTo>
                <a:lnTo>
                  <a:pt x="628307" y="38646"/>
                </a:lnTo>
                <a:lnTo>
                  <a:pt x="634695" y="38646"/>
                </a:lnTo>
                <a:lnTo>
                  <a:pt x="634695" y="13246"/>
                </a:lnTo>
                <a:lnTo>
                  <a:pt x="593458" y="13246"/>
                </a:lnTo>
                <a:lnTo>
                  <a:pt x="593458" y="394246"/>
                </a:lnTo>
                <a:lnTo>
                  <a:pt x="593458" y="406946"/>
                </a:lnTo>
                <a:lnTo>
                  <a:pt x="588225" y="406946"/>
                </a:lnTo>
                <a:lnTo>
                  <a:pt x="585901" y="394246"/>
                </a:lnTo>
                <a:lnTo>
                  <a:pt x="593458" y="394246"/>
                </a:lnTo>
                <a:lnTo>
                  <a:pt x="593458" y="13246"/>
                </a:lnTo>
                <a:lnTo>
                  <a:pt x="560400" y="13246"/>
                </a:lnTo>
                <a:lnTo>
                  <a:pt x="560400" y="102146"/>
                </a:lnTo>
                <a:lnTo>
                  <a:pt x="560400" y="114846"/>
                </a:lnTo>
                <a:lnTo>
                  <a:pt x="558660" y="102146"/>
                </a:lnTo>
                <a:lnTo>
                  <a:pt x="560400" y="102146"/>
                </a:lnTo>
                <a:lnTo>
                  <a:pt x="560400" y="13246"/>
                </a:lnTo>
                <a:lnTo>
                  <a:pt x="557491" y="13246"/>
                </a:lnTo>
                <a:lnTo>
                  <a:pt x="557491" y="114846"/>
                </a:lnTo>
                <a:lnTo>
                  <a:pt x="556920" y="127546"/>
                </a:lnTo>
                <a:lnTo>
                  <a:pt x="554012" y="118491"/>
                </a:lnTo>
                <a:lnTo>
                  <a:pt x="554012" y="127546"/>
                </a:lnTo>
                <a:lnTo>
                  <a:pt x="554012" y="140246"/>
                </a:lnTo>
                <a:lnTo>
                  <a:pt x="551688" y="127546"/>
                </a:lnTo>
                <a:lnTo>
                  <a:pt x="554012" y="127546"/>
                </a:lnTo>
                <a:lnTo>
                  <a:pt x="554012" y="118491"/>
                </a:lnTo>
                <a:lnTo>
                  <a:pt x="552843" y="114846"/>
                </a:lnTo>
                <a:lnTo>
                  <a:pt x="557491" y="114846"/>
                </a:lnTo>
                <a:lnTo>
                  <a:pt x="557491" y="13246"/>
                </a:lnTo>
                <a:lnTo>
                  <a:pt x="549948" y="13246"/>
                </a:lnTo>
                <a:lnTo>
                  <a:pt x="549948" y="127546"/>
                </a:lnTo>
                <a:lnTo>
                  <a:pt x="548982" y="134581"/>
                </a:lnTo>
                <a:lnTo>
                  <a:pt x="548982" y="178346"/>
                </a:lnTo>
                <a:lnTo>
                  <a:pt x="533057" y="178346"/>
                </a:lnTo>
                <a:lnTo>
                  <a:pt x="533171" y="165646"/>
                </a:lnTo>
                <a:lnTo>
                  <a:pt x="547763" y="165646"/>
                </a:lnTo>
                <a:lnTo>
                  <a:pt x="548982" y="178346"/>
                </a:lnTo>
                <a:lnTo>
                  <a:pt x="548982" y="134581"/>
                </a:lnTo>
                <a:lnTo>
                  <a:pt x="548640" y="137071"/>
                </a:lnTo>
                <a:lnTo>
                  <a:pt x="548208" y="127546"/>
                </a:lnTo>
                <a:lnTo>
                  <a:pt x="549948" y="127546"/>
                </a:lnTo>
                <a:lnTo>
                  <a:pt x="549948" y="13246"/>
                </a:lnTo>
                <a:lnTo>
                  <a:pt x="545299" y="13246"/>
                </a:lnTo>
                <a:lnTo>
                  <a:pt x="545299" y="127546"/>
                </a:lnTo>
                <a:lnTo>
                  <a:pt x="543560" y="140246"/>
                </a:lnTo>
                <a:lnTo>
                  <a:pt x="541235" y="127546"/>
                </a:lnTo>
                <a:lnTo>
                  <a:pt x="545299" y="127546"/>
                </a:lnTo>
                <a:lnTo>
                  <a:pt x="545299" y="13246"/>
                </a:lnTo>
                <a:lnTo>
                  <a:pt x="534212" y="13246"/>
                </a:lnTo>
                <a:lnTo>
                  <a:pt x="534212" y="76746"/>
                </a:lnTo>
                <a:lnTo>
                  <a:pt x="533831" y="89446"/>
                </a:lnTo>
                <a:lnTo>
                  <a:pt x="531926" y="89446"/>
                </a:lnTo>
                <a:lnTo>
                  <a:pt x="530771" y="76746"/>
                </a:lnTo>
                <a:lnTo>
                  <a:pt x="534212" y="76746"/>
                </a:lnTo>
                <a:lnTo>
                  <a:pt x="534212" y="13246"/>
                </a:lnTo>
                <a:lnTo>
                  <a:pt x="517423" y="13246"/>
                </a:lnTo>
                <a:lnTo>
                  <a:pt x="517423" y="64046"/>
                </a:lnTo>
                <a:lnTo>
                  <a:pt x="512191" y="64046"/>
                </a:lnTo>
                <a:lnTo>
                  <a:pt x="512191" y="254546"/>
                </a:lnTo>
                <a:lnTo>
                  <a:pt x="512191" y="267246"/>
                </a:lnTo>
                <a:lnTo>
                  <a:pt x="507542" y="267246"/>
                </a:lnTo>
                <a:lnTo>
                  <a:pt x="505802" y="254546"/>
                </a:lnTo>
                <a:lnTo>
                  <a:pt x="512191" y="254546"/>
                </a:lnTo>
                <a:lnTo>
                  <a:pt x="512191" y="64046"/>
                </a:lnTo>
                <a:lnTo>
                  <a:pt x="509866" y="64046"/>
                </a:lnTo>
                <a:lnTo>
                  <a:pt x="509866" y="51346"/>
                </a:lnTo>
                <a:lnTo>
                  <a:pt x="517423" y="64046"/>
                </a:lnTo>
                <a:lnTo>
                  <a:pt x="517423" y="13246"/>
                </a:lnTo>
                <a:lnTo>
                  <a:pt x="495998" y="13246"/>
                </a:lnTo>
                <a:lnTo>
                  <a:pt x="490702" y="25946"/>
                </a:lnTo>
                <a:lnTo>
                  <a:pt x="488962" y="25946"/>
                </a:lnTo>
                <a:lnTo>
                  <a:pt x="508127" y="38646"/>
                </a:lnTo>
                <a:lnTo>
                  <a:pt x="494766" y="38646"/>
                </a:lnTo>
                <a:lnTo>
                  <a:pt x="499999" y="51346"/>
                </a:lnTo>
                <a:lnTo>
                  <a:pt x="503910" y="51346"/>
                </a:lnTo>
                <a:lnTo>
                  <a:pt x="508711" y="64046"/>
                </a:lnTo>
                <a:lnTo>
                  <a:pt x="506895" y="62522"/>
                </a:lnTo>
                <a:lnTo>
                  <a:pt x="506895" y="76746"/>
                </a:lnTo>
                <a:lnTo>
                  <a:pt x="506387" y="82664"/>
                </a:lnTo>
                <a:lnTo>
                  <a:pt x="506387" y="229146"/>
                </a:lnTo>
                <a:lnTo>
                  <a:pt x="497420" y="229146"/>
                </a:lnTo>
                <a:lnTo>
                  <a:pt x="490842" y="216446"/>
                </a:lnTo>
                <a:lnTo>
                  <a:pt x="495350" y="216446"/>
                </a:lnTo>
                <a:lnTo>
                  <a:pt x="500761" y="216446"/>
                </a:lnTo>
                <a:lnTo>
                  <a:pt x="506387" y="229146"/>
                </a:lnTo>
                <a:lnTo>
                  <a:pt x="506387" y="82664"/>
                </a:lnTo>
                <a:lnTo>
                  <a:pt x="505802" y="89446"/>
                </a:lnTo>
                <a:lnTo>
                  <a:pt x="499414" y="76746"/>
                </a:lnTo>
                <a:lnTo>
                  <a:pt x="506895" y="76746"/>
                </a:lnTo>
                <a:lnTo>
                  <a:pt x="506895" y="62522"/>
                </a:lnTo>
                <a:lnTo>
                  <a:pt x="493610" y="51346"/>
                </a:lnTo>
                <a:lnTo>
                  <a:pt x="499999" y="51346"/>
                </a:lnTo>
                <a:lnTo>
                  <a:pt x="489534" y="38646"/>
                </a:lnTo>
                <a:lnTo>
                  <a:pt x="486054" y="51346"/>
                </a:lnTo>
                <a:lnTo>
                  <a:pt x="491299" y="51346"/>
                </a:lnTo>
                <a:lnTo>
                  <a:pt x="487794" y="64046"/>
                </a:lnTo>
                <a:lnTo>
                  <a:pt x="489394" y="64046"/>
                </a:lnTo>
                <a:lnTo>
                  <a:pt x="493788" y="76746"/>
                </a:lnTo>
                <a:lnTo>
                  <a:pt x="498246" y="76746"/>
                </a:lnTo>
                <a:lnTo>
                  <a:pt x="501738" y="89446"/>
                </a:lnTo>
                <a:lnTo>
                  <a:pt x="484314" y="89446"/>
                </a:lnTo>
                <a:lnTo>
                  <a:pt x="483146" y="102146"/>
                </a:lnTo>
                <a:lnTo>
                  <a:pt x="487210" y="102146"/>
                </a:lnTo>
                <a:lnTo>
                  <a:pt x="492683" y="114846"/>
                </a:lnTo>
                <a:lnTo>
                  <a:pt x="486486" y="114846"/>
                </a:lnTo>
                <a:lnTo>
                  <a:pt x="495566" y="127546"/>
                </a:lnTo>
                <a:lnTo>
                  <a:pt x="501154" y="127546"/>
                </a:lnTo>
                <a:lnTo>
                  <a:pt x="496735" y="140246"/>
                </a:lnTo>
                <a:lnTo>
                  <a:pt x="498475" y="140246"/>
                </a:lnTo>
                <a:lnTo>
                  <a:pt x="498792" y="152946"/>
                </a:lnTo>
                <a:lnTo>
                  <a:pt x="495922" y="152946"/>
                </a:lnTo>
                <a:lnTo>
                  <a:pt x="498246" y="165646"/>
                </a:lnTo>
                <a:lnTo>
                  <a:pt x="493026" y="165646"/>
                </a:lnTo>
                <a:lnTo>
                  <a:pt x="502894" y="178346"/>
                </a:lnTo>
                <a:lnTo>
                  <a:pt x="496506" y="178346"/>
                </a:lnTo>
                <a:lnTo>
                  <a:pt x="504634" y="191046"/>
                </a:lnTo>
                <a:lnTo>
                  <a:pt x="489470" y="191046"/>
                </a:lnTo>
                <a:lnTo>
                  <a:pt x="491426" y="203746"/>
                </a:lnTo>
                <a:lnTo>
                  <a:pt x="491858" y="203746"/>
                </a:lnTo>
                <a:lnTo>
                  <a:pt x="489534" y="216446"/>
                </a:lnTo>
                <a:lnTo>
                  <a:pt x="487794" y="216446"/>
                </a:lnTo>
                <a:lnTo>
                  <a:pt x="486638" y="229146"/>
                </a:lnTo>
                <a:lnTo>
                  <a:pt x="493026" y="229146"/>
                </a:lnTo>
                <a:lnTo>
                  <a:pt x="486206" y="241846"/>
                </a:lnTo>
                <a:lnTo>
                  <a:pt x="474433" y="241846"/>
                </a:lnTo>
                <a:lnTo>
                  <a:pt x="486638" y="254546"/>
                </a:lnTo>
                <a:lnTo>
                  <a:pt x="484098" y="254546"/>
                </a:lnTo>
                <a:lnTo>
                  <a:pt x="484606" y="267246"/>
                </a:lnTo>
                <a:lnTo>
                  <a:pt x="490118" y="267246"/>
                </a:lnTo>
                <a:lnTo>
                  <a:pt x="506958" y="267246"/>
                </a:lnTo>
                <a:lnTo>
                  <a:pt x="506958" y="279946"/>
                </a:lnTo>
                <a:lnTo>
                  <a:pt x="503478" y="279946"/>
                </a:lnTo>
                <a:lnTo>
                  <a:pt x="499414" y="292646"/>
                </a:lnTo>
                <a:lnTo>
                  <a:pt x="493382" y="279946"/>
                </a:lnTo>
                <a:lnTo>
                  <a:pt x="475018" y="279946"/>
                </a:lnTo>
                <a:lnTo>
                  <a:pt x="470369" y="292646"/>
                </a:lnTo>
                <a:lnTo>
                  <a:pt x="477634" y="292646"/>
                </a:lnTo>
                <a:lnTo>
                  <a:pt x="468363" y="305346"/>
                </a:lnTo>
                <a:lnTo>
                  <a:pt x="472109" y="305346"/>
                </a:lnTo>
                <a:lnTo>
                  <a:pt x="488759" y="305346"/>
                </a:lnTo>
                <a:lnTo>
                  <a:pt x="486054" y="318046"/>
                </a:lnTo>
                <a:lnTo>
                  <a:pt x="472109" y="305346"/>
                </a:lnTo>
                <a:lnTo>
                  <a:pt x="474141" y="318046"/>
                </a:lnTo>
                <a:lnTo>
                  <a:pt x="480250" y="318046"/>
                </a:lnTo>
                <a:lnTo>
                  <a:pt x="483146" y="330746"/>
                </a:lnTo>
                <a:lnTo>
                  <a:pt x="470369" y="318046"/>
                </a:lnTo>
                <a:lnTo>
                  <a:pt x="472427" y="330746"/>
                </a:lnTo>
                <a:lnTo>
                  <a:pt x="475894" y="330746"/>
                </a:lnTo>
                <a:lnTo>
                  <a:pt x="479361" y="343446"/>
                </a:lnTo>
                <a:lnTo>
                  <a:pt x="469785" y="343446"/>
                </a:lnTo>
                <a:lnTo>
                  <a:pt x="471233" y="356146"/>
                </a:lnTo>
                <a:lnTo>
                  <a:pt x="468706" y="356146"/>
                </a:lnTo>
                <a:lnTo>
                  <a:pt x="463664" y="368846"/>
                </a:lnTo>
                <a:lnTo>
                  <a:pt x="457593" y="381546"/>
                </a:lnTo>
                <a:lnTo>
                  <a:pt x="462826" y="381546"/>
                </a:lnTo>
                <a:lnTo>
                  <a:pt x="469214" y="394246"/>
                </a:lnTo>
                <a:lnTo>
                  <a:pt x="473862" y="394246"/>
                </a:lnTo>
                <a:lnTo>
                  <a:pt x="474586" y="406946"/>
                </a:lnTo>
                <a:lnTo>
                  <a:pt x="472109" y="406946"/>
                </a:lnTo>
                <a:lnTo>
                  <a:pt x="477342" y="419646"/>
                </a:lnTo>
                <a:lnTo>
                  <a:pt x="476186" y="406946"/>
                </a:lnTo>
                <a:lnTo>
                  <a:pt x="490702" y="406946"/>
                </a:lnTo>
                <a:lnTo>
                  <a:pt x="489534" y="419646"/>
                </a:lnTo>
                <a:lnTo>
                  <a:pt x="477342" y="419646"/>
                </a:lnTo>
                <a:lnTo>
                  <a:pt x="476186" y="419646"/>
                </a:lnTo>
                <a:lnTo>
                  <a:pt x="474345" y="432346"/>
                </a:lnTo>
                <a:lnTo>
                  <a:pt x="474141" y="432346"/>
                </a:lnTo>
                <a:lnTo>
                  <a:pt x="471766" y="445046"/>
                </a:lnTo>
                <a:lnTo>
                  <a:pt x="463397" y="445046"/>
                </a:lnTo>
                <a:lnTo>
                  <a:pt x="469188" y="457746"/>
                </a:lnTo>
                <a:lnTo>
                  <a:pt x="478497" y="457746"/>
                </a:lnTo>
                <a:lnTo>
                  <a:pt x="471373" y="470446"/>
                </a:lnTo>
                <a:lnTo>
                  <a:pt x="461022" y="470446"/>
                </a:lnTo>
                <a:lnTo>
                  <a:pt x="455853" y="483146"/>
                </a:lnTo>
                <a:lnTo>
                  <a:pt x="472694" y="483146"/>
                </a:lnTo>
                <a:lnTo>
                  <a:pt x="458762" y="495846"/>
                </a:lnTo>
                <a:lnTo>
                  <a:pt x="456438" y="495846"/>
                </a:lnTo>
                <a:lnTo>
                  <a:pt x="466305" y="508546"/>
                </a:lnTo>
                <a:lnTo>
                  <a:pt x="458177" y="508546"/>
                </a:lnTo>
                <a:lnTo>
                  <a:pt x="462241" y="521246"/>
                </a:lnTo>
                <a:lnTo>
                  <a:pt x="457593" y="521246"/>
                </a:lnTo>
                <a:lnTo>
                  <a:pt x="461073" y="533946"/>
                </a:lnTo>
                <a:lnTo>
                  <a:pt x="452945" y="521246"/>
                </a:lnTo>
                <a:lnTo>
                  <a:pt x="452945" y="533946"/>
                </a:lnTo>
                <a:lnTo>
                  <a:pt x="454685" y="533946"/>
                </a:lnTo>
                <a:lnTo>
                  <a:pt x="456869" y="546646"/>
                </a:lnTo>
                <a:lnTo>
                  <a:pt x="469785" y="546646"/>
                </a:lnTo>
                <a:lnTo>
                  <a:pt x="477342" y="546646"/>
                </a:lnTo>
                <a:lnTo>
                  <a:pt x="473062" y="551116"/>
                </a:lnTo>
                <a:lnTo>
                  <a:pt x="479082" y="559346"/>
                </a:lnTo>
                <a:lnTo>
                  <a:pt x="472694" y="559346"/>
                </a:lnTo>
                <a:lnTo>
                  <a:pt x="471246" y="552996"/>
                </a:lnTo>
                <a:lnTo>
                  <a:pt x="465150" y="559346"/>
                </a:lnTo>
                <a:lnTo>
                  <a:pt x="453961" y="559346"/>
                </a:lnTo>
                <a:lnTo>
                  <a:pt x="452170" y="572046"/>
                </a:lnTo>
                <a:lnTo>
                  <a:pt x="454113" y="572046"/>
                </a:lnTo>
                <a:lnTo>
                  <a:pt x="458762" y="584746"/>
                </a:lnTo>
                <a:lnTo>
                  <a:pt x="468630" y="584746"/>
                </a:lnTo>
                <a:lnTo>
                  <a:pt x="477342" y="597446"/>
                </a:lnTo>
                <a:lnTo>
                  <a:pt x="474433" y="597446"/>
                </a:lnTo>
                <a:lnTo>
                  <a:pt x="466890" y="610146"/>
                </a:lnTo>
                <a:lnTo>
                  <a:pt x="470369" y="610146"/>
                </a:lnTo>
                <a:lnTo>
                  <a:pt x="472109" y="622846"/>
                </a:lnTo>
                <a:lnTo>
                  <a:pt x="474141" y="629196"/>
                </a:lnTo>
                <a:lnTo>
                  <a:pt x="479082" y="635546"/>
                </a:lnTo>
                <a:lnTo>
                  <a:pt x="476186" y="635546"/>
                </a:lnTo>
                <a:lnTo>
                  <a:pt x="474141" y="629196"/>
                </a:lnTo>
                <a:lnTo>
                  <a:pt x="469214" y="622846"/>
                </a:lnTo>
                <a:lnTo>
                  <a:pt x="472694" y="635546"/>
                </a:lnTo>
                <a:lnTo>
                  <a:pt x="473862" y="635546"/>
                </a:lnTo>
                <a:lnTo>
                  <a:pt x="480822" y="648246"/>
                </a:lnTo>
                <a:lnTo>
                  <a:pt x="477342" y="644245"/>
                </a:lnTo>
                <a:lnTo>
                  <a:pt x="477342" y="648246"/>
                </a:lnTo>
                <a:lnTo>
                  <a:pt x="474433" y="648246"/>
                </a:lnTo>
                <a:lnTo>
                  <a:pt x="472262" y="640308"/>
                </a:lnTo>
                <a:lnTo>
                  <a:pt x="477342" y="648246"/>
                </a:lnTo>
                <a:lnTo>
                  <a:pt x="477342" y="644245"/>
                </a:lnTo>
                <a:lnTo>
                  <a:pt x="471487" y="637501"/>
                </a:lnTo>
                <a:lnTo>
                  <a:pt x="470954" y="635546"/>
                </a:lnTo>
                <a:lnTo>
                  <a:pt x="468299" y="631926"/>
                </a:lnTo>
                <a:lnTo>
                  <a:pt x="468896" y="633387"/>
                </a:lnTo>
                <a:lnTo>
                  <a:pt x="470369" y="635546"/>
                </a:lnTo>
                <a:lnTo>
                  <a:pt x="469785" y="635546"/>
                </a:lnTo>
                <a:lnTo>
                  <a:pt x="468896" y="633387"/>
                </a:lnTo>
                <a:lnTo>
                  <a:pt x="466636" y="630110"/>
                </a:lnTo>
                <a:lnTo>
                  <a:pt x="468630" y="635546"/>
                </a:lnTo>
                <a:lnTo>
                  <a:pt x="468350" y="635546"/>
                </a:lnTo>
                <a:lnTo>
                  <a:pt x="468350" y="648246"/>
                </a:lnTo>
                <a:lnTo>
                  <a:pt x="466305" y="648246"/>
                </a:lnTo>
                <a:lnTo>
                  <a:pt x="464566" y="635546"/>
                </a:lnTo>
                <a:lnTo>
                  <a:pt x="465721" y="635546"/>
                </a:lnTo>
                <a:lnTo>
                  <a:pt x="468350" y="648246"/>
                </a:lnTo>
                <a:lnTo>
                  <a:pt x="468350" y="635546"/>
                </a:lnTo>
                <a:lnTo>
                  <a:pt x="467118" y="635546"/>
                </a:lnTo>
                <a:lnTo>
                  <a:pt x="466229" y="631990"/>
                </a:lnTo>
                <a:lnTo>
                  <a:pt x="466890" y="635546"/>
                </a:lnTo>
                <a:lnTo>
                  <a:pt x="466229" y="635546"/>
                </a:lnTo>
                <a:lnTo>
                  <a:pt x="462229" y="623684"/>
                </a:lnTo>
                <a:lnTo>
                  <a:pt x="461657" y="622846"/>
                </a:lnTo>
                <a:lnTo>
                  <a:pt x="460209" y="622846"/>
                </a:lnTo>
                <a:lnTo>
                  <a:pt x="461352" y="628142"/>
                </a:lnTo>
                <a:lnTo>
                  <a:pt x="463397" y="635546"/>
                </a:lnTo>
                <a:lnTo>
                  <a:pt x="462965" y="635546"/>
                </a:lnTo>
                <a:lnTo>
                  <a:pt x="461352" y="628142"/>
                </a:lnTo>
                <a:lnTo>
                  <a:pt x="459917" y="622846"/>
                </a:lnTo>
                <a:lnTo>
                  <a:pt x="462241" y="635546"/>
                </a:lnTo>
                <a:lnTo>
                  <a:pt x="457009" y="635546"/>
                </a:lnTo>
                <a:lnTo>
                  <a:pt x="456438" y="622846"/>
                </a:lnTo>
                <a:lnTo>
                  <a:pt x="455853" y="635546"/>
                </a:lnTo>
                <a:lnTo>
                  <a:pt x="455269" y="635546"/>
                </a:lnTo>
                <a:lnTo>
                  <a:pt x="455853" y="622846"/>
                </a:lnTo>
                <a:lnTo>
                  <a:pt x="455269" y="622846"/>
                </a:lnTo>
                <a:lnTo>
                  <a:pt x="454685" y="622846"/>
                </a:lnTo>
                <a:lnTo>
                  <a:pt x="451789" y="635546"/>
                </a:lnTo>
                <a:lnTo>
                  <a:pt x="447205" y="635546"/>
                </a:lnTo>
                <a:lnTo>
                  <a:pt x="448525" y="622846"/>
                </a:lnTo>
                <a:lnTo>
                  <a:pt x="446239" y="622846"/>
                </a:lnTo>
                <a:lnTo>
                  <a:pt x="440753" y="635546"/>
                </a:lnTo>
                <a:lnTo>
                  <a:pt x="444817" y="622846"/>
                </a:lnTo>
                <a:lnTo>
                  <a:pt x="436105" y="622846"/>
                </a:lnTo>
                <a:lnTo>
                  <a:pt x="441337" y="610146"/>
                </a:lnTo>
                <a:lnTo>
                  <a:pt x="432625" y="610146"/>
                </a:lnTo>
                <a:lnTo>
                  <a:pt x="432041" y="610146"/>
                </a:lnTo>
                <a:lnTo>
                  <a:pt x="431457" y="610146"/>
                </a:lnTo>
                <a:lnTo>
                  <a:pt x="431457" y="611962"/>
                </a:lnTo>
                <a:lnTo>
                  <a:pt x="427977" y="622846"/>
                </a:lnTo>
                <a:lnTo>
                  <a:pt x="424497" y="622846"/>
                </a:lnTo>
                <a:lnTo>
                  <a:pt x="431457" y="611962"/>
                </a:lnTo>
                <a:lnTo>
                  <a:pt x="431457" y="610146"/>
                </a:lnTo>
                <a:lnTo>
                  <a:pt x="414909" y="610146"/>
                </a:lnTo>
                <a:lnTo>
                  <a:pt x="407301" y="597446"/>
                </a:lnTo>
                <a:lnTo>
                  <a:pt x="398322" y="597446"/>
                </a:lnTo>
                <a:lnTo>
                  <a:pt x="394881" y="584746"/>
                </a:lnTo>
                <a:lnTo>
                  <a:pt x="398310" y="584746"/>
                </a:lnTo>
                <a:lnTo>
                  <a:pt x="394728" y="572046"/>
                </a:lnTo>
                <a:lnTo>
                  <a:pt x="387908" y="572046"/>
                </a:lnTo>
                <a:lnTo>
                  <a:pt x="389077" y="559346"/>
                </a:lnTo>
                <a:lnTo>
                  <a:pt x="382689" y="572046"/>
                </a:lnTo>
                <a:lnTo>
                  <a:pt x="371182" y="572046"/>
                </a:lnTo>
                <a:lnTo>
                  <a:pt x="383260" y="559346"/>
                </a:lnTo>
                <a:lnTo>
                  <a:pt x="372224" y="559346"/>
                </a:lnTo>
                <a:lnTo>
                  <a:pt x="376288" y="546646"/>
                </a:lnTo>
                <a:lnTo>
                  <a:pt x="369976" y="557276"/>
                </a:lnTo>
                <a:lnTo>
                  <a:pt x="369976" y="572046"/>
                </a:lnTo>
                <a:lnTo>
                  <a:pt x="362546" y="584746"/>
                </a:lnTo>
                <a:lnTo>
                  <a:pt x="357136" y="584746"/>
                </a:lnTo>
                <a:lnTo>
                  <a:pt x="365950" y="572046"/>
                </a:lnTo>
                <a:lnTo>
                  <a:pt x="369976" y="572046"/>
                </a:lnTo>
                <a:lnTo>
                  <a:pt x="369976" y="557276"/>
                </a:lnTo>
                <a:lnTo>
                  <a:pt x="368744" y="559346"/>
                </a:lnTo>
                <a:lnTo>
                  <a:pt x="361200" y="559346"/>
                </a:lnTo>
                <a:lnTo>
                  <a:pt x="361784" y="546646"/>
                </a:lnTo>
                <a:lnTo>
                  <a:pt x="347154" y="546646"/>
                </a:lnTo>
                <a:lnTo>
                  <a:pt x="345516" y="533946"/>
                </a:lnTo>
                <a:lnTo>
                  <a:pt x="349580" y="533946"/>
                </a:lnTo>
                <a:lnTo>
                  <a:pt x="347840" y="521246"/>
                </a:lnTo>
                <a:lnTo>
                  <a:pt x="337388" y="533946"/>
                </a:lnTo>
                <a:lnTo>
                  <a:pt x="339712" y="521246"/>
                </a:lnTo>
                <a:lnTo>
                  <a:pt x="329260" y="521246"/>
                </a:lnTo>
                <a:lnTo>
                  <a:pt x="321716" y="533946"/>
                </a:lnTo>
                <a:lnTo>
                  <a:pt x="322872" y="521246"/>
                </a:lnTo>
                <a:lnTo>
                  <a:pt x="319392" y="521246"/>
                </a:lnTo>
                <a:lnTo>
                  <a:pt x="322872" y="508546"/>
                </a:lnTo>
                <a:lnTo>
                  <a:pt x="319392" y="508546"/>
                </a:lnTo>
                <a:lnTo>
                  <a:pt x="321945" y="503466"/>
                </a:lnTo>
                <a:lnTo>
                  <a:pt x="318223" y="508546"/>
                </a:lnTo>
                <a:lnTo>
                  <a:pt x="319963" y="495846"/>
                </a:lnTo>
                <a:lnTo>
                  <a:pt x="321132" y="483146"/>
                </a:lnTo>
                <a:lnTo>
                  <a:pt x="326351" y="483146"/>
                </a:lnTo>
                <a:lnTo>
                  <a:pt x="320370" y="470446"/>
                </a:lnTo>
                <a:lnTo>
                  <a:pt x="306425" y="470446"/>
                </a:lnTo>
                <a:lnTo>
                  <a:pt x="303707" y="457746"/>
                </a:lnTo>
                <a:lnTo>
                  <a:pt x="301383" y="457746"/>
                </a:lnTo>
                <a:lnTo>
                  <a:pt x="310095" y="445046"/>
                </a:lnTo>
                <a:lnTo>
                  <a:pt x="299643" y="445046"/>
                </a:lnTo>
                <a:lnTo>
                  <a:pt x="290347" y="432346"/>
                </a:lnTo>
                <a:lnTo>
                  <a:pt x="294995" y="432346"/>
                </a:lnTo>
                <a:lnTo>
                  <a:pt x="295579" y="419646"/>
                </a:lnTo>
                <a:lnTo>
                  <a:pt x="290715" y="419646"/>
                </a:lnTo>
                <a:lnTo>
                  <a:pt x="288290" y="406946"/>
                </a:lnTo>
                <a:lnTo>
                  <a:pt x="276631" y="406946"/>
                </a:lnTo>
                <a:lnTo>
                  <a:pt x="276529" y="394246"/>
                </a:lnTo>
                <a:lnTo>
                  <a:pt x="270611" y="394246"/>
                </a:lnTo>
                <a:lnTo>
                  <a:pt x="274675" y="381546"/>
                </a:lnTo>
                <a:lnTo>
                  <a:pt x="269671" y="381546"/>
                </a:lnTo>
                <a:lnTo>
                  <a:pt x="269443" y="381546"/>
                </a:lnTo>
                <a:lnTo>
                  <a:pt x="268871" y="381546"/>
                </a:lnTo>
                <a:lnTo>
                  <a:pt x="268871" y="419646"/>
                </a:lnTo>
                <a:lnTo>
                  <a:pt x="259575" y="419646"/>
                </a:lnTo>
                <a:lnTo>
                  <a:pt x="263055" y="406946"/>
                </a:lnTo>
                <a:lnTo>
                  <a:pt x="266547" y="406946"/>
                </a:lnTo>
                <a:lnTo>
                  <a:pt x="268871" y="419646"/>
                </a:lnTo>
                <a:lnTo>
                  <a:pt x="268871" y="381546"/>
                </a:lnTo>
                <a:lnTo>
                  <a:pt x="257403" y="381546"/>
                </a:lnTo>
                <a:lnTo>
                  <a:pt x="253403" y="368846"/>
                </a:lnTo>
                <a:lnTo>
                  <a:pt x="270611" y="368846"/>
                </a:lnTo>
                <a:lnTo>
                  <a:pt x="274091" y="356146"/>
                </a:lnTo>
                <a:lnTo>
                  <a:pt x="266547" y="356146"/>
                </a:lnTo>
                <a:lnTo>
                  <a:pt x="271767" y="343446"/>
                </a:lnTo>
                <a:lnTo>
                  <a:pt x="267119" y="343446"/>
                </a:lnTo>
                <a:lnTo>
                  <a:pt x="270611" y="330746"/>
                </a:lnTo>
                <a:lnTo>
                  <a:pt x="263486" y="330746"/>
                </a:lnTo>
                <a:lnTo>
                  <a:pt x="264731" y="318046"/>
                </a:lnTo>
                <a:lnTo>
                  <a:pt x="249694" y="318046"/>
                </a:lnTo>
                <a:lnTo>
                  <a:pt x="249694" y="699046"/>
                </a:lnTo>
                <a:lnTo>
                  <a:pt x="247967" y="711746"/>
                </a:lnTo>
                <a:lnTo>
                  <a:pt x="246799" y="699046"/>
                </a:lnTo>
                <a:lnTo>
                  <a:pt x="249694" y="699046"/>
                </a:lnTo>
                <a:lnTo>
                  <a:pt x="249694" y="318046"/>
                </a:lnTo>
                <a:lnTo>
                  <a:pt x="245059" y="318046"/>
                </a:lnTo>
                <a:lnTo>
                  <a:pt x="245059" y="381546"/>
                </a:lnTo>
                <a:lnTo>
                  <a:pt x="245059" y="394246"/>
                </a:lnTo>
                <a:lnTo>
                  <a:pt x="238671" y="394246"/>
                </a:lnTo>
                <a:lnTo>
                  <a:pt x="245059" y="381546"/>
                </a:lnTo>
                <a:lnTo>
                  <a:pt x="245059" y="318046"/>
                </a:lnTo>
                <a:lnTo>
                  <a:pt x="229958" y="318046"/>
                </a:lnTo>
                <a:lnTo>
                  <a:pt x="235178" y="305346"/>
                </a:lnTo>
                <a:lnTo>
                  <a:pt x="225894" y="305346"/>
                </a:lnTo>
                <a:lnTo>
                  <a:pt x="223291" y="292646"/>
                </a:lnTo>
                <a:lnTo>
                  <a:pt x="220738" y="279946"/>
                </a:lnTo>
                <a:lnTo>
                  <a:pt x="218300" y="279946"/>
                </a:lnTo>
                <a:lnTo>
                  <a:pt x="216027" y="267246"/>
                </a:lnTo>
                <a:lnTo>
                  <a:pt x="238086" y="267246"/>
                </a:lnTo>
                <a:lnTo>
                  <a:pt x="245783" y="254546"/>
                </a:lnTo>
                <a:lnTo>
                  <a:pt x="252603" y="254546"/>
                </a:lnTo>
                <a:lnTo>
                  <a:pt x="256667" y="241846"/>
                </a:lnTo>
                <a:lnTo>
                  <a:pt x="250278" y="241846"/>
                </a:lnTo>
                <a:lnTo>
                  <a:pt x="252603" y="229146"/>
                </a:lnTo>
                <a:lnTo>
                  <a:pt x="240995" y="229146"/>
                </a:lnTo>
                <a:lnTo>
                  <a:pt x="249897" y="216446"/>
                </a:lnTo>
                <a:lnTo>
                  <a:pt x="249123" y="216446"/>
                </a:lnTo>
                <a:lnTo>
                  <a:pt x="246875" y="203746"/>
                </a:lnTo>
                <a:lnTo>
                  <a:pt x="226466" y="203746"/>
                </a:lnTo>
                <a:lnTo>
                  <a:pt x="235038" y="191046"/>
                </a:lnTo>
                <a:lnTo>
                  <a:pt x="235762" y="191046"/>
                </a:lnTo>
                <a:lnTo>
                  <a:pt x="243890" y="178346"/>
                </a:lnTo>
                <a:lnTo>
                  <a:pt x="236347" y="178346"/>
                </a:lnTo>
                <a:lnTo>
                  <a:pt x="236347" y="165646"/>
                </a:lnTo>
                <a:lnTo>
                  <a:pt x="227050" y="165646"/>
                </a:lnTo>
                <a:lnTo>
                  <a:pt x="222415" y="152946"/>
                </a:lnTo>
                <a:lnTo>
                  <a:pt x="222415" y="165646"/>
                </a:lnTo>
                <a:lnTo>
                  <a:pt x="215442" y="165646"/>
                </a:lnTo>
                <a:lnTo>
                  <a:pt x="215442" y="254546"/>
                </a:lnTo>
                <a:lnTo>
                  <a:pt x="209638" y="254546"/>
                </a:lnTo>
                <a:lnTo>
                  <a:pt x="209638" y="267246"/>
                </a:lnTo>
                <a:lnTo>
                  <a:pt x="206146" y="279946"/>
                </a:lnTo>
                <a:lnTo>
                  <a:pt x="204406" y="279946"/>
                </a:lnTo>
                <a:lnTo>
                  <a:pt x="204406" y="305346"/>
                </a:lnTo>
                <a:lnTo>
                  <a:pt x="204406" y="318046"/>
                </a:lnTo>
                <a:lnTo>
                  <a:pt x="191274" y="318046"/>
                </a:lnTo>
                <a:lnTo>
                  <a:pt x="194652" y="305346"/>
                </a:lnTo>
                <a:lnTo>
                  <a:pt x="204406" y="305346"/>
                </a:lnTo>
                <a:lnTo>
                  <a:pt x="204406" y="279946"/>
                </a:lnTo>
                <a:lnTo>
                  <a:pt x="198018" y="279946"/>
                </a:lnTo>
                <a:lnTo>
                  <a:pt x="197446" y="267246"/>
                </a:lnTo>
                <a:lnTo>
                  <a:pt x="209638" y="267246"/>
                </a:lnTo>
                <a:lnTo>
                  <a:pt x="209638" y="254546"/>
                </a:lnTo>
                <a:lnTo>
                  <a:pt x="209054" y="254546"/>
                </a:lnTo>
                <a:lnTo>
                  <a:pt x="210210" y="241846"/>
                </a:lnTo>
                <a:lnTo>
                  <a:pt x="215442" y="254546"/>
                </a:lnTo>
                <a:lnTo>
                  <a:pt x="215442" y="165646"/>
                </a:lnTo>
                <a:lnTo>
                  <a:pt x="212534" y="165646"/>
                </a:lnTo>
                <a:lnTo>
                  <a:pt x="218808" y="152946"/>
                </a:lnTo>
                <a:lnTo>
                  <a:pt x="220891" y="152946"/>
                </a:lnTo>
                <a:lnTo>
                  <a:pt x="222415" y="165646"/>
                </a:lnTo>
                <a:lnTo>
                  <a:pt x="222415" y="152946"/>
                </a:lnTo>
                <a:lnTo>
                  <a:pt x="238086" y="152946"/>
                </a:lnTo>
                <a:lnTo>
                  <a:pt x="240995" y="140246"/>
                </a:lnTo>
                <a:lnTo>
                  <a:pt x="240233" y="140246"/>
                </a:lnTo>
                <a:lnTo>
                  <a:pt x="236931" y="127546"/>
                </a:lnTo>
                <a:lnTo>
                  <a:pt x="223583" y="127546"/>
                </a:lnTo>
                <a:lnTo>
                  <a:pt x="217766" y="102146"/>
                </a:lnTo>
                <a:lnTo>
                  <a:pt x="226212" y="102146"/>
                </a:lnTo>
                <a:lnTo>
                  <a:pt x="227126" y="89446"/>
                </a:lnTo>
                <a:lnTo>
                  <a:pt x="230771" y="89446"/>
                </a:lnTo>
                <a:lnTo>
                  <a:pt x="235762" y="76746"/>
                </a:lnTo>
                <a:lnTo>
                  <a:pt x="222034" y="76746"/>
                </a:lnTo>
                <a:lnTo>
                  <a:pt x="216306" y="64046"/>
                </a:lnTo>
                <a:lnTo>
                  <a:pt x="222415" y="64046"/>
                </a:lnTo>
                <a:lnTo>
                  <a:pt x="220649" y="51346"/>
                </a:lnTo>
                <a:lnTo>
                  <a:pt x="211670" y="51346"/>
                </a:lnTo>
                <a:lnTo>
                  <a:pt x="210870" y="38646"/>
                </a:lnTo>
                <a:lnTo>
                  <a:pt x="212344" y="38646"/>
                </a:lnTo>
                <a:lnTo>
                  <a:pt x="220091" y="25946"/>
                </a:lnTo>
                <a:lnTo>
                  <a:pt x="204406" y="25946"/>
                </a:lnTo>
                <a:lnTo>
                  <a:pt x="211188" y="13246"/>
                </a:lnTo>
                <a:lnTo>
                  <a:pt x="202082" y="13246"/>
                </a:lnTo>
                <a:lnTo>
                  <a:pt x="202082" y="114846"/>
                </a:lnTo>
                <a:lnTo>
                  <a:pt x="196037" y="127546"/>
                </a:lnTo>
                <a:lnTo>
                  <a:pt x="190754" y="127546"/>
                </a:lnTo>
                <a:lnTo>
                  <a:pt x="190754" y="216446"/>
                </a:lnTo>
                <a:lnTo>
                  <a:pt x="189890" y="220662"/>
                </a:lnTo>
                <a:lnTo>
                  <a:pt x="189890" y="292646"/>
                </a:lnTo>
                <a:lnTo>
                  <a:pt x="176530" y="292646"/>
                </a:lnTo>
                <a:lnTo>
                  <a:pt x="176530" y="533946"/>
                </a:lnTo>
                <a:lnTo>
                  <a:pt x="168998" y="533946"/>
                </a:lnTo>
                <a:lnTo>
                  <a:pt x="165506" y="521246"/>
                </a:lnTo>
                <a:lnTo>
                  <a:pt x="173634" y="521246"/>
                </a:lnTo>
                <a:lnTo>
                  <a:pt x="176530" y="533946"/>
                </a:lnTo>
                <a:lnTo>
                  <a:pt x="176530" y="292646"/>
                </a:lnTo>
                <a:lnTo>
                  <a:pt x="171310" y="292646"/>
                </a:lnTo>
                <a:lnTo>
                  <a:pt x="171577" y="279946"/>
                </a:lnTo>
                <a:lnTo>
                  <a:pt x="173418" y="279946"/>
                </a:lnTo>
                <a:lnTo>
                  <a:pt x="175793" y="267246"/>
                </a:lnTo>
                <a:lnTo>
                  <a:pt x="184658" y="267246"/>
                </a:lnTo>
                <a:lnTo>
                  <a:pt x="181762" y="279946"/>
                </a:lnTo>
                <a:lnTo>
                  <a:pt x="186410" y="279946"/>
                </a:lnTo>
                <a:lnTo>
                  <a:pt x="189890" y="292646"/>
                </a:lnTo>
                <a:lnTo>
                  <a:pt x="189890" y="220662"/>
                </a:lnTo>
                <a:lnTo>
                  <a:pt x="188150" y="229146"/>
                </a:lnTo>
                <a:lnTo>
                  <a:pt x="180022" y="229146"/>
                </a:lnTo>
                <a:lnTo>
                  <a:pt x="180022" y="254546"/>
                </a:lnTo>
                <a:lnTo>
                  <a:pt x="166662" y="254546"/>
                </a:lnTo>
                <a:lnTo>
                  <a:pt x="166077" y="241846"/>
                </a:lnTo>
                <a:lnTo>
                  <a:pt x="153301" y="254546"/>
                </a:lnTo>
                <a:lnTo>
                  <a:pt x="163753" y="254546"/>
                </a:lnTo>
                <a:lnTo>
                  <a:pt x="158076" y="267246"/>
                </a:lnTo>
                <a:lnTo>
                  <a:pt x="153593" y="279946"/>
                </a:lnTo>
                <a:lnTo>
                  <a:pt x="152158" y="279946"/>
                </a:lnTo>
                <a:lnTo>
                  <a:pt x="155625" y="292646"/>
                </a:lnTo>
                <a:lnTo>
                  <a:pt x="137045" y="292646"/>
                </a:lnTo>
                <a:lnTo>
                  <a:pt x="137045" y="305346"/>
                </a:lnTo>
                <a:lnTo>
                  <a:pt x="132067" y="318046"/>
                </a:lnTo>
                <a:lnTo>
                  <a:pt x="131241" y="315658"/>
                </a:lnTo>
                <a:lnTo>
                  <a:pt x="131241" y="330746"/>
                </a:lnTo>
                <a:lnTo>
                  <a:pt x="126136" y="318046"/>
                </a:lnTo>
                <a:lnTo>
                  <a:pt x="128968" y="318046"/>
                </a:lnTo>
                <a:lnTo>
                  <a:pt x="131241" y="330746"/>
                </a:lnTo>
                <a:lnTo>
                  <a:pt x="131241" y="315658"/>
                </a:lnTo>
                <a:lnTo>
                  <a:pt x="127685" y="305346"/>
                </a:lnTo>
                <a:lnTo>
                  <a:pt x="137045" y="305346"/>
                </a:lnTo>
                <a:lnTo>
                  <a:pt x="137045" y="292646"/>
                </a:lnTo>
                <a:lnTo>
                  <a:pt x="131813" y="279946"/>
                </a:lnTo>
                <a:lnTo>
                  <a:pt x="132981" y="292646"/>
                </a:lnTo>
                <a:lnTo>
                  <a:pt x="130657" y="292646"/>
                </a:lnTo>
                <a:lnTo>
                  <a:pt x="127025" y="279946"/>
                </a:lnTo>
                <a:lnTo>
                  <a:pt x="128117" y="267246"/>
                </a:lnTo>
                <a:lnTo>
                  <a:pt x="131064" y="254546"/>
                </a:lnTo>
                <a:lnTo>
                  <a:pt x="132981" y="254546"/>
                </a:lnTo>
                <a:lnTo>
                  <a:pt x="144627" y="241846"/>
                </a:lnTo>
                <a:lnTo>
                  <a:pt x="166077" y="241846"/>
                </a:lnTo>
                <a:lnTo>
                  <a:pt x="177698" y="241846"/>
                </a:lnTo>
                <a:lnTo>
                  <a:pt x="180022" y="254546"/>
                </a:lnTo>
                <a:lnTo>
                  <a:pt x="180022" y="229146"/>
                </a:lnTo>
                <a:lnTo>
                  <a:pt x="171742" y="229146"/>
                </a:lnTo>
                <a:lnTo>
                  <a:pt x="165773" y="216446"/>
                </a:lnTo>
                <a:lnTo>
                  <a:pt x="161429" y="203746"/>
                </a:lnTo>
                <a:lnTo>
                  <a:pt x="172872" y="216446"/>
                </a:lnTo>
                <a:lnTo>
                  <a:pt x="190754" y="216446"/>
                </a:lnTo>
                <a:lnTo>
                  <a:pt x="190754" y="127546"/>
                </a:lnTo>
                <a:lnTo>
                  <a:pt x="189890" y="127546"/>
                </a:lnTo>
                <a:lnTo>
                  <a:pt x="189839" y="114846"/>
                </a:lnTo>
                <a:lnTo>
                  <a:pt x="202082" y="114846"/>
                </a:lnTo>
                <a:lnTo>
                  <a:pt x="202082" y="13246"/>
                </a:lnTo>
                <a:lnTo>
                  <a:pt x="165506" y="13246"/>
                </a:lnTo>
                <a:lnTo>
                  <a:pt x="165506" y="25946"/>
                </a:lnTo>
                <a:lnTo>
                  <a:pt x="165506" y="38646"/>
                </a:lnTo>
                <a:lnTo>
                  <a:pt x="157365" y="38646"/>
                </a:lnTo>
                <a:lnTo>
                  <a:pt x="157365" y="25946"/>
                </a:lnTo>
                <a:lnTo>
                  <a:pt x="165506" y="25946"/>
                </a:lnTo>
                <a:lnTo>
                  <a:pt x="165506" y="13246"/>
                </a:lnTo>
                <a:lnTo>
                  <a:pt x="143433" y="13246"/>
                </a:lnTo>
                <a:lnTo>
                  <a:pt x="143433" y="165646"/>
                </a:lnTo>
                <a:lnTo>
                  <a:pt x="134937" y="165646"/>
                </a:lnTo>
                <a:lnTo>
                  <a:pt x="135026" y="152946"/>
                </a:lnTo>
                <a:lnTo>
                  <a:pt x="141693" y="152946"/>
                </a:lnTo>
                <a:lnTo>
                  <a:pt x="143433" y="165646"/>
                </a:lnTo>
                <a:lnTo>
                  <a:pt x="143433" y="13246"/>
                </a:lnTo>
                <a:lnTo>
                  <a:pt x="119049" y="13246"/>
                </a:lnTo>
                <a:lnTo>
                  <a:pt x="119049" y="267246"/>
                </a:lnTo>
                <a:lnTo>
                  <a:pt x="119049" y="279946"/>
                </a:lnTo>
                <a:lnTo>
                  <a:pt x="110337" y="279946"/>
                </a:lnTo>
                <a:lnTo>
                  <a:pt x="108585" y="267246"/>
                </a:lnTo>
                <a:lnTo>
                  <a:pt x="119049" y="267246"/>
                </a:lnTo>
                <a:lnTo>
                  <a:pt x="119049" y="13246"/>
                </a:lnTo>
                <a:lnTo>
                  <a:pt x="103365" y="13246"/>
                </a:lnTo>
                <a:lnTo>
                  <a:pt x="103365" y="330746"/>
                </a:lnTo>
                <a:lnTo>
                  <a:pt x="99885" y="330746"/>
                </a:lnTo>
                <a:lnTo>
                  <a:pt x="102781" y="318046"/>
                </a:lnTo>
                <a:lnTo>
                  <a:pt x="103365" y="330746"/>
                </a:lnTo>
                <a:lnTo>
                  <a:pt x="103365" y="13246"/>
                </a:lnTo>
                <a:lnTo>
                  <a:pt x="0" y="13246"/>
                </a:lnTo>
                <a:lnTo>
                  <a:pt x="6883" y="25946"/>
                </a:lnTo>
                <a:lnTo>
                  <a:pt x="12776" y="25946"/>
                </a:lnTo>
                <a:lnTo>
                  <a:pt x="17805" y="38646"/>
                </a:lnTo>
                <a:lnTo>
                  <a:pt x="22072" y="51346"/>
                </a:lnTo>
                <a:lnTo>
                  <a:pt x="20764" y="51346"/>
                </a:lnTo>
                <a:lnTo>
                  <a:pt x="21488" y="64046"/>
                </a:lnTo>
                <a:lnTo>
                  <a:pt x="11036" y="64046"/>
                </a:lnTo>
                <a:lnTo>
                  <a:pt x="14719" y="76746"/>
                </a:lnTo>
                <a:lnTo>
                  <a:pt x="15684" y="76746"/>
                </a:lnTo>
                <a:lnTo>
                  <a:pt x="17081" y="89446"/>
                </a:lnTo>
                <a:lnTo>
                  <a:pt x="17995" y="89446"/>
                </a:lnTo>
                <a:lnTo>
                  <a:pt x="15684" y="102146"/>
                </a:lnTo>
                <a:lnTo>
                  <a:pt x="23228" y="89446"/>
                </a:lnTo>
                <a:lnTo>
                  <a:pt x="37160" y="89446"/>
                </a:lnTo>
                <a:lnTo>
                  <a:pt x="40652" y="76746"/>
                </a:lnTo>
                <a:lnTo>
                  <a:pt x="46456" y="76746"/>
                </a:lnTo>
                <a:lnTo>
                  <a:pt x="47625" y="89446"/>
                </a:lnTo>
                <a:lnTo>
                  <a:pt x="37960" y="89446"/>
                </a:lnTo>
                <a:lnTo>
                  <a:pt x="45491" y="102146"/>
                </a:lnTo>
                <a:lnTo>
                  <a:pt x="29032" y="102146"/>
                </a:lnTo>
                <a:lnTo>
                  <a:pt x="27876" y="114846"/>
                </a:lnTo>
                <a:lnTo>
                  <a:pt x="22072" y="114846"/>
                </a:lnTo>
                <a:lnTo>
                  <a:pt x="37160" y="127546"/>
                </a:lnTo>
                <a:lnTo>
                  <a:pt x="33858" y="127546"/>
                </a:lnTo>
                <a:lnTo>
                  <a:pt x="40500" y="140246"/>
                </a:lnTo>
                <a:lnTo>
                  <a:pt x="45618" y="140246"/>
                </a:lnTo>
                <a:lnTo>
                  <a:pt x="45300" y="152946"/>
                </a:lnTo>
                <a:lnTo>
                  <a:pt x="38328" y="152946"/>
                </a:lnTo>
                <a:lnTo>
                  <a:pt x="38912" y="165646"/>
                </a:lnTo>
                <a:lnTo>
                  <a:pt x="39484" y="165646"/>
                </a:lnTo>
                <a:lnTo>
                  <a:pt x="43548" y="178346"/>
                </a:lnTo>
                <a:lnTo>
                  <a:pt x="48196" y="165646"/>
                </a:lnTo>
                <a:lnTo>
                  <a:pt x="62814" y="165646"/>
                </a:lnTo>
                <a:lnTo>
                  <a:pt x="62712" y="178346"/>
                </a:lnTo>
                <a:lnTo>
                  <a:pt x="60388" y="178346"/>
                </a:lnTo>
                <a:lnTo>
                  <a:pt x="65620" y="191046"/>
                </a:lnTo>
                <a:lnTo>
                  <a:pt x="52920" y="191046"/>
                </a:lnTo>
                <a:lnTo>
                  <a:pt x="55651" y="203746"/>
                </a:lnTo>
                <a:lnTo>
                  <a:pt x="63881" y="203746"/>
                </a:lnTo>
                <a:lnTo>
                  <a:pt x="60972" y="216446"/>
                </a:lnTo>
                <a:lnTo>
                  <a:pt x="60032" y="216446"/>
                </a:lnTo>
                <a:lnTo>
                  <a:pt x="62712" y="229146"/>
                </a:lnTo>
                <a:lnTo>
                  <a:pt x="47040" y="229146"/>
                </a:lnTo>
                <a:lnTo>
                  <a:pt x="52247" y="241846"/>
                </a:lnTo>
                <a:lnTo>
                  <a:pt x="59093" y="241846"/>
                </a:lnTo>
                <a:lnTo>
                  <a:pt x="64833" y="254546"/>
                </a:lnTo>
                <a:lnTo>
                  <a:pt x="72593" y="254546"/>
                </a:lnTo>
                <a:lnTo>
                  <a:pt x="68262" y="267246"/>
                </a:lnTo>
                <a:lnTo>
                  <a:pt x="61556" y="267246"/>
                </a:lnTo>
                <a:lnTo>
                  <a:pt x="62217" y="279946"/>
                </a:lnTo>
                <a:lnTo>
                  <a:pt x="71602" y="279946"/>
                </a:lnTo>
                <a:lnTo>
                  <a:pt x="77812" y="292646"/>
                </a:lnTo>
                <a:lnTo>
                  <a:pt x="69100" y="292646"/>
                </a:lnTo>
                <a:lnTo>
                  <a:pt x="72593" y="305346"/>
                </a:lnTo>
                <a:lnTo>
                  <a:pt x="83616" y="305346"/>
                </a:lnTo>
                <a:lnTo>
                  <a:pt x="77482" y="318046"/>
                </a:lnTo>
                <a:lnTo>
                  <a:pt x="78473" y="318046"/>
                </a:lnTo>
                <a:lnTo>
                  <a:pt x="82461" y="330746"/>
                </a:lnTo>
                <a:lnTo>
                  <a:pt x="89712" y="330746"/>
                </a:lnTo>
                <a:lnTo>
                  <a:pt x="89649" y="343446"/>
                </a:lnTo>
                <a:lnTo>
                  <a:pt x="79552" y="343446"/>
                </a:lnTo>
                <a:lnTo>
                  <a:pt x="87109" y="356146"/>
                </a:lnTo>
                <a:lnTo>
                  <a:pt x="95237" y="343446"/>
                </a:lnTo>
                <a:lnTo>
                  <a:pt x="101041" y="343446"/>
                </a:lnTo>
                <a:lnTo>
                  <a:pt x="94653" y="356146"/>
                </a:lnTo>
                <a:lnTo>
                  <a:pt x="112661" y="356146"/>
                </a:lnTo>
                <a:lnTo>
                  <a:pt x="112661" y="368846"/>
                </a:lnTo>
                <a:lnTo>
                  <a:pt x="96977" y="368846"/>
                </a:lnTo>
                <a:lnTo>
                  <a:pt x="96393" y="381546"/>
                </a:lnTo>
                <a:lnTo>
                  <a:pt x="90004" y="381546"/>
                </a:lnTo>
                <a:lnTo>
                  <a:pt x="88265" y="394246"/>
                </a:lnTo>
                <a:lnTo>
                  <a:pt x="90589" y="394246"/>
                </a:lnTo>
                <a:lnTo>
                  <a:pt x="99885" y="381546"/>
                </a:lnTo>
                <a:lnTo>
                  <a:pt x="103949" y="381546"/>
                </a:lnTo>
                <a:lnTo>
                  <a:pt x="106781" y="381546"/>
                </a:lnTo>
                <a:lnTo>
                  <a:pt x="106045" y="394246"/>
                </a:lnTo>
                <a:lnTo>
                  <a:pt x="101625" y="394246"/>
                </a:lnTo>
                <a:lnTo>
                  <a:pt x="99301" y="406946"/>
                </a:lnTo>
                <a:lnTo>
                  <a:pt x="98145" y="406946"/>
                </a:lnTo>
                <a:lnTo>
                  <a:pt x="96977" y="419646"/>
                </a:lnTo>
                <a:lnTo>
                  <a:pt x="122529" y="419646"/>
                </a:lnTo>
                <a:lnTo>
                  <a:pt x="123685" y="432346"/>
                </a:lnTo>
                <a:lnTo>
                  <a:pt x="111493" y="432346"/>
                </a:lnTo>
                <a:lnTo>
                  <a:pt x="108585" y="445046"/>
                </a:lnTo>
                <a:lnTo>
                  <a:pt x="100482" y="445046"/>
                </a:lnTo>
                <a:lnTo>
                  <a:pt x="88836" y="457746"/>
                </a:lnTo>
                <a:lnTo>
                  <a:pt x="94068" y="457746"/>
                </a:lnTo>
                <a:lnTo>
                  <a:pt x="93408" y="470446"/>
                </a:lnTo>
                <a:lnTo>
                  <a:pt x="95669" y="470446"/>
                </a:lnTo>
                <a:lnTo>
                  <a:pt x="94361" y="483146"/>
                </a:lnTo>
                <a:lnTo>
                  <a:pt x="99885" y="483146"/>
                </a:lnTo>
                <a:lnTo>
                  <a:pt x="99885" y="495846"/>
                </a:lnTo>
                <a:lnTo>
                  <a:pt x="99720" y="495846"/>
                </a:lnTo>
                <a:lnTo>
                  <a:pt x="100672" y="508546"/>
                </a:lnTo>
                <a:lnTo>
                  <a:pt x="100393" y="508546"/>
                </a:lnTo>
                <a:lnTo>
                  <a:pt x="105219" y="521246"/>
                </a:lnTo>
                <a:lnTo>
                  <a:pt x="110337" y="521246"/>
                </a:lnTo>
                <a:lnTo>
                  <a:pt x="105244" y="533946"/>
                </a:lnTo>
                <a:lnTo>
                  <a:pt x="122770" y="533946"/>
                </a:lnTo>
                <a:lnTo>
                  <a:pt x="114973" y="546646"/>
                </a:lnTo>
                <a:lnTo>
                  <a:pt x="144018" y="546646"/>
                </a:lnTo>
                <a:lnTo>
                  <a:pt x="144602" y="559346"/>
                </a:lnTo>
                <a:lnTo>
                  <a:pt x="144297" y="572046"/>
                </a:lnTo>
                <a:lnTo>
                  <a:pt x="145326" y="572046"/>
                </a:lnTo>
                <a:lnTo>
                  <a:pt x="149961" y="584746"/>
                </a:lnTo>
                <a:lnTo>
                  <a:pt x="156210" y="584746"/>
                </a:lnTo>
                <a:lnTo>
                  <a:pt x="152146" y="597446"/>
                </a:lnTo>
                <a:lnTo>
                  <a:pt x="158508" y="597446"/>
                </a:lnTo>
                <a:lnTo>
                  <a:pt x="165277" y="584746"/>
                </a:lnTo>
                <a:lnTo>
                  <a:pt x="177698" y="584746"/>
                </a:lnTo>
                <a:lnTo>
                  <a:pt x="170319" y="597446"/>
                </a:lnTo>
                <a:lnTo>
                  <a:pt x="167030" y="597446"/>
                </a:lnTo>
                <a:lnTo>
                  <a:pt x="164617" y="610146"/>
                </a:lnTo>
                <a:lnTo>
                  <a:pt x="168402" y="610146"/>
                </a:lnTo>
                <a:lnTo>
                  <a:pt x="159689" y="622846"/>
                </a:lnTo>
                <a:lnTo>
                  <a:pt x="169341" y="622846"/>
                </a:lnTo>
                <a:lnTo>
                  <a:pt x="175374" y="610146"/>
                </a:lnTo>
                <a:lnTo>
                  <a:pt x="176809" y="622846"/>
                </a:lnTo>
                <a:lnTo>
                  <a:pt x="179438" y="622846"/>
                </a:lnTo>
                <a:lnTo>
                  <a:pt x="178854" y="635546"/>
                </a:lnTo>
                <a:lnTo>
                  <a:pt x="199186" y="635546"/>
                </a:lnTo>
                <a:lnTo>
                  <a:pt x="204990" y="635546"/>
                </a:lnTo>
                <a:lnTo>
                  <a:pt x="209638" y="622846"/>
                </a:lnTo>
                <a:lnTo>
                  <a:pt x="210794" y="635546"/>
                </a:lnTo>
                <a:lnTo>
                  <a:pt x="218922" y="622846"/>
                </a:lnTo>
                <a:lnTo>
                  <a:pt x="211950" y="635546"/>
                </a:lnTo>
                <a:lnTo>
                  <a:pt x="213702" y="635546"/>
                </a:lnTo>
                <a:lnTo>
                  <a:pt x="212534" y="648246"/>
                </a:lnTo>
                <a:lnTo>
                  <a:pt x="197446" y="648246"/>
                </a:lnTo>
                <a:lnTo>
                  <a:pt x="199186" y="635546"/>
                </a:lnTo>
                <a:lnTo>
                  <a:pt x="192468" y="648246"/>
                </a:lnTo>
                <a:lnTo>
                  <a:pt x="182333" y="648246"/>
                </a:lnTo>
                <a:lnTo>
                  <a:pt x="182918" y="660946"/>
                </a:lnTo>
                <a:lnTo>
                  <a:pt x="205282" y="660946"/>
                </a:lnTo>
                <a:lnTo>
                  <a:pt x="199161" y="673646"/>
                </a:lnTo>
                <a:lnTo>
                  <a:pt x="209054" y="673646"/>
                </a:lnTo>
                <a:lnTo>
                  <a:pt x="213207" y="686346"/>
                </a:lnTo>
                <a:lnTo>
                  <a:pt x="219214" y="673646"/>
                </a:lnTo>
                <a:lnTo>
                  <a:pt x="223913" y="673646"/>
                </a:lnTo>
                <a:lnTo>
                  <a:pt x="224155" y="686346"/>
                </a:lnTo>
                <a:lnTo>
                  <a:pt x="217182" y="686346"/>
                </a:lnTo>
                <a:lnTo>
                  <a:pt x="222542" y="699046"/>
                </a:lnTo>
                <a:lnTo>
                  <a:pt x="234022" y="699046"/>
                </a:lnTo>
                <a:lnTo>
                  <a:pt x="232283" y="711746"/>
                </a:lnTo>
                <a:lnTo>
                  <a:pt x="238772" y="711746"/>
                </a:lnTo>
                <a:lnTo>
                  <a:pt x="242366" y="724446"/>
                </a:lnTo>
                <a:lnTo>
                  <a:pt x="244119" y="724446"/>
                </a:lnTo>
                <a:lnTo>
                  <a:pt x="245059" y="737146"/>
                </a:lnTo>
                <a:lnTo>
                  <a:pt x="250863" y="737146"/>
                </a:lnTo>
                <a:lnTo>
                  <a:pt x="250278" y="749846"/>
                </a:lnTo>
                <a:lnTo>
                  <a:pt x="256082" y="737146"/>
                </a:lnTo>
                <a:lnTo>
                  <a:pt x="272135" y="737146"/>
                </a:lnTo>
                <a:lnTo>
                  <a:pt x="277787" y="749846"/>
                </a:lnTo>
                <a:lnTo>
                  <a:pt x="278155" y="749846"/>
                </a:lnTo>
                <a:lnTo>
                  <a:pt x="274675" y="762546"/>
                </a:lnTo>
                <a:lnTo>
                  <a:pt x="278117" y="762546"/>
                </a:lnTo>
                <a:lnTo>
                  <a:pt x="284835" y="749846"/>
                </a:lnTo>
                <a:lnTo>
                  <a:pt x="291515" y="749846"/>
                </a:lnTo>
                <a:lnTo>
                  <a:pt x="289191" y="762546"/>
                </a:lnTo>
                <a:lnTo>
                  <a:pt x="297319" y="762546"/>
                </a:lnTo>
                <a:lnTo>
                  <a:pt x="305447" y="775246"/>
                </a:lnTo>
                <a:lnTo>
                  <a:pt x="308356" y="775246"/>
                </a:lnTo>
                <a:lnTo>
                  <a:pt x="306031" y="787946"/>
                </a:lnTo>
                <a:lnTo>
                  <a:pt x="324167" y="787946"/>
                </a:lnTo>
                <a:lnTo>
                  <a:pt x="322503" y="800646"/>
                </a:lnTo>
                <a:lnTo>
                  <a:pt x="321614" y="800646"/>
                </a:lnTo>
                <a:lnTo>
                  <a:pt x="322287" y="813346"/>
                </a:lnTo>
                <a:lnTo>
                  <a:pt x="323443" y="813346"/>
                </a:lnTo>
                <a:lnTo>
                  <a:pt x="333908" y="800646"/>
                </a:lnTo>
                <a:lnTo>
                  <a:pt x="337972" y="800646"/>
                </a:lnTo>
                <a:lnTo>
                  <a:pt x="331000" y="813346"/>
                </a:lnTo>
                <a:lnTo>
                  <a:pt x="342036" y="800646"/>
                </a:lnTo>
                <a:lnTo>
                  <a:pt x="335648" y="813346"/>
                </a:lnTo>
                <a:lnTo>
                  <a:pt x="350164" y="813346"/>
                </a:lnTo>
                <a:lnTo>
                  <a:pt x="347256" y="826046"/>
                </a:lnTo>
                <a:lnTo>
                  <a:pt x="354990" y="826046"/>
                </a:lnTo>
                <a:lnTo>
                  <a:pt x="353212" y="838746"/>
                </a:lnTo>
                <a:lnTo>
                  <a:pt x="356552" y="838746"/>
                </a:lnTo>
                <a:lnTo>
                  <a:pt x="360032" y="826046"/>
                </a:lnTo>
                <a:lnTo>
                  <a:pt x="361784" y="826046"/>
                </a:lnTo>
                <a:lnTo>
                  <a:pt x="360032" y="838746"/>
                </a:lnTo>
                <a:lnTo>
                  <a:pt x="371068" y="838746"/>
                </a:lnTo>
                <a:lnTo>
                  <a:pt x="365848" y="851446"/>
                </a:lnTo>
                <a:lnTo>
                  <a:pt x="384784" y="851446"/>
                </a:lnTo>
                <a:lnTo>
                  <a:pt x="391401" y="864146"/>
                </a:lnTo>
                <a:lnTo>
                  <a:pt x="390232" y="851446"/>
                </a:lnTo>
                <a:lnTo>
                  <a:pt x="397776" y="838746"/>
                </a:lnTo>
                <a:lnTo>
                  <a:pt x="400685" y="838746"/>
                </a:lnTo>
                <a:lnTo>
                  <a:pt x="395452" y="851446"/>
                </a:lnTo>
                <a:lnTo>
                  <a:pt x="403009" y="838746"/>
                </a:lnTo>
                <a:lnTo>
                  <a:pt x="405333" y="838746"/>
                </a:lnTo>
                <a:lnTo>
                  <a:pt x="398360" y="851446"/>
                </a:lnTo>
                <a:lnTo>
                  <a:pt x="400685" y="851446"/>
                </a:lnTo>
                <a:lnTo>
                  <a:pt x="398945" y="864146"/>
                </a:lnTo>
                <a:lnTo>
                  <a:pt x="398221" y="864146"/>
                </a:lnTo>
                <a:lnTo>
                  <a:pt x="399770" y="876846"/>
                </a:lnTo>
                <a:lnTo>
                  <a:pt x="404164" y="864146"/>
                </a:lnTo>
                <a:lnTo>
                  <a:pt x="403009" y="876846"/>
                </a:lnTo>
                <a:lnTo>
                  <a:pt x="424497" y="876846"/>
                </a:lnTo>
                <a:lnTo>
                  <a:pt x="429133" y="864146"/>
                </a:lnTo>
                <a:lnTo>
                  <a:pt x="439597" y="864146"/>
                </a:lnTo>
                <a:lnTo>
                  <a:pt x="442493" y="876846"/>
                </a:lnTo>
                <a:lnTo>
                  <a:pt x="453529" y="876846"/>
                </a:lnTo>
                <a:lnTo>
                  <a:pt x="457593" y="864146"/>
                </a:lnTo>
                <a:lnTo>
                  <a:pt x="454685" y="876846"/>
                </a:lnTo>
                <a:lnTo>
                  <a:pt x="461073" y="876846"/>
                </a:lnTo>
                <a:lnTo>
                  <a:pt x="455269" y="889546"/>
                </a:lnTo>
                <a:lnTo>
                  <a:pt x="465721" y="889546"/>
                </a:lnTo>
                <a:lnTo>
                  <a:pt x="477926" y="876846"/>
                </a:lnTo>
                <a:lnTo>
                  <a:pt x="488886" y="876846"/>
                </a:lnTo>
                <a:lnTo>
                  <a:pt x="492493" y="889546"/>
                </a:lnTo>
                <a:lnTo>
                  <a:pt x="495922" y="889546"/>
                </a:lnTo>
                <a:lnTo>
                  <a:pt x="499452" y="902246"/>
                </a:lnTo>
                <a:lnTo>
                  <a:pt x="515670" y="902246"/>
                </a:lnTo>
                <a:lnTo>
                  <a:pt x="519163" y="889546"/>
                </a:lnTo>
                <a:lnTo>
                  <a:pt x="527291" y="889546"/>
                </a:lnTo>
                <a:lnTo>
                  <a:pt x="519163" y="902246"/>
                </a:lnTo>
                <a:lnTo>
                  <a:pt x="548779" y="902246"/>
                </a:lnTo>
                <a:lnTo>
                  <a:pt x="550519" y="914946"/>
                </a:lnTo>
                <a:lnTo>
                  <a:pt x="560984" y="914946"/>
                </a:lnTo>
                <a:lnTo>
                  <a:pt x="562140" y="914946"/>
                </a:lnTo>
                <a:lnTo>
                  <a:pt x="562724" y="914946"/>
                </a:lnTo>
                <a:lnTo>
                  <a:pt x="563880" y="908596"/>
                </a:lnTo>
                <a:lnTo>
                  <a:pt x="565632" y="902246"/>
                </a:lnTo>
                <a:lnTo>
                  <a:pt x="564464" y="905421"/>
                </a:lnTo>
                <a:lnTo>
                  <a:pt x="565048" y="902246"/>
                </a:lnTo>
                <a:lnTo>
                  <a:pt x="565632" y="902246"/>
                </a:lnTo>
                <a:lnTo>
                  <a:pt x="570268" y="902246"/>
                </a:lnTo>
                <a:lnTo>
                  <a:pt x="569696" y="914946"/>
                </a:lnTo>
                <a:lnTo>
                  <a:pt x="567944" y="914946"/>
                </a:lnTo>
                <a:lnTo>
                  <a:pt x="565632" y="927646"/>
                </a:lnTo>
                <a:lnTo>
                  <a:pt x="563880" y="927646"/>
                </a:lnTo>
                <a:lnTo>
                  <a:pt x="564464" y="940346"/>
                </a:lnTo>
                <a:lnTo>
                  <a:pt x="570280" y="940346"/>
                </a:lnTo>
                <a:lnTo>
                  <a:pt x="580123" y="927646"/>
                </a:lnTo>
                <a:lnTo>
                  <a:pt x="587781" y="927646"/>
                </a:lnTo>
                <a:lnTo>
                  <a:pt x="587070" y="940346"/>
                </a:lnTo>
                <a:lnTo>
                  <a:pt x="585901" y="940346"/>
                </a:lnTo>
                <a:lnTo>
                  <a:pt x="589394" y="953046"/>
                </a:lnTo>
                <a:lnTo>
                  <a:pt x="592874" y="953046"/>
                </a:lnTo>
                <a:lnTo>
                  <a:pt x="596938" y="965746"/>
                </a:lnTo>
                <a:lnTo>
                  <a:pt x="603326" y="965746"/>
                </a:lnTo>
                <a:lnTo>
                  <a:pt x="606818" y="965746"/>
                </a:lnTo>
                <a:lnTo>
                  <a:pt x="603910" y="978446"/>
                </a:lnTo>
                <a:lnTo>
                  <a:pt x="607974" y="978446"/>
                </a:lnTo>
                <a:lnTo>
                  <a:pt x="609079" y="991146"/>
                </a:lnTo>
                <a:lnTo>
                  <a:pt x="616686" y="991146"/>
                </a:lnTo>
                <a:lnTo>
                  <a:pt x="617270" y="1003846"/>
                </a:lnTo>
                <a:lnTo>
                  <a:pt x="623658" y="991146"/>
                </a:lnTo>
                <a:lnTo>
                  <a:pt x="623074" y="1003846"/>
                </a:lnTo>
                <a:lnTo>
                  <a:pt x="633539" y="991146"/>
                </a:lnTo>
                <a:lnTo>
                  <a:pt x="631215" y="1003846"/>
                </a:lnTo>
                <a:lnTo>
                  <a:pt x="645731" y="1003846"/>
                </a:lnTo>
                <a:lnTo>
                  <a:pt x="639508" y="1016546"/>
                </a:lnTo>
                <a:lnTo>
                  <a:pt x="647471" y="1016546"/>
                </a:lnTo>
                <a:lnTo>
                  <a:pt x="641667" y="1029246"/>
                </a:lnTo>
                <a:lnTo>
                  <a:pt x="649211" y="1029246"/>
                </a:lnTo>
                <a:lnTo>
                  <a:pt x="655027" y="1016546"/>
                </a:lnTo>
                <a:lnTo>
                  <a:pt x="653707" y="1029246"/>
                </a:lnTo>
                <a:lnTo>
                  <a:pt x="664578" y="1029246"/>
                </a:lnTo>
                <a:lnTo>
                  <a:pt x="659676" y="1041946"/>
                </a:lnTo>
                <a:lnTo>
                  <a:pt x="679424" y="1041946"/>
                </a:lnTo>
                <a:lnTo>
                  <a:pt x="687933" y="1054646"/>
                </a:lnTo>
                <a:lnTo>
                  <a:pt x="699096" y="1054646"/>
                </a:lnTo>
                <a:lnTo>
                  <a:pt x="703808" y="1067346"/>
                </a:lnTo>
                <a:lnTo>
                  <a:pt x="702183" y="1067346"/>
                </a:lnTo>
                <a:lnTo>
                  <a:pt x="707364" y="1080046"/>
                </a:lnTo>
                <a:lnTo>
                  <a:pt x="717753" y="1080046"/>
                </a:lnTo>
                <a:lnTo>
                  <a:pt x="717169" y="1092746"/>
                </a:lnTo>
                <a:lnTo>
                  <a:pt x="722401" y="1080046"/>
                </a:lnTo>
                <a:lnTo>
                  <a:pt x="725525" y="1080046"/>
                </a:lnTo>
                <a:lnTo>
                  <a:pt x="732713" y="1067346"/>
                </a:lnTo>
                <a:lnTo>
                  <a:pt x="737730" y="1067346"/>
                </a:lnTo>
                <a:lnTo>
                  <a:pt x="737133" y="1080046"/>
                </a:lnTo>
                <a:lnTo>
                  <a:pt x="735571" y="1080046"/>
                </a:lnTo>
                <a:lnTo>
                  <a:pt x="734009" y="1082090"/>
                </a:lnTo>
                <a:lnTo>
                  <a:pt x="734009" y="1092746"/>
                </a:lnTo>
                <a:lnTo>
                  <a:pt x="735177" y="1092746"/>
                </a:lnTo>
                <a:lnTo>
                  <a:pt x="738657" y="1080046"/>
                </a:lnTo>
                <a:lnTo>
                  <a:pt x="742721" y="1092746"/>
                </a:lnTo>
                <a:lnTo>
                  <a:pt x="770610" y="1092746"/>
                </a:lnTo>
                <a:lnTo>
                  <a:pt x="765403" y="1105446"/>
                </a:lnTo>
                <a:lnTo>
                  <a:pt x="764806" y="1105446"/>
                </a:lnTo>
                <a:lnTo>
                  <a:pt x="761898" y="1118146"/>
                </a:lnTo>
                <a:lnTo>
                  <a:pt x="768286" y="1118146"/>
                </a:lnTo>
                <a:lnTo>
                  <a:pt x="770610" y="1105446"/>
                </a:lnTo>
                <a:lnTo>
                  <a:pt x="782802" y="1105446"/>
                </a:lnTo>
                <a:lnTo>
                  <a:pt x="776998" y="1118146"/>
                </a:lnTo>
                <a:lnTo>
                  <a:pt x="784542" y="1118146"/>
                </a:lnTo>
                <a:lnTo>
                  <a:pt x="783971" y="1105446"/>
                </a:lnTo>
                <a:lnTo>
                  <a:pt x="791514" y="1105446"/>
                </a:lnTo>
                <a:lnTo>
                  <a:pt x="793838" y="1092746"/>
                </a:lnTo>
                <a:lnTo>
                  <a:pt x="795578" y="1105446"/>
                </a:lnTo>
                <a:lnTo>
                  <a:pt x="804291" y="1105446"/>
                </a:lnTo>
                <a:lnTo>
                  <a:pt x="802551" y="1118146"/>
                </a:lnTo>
                <a:lnTo>
                  <a:pt x="810107" y="1118146"/>
                </a:lnTo>
                <a:lnTo>
                  <a:pt x="807059" y="1127671"/>
                </a:lnTo>
                <a:lnTo>
                  <a:pt x="811847" y="1118146"/>
                </a:lnTo>
                <a:lnTo>
                  <a:pt x="811263" y="1130846"/>
                </a:lnTo>
                <a:lnTo>
                  <a:pt x="813295" y="1130846"/>
                </a:lnTo>
                <a:lnTo>
                  <a:pt x="815619" y="1118146"/>
                </a:lnTo>
                <a:lnTo>
                  <a:pt x="817067" y="1130846"/>
                </a:lnTo>
                <a:lnTo>
                  <a:pt x="830376" y="1130846"/>
                </a:lnTo>
                <a:lnTo>
                  <a:pt x="826858" y="1143546"/>
                </a:lnTo>
                <a:lnTo>
                  <a:pt x="853833" y="1143546"/>
                </a:lnTo>
                <a:lnTo>
                  <a:pt x="853859" y="1156246"/>
                </a:lnTo>
                <a:lnTo>
                  <a:pt x="875106" y="1156246"/>
                </a:lnTo>
                <a:lnTo>
                  <a:pt x="871626" y="1168946"/>
                </a:lnTo>
                <a:lnTo>
                  <a:pt x="887298" y="1168946"/>
                </a:lnTo>
                <a:lnTo>
                  <a:pt x="885558" y="1181646"/>
                </a:lnTo>
                <a:lnTo>
                  <a:pt x="898918" y="1181646"/>
                </a:lnTo>
                <a:lnTo>
                  <a:pt x="905306" y="1168946"/>
                </a:lnTo>
                <a:lnTo>
                  <a:pt x="904151" y="1168946"/>
                </a:lnTo>
                <a:lnTo>
                  <a:pt x="906475" y="1156246"/>
                </a:lnTo>
                <a:lnTo>
                  <a:pt x="909370" y="1156246"/>
                </a:lnTo>
                <a:lnTo>
                  <a:pt x="907046" y="1168946"/>
                </a:lnTo>
                <a:lnTo>
                  <a:pt x="912279" y="1168946"/>
                </a:lnTo>
                <a:lnTo>
                  <a:pt x="911694" y="1181646"/>
                </a:lnTo>
                <a:lnTo>
                  <a:pt x="907046" y="1181646"/>
                </a:lnTo>
                <a:lnTo>
                  <a:pt x="908215" y="1194346"/>
                </a:lnTo>
                <a:lnTo>
                  <a:pt x="911694" y="1194346"/>
                </a:lnTo>
                <a:lnTo>
                  <a:pt x="914603" y="1181646"/>
                </a:lnTo>
                <a:lnTo>
                  <a:pt x="919251" y="1181646"/>
                </a:lnTo>
                <a:lnTo>
                  <a:pt x="920407" y="1168946"/>
                </a:lnTo>
                <a:lnTo>
                  <a:pt x="923315" y="1168946"/>
                </a:lnTo>
                <a:lnTo>
                  <a:pt x="923315" y="1181646"/>
                </a:lnTo>
                <a:lnTo>
                  <a:pt x="929843" y="1181646"/>
                </a:lnTo>
                <a:lnTo>
                  <a:pt x="933335" y="1168946"/>
                </a:lnTo>
                <a:lnTo>
                  <a:pt x="935507" y="1168946"/>
                </a:lnTo>
                <a:lnTo>
                  <a:pt x="933183" y="1181646"/>
                </a:lnTo>
                <a:lnTo>
                  <a:pt x="936091" y="1181646"/>
                </a:lnTo>
                <a:lnTo>
                  <a:pt x="940155" y="1168946"/>
                </a:lnTo>
                <a:lnTo>
                  <a:pt x="941895" y="1168946"/>
                </a:lnTo>
                <a:lnTo>
                  <a:pt x="938999" y="1181646"/>
                </a:lnTo>
                <a:lnTo>
                  <a:pt x="940155" y="1181646"/>
                </a:lnTo>
                <a:lnTo>
                  <a:pt x="938999" y="1194346"/>
                </a:lnTo>
                <a:lnTo>
                  <a:pt x="941895" y="1194346"/>
                </a:lnTo>
                <a:lnTo>
                  <a:pt x="945388" y="1207046"/>
                </a:lnTo>
                <a:lnTo>
                  <a:pt x="945388" y="1194346"/>
                </a:lnTo>
                <a:lnTo>
                  <a:pt x="959929" y="1194346"/>
                </a:lnTo>
                <a:lnTo>
                  <a:pt x="958164" y="1207046"/>
                </a:lnTo>
                <a:lnTo>
                  <a:pt x="959319" y="1207046"/>
                </a:lnTo>
                <a:lnTo>
                  <a:pt x="957580" y="1219746"/>
                </a:lnTo>
                <a:lnTo>
                  <a:pt x="960437" y="1207046"/>
                </a:lnTo>
                <a:lnTo>
                  <a:pt x="961644" y="1219746"/>
                </a:lnTo>
                <a:lnTo>
                  <a:pt x="963295" y="1219746"/>
                </a:lnTo>
                <a:lnTo>
                  <a:pt x="967460" y="1207046"/>
                </a:lnTo>
                <a:lnTo>
                  <a:pt x="966292" y="1219746"/>
                </a:lnTo>
                <a:lnTo>
                  <a:pt x="967460" y="1219746"/>
                </a:lnTo>
                <a:lnTo>
                  <a:pt x="968324" y="1213396"/>
                </a:lnTo>
                <a:lnTo>
                  <a:pt x="969200" y="1207046"/>
                </a:lnTo>
                <a:lnTo>
                  <a:pt x="975588" y="1207046"/>
                </a:lnTo>
                <a:lnTo>
                  <a:pt x="980236" y="1219746"/>
                </a:lnTo>
                <a:lnTo>
                  <a:pt x="989533" y="1219746"/>
                </a:lnTo>
                <a:lnTo>
                  <a:pt x="995057" y="1207046"/>
                </a:lnTo>
                <a:lnTo>
                  <a:pt x="999769" y="1207046"/>
                </a:lnTo>
                <a:lnTo>
                  <a:pt x="1004150" y="1194346"/>
                </a:lnTo>
                <a:lnTo>
                  <a:pt x="1010437" y="1194346"/>
                </a:lnTo>
                <a:lnTo>
                  <a:pt x="1009853" y="1207046"/>
                </a:lnTo>
                <a:lnTo>
                  <a:pt x="1012177" y="1207046"/>
                </a:lnTo>
                <a:lnTo>
                  <a:pt x="1012177" y="1219746"/>
                </a:lnTo>
                <a:lnTo>
                  <a:pt x="1015085" y="1219746"/>
                </a:lnTo>
                <a:lnTo>
                  <a:pt x="1017409" y="1207046"/>
                </a:lnTo>
                <a:lnTo>
                  <a:pt x="1015085" y="1207046"/>
                </a:lnTo>
                <a:lnTo>
                  <a:pt x="1020305" y="1194346"/>
                </a:lnTo>
                <a:lnTo>
                  <a:pt x="1029893" y="1207046"/>
                </a:lnTo>
                <a:lnTo>
                  <a:pt x="1031341" y="1207046"/>
                </a:lnTo>
                <a:lnTo>
                  <a:pt x="1058646" y="1207046"/>
                </a:lnTo>
                <a:lnTo>
                  <a:pt x="1055128" y="1219746"/>
                </a:lnTo>
                <a:lnTo>
                  <a:pt x="1052258" y="1232446"/>
                </a:lnTo>
                <a:lnTo>
                  <a:pt x="1051128" y="1245146"/>
                </a:lnTo>
                <a:lnTo>
                  <a:pt x="1052830" y="1257846"/>
                </a:lnTo>
                <a:lnTo>
                  <a:pt x="1060386" y="1245146"/>
                </a:lnTo>
                <a:lnTo>
                  <a:pt x="1060386" y="1255306"/>
                </a:lnTo>
                <a:lnTo>
                  <a:pt x="1062710" y="1245146"/>
                </a:lnTo>
                <a:lnTo>
                  <a:pt x="1062126" y="1257846"/>
                </a:lnTo>
                <a:lnTo>
                  <a:pt x="1062710" y="1257846"/>
                </a:lnTo>
                <a:lnTo>
                  <a:pt x="1070508" y="1246428"/>
                </a:lnTo>
                <a:lnTo>
                  <a:pt x="1070216" y="1245146"/>
                </a:lnTo>
                <a:lnTo>
                  <a:pt x="1071372" y="1245146"/>
                </a:lnTo>
                <a:lnTo>
                  <a:pt x="1075436" y="1245146"/>
                </a:lnTo>
                <a:lnTo>
                  <a:pt x="1073696" y="1257846"/>
                </a:lnTo>
                <a:lnTo>
                  <a:pt x="1081824" y="1257846"/>
                </a:lnTo>
                <a:lnTo>
                  <a:pt x="1084732" y="1245146"/>
                </a:lnTo>
                <a:lnTo>
                  <a:pt x="1086370" y="1257846"/>
                </a:lnTo>
                <a:lnTo>
                  <a:pt x="1091184" y="1257846"/>
                </a:lnTo>
                <a:lnTo>
                  <a:pt x="1090536" y="1270546"/>
                </a:lnTo>
                <a:lnTo>
                  <a:pt x="1092288" y="1257846"/>
                </a:lnTo>
                <a:lnTo>
                  <a:pt x="1098270" y="1257846"/>
                </a:lnTo>
                <a:lnTo>
                  <a:pt x="1101140" y="1270546"/>
                </a:lnTo>
                <a:lnTo>
                  <a:pt x="1104658" y="1270546"/>
                </a:lnTo>
                <a:lnTo>
                  <a:pt x="1104480" y="1283246"/>
                </a:lnTo>
                <a:lnTo>
                  <a:pt x="1109383" y="1270546"/>
                </a:lnTo>
                <a:lnTo>
                  <a:pt x="1119835" y="1270546"/>
                </a:lnTo>
                <a:lnTo>
                  <a:pt x="1125385" y="1257846"/>
                </a:lnTo>
                <a:lnTo>
                  <a:pt x="1124813" y="1270546"/>
                </a:lnTo>
                <a:lnTo>
                  <a:pt x="1126553" y="1270546"/>
                </a:lnTo>
                <a:lnTo>
                  <a:pt x="1128293" y="1283246"/>
                </a:lnTo>
                <a:lnTo>
                  <a:pt x="1130604" y="1270546"/>
                </a:lnTo>
                <a:lnTo>
                  <a:pt x="1133741" y="1257846"/>
                </a:lnTo>
                <a:lnTo>
                  <a:pt x="1140739" y="1257846"/>
                </a:lnTo>
                <a:lnTo>
                  <a:pt x="1138961" y="1270546"/>
                </a:lnTo>
                <a:lnTo>
                  <a:pt x="1143977" y="1270546"/>
                </a:lnTo>
                <a:lnTo>
                  <a:pt x="1143977" y="1257846"/>
                </a:lnTo>
                <a:lnTo>
                  <a:pt x="1145070" y="1270546"/>
                </a:lnTo>
                <a:lnTo>
                  <a:pt x="1146187" y="1270546"/>
                </a:lnTo>
                <a:lnTo>
                  <a:pt x="1146302" y="1283246"/>
                </a:lnTo>
                <a:lnTo>
                  <a:pt x="1148130" y="1270546"/>
                </a:lnTo>
                <a:lnTo>
                  <a:pt x="1155306" y="1270546"/>
                </a:lnTo>
                <a:lnTo>
                  <a:pt x="1155814" y="1283246"/>
                </a:lnTo>
                <a:lnTo>
                  <a:pt x="1158494" y="1270546"/>
                </a:lnTo>
                <a:lnTo>
                  <a:pt x="1160233" y="1283246"/>
                </a:lnTo>
                <a:lnTo>
                  <a:pt x="1159078" y="1270546"/>
                </a:lnTo>
                <a:lnTo>
                  <a:pt x="1164234" y="1270546"/>
                </a:lnTo>
                <a:lnTo>
                  <a:pt x="1163675" y="1283246"/>
                </a:lnTo>
                <a:lnTo>
                  <a:pt x="1167790" y="1283246"/>
                </a:lnTo>
                <a:lnTo>
                  <a:pt x="1171854" y="1270546"/>
                </a:lnTo>
                <a:lnTo>
                  <a:pt x="1187411" y="1270546"/>
                </a:lnTo>
                <a:lnTo>
                  <a:pt x="1191602" y="1257846"/>
                </a:lnTo>
                <a:lnTo>
                  <a:pt x="1191602" y="1270546"/>
                </a:lnTo>
                <a:lnTo>
                  <a:pt x="1192187" y="1270546"/>
                </a:lnTo>
                <a:lnTo>
                  <a:pt x="1192301" y="1255306"/>
                </a:lnTo>
                <a:lnTo>
                  <a:pt x="1192771" y="1245146"/>
                </a:lnTo>
                <a:lnTo>
                  <a:pt x="1196251" y="1245146"/>
                </a:lnTo>
                <a:lnTo>
                  <a:pt x="1195857" y="1253617"/>
                </a:lnTo>
                <a:lnTo>
                  <a:pt x="1197406" y="1245146"/>
                </a:lnTo>
                <a:lnTo>
                  <a:pt x="1197343" y="1257846"/>
                </a:lnTo>
                <a:lnTo>
                  <a:pt x="1195666" y="1257846"/>
                </a:lnTo>
                <a:lnTo>
                  <a:pt x="1195857" y="1253617"/>
                </a:lnTo>
                <a:lnTo>
                  <a:pt x="1195082" y="1257846"/>
                </a:lnTo>
                <a:lnTo>
                  <a:pt x="1194384" y="1257846"/>
                </a:lnTo>
                <a:lnTo>
                  <a:pt x="1193342" y="1270546"/>
                </a:lnTo>
                <a:lnTo>
                  <a:pt x="1198575" y="1257846"/>
                </a:lnTo>
                <a:lnTo>
                  <a:pt x="1204379" y="1245146"/>
                </a:lnTo>
                <a:lnTo>
                  <a:pt x="1207287" y="1257846"/>
                </a:lnTo>
                <a:lnTo>
                  <a:pt x="1201648" y="1257846"/>
                </a:lnTo>
                <a:lnTo>
                  <a:pt x="1202639" y="1270546"/>
                </a:lnTo>
                <a:lnTo>
                  <a:pt x="1195857" y="1270546"/>
                </a:lnTo>
                <a:lnTo>
                  <a:pt x="1196251" y="1283246"/>
                </a:lnTo>
                <a:lnTo>
                  <a:pt x="1211935" y="1283246"/>
                </a:lnTo>
                <a:lnTo>
                  <a:pt x="1213675" y="1270546"/>
                </a:lnTo>
                <a:lnTo>
                  <a:pt x="1222095" y="1270546"/>
                </a:lnTo>
                <a:lnTo>
                  <a:pt x="1224457" y="1283246"/>
                </a:lnTo>
                <a:lnTo>
                  <a:pt x="1228775" y="1283246"/>
                </a:lnTo>
                <a:lnTo>
                  <a:pt x="1230376" y="1270546"/>
                </a:lnTo>
                <a:lnTo>
                  <a:pt x="1232039" y="1270546"/>
                </a:lnTo>
                <a:lnTo>
                  <a:pt x="1234249" y="1257846"/>
                </a:lnTo>
                <a:lnTo>
                  <a:pt x="1237488" y="1270546"/>
                </a:lnTo>
                <a:lnTo>
                  <a:pt x="1235163" y="1283246"/>
                </a:lnTo>
                <a:lnTo>
                  <a:pt x="1238935" y="1283246"/>
                </a:lnTo>
                <a:lnTo>
                  <a:pt x="1240967" y="1270546"/>
                </a:lnTo>
                <a:lnTo>
                  <a:pt x="1242136" y="1270546"/>
                </a:lnTo>
                <a:lnTo>
                  <a:pt x="1244688" y="1283246"/>
                </a:lnTo>
                <a:lnTo>
                  <a:pt x="1246060" y="1270546"/>
                </a:lnTo>
                <a:lnTo>
                  <a:pt x="1249108" y="1270546"/>
                </a:lnTo>
                <a:lnTo>
                  <a:pt x="1249680" y="1283246"/>
                </a:lnTo>
                <a:lnTo>
                  <a:pt x="1255445" y="1283246"/>
                </a:lnTo>
                <a:lnTo>
                  <a:pt x="1261376" y="1270546"/>
                </a:lnTo>
                <a:lnTo>
                  <a:pt x="1271752" y="1270546"/>
                </a:lnTo>
                <a:lnTo>
                  <a:pt x="1273505" y="1283246"/>
                </a:lnTo>
                <a:lnTo>
                  <a:pt x="1281531" y="1270546"/>
                </a:lnTo>
                <a:lnTo>
                  <a:pt x="1289824" y="1283246"/>
                </a:lnTo>
                <a:lnTo>
                  <a:pt x="1306563" y="1283246"/>
                </a:lnTo>
                <a:lnTo>
                  <a:pt x="1310043" y="1270546"/>
                </a:lnTo>
                <a:lnTo>
                  <a:pt x="1311198" y="1270546"/>
                </a:lnTo>
                <a:lnTo>
                  <a:pt x="1315847" y="1270546"/>
                </a:lnTo>
                <a:lnTo>
                  <a:pt x="1314818" y="1281836"/>
                </a:lnTo>
                <a:lnTo>
                  <a:pt x="1311198" y="1270546"/>
                </a:lnTo>
                <a:lnTo>
                  <a:pt x="1311783" y="1283246"/>
                </a:lnTo>
                <a:lnTo>
                  <a:pt x="1314691" y="1283246"/>
                </a:lnTo>
                <a:lnTo>
                  <a:pt x="1315275" y="1283246"/>
                </a:lnTo>
                <a:lnTo>
                  <a:pt x="1315021" y="1282496"/>
                </a:lnTo>
                <a:lnTo>
                  <a:pt x="1320330" y="1270546"/>
                </a:lnTo>
                <a:lnTo>
                  <a:pt x="1327099" y="1270546"/>
                </a:lnTo>
                <a:lnTo>
                  <a:pt x="1334211" y="1257846"/>
                </a:lnTo>
                <a:lnTo>
                  <a:pt x="1340827" y="1270546"/>
                </a:lnTo>
                <a:lnTo>
                  <a:pt x="1343088" y="1270546"/>
                </a:lnTo>
                <a:lnTo>
                  <a:pt x="1344891" y="1257846"/>
                </a:lnTo>
                <a:lnTo>
                  <a:pt x="1379740" y="1257846"/>
                </a:lnTo>
                <a:lnTo>
                  <a:pt x="1385544" y="1270546"/>
                </a:lnTo>
                <a:lnTo>
                  <a:pt x="1387259" y="1257846"/>
                </a:lnTo>
                <a:lnTo>
                  <a:pt x="1395272" y="1257846"/>
                </a:lnTo>
                <a:lnTo>
                  <a:pt x="1396009" y="1245146"/>
                </a:lnTo>
                <a:lnTo>
                  <a:pt x="1400937" y="1257846"/>
                </a:lnTo>
                <a:lnTo>
                  <a:pt x="1404137" y="1257846"/>
                </a:lnTo>
                <a:lnTo>
                  <a:pt x="1407769" y="1270546"/>
                </a:lnTo>
                <a:lnTo>
                  <a:pt x="1416913" y="1270546"/>
                </a:lnTo>
                <a:lnTo>
                  <a:pt x="1415745" y="1257846"/>
                </a:lnTo>
                <a:lnTo>
                  <a:pt x="1418653" y="1257846"/>
                </a:lnTo>
                <a:lnTo>
                  <a:pt x="1420977" y="1270546"/>
                </a:lnTo>
                <a:lnTo>
                  <a:pt x="1423301" y="1257846"/>
                </a:lnTo>
                <a:lnTo>
                  <a:pt x="1427949" y="1270546"/>
                </a:lnTo>
                <a:lnTo>
                  <a:pt x="1430274" y="1257846"/>
                </a:lnTo>
                <a:lnTo>
                  <a:pt x="1437970" y="1257846"/>
                </a:lnTo>
                <a:lnTo>
                  <a:pt x="1440141" y="1270546"/>
                </a:lnTo>
                <a:lnTo>
                  <a:pt x="1449438" y="1257846"/>
                </a:lnTo>
                <a:lnTo>
                  <a:pt x="1449997" y="1257846"/>
                </a:lnTo>
                <a:lnTo>
                  <a:pt x="1451178" y="1270546"/>
                </a:lnTo>
                <a:lnTo>
                  <a:pt x="1452359" y="1270546"/>
                </a:lnTo>
                <a:lnTo>
                  <a:pt x="1454086" y="1257846"/>
                </a:lnTo>
                <a:lnTo>
                  <a:pt x="1493583" y="1257846"/>
                </a:lnTo>
                <a:lnTo>
                  <a:pt x="1489519" y="1245146"/>
                </a:lnTo>
                <a:lnTo>
                  <a:pt x="1488935" y="1245146"/>
                </a:lnTo>
                <a:lnTo>
                  <a:pt x="1489100" y="1243342"/>
                </a:lnTo>
                <a:lnTo>
                  <a:pt x="1486611" y="1232446"/>
                </a:lnTo>
                <a:lnTo>
                  <a:pt x="1488935" y="1232446"/>
                </a:lnTo>
                <a:lnTo>
                  <a:pt x="1489837" y="1235278"/>
                </a:lnTo>
                <a:lnTo>
                  <a:pt x="1490091" y="1232446"/>
                </a:lnTo>
                <a:lnTo>
                  <a:pt x="1493583" y="1232446"/>
                </a:lnTo>
                <a:lnTo>
                  <a:pt x="1495907" y="1245146"/>
                </a:lnTo>
                <a:lnTo>
                  <a:pt x="1498231" y="1245146"/>
                </a:lnTo>
                <a:lnTo>
                  <a:pt x="1499387" y="1257846"/>
                </a:lnTo>
                <a:lnTo>
                  <a:pt x="1519135" y="1257846"/>
                </a:lnTo>
                <a:lnTo>
                  <a:pt x="1522044" y="1245146"/>
                </a:lnTo>
                <a:lnTo>
                  <a:pt x="1529588" y="1245146"/>
                </a:lnTo>
                <a:lnTo>
                  <a:pt x="1526692" y="1232446"/>
                </a:lnTo>
                <a:lnTo>
                  <a:pt x="1552778" y="1232446"/>
                </a:lnTo>
                <a:lnTo>
                  <a:pt x="1553933" y="1232446"/>
                </a:lnTo>
                <a:lnTo>
                  <a:pt x="1553489" y="1231036"/>
                </a:lnTo>
                <a:lnTo>
                  <a:pt x="1559166" y="1219746"/>
                </a:lnTo>
                <a:lnTo>
                  <a:pt x="1557997" y="1232446"/>
                </a:lnTo>
                <a:lnTo>
                  <a:pt x="1567294" y="1232446"/>
                </a:lnTo>
                <a:lnTo>
                  <a:pt x="1574850" y="1219746"/>
                </a:lnTo>
                <a:lnTo>
                  <a:pt x="1572526" y="1207046"/>
                </a:lnTo>
                <a:lnTo>
                  <a:pt x="1575422" y="1207046"/>
                </a:lnTo>
                <a:lnTo>
                  <a:pt x="1576590" y="1219746"/>
                </a:lnTo>
                <a:lnTo>
                  <a:pt x="1579753" y="1207046"/>
                </a:lnTo>
                <a:lnTo>
                  <a:pt x="1590230" y="1207046"/>
                </a:lnTo>
                <a:lnTo>
                  <a:pt x="1596339" y="1219746"/>
                </a:lnTo>
                <a:lnTo>
                  <a:pt x="1611439" y="1219746"/>
                </a:lnTo>
                <a:lnTo>
                  <a:pt x="1612595" y="1207046"/>
                </a:lnTo>
                <a:lnTo>
                  <a:pt x="1617827" y="1194346"/>
                </a:lnTo>
                <a:lnTo>
                  <a:pt x="1622475" y="1194346"/>
                </a:lnTo>
                <a:lnTo>
                  <a:pt x="1617827" y="1207046"/>
                </a:lnTo>
                <a:lnTo>
                  <a:pt x="1638820" y="1207046"/>
                </a:lnTo>
                <a:lnTo>
                  <a:pt x="1642808" y="1194346"/>
                </a:lnTo>
                <a:lnTo>
                  <a:pt x="1653324" y="1207046"/>
                </a:lnTo>
                <a:lnTo>
                  <a:pt x="1661172" y="1194346"/>
                </a:lnTo>
                <a:lnTo>
                  <a:pt x="1675333" y="1194346"/>
                </a:lnTo>
                <a:lnTo>
                  <a:pt x="1674749" y="1181646"/>
                </a:lnTo>
                <a:lnTo>
                  <a:pt x="1677073" y="1187996"/>
                </a:lnTo>
                <a:lnTo>
                  <a:pt x="1677073" y="1181646"/>
                </a:lnTo>
                <a:lnTo>
                  <a:pt x="1737474" y="1181646"/>
                </a:lnTo>
                <a:lnTo>
                  <a:pt x="1739087" y="1168946"/>
                </a:lnTo>
                <a:lnTo>
                  <a:pt x="1736382" y="1156246"/>
                </a:lnTo>
                <a:lnTo>
                  <a:pt x="1740966" y="1156246"/>
                </a:lnTo>
                <a:lnTo>
                  <a:pt x="1744446" y="1168946"/>
                </a:lnTo>
                <a:lnTo>
                  <a:pt x="1746186" y="1156246"/>
                </a:lnTo>
                <a:lnTo>
                  <a:pt x="1757807" y="1156246"/>
                </a:lnTo>
                <a:lnTo>
                  <a:pt x="1760702" y="1143546"/>
                </a:lnTo>
                <a:lnTo>
                  <a:pt x="1774063" y="1143546"/>
                </a:lnTo>
                <a:lnTo>
                  <a:pt x="1777555" y="1130846"/>
                </a:lnTo>
                <a:lnTo>
                  <a:pt x="1778127" y="1130846"/>
                </a:lnTo>
                <a:lnTo>
                  <a:pt x="1779879" y="1143546"/>
                </a:lnTo>
                <a:lnTo>
                  <a:pt x="1785823" y="1143546"/>
                </a:lnTo>
                <a:lnTo>
                  <a:pt x="1786559" y="1130846"/>
                </a:lnTo>
                <a:lnTo>
                  <a:pt x="1788591" y="1130846"/>
                </a:lnTo>
                <a:lnTo>
                  <a:pt x="1791449" y="1143546"/>
                </a:lnTo>
                <a:lnTo>
                  <a:pt x="1793925" y="1130846"/>
                </a:lnTo>
                <a:lnTo>
                  <a:pt x="1807121" y="1130846"/>
                </a:lnTo>
                <a:lnTo>
                  <a:pt x="1800733" y="1118146"/>
                </a:lnTo>
                <a:lnTo>
                  <a:pt x="1807705" y="1130846"/>
                </a:lnTo>
                <a:lnTo>
                  <a:pt x="1807121" y="1118146"/>
                </a:lnTo>
                <a:lnTo>
                  <a:pt x="1814144" y="1118146"/>
                </a:lnTo>
                <a:lnTo>
                  <a:pt x="1817077" y="1105446"/>
                </a:lnTo>
                <a:lnTo>
                  <a:pt x="1836166" y="1105446"/>
                </a:lnTo>
                <a:lnTo>
                  <a:pt x="1838490" y="1118146"/>
                </a:lnTo>
                <a:lnTo>
                  <a:pt x="1841969" y="1105446"/>
                </a:lnTo>
                <a:lnTo>
                  <a:pt x="1843138" y="1105446"/>
                </a:lnTo>
                <a:lnTo>
                  <a:pt x="1837905" y="1092746"/>
                </a:lnTo>
                <a:lnTo>
                  <a:pt x="1846046" y="1105446"/>
                </a:lnTo>
                <a:lnTo>
                  <a:pt x="1847202" y="1105446"/>
                </a:lnTo>
                <a:lnTo>
                  <a:pt x="1849526" y="1092746"/>
                </a:lnTo>
                <a:lnTo>
                  <a:pt x="1862505" y="1092746"/>
                </a:lnTo>
                <a:lnTo>
                  <a:pt x="1866582" y="1080046"/>
                </a:lnTo>
                <a:lnTo>
                  <a:pt x="1870989" y="1067346"/>
                </a:lnTo>
                <a:lnTo>
                  <a:pt x="1878126" y="1067346"/>
                </a:lnTo>
                <a:lnTo>
                  <a:pt x="1875802" y="1080046"/>
                </a:lnTo>
                <a:lnTo>
                  <a:pt x="1879130" y="1080046"/>
                </a:lnTo>
                <a:lnTo>
                  <a:pt x="1880450" y="1067346"/>
                </a:lnTo>
                <a:lnTo>
                  <a:pt x="1882863" y="1067346"/>
                </a:lnTo>
                <a:lnTo>
                  <a:pt x="1888439" y="1054646"/>
                </a:lnTo>
                <a:lnTo>
                  <a:pt x="1891919" y="1054646"/>
                </a:lnTo>
                <a:lnTo>
                  <a:pt x="1891347" y="1067346"/>
                </a:lnTo>
                <a:lnTo>
                  <a:pt x="1896211" y="1067346"/>
                </a:lnTo>
                <a:lnTo>
                  <a:pt x="1901875" y="1054646"/>
                </a:lnTo>
                <a:lnTo>
                  <a:pt x="1907197" y="1054646"/>
                </a:lnTo>
                <a:lnTo>
                  <a:pt x="1910511" y="1041946"/>
                </a:lnTo>
                <a:lnTo>
                  <a:pt x="1906765" y="1041946"/>
                </a:lnTo>
                <a:lnTo>
                  <a:pt x="1904199" y="1029246"/>
                </a:lnTo>
                <a:lnTo>
                  <a:pt x="1902612" y="1029246"/>
                </a:lnTo>
                <a:lnTo>
                  <a:pt x="1900631" y="1016546"/>
                </a:lnTo>
                <a:lnTo>
                  <a:pt x="1906778" y="1029246"/>
                </a:lnTo>
                <a:lnTo>
                  <a:pt x="1915579" y="1029246"/>
                </a:lnTo>
                <a:lnTo>
                  <a:pt x="1921573" y="1039926"/>
                </a:lnTo>
                <a:lnTo>
                  <a:pt x="1918639" y="1029246"/>
                </a:lnTo>
                <a:lnTo>
                  <a:pt x="1920963" y="1029246"/>
                </a:lnTo>
                <a:lnTo>
                  <a:pt x="1923288" y="1041946"/>
                </a:lnTo>
                <a:lnTo>
                  <a:pt x="1925027" y="1041946"/>
                </a:lnTo>
                <a:lnTo>
                  <a:pt x="1927936" y="1029246"/>
                </a:lnTo>
                <a:lnTo>
                  <a:pt x="1925612" y="1016546"/>
                </a:lnTo>
                <a:lnTo>
                  <a:pt x="1932584" y="1016546"/>
                </a:lnTo>
                <a:lnTo>
                  <a:pt x="1934070" y="1027417"/>
                </a:lnTo>
                <a:lnTo>
                  <a:pt x="1936026" y="1016546"/>
                </a:lnTo>
                <a:lnTo>
                  <a:pt x="1936788" y="1016546"/>
                </a:lnTo>
                <a:lnTo>
                  <a:pt x="1938642" y="1003846"/>
                </a:lnTo>
                <a:lnTo>
                  <a:pt x="1948421" y="1003846"/>
                </a:lnTo>
                <a:lnTo>
                  <a:pt x="1950948" y="1016546"/>
                </a:lnTo>
                <a:lnTo>
                  <a:pt x="1959305" y="1016546"/>
                </a:lnTo>
                <a:lnTo>
                  <a:pt x="1953488" y="1003846"/>
                </a:lnTo>
                <a:lnTo>
                  <a:pt x="1956981" y="1003846"/>
                </a:lnTo>
                <a:lnTo>
                  <a:pt x="1953488" y="991146"/>
                </a:lnTo>
                <a:lnTo>
                  <a:pt x="1958721" y="991146"/>
                </a:lnTo>
                <a:lnTo>
                  <a:pt x="1957552" y="978446"/>
                </a:lnTo>
                <a:lnTo>
                  <a:pt x="1963369" y="978446"/>
                </a:lnTo>
                <a:lnTo>
                  <a:pt x="1962200" y="965746"/>
                </a:lnTo>
                <a:lnTo>
                  <a:pt x="1966849" y="978446"/>
                </a:lnTo>
                <a:lnTo>
                  <a:pt x="1970341" y="978446"/>
                </a:lnTo>
                <a:lnTo>
                  <a:pt x="1975561" y="991146"/>
                </a:lnTo>
                <a:lnTo>
                  <a:pt x="1977885" y="991146"/>
                </a:lnTo>
                <a:lnTo>
                  <a:pt x="1976501" y="978446"/>
                </a:lnTo>
                <a:lnTo>
                  <a:pt x="1979599" y="978446"/>
                </a:lnTo>
                <a:lnTo>
                  <a:pt x="1977885" y="965746"/>
                </a:lnTo>
                <a:lnTo>
                  <a:pt x="1979053" y="965746"/>
                </a:lnTo>
                <a:lnTo>
                  <a:pt x="1983689" y="978446"/>
                </a:lnTo>
                <a:lnTo>
                  <a:pt x="1984857" y="978446"/>
                </a:lnTo>
                <a:lnTo>
                  <a:pt x="1980209" y="965746"/>
                </a:lnTo>
                <a:lnTo>
                  <a:pt x="1984857" y="965746"/>
                </a:lnTo>
                <a:lnTo>
                  <a:pt x="1987765" y="978446"/>
                </a:lnTo>
                <a:lnTo>
                  <a:pt x="1988464" y="978446"/>
                </a:lnTo>
                <a:lnTo>
                  <a:pt x="1985073" y="965746"/>
                </a:lnTo>
                <a:lnTo>
                  <a:pt x="1994154" y="965746"/>
                </a:lnTo>
                <a:lnTo>
                  <a:pt x="1992985" y="953046"/>
                </a:lnTo>
                <a:lnTo>
                  <a:pt x="2001113" y="953046"/>
                </a:lnTo>
                <a:lnTo>
                  <a:pt x="2005317" y="965746"/>
                </a:lnTo>
                <a:lnTo>
                  <a:pt x="2011311" y="965746"/>
                </a:lnTo>
                <a:lnTo>
                  <a:pt x="2013394" y="953046"/>
                </a:lnTo>
                <a:lnTo>
                  <a:pt x="2016010" y="953046"/>
                </a:lnTo>
                <a:lnTo>
                  <a:pt x="2020862" y="940346"/>
                </a:lnTo>
                <a:lnTo>
                  <a:pt x="2038248" y="940346"/>
                </a:lnTo>
                <a:lnTo>
                  <a:pt x="2038248" y="927646"/>
                </a:lnTo>
                <a:lnTo>
                  <a:pt x="2056828" y="927646"/>
                </a:lnTo>
                <a:lnTo>
                  <a:pt x="2054504" y="914946"/>
                </a:lnTo>
                <a:lnTo>
                  <a:pt x="2064156" y="914946"/>
                </a:lnTo>
                <a:lnTo>
                  <a:pt x="2067648" y="902246"/>
                </a:lnTo>
                <a:lnTo>
                  <a:pt x="2082965" y="902246"/>
                </a:lnTo>
                <a:lnTo>
                  <a:pt x="2086444" y="889546"/>
                </a:lnTo>
                <a:lnTo>
                  <a:pt x="2084705" y="876846"/>
                </a:lnTo>
                <a:lnTo>
                  <a:pt x="2086444" y="876846"/>
                </a:lnTo>
                <a:lnTo>
                  <a:pt x="2084133" y="864146"/>
                </a:lnTo>
                <a:lnTo>
                  <a:pt x="2087029" y="864146"/>
                </a:lnTo>
                <a:lnTo>
                  <a:pt x="2090801" y="870496"/>
                </a:lnTo>
                <a:lnTo>
                  <a:pt x="2093341" y="876655"/>
                </a:lnTo>
                <a:lnTo>
                  <a:pt x="2093010" y="874217"/>
                </a:lnTo>
                <a:lnTo>
                  <a:pt x="2094585" y="876846"/>
                </a:lnTo>
                <a:lnTo>
                  <a:pt x="2092934" y="873569"/>
                </a:lnTo>
                <a:lnTo>
                  <a:pt x="2091677" y="864146"/>
                </a:lnTo>
                <a:lnTo>
                  <a:pt x="2094585" y="864146"/>
                </a:lnTo>
                <a:lnTo>
                  <a:pt x="2095157" y="876846"/>
                </a:lnTo>
                <a:lnTo>
                  <a:pt x="2111425" y="876846"/>
                </a:lnTo>
                <a:lnTo>
                  <a:pt x="2105736" y="864146"/>
                </a:lnTo>
                <a:lnTo>
                  <a:pt x="2106853" y="851446"/>
                </a:lnTo>
                <a:lnTo>
                  <a:pt x="2114334" y="851446"/>
                </a:lnTo>
                <a:lnTo>
                  <a:pt x="2116759" y="864146"/>
                </a:lnTo>
                <a:lnTo>
                  <a:pt x="2135238" y="864146"/>
                </a:lnTo>
                <a:lnTo>
                  <a:pt x="2132330" y="851446"/>
                </a:lnTo>
                <a:lnTo>
                  <a:pt x="2134654" y="851446"/>
                </a:lnTo>
                <a:lnTo>
                  <a:pt x="2146389" y="851446"/>
                </a:lnTo>
                <a:lnTo>
                  <a:pt x="2146858" y="838746"/>
                </a:lnTo>
                <a:lnTo>
                  <a:pt x="2145842" y="838746"/>
                </a:lnTo>
                <a:lnTo>
                  <a:pt x="2143595" y="826046"/>
                </a:lnTo>
                <a:lnTo>
                  <a:pt x="2141220" y="813346"/>
                </a:lnTo>
                <a:lnTo>
                  <a:pt x="2145690" y="813346"/>
                </a:lnTo>
                <a:lnTo>
                  <a:pt x="2147443" y="826046"/>
                </a:lnTo>
                <a:lnTo>
                  <a:pt x="2154986" y="826046"/>
                </a:lnTo>
                <a:lnTo>
                  <a:pt x="2154402" y="813346"/>
                </a:lnTo>
                <a:lnTo>
                  <a:pt x="2156155" y="813346"/>
                </a:lnTo>
                <a:lnTo>
                  <a:pt x="2149856" y="802767"/>
                </a:lnTo>
                <a:lnTo>
                  <a:pt x="2153247" y="813346"/>
                </a:lnTo>
                <a:lnTo>
                  <a:pt x="2148014" y="813346"/>
                </a:lnTo>
                <a:lnTo>
                  <a:pt x="2149106" y="801497"/>
                </a:lnTo>
                <a:lnTo>
                  <a:pt x="2148598" y="800646"/>
                </a:lnTo>
                <a:lnTo>
                  <a:pt x="2178215" y="775246"/>
                </a:lnTo>
                <a:lnTo>
                  <a:pt x="2186521" y="787946"/>
                </a:lnTo>
                <a:lnTo>
                  <a:pt x="2194991" y="787946"/>
                </a:lnTo>
                <a:lnTo>
                  <a:pt x="2203780" y="800646"/>
                </a:lnTo>
                <a:lnTo>
                  <a:pt x="2213064" y="800646"/>
                </a:lnTo>
                <a:lnTo>
                  <a:pt x="2209000" y="787946"/>
                </a:lnTo>
                <a:lnTo>
                  <a:pt x="2215972" y="800646"/>
                </a:lnTo>
                <a:lnTo>
                  <a:pt x="2216556" y="800646"/>
                </a:lnTo>
                <a:lnTo>
                  <a:pt x="2214232" y="787946"/>
                </a:lnTo>
                <a:lnTo>
                  <a:pt x="2213648" y="775246"/>
                </a:lnTo>
                <a:lnTo>
                  <a:pt x="2221204" y="775246"/>
                </a:lnTo>
                <a:lnTo>
                  <a:pt x="2225268" y="787946"/>
                </a:lnTo>
                <a:lnTo>
                  <a:pt x="2222360" y="775246"/>
                </a:lnTo>
                <a:lnTo>
                  <a:pt x="2225852" y="787946"/>
                </a:lnTo>
                <a:lnTo>
                  <a:pt x="2228164" y="787946"/>
                </a:lnTo>
                <a:lnTo>
                  <a:pt x="2225852" y="775246"/>
                </a:lnTo>
                <a:lnTo>
                  <a:pt x="2239200" y="775246"/>
                </a:lnTo>
                <a:lnTo>
                  <a:pt x="2235136" y="762546"/>
                </a:lnTo>
                <a:lnTo>
                  <a:pt x="2250186" y="762546"/>
                </a:lnTo>
                <a:lnTo>
                  <a:pt x="2258377" y="775246"/>
                </a:lnTo>
                <a:lnTo>
                  <a:pt x="2254021" y="762546"/>
                </a:lnTo>
                <a:lnTo>
                  <a:pt x="2254961" y="762546"/>
                </a:lnTo>
                <a:lnTo>
                  <a:pt x="2257310" y="749846"/>
                </a:lnTo>
                <a:lnTo>
                  <a:pt x="2264549" y="749846"/>
                </a:lnTo>
                <a:lnTo>
                  <a:pt x="2261133" y="737146"/>
                </a:lnTo>
                <a:lnTo>
                  <a:pt x="2258809" y="737146"/>
                </a:lnTo>
                <a:lnTo>
                  <a:pt x="2256053" y="724446"/>
                </a:lnTo>
                <a:lnTo>
                  <a:pt x="2263584" y="737146"/>
                </a:lnTo>
                <a:lnTo>
                  <a:pt x="2267953" y="737146"/>
                </a:lnTo>
                <a:lnTo>
                  <a:pt x="2271877" y="749846"/>
                </a:lnTo>
                <a:lnTo>
                  <a:pt x="2273655" y="749846"/>
                </a:lnTo>
                <a:lnTo>
                  <a:pt x="2271725" y="737146"/>
                </a:lnTo>
                <a:lnTo>
                  <a:pt x="2274316" y="737146"/>
                </a:lnTo>
                <a:lnTo>
                  <a:pt x="2275357" y="724446"/>
                </a:lnTo>
                <a:lnTo>
                  <a:pt x="2283295" y="724446"/>
                </a:lnTo>
                <a:lnTo>
                  <a:pt x="2286787" y="737146"/>
                </a:lnTo>
                <a:lnTo>
                  <a:pt x="2286393" y="728472"/>
                </a:lnTo>
                <a:lnTo>
                  <a:pt x="2284692" y="724446"/>
                </a:lnTo>
                <a:lnTo>
                  <a:pt x="2286203" y="724446"/>
                </a:lnTo>
                <a:lnTo>
                  <a:pt x="2295499" y="724446"/>
                </a:lnTo>
                <a:lnTo>
                  <a:pt x="2287943" y="711746"/>
                </a:lnTo>
                <a:lnTo>
                  <a:pt x="2295575" y="711746"/>
                </a:lnTo>
                <a:lnTo>
                  <a:pt x="2297290" y="699046"/>
                </a:lnTo>
                <a:lnTo>
                  <a:pt x="2297823" y="699046"/>
                </a:lnTo>
                <a:lnTo>
                  <a:pt x="2296655" y="696506"/>
                </a:lnTo>
                <a:lnTo>
                  <a:pt x="2296655" y="686346"/>
                </a:lnTo>
                <a:lnTo>
                  <a:pt x="2295423" y="683361"/>
                </a:lnTo>
                <a:lnTo>
                  <a:pt x="2295423" y="693813"/>
                </a:lnTo>
                <a:lnTo>
                  <a:pt x="2292007" y="686346"/>
                </a:lnTo>
                <a:lnTo>
                  <a:pt x="2293658" y="686346"/>
                </a:lnTo>
                <a:lnTo>
                  <a:pt x="2295423" y="693813"/>
                </a:lnTo>
                <a:lnTo>
                  <a:pt x="2295423" y="683361"/>
                </a:lnTo>
                <a:lnTo>
                  <a:pt x="2291435" y="673658"/>
                </a:lnTo>
                <a:lnTo>
                  <a:pt x="2296655" y="673658"/>
                </a:lnTo>
                <a:lnTo>
                  <a:pt x="2300897" y="686346"/>
                </a:lnTo>
                <a:lnTo>
                  <a:pt x="2299563" y="686346"/>
                </a:lnTo>
                <a:lnTo>
                  <a:pt x="2306917" y="699046"/>
                </a:lnTo>
                <a:lnTo>
                  <a:pt x="2315819" y="699046"/>
                </a:lnTo>
                <a:lnTo>
                  <a:pt x="2322792" y="686346"/>
                </a:lnTo>
                <a:lnTo>
                  <a:pt x="2314664" y="686346"/>
                </a:lnTo>
                <a:lnTo>
                  <a:pt x="2310015" y="673658"/>
                </a:lnTo>
                <a:lnTo>
                  <a:pt x="2322499" y="673658"/>
                </a:lnTo>
                <a:lnTo>
                  <a:pt x="2331085" y="686358"/>
                </a:lnTo>
                <a:lnTo>
                  <a:pt x="2331504" y="673658"/>
                </a:lnTo>
                <a:lnTo>
                  <a:pt x="2326729" y="673658"/>
                </a:lnTo>
                <a:lnTo>
                  <a:pt x="2322068" y="660958"/>
                </a:lnTo>
                <a:lnTo>
                  <a:pt x="2323960" y="660958"/>
                </a:lnTo>
                <a:lnTo>
                  <a:pt x="2333828" y="673658"/>
                </a:lnTo>
                <a:lnTo>
                  <a:pt x="2334133" y="660958"/>
                </a:lnTo>
                <a:lnTo>
                  <a:pt x="2335568" y="660958"/>
                </a:lnTo>
                <a:lnTo>
                  <a:pt x="2332875" y="651129"/>
                </a:lnTo>
                <a:lnTo>
                  <a:pt x="2333587" y="660958"/>
                </a:lnTo>
                <a:lnTo>
                  <a:pt x="2328189" y="660958"/>
                </a:lnTo>
                <a:lnTo>
                  <a:pt x="2332088" y="648258"/>
                </a:lnTo>
                <a:lnTo>
                  <a:pt x="2286203" y="648258"/>
                </a:lnTo>
                <a:lnTo>
                  <a:pt x="2286203" y="686346"/>
                </a:lnTo>
                <a:lnTo>
                  <a:pt x="2283879" y="686346"/>
                </a:lnTo>
                <a:lnTo>
                  <a:pt x="2278659" y="673658"/>
                </a:lnTo>
                <a:lnTo>
                  <a:pt x="2286203" y="686346"/>
                </a:lnTo>
                <a:lnTo>
                  <a:pt x="2286203" y="648258"/>
                </a:lnTo>
                <a:lnTo>
                  <a:pt x="2213216" y="648246"/>
                </a:lnTo>
                <a:lnTo>
                  <a:pt x="2214156" y="660946"/>
                </a:lnTo>
                <a:lnTo>
                  <a:pt x="2209127" y="660946"/>
                </a:lnTo>
                <a:lnTo>
                  <a:pt x="2206968" y="648246"/>
                </a:lnTo>
                <a:lnTo>
                  <a:pt x="2213508" y="635558"/>
                </a:lnTo>
                <a:lnTo>
                  <a:pt x="2214803" y="635558"/>
                </a:lnTo>
                <a:lnTo>
                  <a:pt x="2214664" y="648246"/>
                </a:lnTo>
                <a:lnTo>
                  <a:pt x="2227008" y="648246"/>
                </a:lnTo>
                <a:lnTo>
                  <a:pt x="2217140" y="635558"/>
                </a:lnTo>
                <a:lnTo>
                  <a:pt x="2227580" y="635558"/>
                </a:lnTo>
                <a:lnTo>
                  <a:pt x="2227008" y="648246"/>
                </a:lnTo>
                <a:lnTo>
                  <a:pt x="2332088" y="648258"/>
                </a:lnTo>
                <a:lnTo>
                  <a:pt x="2332875" y="651129"/>
                </a:lnTo>
                <a:lnTo>
                  <a:pt x="2332672" y="648258"/>
                </a:lnTo>
                <a:lnTo>
                  <a:pt x="2343124" y="660958"/>
                </a:lnTo>
                <a:lnTo>
                  <a:pt x="2344572" y="648258"/>
                </a:lnTo>
                <a:lnTo>
                  <a:pt x="2345740" y="635558"/>
                </a:lnTo>
                <a:lnTo>
                  <a:pt x="2361133" y="635558"/>
                </a:lnTo>
                <a:lnTo>
                  <a:pt x="2365781" y="622858"/>
                </a:lnTo>
                <a:lnTo>
                  <a:pt x="2134082" y="622858"/>
                </a:lnTo>
                <a:lnTo>
                  <a:pt x="2134082" y="838746"/>
                </a:lnTo>
                <a:lnTo>
                  <a:pt x="2127110" y="826046"/>
                </a:lnTo>
                <a:lnTo>
                  <a:pt x="2132914" y="826046"/>
                </a:lnTo>
                <a:lnTo>
                  <a:pt x="2134082" y="838746"/>
                </a:lnTo>
                <a:lnTo>
                  <a:pt x="2134082" y="622858"/>
                </a:lnTo>
                <a:lnTo>
                  <a:pt x="2133219" y="622846"/>
                </a:lnTo>
                <a:lnTo>
                  <a:pt x="2128418" y="610146"/>
                </a:lnTo>
                <a:lnTo>
                  <a:pt x="2132520" y="597458"/>
                </a:lnTo>
                <a:lnTo>
                  <a:pt x="2141918" y="597458"/>
                </a:lnTo>
                <a:lnTo>
                  <a:pt x="2136914" y="610146"/>
                </a:lnTo>
                <a:lnTo>
                  <a:pt x="2136571" y="610146"/>
                </a:lnTo>
                <a:lnTo>
                  <a:pt x="2145119" y="622846"/>
                </a:lnTo>
                <a:lnTo>
                  <a:pt x="2167178" y="622846"/>
                </a:lnTo>
                <a:lnTo>
                  <a:pt x="2172398" y="610158"/>
                </a:lnTo>
                <a:lnTo>
                  <a:pt x="2182279" y="610158"/>
                </a:lnTo>
                <a:lnTo>
                  <a:pt x="2181707" y="622846"/>
                </a:lnTo>
                <a:lnTo>
                  <a:pt x="2365781" y="622858"/>
                </a:lnTo>
                <a:lnTo>
                  <a:pt x="2383205" y="622858"/>
                </a:lnTo>
                <a:lnTo>
                  <a:pt x="2376817" y="610158"/>
                </a:lnTo>
                <a:lnTo>
                  <a:pt x="2383777" y="610158"/>
                </a:lnTo>
                <a:lnTo>
                  <a:pt x="2381808" y="597458"/>
                </a:lnTo>
                <a:lnTo>
                  <a:pt x="2385250" y="584758"/>
                </a:lnTo>
                <a:close/>
              </a:path>
              <a:path w="2703195" h="1283335">
                <a:moveTo>
                  <a:pt x="2424252" y="546658"/>
                </a:moveTo>
                <a:lnTo>
                  <a:pt x="2417470" y="533958"/>
                </a:lnTo>
                <a:lnTo>
                  <a:pt x="2067445" y="533946"/>
                </a:lnTo>
                <a:lnTo>
                  <a:pt x="2069465" y="546646"/>
                </a:lnTo>
                <a:lnTo>
                  <a:pt x="2422690" y="546658"/>
                </a:lnTo>
                <a:lnTo>
                  <a:pt x="2424252" y="546658"/>
                </a:lnTo>
                <a:close/>
              </a:path>
              <a:path w="2703195" h="1283335">
                <a:moveTo>
                  <a:pt x="2446515" y="533958"/>
                </a:moveTo>
                <a:lnTo>
                  <a:pt x="2434894" y="521258"/>
                </a:lnTo>
                <a:lnTo>
                  <a:pt x="2213064" y="521246"/>
                </a:lnTo>
                <a:lnTo>
                  <a:pt x="2213064" y="533946"/>
                </a:lnTo>
                <a:lnTo>
                  <a:pt x="2417470" y="533958"/>
                </a:lnTo>
                <a:lnTo>
                  <a:pt x="2446515" y="533958"/>
                </a:lnTo>
                <a:close/>
              </a:path>
              <a:path w="2703195" h="1283335">
                <a:moveTo>
                  <a:pt x="2458707" y="508558"/>
                </a:moveTo>
                <a:lnTo>
                  <a:pt x="2456967" y="495858"/>
                </a:lnTo>
                <a:lnTo>
                  <a:pt x="2232812" y="495846"/>
                </a:lnTo>
                <a:lnTo>
                  <a:pt x="2232812" y="508546"/>
                </a:lnTo>
                <a:lnTo>
                  <a:pt x="2235352" y="508558"/>
                </a:lnTo>
                <a:lnTo>
                  <a:pt x="2230996" y="521246"/>
                </a:lnTo>
                <a:lnTo>
                  <a:pt x="2434894" y="521258"/>
                </a:lnTo>
                <a:lnTo>
                  <a:pt x="2443022" y="521258"/>
                </a:lnTo>
                <a:lnTo>
                  <a:pt x="2440698" y="508558"/>
                </a:lnTo>
                <a:lnTo>
                  <a:pt x="2458707" y="508558"/>
                </a:lnTo>
                <a:close/>
              </a:path>
              <a:path w="2703195" h="1283335">
                <a:moveTo>
                  <a:pt x="2470899" y="483158"/>
                </a:moveTo>
                <a:lnTo>
                  <a:pt x="2250236" y="483146"/>
                </a:lnTo>
                <a:lnTo>
                  <a:pt x="2250821" y="495846"/>
                </a:lnTo>
                <a:lnTo>
                  <a:pt x="2456967" y="495858"/>
                </a:lnTo>
                <a:lnTo>
                  <a:pt x="2459863" y="495858"/>
                </a:lnTo>
                <a:lnTo>
                  <a:pt x="2460447" y="508558"/>
                </a:lnTo>
                <a:lnTo>
                  <a:pt x="2467419" y="508558"/>
                </a:lnTo>
                <a:lnTo>
                  <a:pt x="2465095" y="495858"/>
                </a:lnTo>
                <a:lnTo>
                  <a:pt x="2470327" y="495858"/>
                </a:lnTo>
                <a:lnTo>
                  <a:pt x="2470899" y="483158"/>
                </a:lnTo>
                <a:close/>
              </a:path>
              <a:path w="2703195" h="1283335">
                <a:moveTo>
                  <a:pt x="2479040" y="464439"/>
                </a:moveTo>
                <a:lnTo>
                  <a:pt x="2473223" y="457758"/>
                </a:lnTo>
                <a:lnTo>
                  <a:pt x="2473871" y="459168"/>
                </a:lnTo>
                <a:lnTo>
                  <a:pt x="2479040" y="465099"/>
                </a:lnTo>
                <a:lnTo>
                  <a:pt x="2479040" y="464439"/>
                </a:lnTo>
                <a:close/>
              </a:path>
              <a:path w="2703195" h="1283335">
                <a:moveTo>
                  <a:pt x="2484247" y="470458"/>
                </a:moveTo>
                <a:lnTo>
                  <a:pt x="2479040" y="457758"/>
                </a:lnTo>
                <a:lnTo>
                  <a:pt x="2479040" y="464439"/>
                </a:lnTo>
                <a:lnTo>
                  <a:pt x="2484247" y="470458"/>
                </a:lnTo>
                <a:close/>
              </a:path>
              <a:path w="2703195" h="1283335">
                <a:moveTo>
                  <a:pt x="2495296" y="470458"/>
                </a:moveTo>
                <a:lnTo>
                  <a:pt x="2495258" y="470306"/>
                </a:lnTo>
                <a:lnTo>
                  <a:pt x="2495207" y="470458"/>
                </a:lnTo>
                <a:close/>
              </a:path>
              <a:path w="2703195" h="1283335">
                <a:moveTo>
                  <a:pt x="2592832" y="305358"/>
                </a:moveTo>
                <a:lnTo>
                  <a:pt x="2584119" y="305358"/>
                </a:lnTo>
                <a:lnTo>
                  <a:pt x="2585923" y="292658"/>
                </a:lnTo>
                <a:lnTo>
                  <a:pt x="1499387" y="292658"/>
                </a:lnTo>
                <a:lnTo>
                  <a:pt x="1499387" y="356146"/>
                </a:lnTo>
                <a:lnTo>
                  <a:pt x="1496479" y="368846"/>
                </a:lnTo>
                <a:lnTo>
                  <a:pt x="1495907" y="356146"/>
                </a:lnTo>
                <a:lnTo>
                  <a:pt x="1499387" y="356146"/>
                </a:lnTo>
                <a:lnTo>
                  <a:pt x="1499387" y="292658"/>
                </a:lnTo>
                <a:lnTo>
                  <a:pt x="1459306" y="292646"/>
                </a:lnTo>
                <a:lnTo>
                  <a:pt x="1456994" y="305346"/>
                </a:lnTo>
                <a:lnTo>
                  <a:pt x="1466989" y="305358"/>
                </a:lnTo>
                <a:lnTo>
                  <a:pt x="1458569" y="318046"/>
                </a:lnTo>
                <a:lnTo>
                  <a:pt x="1472095" y="318046"/>
                </a:lnTo>
                <a:lnTo>
                  <a:pt x="1474558" y="318046"/>
                </a:lnTo>
                <a:lnTo>
                  <a:pt x="1479334" y="330746"/>
                </a:lnTo>
                <a:lnTo>
                  <a:pt x="1472095" y="330746"/>
                </a:lnTo>
                <a:lnTo>
                  <a:pt x="1472095" y="318046"/>
                </a:lnTo>
                <a:lnTo>
                  <a:pt x="1470926" y="330746"/>
                </a:lnTo>
                <a:lnTo>
                  <a:pt x="1468018" y="330746"/>
                </a:lnTo>
                <a:lnTo>
                  <a:pt x="1471510" y="343446"/>
                </a:lnTo>
                <a:lnTo>
                  <a:pt x="1481963" y="343446"/>
                </a:lnTo>
                <a:lnTo>
                  <a:pt x="1485442" y="356146"/>
                </a:lnTo>
                <a:lnTo>
                  <a:pt x="1477441" y="356146"/>
                </a:lnTo>
                <a:lnTo>
                  <a:pt x="1476959" y="368846"/>
                </a:lnTo>
                <a:lnTo>
                  <a:pt x="1473746" y="381546"/>
                </a:lnTo>
                <a:lnTo>
                  <a:pt x="1470342" y="394246"/>
                </a:lnTo>
                <a:lnTo>
                  <a:pt x="1480807" y="381546"/>
                </a:lnTo>
                <a:lnTo>
                  <a:pt x="1485442" y="381546"/>
                </a:lnTo>
                <a:lnTo>
                  <a:pt x="1486611" y="394246"/>
                </a:lnTo>
                <a:lnTo>
                  <a:pt x="1489798" y="394246"/>
                </a:lnTo>
                <a:lnTo>
                  <a:pt x="1491996" y="406946"/>
                </a:lnTo>
                <a:lnTo>
                  <a:pt x="1484287" y="406946"/>
                </a:lnTo>
                <a:lnTo>
                  <a:pt x="1486052" y="419646"/>
                </a:lnTo>
                <a:lnTo>
                  <a:pt x="1495323" y="419646"/>
                </a:lnTo>
                <a:lnTo>
                  <a:pt x="1494790" y="432346"/>
                </a:lnTo>
                <a:lnTo>
                  <a:pt x="1495831" y="432346"/>
                </a:lnTo>
                <a:lnTo>
                  <a:pt x="1952332" y="432346"/>
                </a:lnTo>
                <a:lnTo>
                  <a:pt x="1950008" y="419658"/>
                </a:lnTo>
                <a:lnTo>
                  <a:pt x="1957539" y="419658"/>
                </a:lnTo>
                <a:lnTo>
                  <a:pt x="1952332" y="432346"/>
                </a:lnTo>
                <a:lnTo>
                  <a:pt x="2057412" y="432346"/>
                </a:lnTo>
                <a:lnTo>
                  <a:pt x="2057412" y="419658"/>
                </a:lnTo>
                <a:lnTo>
                  <a:pt x="2064372" y="419658"/>
                </a:lnTo>
                <a:lnTo>
                  <a:pt x="2063800" y="432346"/>
                </a:lnTo>
                <a:lnTo>
                  <a:pt x="2498166" y="432358"/>
                </a:lnTo>
                <a:lnTo>
                  <a:pt x="2324531" y="432358"/>
                </a:lnTo>
                <a:lnTo>
                  <a:pt x="2324531" y="457758"/>
                </a:lnTo>
                <a:lnTo>
                  <a:pt x="2324531" y="470458"/>
                </a:lnTo>
                <a:lnTo>
                  <a:pt x="2261273" y="470446"/>
                </a:lnTo>
                <a:lnTo>
                  <a:pt x="2258377" y="470446"/>
                </a:lnTo>
                <a:lnTo>
                  <a:pt x="2258377" y="457746"/>
                </a:lnTo>
                <a:lnTo>
                  <a:pt x="2258949" y="457746"/>
                </a:lnTo>
                <a:lnTo>
                  <a:pt x="2261857" y="470446"/>
                </a:lnTo>
                <a:lnTo>
                  <a:pt x="2274633" y="470446"/>
                </a:lnTo>
                <a:lnTo>
                  <a:pt x="2272309" y="457746"/>
                </a:lnTo>
                <a:lnTo>
                  <a:pt x="2278659" y="457746"/>
                </a:lnTo>
                <a:lnTo>
                  <a:pt x="2282723" y="457746"/>
                </a:lnTo>
                <a:lnTo>
                  <a:pt x="2285606" y="445058"/>
                </a:lnTo>
                <a:lnTo>
                  <a:pt x="2287943" y="457746"/>
                </a:lnTo>
                <a:lnTo>
                  <a:pt x="2324531" y="457758"/>
                </a:lnTo>
                <a:lnTo>
                  <a:pt x="2324531" y="432358"/>
                </a:lnTo>
                <a:lnTo>
                  <a:pt x="2132914" y="432358"/>
                </a:lnTo>
                <a:lnTo>
                  <a:pt x="2132914" y="470446"/>
                </a:lnTo>
                <a:lnTo>
                  <a:pt x="2126526" y="470446"/>
                </a:lnTo>
                <a:lnTo>
                  <a:pt x="2130006" y="457746"/>
                </a:lnTo>
                <a:lnTo>
                  <a:pt x="2132330" y="457746"/>
                </a:lnTo>
                <a:lnTo>
                  <a:pt x="2132914" y="470446"/>
                </a:lnTo>
                <a:lnTo>
                  <a:pt x="2132914" y="432358"/>
                </a:lnTo>
                <a:lnTo>
                  <a:pt x="1892211" y="432358"/>
                </a:lnTo>
                <a:lnTo>
                  <a:pt x="1892211" y="495846"/>
                </a:lnTo>
                <a:lnTo>
                  <a:pt x="1888947" y="508546"/>
                </a:lnTo>
                <a:lnTo>
                  <a:pt x="1884375" y="495846"/>
                </a:lnTo>
                <a:lnTo>
                  <a:pt x="1892211" y="495846"/>
                </a:lnTo>
                <a:lnTo>
                  <a:pt x="1892211" y="432358"/>
                </a:lnTo>
                <a:lnTo>
                  <a:pt x="1870430" y="432358"/>
                </a:lnTo>
                <a:lnTo>
                  <a:pt x="1870430" y="483146"/>
                </a:lnTo>
                <a:lnTo>
                  <a:pt x="1861718" y="483146"/>
                </a:lnTo>
                <a:lnTo>
                  <a:pt x="1866950" y="470446"/>
                </a:lnTo>
                <a:lnTo>
                  <a:pt x="1870430" y="483146"/>
                </a:lnTo>
                <a:lnTo>
                  <a:pt x="1870430" y="432358"/>
                </a:lnTo>
                <a:lnTo>
                  <a:pt x="1831517" y="432358"/>
                </a:lnTo>
                <a:lnTo>
                  <a:pt x="1831517" y="495846"/>
                </a:lnTo>
                <a:lnTo>
                  <a:pt x="1831517" y="508546"/>
                </a:lnTo>
                <a:lnTo>
                  <a:pt x="1821065" y="508546"/>
                </a:lnTo>
                <a:lnTo>
                  <a:pt x="1822221" y="495846"/>
                </a:lnTo>
                <a:lnTo>
                  <a:pt x="1831517" y="495846"/>
                </a:lnTo>
                <a:lnTo>
                  <a:pt x="1831517" y="432358"/>
                </a:lnTo>
                <a:lnTo>
                  <a:pt x="1709013" y="432358"/>
                </a:lnTo>
                <a:lnTo>
                  <a:pt x="1709013" y="483146"/>
                </a:lnTo>
                <a:lnTo>
                  <a:pt x="1707273" y="483146"/>
                </a:lnTo>
                <a:lnTo>
                  <a:pt x="1707857" y="495846"/>
                </a:lnTo>
                <a:lnTo>
                  <a:pt x="1705533" y="495846"/>
                </a:lnTo>
                <a:lnTo>
                  <a:pt x="1707273" y="483146"/>
                </a:lnTo>
                <a:lnTo>
                  <a:pt x="1701469" y="483146"/>
                </a:lnTo>
                <a:lnTo>
                  <a:pt x="1706105" y="470446"/>
                </a:lnTo>
                <a:lnTo>
                  <a:pt x="1707273" y="470446"/>
                </a:lnTo>
                <a:lnTo>
                  <a:pt x="1709013" y="483146"/>
                </a:lnTo>
                <a:lnTo>
                  <a:pt x="1709013" y="432358"/>
                </a:lnTo>
                <a:lnTo>
                  <a:pt x="1495831" y="432346"/>
                </a:lnTo>
                <a:lnTo>
                  <a:pt x="1494586" y="445046"/>
                </a:lnTo>
                <a:lnTo>
                  <a:pt x="1487195" y="445046"/>
                </a:lnTo>
                <a:lnTo>
                  <a:pt x="1493405" y="457746"/>
                </a:lnTo>
                <a:lnTo>
                  <a:pt x="1503451" y="457746"/>
                </a:lnTo>
                <a:lnTo>
                  <a:pt x="1496669" y="470446"/>
                </a:lnTo>
                <a:lnTo>
                  <a:pt x="1481963" y="470446"/>
                </a:lnTo>
                <a:lnTo>
                  <a:pt x="1480807" y="483146"/>
                </a:lnTo>
                <a:lnTo>
                  <a:pt x="1497063" y="483146"/>
                </a:lnTo>
                <a:lnTo>
                  <a:pt x="1498003" y="495846"/>
                </a:lnTo>
                <a:lnTo>
                  <a:pt x="1483702" y="495846"/>
                </a:lnTo>
                <a:lnTo>
                  <a:pt x="1494155" y="508546"/>
                </a:lnTo>
                <a:lnTo>
                  <a:pt x="1486027" y="508546"/>
                </a:lnTo>
                <a:lnTo>
                  <a:pt x="1486027" y="521246"/>
                </a:lnTo>
                <a:lnTo>
                  <a:pt x="1480807" y="521246"/>
                </a:lnTo>
                <a:lnTo>
                  <a:pt x="1479054" y="533946"/>
                </a:lnTo>
                <a:lnTo>
                  <a:pt x="1484871" y="533946"/>
                </a:lnTo>
                <a:lnTo>
                  <a:pt x="1484287" y="546646"/>
                </a:lnTo>
                <a:lnTo>
                  <a:pt x="1485442" y="546646"/>
                </a:lnTo>
                <a:lnTo>
                  <a:pt x="1486852" y="559346"/>
                </a:lnTo>
                <a:lnTo>
                  <a:pt x="1482547" y="559346"/>
                </a:lnTo>
                <a:lnTo>
                  <a:pt x="1481963" y="572046"/>
                </a:lnTo>
                <a:lnTo>
                  <a:pt x="1496479" y="572046"/>
                </a:lnTo>
                <a:lnTo>
                  <a:pt x="1494155" y="584746"/>
                </a:lnTo>
                <a:lnTo>
                  <a:pt x="1498231" y="584746"/>
                </a:lnTo>
                <a:lnTo>
                  <a:pt x="2031326" y="584746"/>
                </a:lnTo>
                <a:lnTo>
                  <a:pt x="2033066" y="572046"/>
                </a:lnTo>
                <a:lnTo>
                  <a:pt x="2031326" y="572046"/>
                </a:lnTo>
                <a:lnTo>
                  <a:pt x="2039315" y="559358"/>
                </a:lnTo>
                <a:lnTo>
                  <a:pt x="2060295" y="559358"/>
                </a:lnTo>
                <a:lnTo>
                  <a:pt x="2059152" y="572046"/>
                </a:lnTo>
                <a:lnTo>
                  <a:pt x="2048116" y="572046"/>
                </a:lnTo>
                <a:lnTo>
                  <a:pt x="2047532" y="584746"/>
                </a:lnTo>
                <a:lnTo>
                  <a:pt x="2178215" y="584746"/>
                </a:lnTo>
                <a:lnTo>
                  <a:pt x="2182291" y="584746"/>
                </a:lnTo>
                <a:lnTo>
                  <a:pt x="2183447" y="584746"/>
                </a:lnTo>
                <a:lnTo>
                  <a:pt x="2385250" y="584758"/>
                </a:lnTo>
                <a:lnTo>
                  <a:pt x="2395664" y="584758"/>
                </a:lnTo>
                <a:lnTo>
                  <a:pt x="2391626" y="572058"/>
                </a:lnTo>
                <a:lnTo>
                  <a:pt x="2181123" y="572046"/>
                </a:lnTo>
                <a:lnTo>
                  <a:pt x="2181707" y="578396"/>
                </a:lnTo>
                <a:lnTo>
                  <a:pt x="2179967" y="572046"/>
                </a:lnTo>
                <a:lnTo>
                  <a:pt x="2177059" y="572046"/>
                </a:lnTo>
                <a:lnTo>
                  <a:pt x="2175319" y="559358"/>
                </a:lnTo>
                <a:lnTo>
                  <a:pt x="2184590" y="559358"/>
                </a:lnTo>
                <a:lnTo>
                  <a:pt x="2184412" y="563587"/>
                </a:lnTo>
                <a:lnTo>
                  <a:pt x="2185759" y="559358"/>
                </a:lnTo>
                <a:lnTo>
                  <a:pt x="2197963" y="559358"/>
                </a:lnTo>
                <a:lnTo>
                  <a:pt x="2199716" y="572046"/>
                </a:lnTo>
                <a:lnTo>
                  <a:pt x="2391626" y="572058"/>
                </a:lnTo>
                <a:lnTo>
                  <a:pt x="2399741" y="572058"/>
                </a:lnTo>
                <a:lnTo>
                  <a:pt x="2405049" y="559358"/>
                </a:lnTo>
                <a:lnTo>
                  <a:pt x="2411780" y="559358"/>
                </a:lnTo>
                <a:lnTo>
                  <a:pt x="2422690" y="546658"/>
                </a:lnTo>
                <a:lnTo>
                  <a:pt x="2167763" y="546658"/>
                </a:lnTo>
                <a:lnTo>
                  <a:pt x="2167763" y="572046"/>
                </a:lnTo>
                <a:lnTo>
                  <a:pt x="2166023" y="572046"/>
                </a:lnTo>
                <a:lnTo>
                  <a:pt x="2159050" y="559358"/>
                </a:lnTo>
                <a:lnTo>
                  <a:pt x="2167763" y="572046"/>
                </a:lnTo>
                <a:lnTo>
                  <a:pt x="2167763" y="546658"/>
                </a:lnTo>
                <a:lnTo>
                  <a:pt x="1706867" y="546646"/>
                </a:lnTo>
                <a:lnTo>
                  <a:pt x="1704365" y="559346"/>
                </a:lnTo>
                <a:lnTo>
                  <a:pt x="1695081" y="546646"/>
                </a:lnTo>
                <a:lnTo>
                  <a:pt x="1693329" y="559346"/>
                </a:lnTo>
                <a:lnTo>
                  <a:pt x="1692757" y="546646"/>
                </a:lnTo>
                <a:lnTo>
                  <a:pt x="1694205" y="546646"/>
                </a:lnTo>
                <a:lnTo>
                  <a:pt x="1688325" y="533946"/>
                </a:lnTo>
                <a:lnTo>
                  <a:pt x="1693329" y="533946"/>
                </a:lnTo>
                <a:lnTo>
                  <a:pt x="1693329" y="521246"/>
                </a:lnTo>
                <a:lnTo>
                  <a:pt x="1695081" y="521246"/>
                </a:lnTo>
                <a:lnTo>
                  <a:pt x="1697393" y="508546"/>
                </a:lnTo>
                <a:lnTo>
                  <a:pt x="1706905" y="508546"/>
                </a:lnTo>
                <a:lnTo>
                  <a:pt x="1714385" y="521246"/>
                </a:lnTo>
                <a:lnTo>
                  <a:pt x="1696821" y="521246"/>
                </a:lnTo>
                <a:lnTo>
                  <a:pt x="1703209" y="533946"/>
                </a:lnTo>
                <a:lnTo>
                  <a:pt x="1696821" y="533946"/>
                </a:lnTo>
                <a:lnTo>
                  <a:pt x="1699221" y="546646"/>
                </a:lnTo>
                <a:lnTo>
                  <a:pt x="1706867" y="546646"/>
                </a:lnTo>
                <a:lnTo>
                  <a:pt x="2062060" y="546646"/>
                </a:lnTo>
                <a:lnTo>
                  <a:pt x="2062060" y="533946"/>
                </a:lnTo>
                <a:lnTo>
                  <a:pt x="2067445" y="533946"/>
                </a:lnTo>
                <a:lnTo>
                  <a:pt x="2198547" y="533946"/>
                </a:lnTo>
                <a:lnTo>
                  <a:pt x="2204110" y="522909"/>
                </a:lnTo>
                <a:lnTo>
                  <a:pt x="2203196" y="521246"/>
                </a:lnTo>
                <a:lnTo>
                  <a:pt x="2204936" y="521246"/>
                </a:lnTo>
                <a:lnTo>
                  <a:pt x="2213064" y="521246"/>
                </a:lnTo>
                <a:lnTo>
                  <a:pt x="2222944" y="521246"/>
                </a:lnTo>
                <a:lnTo>
                  <a:pt x="2215972" y="508546"/>
                </a:lnTo>
                <a:lnTo>
                  <a:pt x="2224786" y="508546"/>
                </a:lnTo>
                <a:lnTo>
                  <a:pt x="2231656" y="508546"/>
                </a:lnTo>
                <a:lnTo>
                  <a:pt x="2231656" y="495846"/>
                </a:lnTo>
                <a:lnTo>
                  <a:pt x="2232812" y="495846"/>
                </a:lnTo>
                <a:lnTo>
                  <a:pt x="2243277" y="495846"/>
                </a:lnTo>
                <a:lnTo>
                  <a:pt x="2241524" y="483146"/>
                </a:lnTo>
                <a:lnTo>
                  <a:pt x="2250236" y="483146"/>
                </a:lnTo>
                <a:lnTo>
                  <a:pt x="2261273" y="483146"/>
                </a:lnTo>
                <a:lnTo>
                  <a:pt x="2470899" y="483158"/>
                </a:lnTo>
                <a:lnTo>
                  <a:pt x="2477287" y="495858"/>
                </a:lnTo>
                <a:lnTo>
                  <a:pt x="2481072" y="483158"/>
                </a:lnTo>
                <a:lnTo>
                  <a:pt x="2483535" y="483158"/>
                </a:lnTo>
                <a:lnTo>
                  <a:pt x="2485783" y="470458"/>
                </a:lnTo>
                <a:lnTo>
                  <a:pt x="2484259" y="470458"/>
                </a:lnTo>
                <a:lnTo>
                  <a:pt x="2483688" y="470458"/>
                </a:lnTo>
                <a:lnTo>
                  <a:pt x="2479040" y="465099"/>
                </a:lnTo>
                <a:lnTo>
                  <a:pt x="2479040" y="470458"/>
                </a:lnTo>
                <a:lnTo>
                  <a:pt x="2473871" y="459168"/>
                </a:lnTo>
                <a:lnTo>
                  <a:pt x="2472652" y="457758"/>
                </a:lnTo>
                <a:lnTo>
                  <a:pt x="2473223" y="457758"/>
                </a:lnTo>
                <a:lnTo>
                  <a:pt x="2479040" y="457758"/>
                </a:lnTo>
                <a:lnTo>
                  <a:pt x="2485999" y="457758"/>
                </a:lnTo>
                <a:lnTo>
                  <a:pt x="2488323" y="470458"/>
                </a:lnTo>
                <a:lnTo>
                  <a:pt x="2487168" y="457758"/>
                </a:lnTo>
                <a:lnTo>
                  <a:pt x="2491232" y="457758"/>
                </a:lnTo>
                <a:lnTo>
                  <a:pt x="2495258" y="470306"/>
                </a:lnTo>
                <a:lnTo>
                  <a:pt x="2499360" y="457758"/>
                </a:lnTo>
                <a:lnTo>
                  <a:pt x="2508656" y="457758"/>
                </a:lnTo>
                <a:lnTo>
                  <a:pt x="2507500" y="445058"/>
                </a:lnTo>
                <a:lnTo>
                  <a:pt x="2510980" y="445058"/>
                </a:lnTo>
                <a:lnTo>
                  <a:pt x="2502268" y="432358"/>
                </a:lnTo>
                <a:lnTo>
                  <a:pt x="2499944" y="432358"/>
                </a:lnTo>
                <a:lnTo>
                  <a:pt x="2505748" y="419658"/>
                </a:lnTo>
                <a:lnTo>
                  <a:pt x="2518537" y="419658"/>
                </a:lnTo>
                <a:lnTo>
                  <a:pt x="2516213" y="406958"/>
                </a:lnTo>
                <a:lnTo>
                  <a:pt x="1627695" y="406946"/>
                </a:lnTo>
                <a:lnTo>
                  <a:pt x="1627695" y="419646"/>
                </a:lnTo>
                <a:lnTo>
                  <a:pt x="1620151" y="419646"/>
                </a:lnTo>
                <a:lnTo>
                  <a:pt x="1621307" y="406946"/>
                </a:lnTo>
                <a:lnTo>
                  <a:pt x="1627695" y="406946"/>
                </a:lnTo>
                <a:lnTo>
                  <a:pt x="1663128" y="406946"/>
                </a:lnTo>
                <a:lnTo>
                  <a:pt x="1668360" y="394246"/>
                </a:lnTo>
                <a:lnTo>
                  <a:pt x="1666392" y="406946"/>
                </a:lnTo>
                <a:lnTo>
                  <a:pt x="2282139" y="406946"/>
                </a:lnTo>
                <a:lnTo>
                  <a:pt x="2282139" y="394246"/>
                </a:lnTo>
                <a:lnTo>
                  <a:pt x="2286203" y="394246"/>
                </a:lnTo>
                <a:lnTo>
                  <a:pt x="2286203" y="406946"/>
                </a:lnTo>
                <a:lnTo>
                  <a:pt x="2516213" y="406958"/>
                </a:lnTo>
                <a:lnTo>
                  <a:pt x="2526030" y="406958"/>
                </a:lnTo>
                <a:lnTo>
                  <a:pt x="2524874" y="394258"/>
                </a:lnTo>
                <a:lnTo>
                  <a:pt x="2520810" y="381558"/>
                </a:lnTo>
                <a:lnTo>
                  <a:pt x="2057996" y="381546"/>
                </a:lnTo>
                <a:lnTo>
                  <a:pt x="2145119" y="381546"/>
                </a:lnTo>
                <a:lnTo>
                  <a:pt x="2145677" y="368858"/>
                </a:lnTo>
                <a:lnTo>
                  <a:pt x="2153831" y="381546"/>
                </a:lnTo>
                <a:lnTo>
                  <a:pt x="2520810" y="381558"/>
                </a:lnTo>
                <a:lnTo>
                  <a:pt x="2529052" y="381558"/>
                </a:lnTo>
                <a:lnTo>
                  <a:pt x="2540939" y="368858"/>
                </a:lnTo>
                <a:lnTo>
                  <a:pt x="2551595" y="368858"/>
                </a:lnTo>
                <a:lnTo>
                  <a:pt x="2546947" y="356158"/>
                </a:lnTo>
                <a:lnTo>
                  <a:pt x="2550426" y="343458"/>
                </a:lnTo>
                <a:lnTo>
                  <a:pt x="2552166" y="356158"/>
                </a:lnTo>
                <a:lnTo>
                  <a:pt x="2558554" y="356158"/>
                </a:lnTo>
                <a:lnTo>
                  <a:pt x="2556103" y="343458"/>
                </a:lnTo>
                <a:lnTo>
                  <a:pt x="2563380" y="343458"/>
                </a:lnTo>
                <a:lnTo>
                  <a:pt x="2563203" y="330758"/>
                </a:lnTo>
                <a:lnTo>
                  <a:pt x="2576741" y="330758"/>
                </a:lnTo>
                <a:lnTo>
                  <a:pt x="2580843" y="318058"/>
                </a:lnTo>
                <a:lnTo>
                  <a:pt x="2405265" y="318058"/>
                </a:lnTo>
                <a:lnTo>
                  <a:pt x="2405265" y="356158"/>
                </a:lnTo>
                <a:lnTo>
                  <a:pt x="2395982" y="356158"/>
                </a:lnTo>
                <a:lnTo>
                  <a:pt x="2396553" y="343458"/>
                </a:lnTo>
                <a:lnTo>
                  <a:pt x="2029345" y="343458"/>
                </a:lnTo>
                <a:lnTo>
                  <a:pt x="2029345" y="356158"/>
                </a:lnTo>
                <a:lnTo>
                  <a:pt x="1695653" y="356158"/>
                </a:lnTo>
                <a:lnTo>
                  <a:pt x="1695653" y="381546"/>
                </a:lnTo>
                <a:lnTo>
                  <a:pt x="1686369" y="381546"/>
                </a:lnTo>
                <a:lnTo>
                  <a:pt x="1685785" y="368858"/>
                </a:lnTo>
                <a:lnTo>
                  <a:pt x="1695653" y="381546"/>
                </a:lnTo>
                <a:lnTo>
                  <a:pt x="1695653" y="356158"/>
                </a:lnTo>
                <a:lnTo>
                  <a:pt x="1537728" y="356146"/>
                </a:lnTo>
                <a:lnTo>
                  <a:pt x="1543532" y="368846"/>
                </a:lnTo>
                <a:lnTo>
                  <a:pt x="1539468" y="368846"/>
                </a:lnTo>
                <a:lnTo>
                  <a:pt x="1531302" y="356146"/>
                </a:lnTo>
                <a:lnTo>
                  <a:pt x="1534299" y="343446"/>
                </a:lnTo>
                <a:lnTo>
                  <a:pt x="1543939" y="330746"/>
                </a:lnTo>
                <a:lnTo>
                  <a:pt x="1551609" y="330746"/>
                </a:lnTo>
                <a:lnTo>
                  <a:pt x="1548180" y="343446"/>
                </a:lnTo>
                <a:lnTo>
                  <a:pt x="1549869" y="356146"/>
                </a:lnTo>
                <a:lnTo>
                  <a:pt x="2029345" y="356158"/>
                </a:lnTo>
                <a:lnTo>
                  <a:pt x="2029345" y="343458"/>
                </a:lnTo>
                <a:lnTo>
                  <a:pt x="1902383" y="343446"/>
                </a:lnTo>
                <a:lnTo>
                  <a:pt x="1906447" y="330746"/>
                </a:lnTo>
                <a:lnTo>
                  <a:pt x="1913420" y="330746"/>
                </a:lnTo>
                <a:lnTo>
                  <a:pt x="1915744" y="343446"/>
                </a:lnTo>
                <a:lnTo>
                  <a:pt x="2151507" y="343446"/>
                </a:lnTo>
                <a:lnTo>
                  <a:pt x="2151507" y="330758"/>
                </a:lnTo>
                <a:lnTo>
                  <a:pt x="2154974" y="330758"/>
                </a:lnTo>
                <a:lnTo>
                  <a:pt x="2151507" y="343446"/>
                </a:lnTo>
                <a:lnTo>
                  <a:pt x="2161959" y="343446"/>
                </a:lnTo>
                <a:lnTo>
                  <a:pt x="2154986" y="330758"/>
                </a:lnTo>
                <a:lnTo>
                  <a:pt x="2159635" y="330758"/>
                </a:lnTo>
                <a:lnTo>
                  <a:pt x="2161959" y="343446"/>
                </a:lnTo>
                <a:lnTo>
                  <a:pt x="2242108" y="343446"/>
                </a:lnTo>
                <a:lnTo>
                  <a:pt x="2242680" y="330758"/>
                </a:lnTo>
                <a:lnTo>
                  <a:pt x="2247912" y="330758"/>
                </a:lnTo>
                <a:lnTo>
                  <a:pt x="2249665" y="343446"/>
                </a:lnTo>
                <a:lnTo>
                  <a:pt x="2396553" y="343458"/>
                </a:lnTo>
                <a:lnTo>
                  <a:pt x="2404110" y="343458"/>
                </a:lnTo>
                <a:lnTo>
                  <a:pt x="2405265" y="356158"/>
                </a:lnTo>
                <a:lnTo>
                  <a:pt x="2405265" y="318058"/>
                </a:lnTo>
                <a:lnTo>
                  <a:pt x="2076843" y="318046"/>
                </a:lnTo>
                <a:lnTo>
                  <a:pt x="2078316" y="330746"/>
                </a:lnTo>
                <a:lnTo>
                  <a:pt x="2072601" y="330746"/>
                </a:lnTo>
                <a:lnTo>
                  <a:pt x="2073529" y="318046"/>
                </a:lnTo>
                <a:lnTo>
                  <a:pt x="2076843" y="318046"/>
                </a:lnTo>
                <a:lnTo>
                  <a:pt x="2126526" y="318046"/>
                </a:lnTo>
                <a:lnTo>
                  <a:pt x="2125942" y="305358"/>
                </a:lnTo>
                <a:lnTo>
                  <a:pt x="2131758" y="305358"/>
                </a:lnTo>
                <a:lnTo>
                  <a:pt x="2132914" y="318046"/>
                </a:lnTo>
                <a:lnTo>
                  <a:pt x="2580843" y="318058"/>
                </a:lnTo>
                <a:lnTo>
                  <a:pt x="2583548" y="318058"/>
                </a:lnTo>
                <a:lnTo>
                  <a:pt x="2592832" y="305358"/>
                </a:lnTo>
                <a:close/>
              </a:path>
              <a:path w="2703195" h="1283335">
                <a:moveTo>
                  <a:pt x="2695968" y="31394"/>
                </a:moveTo>
                <a:lnTo>
                  <a:pt x="2694470" y="25958"/>
                </a:lnTo>
                <a:lnTo>
                  <a:pt x="2693886" y="29133"/>
                </a:lnTo>
                <a:lnTo>
                  <a:pt x="2695968" y="31394"/>
                </a:lnTo>
                <a:close/>
              </a:path>
              <a:path w="2703195" h="1283335">
                <a:moveTo>
                  <a:pt x="2696210" y="51358"/>
                </a:moveTo>
                <a:lnTo>
                  <a:pt x="2693886" y="51358"/>
                </a:lnTo>
                <a:lnTo>
                  <a:pt x="2696210" y="64058"/>
                </a:lnTo>
                <a:lnTo>
                  <a:pt x="2696210" y="51358"/>
                </a:lnTo>
                <a:close/>
              </a:path>
              <a:path w="2703195" h="1283335">
                <a:moveTo>
                  <a:pt x="2699931" y="49834"/>
                </a:moveTo>
                <a:lnTo>
                  <a:pt x="2697378" y="38658"/>
                </a:lnTo>
                <a:lnTo>
                  <a:pt x="2692146" y="38658"/>
                </a:lnTo>
                <a:lnTo>
                  <a:pt x="2693886" y="29133"/>
                </a:lnTo>
                <a:lnTo>
                  <a:pt x="2690990" y="25958"/>
                </a:lnTo>
                <a:lnTo>
                  <a:pt x="2694470" y="25958"/>
                </a:lnTo>
                <a:lnTo>
                  <a:pt x="2698839" y="25958"/>
                </a:lnTo>
                <a:lnTo>
                  <a:pt x="2695270" y="13258"/>
                </a:lnTo>
                <a:lnTo>
                  <a:pt x="2624772" y="13258"/>
                </a:lnTo>
                <a:lnTo>
                  <a:pt x="2624772" y="51358"/>
                </a:lnTo>
                <a:lnTo>
                  <a:pt x="2618968" y="51358"/>
                </a:lnTo>
                <a:lnTo>
                  <a:pt x="2616060" y="38658"/>
                </a:lnTo>
                <a:lnTo>
                  <a:pt x="2616644" y="38658"/>
                </a:lnTo>
                <a:lnTo>
                  <a:pt x="2620708" y="25958"/>
                </a:lnTo>
                <a:lnTo>
                  <a:pt x="2624188" y="38658"/>
                </a:lnTo>
                <a:lnTo>
                  <a:pt x="2623032" y="38658"/>
                </a:lnTo>
                <a:lnTo>
                  <a:pt x="2624772" y="51358"/>
                </a:lnTo>
                <a:lnTo>
                  <a:pt x="2624772" y="13258"/>
                </a:lnTo>
                <a:lnTo>
                  <a:pt x="2339060" y="13258"/>
                </a:lnTo>
                <a:lnTo>
                  <a:pt x="2339060" y="51358"/>
                </a:lnTo>
                <a:lnTo>
                  <a:pt x="2339060" y="64058"/>
                </a:lnTo>
                <a:lnTo>
                  <a:pt x="2338476" y="64058"/>
                </a:lnTo>
                <a:lnTo>
                  <a:pt x="2338476" y="51358"/>
                </a:lnTo>
                <a:lnTo>
                  <a:pt x="2339060" y="51358"/>
                </a:lnTo>
                <a:lnTo>
                  <a:pt x="2339060" y="13258"/>
                </a:lnTo>
                <a:lnTo>
                  <a:pt x="2337308" y="13258"/>
                </a:lnTo>
                <a:lnTo>
                  <a:pt x="2337308" y="51358"/>
                </a:lnTo>
                <a:lnTo>
                  <a:pt x="2335568" y="51358"/>
                </a:lnTo>
                <a:lnTo>
                  <a:pt x="2336152" y="38658"/>
                </a:lnTo>
                <a:lnTo>
                  <a:pt x="2113750" y="38646"/>
                </a:lnTo>
                <a:lnTo>
                  <a:pt x="2110841" y="51346"/>
                </a:lnTo>
                <a:lnTo>
                  <a:pt x="2265261" y="51358"/>
                </a:lnTo>
                <a:lnTo>
                  <a:pt x="2104453" y="51346"/>
                </a:lnTo>
                <a:lnTo>
                  <a:pt x="2103869" y="38646"/>
                </a:lnTo>
                <a:lnTo>
                  <a:pt x="2113750" y="38646"/>
                </a:lnTo>
                <a:lnTo>
                  <a:pt x="2252561" y="38646"/>
                </a:lnTo>
                <a:lnTo>
                  <a:pt x="2252561" y="25958"/>
                </a:lnTo>
                <a:lnTo>
                  <a:pt x="2257780" y="25958"/>
                </a:lnTo>
                <a:lnTo>
                  <a:pt x="2252561" y="38646"/>
                </a:lnTo>
                <a:lnTo>
                  <a:pt x="2336152" y="38658"/>
                </a:lnTo>
                <a:lnTo>
                  <a:pt x="2336736" y="38658"/>
                </a:lnTo>
                <a:lnTo>
                  <a:pt x="2337308" y="51358"/>
                </a:lnTo>
                <a:lnTo>
                  <a:pt x="2337308" y="13258"/>
                </a:lnTo>
                <a:lnTo>
                  <a:pt x="2054199" y="13258"/>
                </a:lnTo>
                <a:lnTo>
                  <a:pt x="2054199" y="25958"/>
                </a:lnTo>
                <a:lnTo>
                  <a:pt x="2052358" y="38646"/>
                </a:lnTo>
                <a:lnTo>
                  <a:pt x="2053336" y="25958"/>
                </a:lnTo>
                <a:lnTo>
                  <a:pt x="2054199" y="25958"/>
                </a:lnTo>
                <a:lnTo>
                  <a:pt x="2054199" y="13258"/>
                </a:lnTo>
                <a:lnTo>
                  <a:pt x="1972081" y="13246"/>
                </a:lnTo>
                <a:lnTo>
                  <a:pt x="1973821" y="25946"/>
                </a:lnTo>
                <a:lnTo>
                  <a:pt x="1978469" y="25958"/>
                </a:lnTo>
                <a:lnTo>
                  <a:pt x="1981949" y="38646"/>
                </a:lnTo>
                <a:lnTo>
                  <a:pt x="1981365" y="38646"/>
                </a:lnTo>
                <a:lnTo>
                  <a:pt x="1982533" y="51346"/>
                </a:lnTo>
                <a:lnTo>
                  <a:pt x="2007057" y="51346"/>
                </a:lnTo>
                <a:lnTo>
                  <a:pt x="2013242" y="38646"/>
                </a:lnTo>
                <a:lnTo>
                  <a:pt x="2021497" y="38646"/>
                </a:lnTo>
                <a:lnTo>
                  <a:pt x="2031326" y="51346"/>
                </a:lnTo>
                <a:lnTo>
                  <a:pt x="2029167" y="64046"/>
                </a:lnTo>
                <a:lnTo>
                  <a:pt x="2021598" y="64046"/>
                </a:lnTo>
                <a:lnTo>
                  <a:pt x="2019122" y="76746"/>
                </a:lnTo>
                <a:lnTo>
                  <a:pt x="2027250" y="76746"/>
                </a:lnTo>
                <a:lnTo>
                  <a:pt x="2159635" y="76746"/>
                </a:lnTo>
                <a:lnTo>
                  <a:pt x="2159584" y="64058"/>
                </a:lnTo>
                <a:lnTo>
                  <a:pt x="2171814" y="64058"/>
                </a:lnTo>
                <a:lnTo>
                  <a:pt x="2170087" y="76746"/>
                </a:lnTo>
                <a:lnTo>
                  <a:pt x="2583535" y="76758"/>
                </a:lnTo>
                <a:lnTo>
                  <a:pt x="2587599" y="76758"/>
                </a:lnTo>
                <a:lnTo>
                  <a:pt x="2587599" y="89458"/>
                </a:lnTo>
                <a:lnTo>
                  <a:pt x="2583535" y="89458"/>
                </a:lnTo>
                <a:lnTo>
                  <a:pt x="2583535" y="76758"/>
                </a:lnTo>
                <a:lnTo>
                  <a:pt x="2581795" y="76758"/>
                </a:lnTo>
                <a:lnTo>
                  <a:pt x="2581795" y="178358"/>
                </a:lnTo>
                <a:lnTo>
                  <a:pt x="2577147" y="191058"/>
                </a:lnTo>
                <a:lnTo>
                  <a:pt x="2570975" y="191058"/>
                </a:lnTo>
                <a:lnTo>
                  <a:pt x="2570975" y="203758"/>
                </a:lnTo>
                <a:lnTo>
                  <a:pt x="2570454" y="216458"/>
                </a:lnTo>
                <a:lnTo>
                  <a:pt x="2567267" y="203758"/>
                </a:lnTo>
                <a:lnTo>
                  <a:pt x="2570975" y="203758"/>
                </a:lnTo>
                <a:lnTo>
                  <a:pt x="2570975" y="191058"/>
                </a:lnTo>
                <a:lnTo>
                  <a:pt x="2565133" y="191058"/>
                </a:lnTo>
                <a:lnTo>
                  <a:pt x="2564663" y="178358"/>
                </a:lnTo>
                <a:lnTo>
                  <a:pt x="2581795" y="178358"/>
                </a:lnTo>
                <a:lnTo>
                  <a:pt x="2581795" y="76758"/>
                </a:lnTo>
                <a:lnTo>
                  <a:pt x="2524874" y="76758"/>
                </a:lnTo>
                <a:lnTo>
                  <a:pt x="2524874" y="114858"/>
                </a:lnTo>
                <a:lnTo>
                  <a:pt x="2523706" y="127558"/>
                </a:lnTo>
                <a:lnTo>
                  <a:pt x="2523134" y="127558"/>
                </a:lnTo>
                <a:lnTo>
                  <a:pt x="2523134" y="152958"/>
                </a:lnTo>
                <a:lnTo>
                  <a:pt x="2521381" y="165658"/>
                </a:lnTo>
                <a:lnTo>
                  <a:pt x="2520797" y="165658"/>
                </a:lnTo>
                <a:lnTo>
                  <a:pt x="2520797" y="178358"/>
                </a:lnTo>
                <a:lnTo>
                  <a:pt x="2517356" y="178358"/>
                </a:lnTo>
                <a:lnTo>
                  <a:pt x="2515781" y="170459"/>
                </a:lnTo>
                <a:lnTo>
                  <a:pt x="2520797" y="178358"/>
                </a:lnTo>
                <a:lnTo>
                  <a:pt x="2520797" y="165658"/>
                </a:lnTo>
                <a:lnTo>
                  <a:pt x="2514828" y="165658"/>
                </a:lnTo>
                <a:lnTo>
                  <a:pt x="2512720" y="165658"/>
                </a:lnTo>
                <a:lnTo>
                  <a:pt x="2515044" y="152958"/>
                </a:lnTo>
                <a:lnTo>
                  <a:pt x="2523134" y="152958"/>
                </a:lnTo>
                <a:lnTo>
                  <a:pt x="2523134" y="127558"/>
                </a:lnTo>
                <a:lnTo>
                  <a:pt x="2512720" y="127558"/>
                </a:lnTo>
                <a:lnTo>
                  <a:pt x="2513888" y="114858"/>
                </a:lnTo>
                <a:lnTo>
                  <a:pt x="2524874" y="114858"/>
                </a:lnTo>
                <a:lnTo>
                  <a:pt x="2524874" y="76758"/>
                </a:lnTo>
                <a:lnTo>
                  <a:pt x="2465667" y="76758"/>
                </a:lnTo>
                <a:lnTo>
                  <a:pt x="2465667" y="140258"/>
                </a:lnTo>
                <a:lnTo>
                  <a:pt x="2450579" y="140258"/>
                </a:lnTo>
                <a:lnTo>
                  <a:pt x="2455799" y="127558"/>
                </a:lnTo>
                <a:lnTo>
                  <a:pt x="2433142" y="127558"/>
                </a:lnTo>
                <a:lnTo>
                  <a:pt x="2433142" y="203758"/>
                </a:lnTo>
                <a:lnTo>
                  <a:pt x="2425014" y="203758"/>
                </a:lnTo>
                <a:lnTo>
                  <a:pt x="2425014" y="191058"/>
                </a:lnTo>
                <a:lnTo>
                  <a:pt x="2433142" y="203758"/>
                </a:lnTo>
                <a:lnTo>
                  <a:pt x="2433142" y="127558"/>
                </a:lnTo>
                <a:lnTo>
                  <a:pt x="2068563" y="127546"/>
                </a:lnTo>
                <a:lnTo>
                  <a:pt x="2070188" y="140246"/>
                </a:lnTo>
                <a:lnTo>
                  <a:pt x="2062632" y="140246"/>
                </a:lnTo>
                <a:lnTo>
                  <a:pt x="2059736" y="127546"/>
                </a:lnTo>
                <a:lnTo>
                  <a:pt x="2066112" y="114858"/>
                </a:lnTo>
                <a:lnTo>
                  <a:pt x="2071928" y="127546"/>
                </a:lnTo>
                <a:lnTo>
                  <a:pt x="2455799" y="127558"/>
                </a:lnTo>
                <a:lnTo>
                  <a:pt x="2465667" y="140258"/>
                </a:lnTo>
                <a:lnTo>
                  <a:pt x="2465667" y="76758"/>
                </a:lnTo>
                <a:lnTo>
                  <a:pt x="2027250" y="76746"/>
                </a:lnTo>
                <a:lnTo>
                  <a:pt x="2025510" y="89446"/>
                </a:lnTo>
                <a:lnTo>
                  <a:pt x="2235327" y="89458"/>
                </a:lnTo>
                <a:lnTo>
                  <a:pt x="1974405" y="89458"/>
                </a:lnTo>
                <a:lnTo>
                  <a:pt x="1974405" y="127546"/>
                </a:lnTo>
                <a:lnTo>
                  <a:pt x="1968017" y="127546"/>
                </a:lnTo>
                <a:lnTo>
                  <a:pt x="1966849" y="114846"/>
                </a:lnTo>
                <a:lnTo>
                  <a:pt x="1973821" y="114858"/>
                </a:lnTo>
                <a:lnTo>
                  <a:pt x="1974405" y="127546"/>
                </a:lnTo>
                <a:lnTo>
                  <a:pt x="1974405" y="89458"/>
                </a:lnTo>
                <a:lnTo>
                  <a:pt x="1970913" y="89446"/>
                </a:lnTo>
                <a:lnTo>
                  <a:pt x="1967763" y="102146"/>
                </a:lnTo>
                <a:lnTo>
                  <a:pt x="1966125" y="114846"/>
                </a:lnTo>
                <a:lnTo>
                  <a:pt x="1964702" y="127546"/>
                </a:lnTo>
                <a:lnTo>
                  <a:pt x="1962200" y="140246"/>
                </a:lnTo>
                <a:lnTo>
                  <a:pt x="1969681" y="140246"/>
                </a:lnTo>
                <a:lnTo>
                  <a:pt x="1971433" y="152946"/>
                </a:lnTo>
                <a:lnTo>
                  <a:pt x="1971217" y="152946"/>
                </a:lnTo>
                <a:lnTo>
                  <a:pt x="1962810" y="165646"/>
                </a:lnTo>
                <a:lnTo>
                  <a:pt x="1958721" y="178346"/>
                </a:lnTo>
                <a:lnTo>
                  <a:pt x="1965693" y="178346"/>
                </a:lnTo>
                <a:lnTo>
                  <a:pt x="1962785" y="191046"/>
                </a:lnTo>
                <a:lnTo>
                  <a:pt x="2259533" y="191046"/>
                </a:lnTo>
                <a:lnTo>
                  <a:pt x="2240648" y="178346"/>
                </a:lnTo>
                <a:lnTo>
                  <a:pt x="2241753" y="152946"/>
                </a:lnTo>
                <a:lnTo>
                  <a:pt x="2255355" y="140258"/>
                </a:lnTo>
                <a:lnTo>
                  <a:pt x="2264702" y="152946"/>
                </a:lnTo>
                <a:lnTo>
                  <a:pt x="2255469" y="152946"/>
                </a:lnTo>
                <a:lnTo>
                  <a:pt x="2254008" y="165646"/>
                </a:lnTo>
                <a:lnTo>
                  <a:pt x="2255545" y="165646"/>
                </a:lnTo>
                <a:lnTo>
                  <a:pt x="2261108" y="178346"/>
                </a:lnTo>
                <a:lnTo>
                  <a:pt x="2262428" y="178358"/>
                </a:lnTo>
                <a:lnTo>
                  <a:pt x="2259533" y="191046"/>
                </a:lnTo>
                <a:lnTo>
                  <a:pt x="2267661" y="191046"/>
                </a:lnTo>
                <a:lnTo>
                  <a:pt x="2265337" y="178358"/>
                </a:lnTo>
                <a:lnTo>
                  <a:pt x="2274036" y="178358"/>
                </a:lnTo>
                <a:lnTo>
                  <a:pt x="2273477" y="191046"/>
                </a:lnTo>
                <a:lnTo>
                  <a:pt x="2343124" y="191058"/>
                </a:lnTo>
                <a:lnTo>
                  <a:pt x="2354745" y="191058"/>
                </a:lnTo>
                <a:lnTo>
                  <a:pt x="2357628" y="203758"/>
                </a:lnTo>
                <a:lnTo>
                  <a:pt x="2341956" y="203758"/>
                </a:lnTo>
                <a:lnTo>
                  <a:pt x="2343124" y="191058"/>
                </a:lnTo>
                <a:lnTo>
                  <a:pt x="1960460" y="191046"/>
                </a:lnTo>
                <a:lnTo>
                  <a:pt x="1964524" y="203746"/>
                </a:lnTo>
                <a:lnTo>
                  <a:pt x="1991614" y="203758"/>
                </a:lnTo>
                <a:lnTo>
                  <a:pt x="1947100" y="203746"/>
                </a:lnTo>
                <a:lnTo>
                  <a:pt x="1944573" y="216446"/>
                </a:lnTo>
                <a:lnTo>
                  <a:pt x="1942960" y="229146"/>
                </a:lnTo>
                <a:lnTo>
                  <a:pt x="1942122" y="241846"/>
                </a:lnTo>
                <a:lnTo>
                  <a:pt x="1941880" y="254546"/>
                </a:lnTo>
                <a:lnTo>
                  <a:pt x="1946516" y="254546"/>
                </a:lnTo>
                <a:lnTo>
                  <a:pt x="1948840" y="241846"/>
                </a:lnTo>
                <a:lnTo>
                  <a:pt x="1951748" y="254546"/>
                </a:lnTo>
                <a:lnTo>
                  <a:pt x="2011578" y="254546"/>
                </a:lnTo>
                <a:lnTo>
                  <a:pt x="2012721" y="241858"/>
                </a:lnTo>
                <a:lnTo>
                  <a:pt x="2019706" y="241858"/>
                </a:lnTo>
                <a:lnTo>
                  <a:pt x="2020849" y="241858"/>
                </a:lnTo>
                <a:lnTo>
                  <a:pt x="2020290" y="248196"/>
                </a:lnTo>
                <a:lnTo>
                  <a:pt x="2020862" y="254546"/>
                </a:lnTo>
                <a:lnTo>
                  <a:pt x="2607043" y="254558"/>
                </a:lnTo>
                <a:lnTo>
                  <a:pt x="1940128" y="254546"/>
                </a:lnTo>
                <a:lnTo>
                  <a:pt x="1940064" y="267246"/>
                </a:lnTo>
                <a:lnTo>
                  <a:pt x="2387841" y="267258"/>
                </a:lnTo>
                <a:lnTo>
                  <a:pt x="2391333" y="267258"/>
                </a:lnTo>
                <a:lnTo>
                  <a:pt x="2391333" y="279958"/>
                </a:lnTo>
                <a:lnTo>
                  <a:pt x="2387841" y="279958"/>
                </a:lnTo>
                <a:lnTo>
                  <a:pt x="2387841" y="267258"/>
                </a:lnTo>
                <a:lnTo>
                  <a:pt x="1936940" y="267246"/>
                </a:lnTo>
                <a:lnTo>
                  <a:pt x="1931644" y="279946"/>
                </a:lnTo>
                <a:lnTo>
                  <a:pt x="2245779" y="279958"/>
                </a:lnTo>
                <a:lnTo>
                  <a:pt x="1474990" y="279946"/>
                </a:lnTo>
                <a:lnTo>
                  <a:pt x="1486611" y="292646"/>
                </a:lnTo>
                <a:lnTo>
                  <a:pt x="2585923" y="292658"/>
                </a:lnTo>
                <a:lnTo>
                  <a:pt x="2589415" y="292658"/>
                </a:lnTo>
                <a:lnTo>
                  <a:pt x="2594330" y="279958"/>
                </a:lnTo>
                <a:lnTo>
                  <a:pt x="2606738" y="279958"/>
                </a:lnTo>
                <a:lnTo>
                  <a:pt x="2613368" y="267258"/>
                </a:lnTo>
                <a:lnTo>
                  <a:pt x="2619895" y="267258"/>
                </a:lnTo>
                <a:lnTo>
                  <a:pt x="2625928" y="254558"/>
                </a:lnTo>
                <a:lnTo>
                  <a:pt x="2623642" y="254558"/>
                </a:lnTo>
                <a:lnTo>
                  <a:pt x="2615476" y="241858"/>
                </a:lnTo>
                <a:lnTo>
                  <a:pt x="2621864" y="241858"/>
                </a:lnTo>
                <a:lnTo>
                  <a:pt x="2625356" y="229158"/>
                </a:lnTo>
                <a:lnTo>
                  <a:pt x="1969757" y="229146"/>
                </a:lnTo>
                <a:lnTo>
                  <a:pt x="1968588" y="241846"/>
                </a:lnTo>
                <a:lnTo>
                  <a:pt x="1955888" y="241846"/>
                </a:lnTo>
                <a:lnTo>
                  <a:pt x="1958289" y="216446"/>
                </a:lnTo>
                <a:lnTo>
                  <a:pt x="1972221" y="216458"/>
                </a:lnTo>
                <a:lnTo>
                  <a:pt x="1986597" y="229146"/>
                </a:lnTo>
                <a:lnTo>
                  <a:pt x="2625356" y="229158"/>
                </a:lnTo>
                <a:lnTo>
                  <a:pt x="2629420" y="229158"/>
                </a:lnTo>
                <a:lnTo>
                  <a:pt x="2636393" y="216458"/>
                </a:lnTo>
                <a:lnTo>
                  <a:pt x="2634069" y="203758"/>
                </a:lnTo>
                <a:lnTo>
                  <a:pt x="2648585" y="203758"/>
                </a:lnTo>
                <a:lnTo>
                  <a:pt x="2644521" y="191058"/>
                </a:lnTo>
                <a:lnTo>
                  <a:pt x="2650909" y="191058"/>
                </a:lnTo>
                <a:lnTo>
                  <a:pt x="2656713" y="178358"/>
                </a:lnTo>
                <a:lnTo>
                  <a:pt x="2654389" y="178358"/>
                </a:lnTo>
                <a:lnTo>
                  <a:pt x="2647429" y="165658"/>
                </a:lnTo>
                <a:lnTo>
                  <a:pt x="2654033" y="165658"/>
                </a:lnTo>
                <a:lnTo>
                  <a:pt x="2654897" y="152958"/>
                </a:lnTo>
                <a:lnTo>
                  <a:pt x="2662809" y="152958"/>
                </a:lnTo>
                <a:lnTo>
                  <a:pt x="2659621" y="140258"/>
                </a:lnTo>
                <a:lnTo>
                  <a:pt x="2663685" y="152958"/>
                </a:lnTo>
                <a:lnTo>
                  <a:pt x="2665425" y="140258"/>
                </a:lnTo>
                <a:lnTo>
                  <a:pt x="2671813" y="152958"/>
                </a:lnTo>
                <a:lnTo>
                  <a:pt x="2672981" y="140258"/>
                </a:lnTo>
                <a:lnTo>
                  <a:pt x="2671114" y="140258"/>
                </a:lnTo>
                <a:lnTo>
                  <a:pt x="2669717" y="127558"/>
                </a:lnTo>
                <a:lnTo>
                  <a:pt x="2679369" y="127558"/>
                </a:lnTo>
                <a:lnTo>
                  <a:pt x="2676753" y="114858"/>
                </a:lnTo>
                <a:lnTo>
                  <a:pt x="2675013" y="102158"/>
                </a:lnTo>
                <a:lnTo>
                  <a:pt x="2674137" y="102158"/>
                </a:lnTo>
                <a:lnTo>
                  <a:pt x="2674137" y="89458"/>
                </a:lnTo>
                <a:lnTo>
                  <a:pt x="2680563" y="89458"/>
                </a:lnTo>
                <a:lnTo>
                  <a:pt x="2680678" y="102158"/>
                </a:lnTo>
                <a:lnTo>
                  <a:pt x="2684792" y="102158"/>
                </a:lnTo>
                <a:lnTo>
                  <a:pt x="2680970" y="89458"/>
                </a:lnTo>
                <a:lnTo>
                  <a:pt x="2679103" y="76758"/>
                </a:lnTo>
                <a:lnTo>
                  <a:pt x="2690368" y="76758"/>
                </a:lnTo>
                <a:lnTo>
                  <a:pt x="2692730" y="64058"/>
                </a:lnTo>
                <a:lnTo>
                  <a:pt x="2694648" y="64058"/>
                </a:lnTo>
                <a:lnTo>
                  <a:pt x="2693314" y="51358"/>
                </a:lnTo>
                <a:lnTo>
                  <a:pt x="2679230" y="51358"/>
                </a:lnTo>
                <a:lnTo>
                  <a:pt x="2673629" y="38658"/>
                </a:lnTo>
                <a:lnTo>
                  <a:pt x="2688844" y="38658"/>
                </a:lnTo>
                <a:lnTo>
                  <a:pt x="2699931" y="49834"/>
                </a:lnTo>
                <a:close/>
              </a:path>
              <a:path w="2703195" h="1283335">
                <a:moveTo>
                  <a:pt x="2701442" y="51358"/>
                </a:moveTo>
                <a:lnTo>
                  <a:pt x="2699931" y="49834"/>
                </a:lnTo>
                <a:lnTo>
                  <a:pt x="2700274" y="51358"/>
                </a:lnTo>
                <a:lnTo>
                  <a:pt x="2701442" y="51358"/>
                </a:lnTo>
                <a:close/>
              </a:path>
              <a:path w="2703195" h="1283335">
                <a:moveTo>
                  <a:pt x="2702598" y="38658"/>
                </a:moveTo>
                <a:lnTo>
                  <a:pt x="2695968" y="31394"/>
                </a:lnTo>
                <a:lnTo>
                  <a:pt x="2697950" y="38658"/>
                </a:lnTo>
                <a:lnTo>
                  <a:pt x="2702598" y="51358"/>
                </a:lnTo>
                <a:lnTo>
                  <a:pt x="2700858" y="38658"/>
                </a:lnTo>
                <a:lnTo>
                  <a:pt x="2702598" y="3865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7360678" y="3177372"/>
            <a:ext cx="927735" cy="1874520"/>
          </a:xfrm>
          <a:custGeom>
            <a:avLst/>
            <a:gdLst/>
            <a:ahLst/>
            <a:cxnLst/>
            <a:rect l="l" t="t" r="r" b="b"/>
            <a:pathLst>
              <a:path w="927734" h="1874520">
                <a:moveTo>
                  <a:pt x="927322" y="0"/>
                </a:moveTo>
                <a:lnTo>
                  <a:pt x="724927" y="43666"/>
                </a:lnTo>
                <a:lnTo>
                  <a:pt x="684736" y="63251"/>
                </a:lnTo>
                <a:lnTo>
                  <a:pt x="655449" y="98094"/>
                </a:lnTo>
                <a:lnTo>
                  <a:pt x="640743" y="141236"/>
                </a:lnTo>
                <a:lnTo>
                  <a:pt x="644300" y="185716"/>
                </a:lnTo>
                <a:lnTo>
                  <a:pt x="664334" y="227765"/>
                </a:lnTo>
                <a:lnTo>
                  <a:pt x="696475" y="256563"/>
                </a:lnTo>
                <a:lnTo>
                  <a:pt x="737313" y="270639"/>
                </a:lnTo>
                <a:lnTo>
                  <a:pt x="783435" y="268519"/>
                </a:lnTo>
                <a:lnTo>
                  <a:pt x="927322" y="237271"/>
                </a:lnTo>
                <a:lnTo>
                  <a:pt x="927322" y="0"/>
                </a:lnTo>
                <a:close/>
              </a:path>
              <a:path w="927734" h="1874520">
                <a:moveTo>
                  <a:pt x="927322" y="373096"/>
                </a:moveTo>
                <a:lnTo>
                  <a:pt x="151264" y="539772"/>
                </a:lnTo>
                <a:lnTo>
                  <a:pt x="113548" y="557115"/>
                </a:lnTo>
                <a:lnTo>
                  <a:pt x="86067" y="587508"/>
                </a:lnTo>
                <a:lnTo>
                  <a:pt x="70492" y="625798"/>
                </a:lnTo>
                <a:lnTo>
                  <a:pt x="68496" y="666832"/>
                </a:lnTo>
                <a:lnTo>
                  <a:pt x="81407" y="706549"/>
                </a:lnTo>
                <a:lnTo>
                  <a:pt x="106491" y="738303"/>
                </a:lnTo>
                <a:lnTo>
                  <a:pt x="140940" y="759484"/>
                </a:lnTo>
                <a:lnTo>
                  <a:pt x="181945" y="767481"/>
                </a:lnTo>
                <a:lnTo>
                  <a:pt x="927322" y="770341"/>
                </a:lnTo>
                <a:lnTo>
                  <a:pt x="927322" y="761056"/>
                </a:lnTo>
                <a:lnTo>
                  <a:pt x="214766" y="761056"/>
                </a:lnTo>
                <a:lnTo>
                  <a:pt x="184085" y="534061"/>
                </a:lnTo>
                <a:lnTo>
                  <a:pt x="927322" y="534061"/>
                </a:lnTo>
                <a:lnTo>
                  <a:pt x="927322" y="373096"/>
                </a:lnTo>
                <a:close/>
              </a:path>
              <a:path w="927734" h="1874520">
                <a:moveTo>
                  <a:pt x="927322" y="608090"/>
                </a:moveTo>
                <a:lnTo>
                  <a:pt x="214766" y="761056"/>
                </a:lnTo>
                <a:lnTo>
                  <a:pt x="927322" y="761056"/>
                </a:lnTo>
                <a:lnTo>
                  <a:pt x="927322" y="608090"/>
                </a:lnTo>
                <a:close/>
              </a:path>
              <a:path w="927734" h="1874520">
                <a:moveTo>
                  <a:pt x="927322" y="534061"/>
                </a:moveTo>
                <a:lnTo>
                  <a:pt x="184085" y="534061"/>
                </a:lnTo>
                <a:lnTo>
                  <a:pt x="927322" y="537230"/>
                </a:lnTo>
                <a:lnTo>
                  <a:pt x="927322" y="534061"/>
                </a:lnTo>
                <a:close/>
              </a:path>
              <a:path w="927734" h="1874520">
                <a:moveTo>
                  <a:pt x="927322" y="888139"/>
                </a:moveTo>
                <a:lnTo>
                  <a:pt x="693967" y="933772"/>
                </a:lnTo>
                <a:lnTo>
                  <a:pt x="490082" y="978000"/>
                </a:lnTo>
                <a:lnTo>
                  <a:pt x="287095" y="1026074"/>
                </a:lnTo>
                <a:lnTo>
                  <a:pt x="84907" y="1077993"/>
                </a:lnTo>
                <a:lnTo>
                  <a:pt x="23991" y="1119752"/>
                </a:lnTo>
                <a:lnTo>
                  <a:pt x="0" y="1189349"/>
                </a:lnTo>
                <a:lnTo>
                  <a:pt x="7045" y="1225420"/>
                </a:lnTo>
                <a:lnTo>
                  <a:pt x="24259" y="1259482"/>
                </a:lnTo>
                <a:lnTo>
                  <a:pt x="84907" y="1300706"/>
                </a:lnTo>
                <a:lnTo>
                  <a:pt x="134562" y="1308885"/>
                </a:lnTo>
                <a:lnTo>
                  <a:pt x="927322" y="1431174"/>
                </a:lnTo>
                <a:lnTo>
                  <a:pt x="927322" y="1299278"/>
                </a:lnTo>
                <a:lnTo>
                  <a:pt x="146983" y="1299278"/>
                </a:lnTo>
                <a:lnTo>
                  <a:pt x="146983" y="1076566"/>
                </a:lnTo>
                <a:lnTo>
                  <a:pt x="927322" y="1076566"/>
                </a:lnTo>
                <a:lnTo>
                  <a:pt x="927322" y="888139"/>
                </a:lnTo>
                <a:close/>
              </a:path>
              <a:path w="927734" h="1874520">
                <a:moveTo>
                  <a:pt x="146983" y="1076566"/>
                </a:moveTo>
                <a:lnTo>
                  <a:pt x="146983" y="1299278"/>
                </a:lnTo>
                <a:lnTo>
                  <a:pt x="295750" y="1260604"/>
                </a:lnTo>
                <a:lnTo>
                  <a:pt x="445082" y="1224184"/>
                </a:lnTo>
                <a:lnTo>
                  <a:pt x="644980" y="1178979"/>
                </a:lnTo>
                <a:lnTo>
                  <a:pt x="708130" y="1165523"/>
                </a:lnTo>
                <a:lnTo>
                  <a:pt x="146983" y="1076566"/>
                </a:lnTo>
                <a:close/>
              </a:path>
              <a:path w="927734" h="1874520">
                <a:moveTo>
                  <a:pt x="708130" y="1165523"/>
                </a:moveTo>
                <a:lnTo>
                  <a:pt x="644980" y="1178979"/>
                </a:lnTo>
                <a:lnTo>
                  <a:pt x="445082" y="1224184"/>
                </a:lnTo>
                <a:lnTo>
                  <a:pt x="295750" y="1260604"/>
                </a:lnTo>
                <a:lnTo>
                  <a:pt x="146983" y="1299278"/>
                </a:lnTo>
                <a:lnTo>
                  <a:pt x="927322" y="1299278"/>
                </a:lnTo>
                <a:lnTo>
                  <a:pt x="927322" y="1198131"/>
                </a:lnTo>
                <a:lnTo>
                  <a:pt x="708130" y="1165523"/>
                </a:lnTo>
                <a:close/>
              </a:path>
              <a:path w="927734" h="1874520">
                <a:moveTo>
                  <a:pt x="927322" y="1076566"/>
                </a:moveTo>
                <a:lnTo>
                  <a:pt x="146983" y="1076566"/>
                </a:lnTo>
                <a:lnTo>
                  <a:pt x="708130" y="1165523"/>
                </a:lnTo>
                <a:lnTo>
                  <a:pt x="895947" y="1127567"/>
                </a:lnTo>
                <a:lnTo>
                  <a:pt x="927322" y="1121559"/>
                </a:lnTo>
                <a:lnTo>
                  <a:pt x="927322" y="1076566"/>
                </a:lnTo>
                <a:close/>
              </a:path>
              <a:path w="927734" h="1874520">
                <a:moveTo>
                  <a:pt x="927322" y="1583915"/>
                </a:moveTo>
                <a:lnTo>
                  <a:pt x="881911" y="1592146"/>
                </a:lnTo>
                <a:lnTo>
                  <a:pt x="580798" y="1649764"/>
                </a:lnTo>
                <a:lnTo>
                  <a:pt x="540607" y="1669149"/>
                </a:lnTo>
                <a:lnTo>
                  <a:pt x="511320" y="1704193"/>
                </a:lnTo>
                <a:lnTo>
                  <a:pt x="496615" y="1747536"/>
                </a:lnTo>
                <a:lnTo>
                  <a:pt x="500171" y="1791815"/>
                </a:lnTo>
                <a:lnTo>
                  <a:pt x="522156" y="1832726"/>
                </a:lnTo>
                <a:lnTo>
                  <a:pt x="555112" y="1860520"/>
                </a:lnTo>
                <a:lnTo>
                  <a:pt x="596094" y="1874127"/>
                </a:lnTo>
                <a:lnTo>
                  <a:pt x="642160" y="1872477"/>
                </a:lnTo>
                <a:lnTo>
                  <a:pt x="927322" y="1817461"/>
                </a:lnTo>
                <a:lnTo>
                  <a:pt x="927322" y="158391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4" name="object 17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61" y="9147808"/>
            <a:ext cx="2097406" cy="1139190"/>
          </a:xfrm>
          <a:prstGeom prst="rect">
            <a:avLst/>
          </a:prstGeom>
        </p:spPr>
      </p:pic>
      <p:sp>
        <p:nvSpPr>
          <p:cNvPr id="175" name="object 175"/>
          <p:cNvSpPr/>
          <p:nvPr/>
        </p:nvSpPr>
        <p:spPr>
          <a:xfrm>
            <a:off x="17054701" y="7334"/>
            <a:ext cx="1233805" cy="2654300"/>
          </a:xfrm>
          <a:custGeom>
            <a:avLst/>
            <a:gdLst/>
            <a:ahLst/>
            <a:cxnLst/>
            <a:rect l="l" t="t" r="r" b="b"/>
            <a:pathLst>
              <a:path w="1233805" h="2654300">
                <a:moveTo>
                  <a:pt x="602856" y="2603499"/>
                </a:moveTo>
                <a:lnTo>
                  <a:pt x="479613" y="2603499"/>
                </a:lnTo>
                <a:lnTo>
                  <a:pt x="479613" y="2654299"/>
                </a:lnTo>
                <a:lnTo>
                  <a:pt x="521618" y="2654299"/>
                </a:lnTo>
                <a:lnTo>
                  <a:pt x="561455" y="2641599"/>
                </a:lnTo>
                <a:lnTo>
                  <a:pt x="591182" y="2628899"/>
                </a:lnTo>
                <a:lnTo>
                  <a:pt x="602856" y="2603499"/>
                </a:lnTo>
                <a:close/>
              </a:path>
              <a:path w="1233805" h="2654300">
                <a:moveTo>
                  <a:pt x="940858" y="1651000"/>
                </a:moveTo>
                <a:lnTo>
                  <a:pt x="918833" y="1663700"/>
                </a:lnTo>
                <a:lnTo>
                  <a:pt x="903288" y="1689100"/>
                </a:lnTo>
                <a:lnTo>
                  <a:pt x="890183" y="1714500"/>
                </a:lnTo>
                <a:lnTo>
                  <a:pt x="873457" y="1739900"/>
                </a:lnTo>
                <a:lnTo>
                  <a:pt x="852387" y="1765300"/>
                </a:lnTo>
                <a:lnTo>
                  <a:pt x="826249" y="1790700"/>
                </a:lnTo>
                <a:lnTo>
                  <a:pt x="804473" y="1828800"/>
                </a:lnTo>
                <a:lnTo>
                  <a:pt x="790626" y="1866900"/>
                </a:lnTo>
                <a:lnTo>
                  <a:pt x="775330" y="1905000"/>
                </a:lnTo>
                <a:lnTo>
                  <a:pt x="749210" y="1930400"/>
                </a:lnTo>
                <a:lnTo>
                  <a:pt x="730795" y="1955800"/>
                </a:lnTo>
                <a:lnTo>
                  <a:pt x="711656" y="1981200"/>
                </a:lnTo>
                <a:lnTo>
                  <a:pt x="693965" y="2006600"/>
                </a:lnTo>
                <a:lnTo>
                  <a:pt x="679895" y="2044700"/>
                </a:lnTo>
                <a:lnTo>
                  <a:pt x="660161" y="2070099"/>
                </a:lnTo>
                <a:lnTo>
                  <a:pt x="614902" y="2133599"/>
                </a:lnTo>
                <a:lnTo>
                  <a:pt x="595133" y="2171699"/>
                </a:lnTo>
                <a:lnTo>
                  <a:pt x="570784" y="2209799"/>
                </a:lnTo>
                <a:lnTo>
                  <a:pt x="548652" y="2260599"/>
                </a:lnTo>
                <a:lnTo>
                  <a:pt x="528105" y="2298699"/>
                </a:lnTo>
                <a:lnTo>
                  <a:pt x="508506" y="2349499"/>
                </a:lnTo>
                <a:lnTo>
                  <a:pt x="489224" y="2387599"/>
                </a:lnTo>
                <a:lnTo>
                  <a:pt x="469623" y="2438399"/>
                </a:lnTo>
                <a:lnTo>
                  <a:pt x="449071" y="2476499"/>
                </a:lnTo>
                <a:lnTo>
                  <a:pt x="426932" y="2514599"/>
                </a:lnTo>
                <a:lnTo>
                  <a:pt x="402574" y="2565399"/>
                </a:lnTo>
                <a:lnTo>
                  <a:pt x="401009" y="2590799"/>
                </a:lnTo>
                <a:lnTo>
                  <a:pt x="407389" y="2616199"/>
                </a:lnTo>
                <a:lnTo>
                  <a:pt x="420991" y="2628899"/>
                </a:lnTo>
                <a:lnTo>
                  <a:pt x="441094" y="2641599"/>
                </a:lnTo>
                <a:lnTo>
                  <a:pt x="464205" y="2603499"/>
                </a:lnTo>
                <a:lnTo>
                  <a:pt x="590090" y="2603499"/>
                </a:lnTo>
                <a:lnTo>
                  <a:pt x="570114" y="2590799"/>
                </a:lnTo>
                <a:lnTo>
                  <a:pt x="553030" y="2590799"/>
                </a:lnTo>
                <a:lnTo>
                  <a:pt x="548942" y="2565399"/>
                </a:lnTo>
                <a:lnTo>
                  <a:pt x="627045" y="2552699"/>
                </a:lnTo>
                <a:lnTo>
                  <a:pt x="680234" y="2514599"/>
                </a:lnTo>
                <a:lnTo>
                  <a:pt x="695277" y="2451099"/>
                </a:lnTo>
                <a:lnTo>
                  <a:pt x="715287" y="2413000"/>
                </a:lnTo>
                <a:lnTo>
                  <a:pt x="739605" y="2362200"/>
                </a:lnTo>
                <a:lnTo>
                  <a:pt x="766795" y="2324100"/>
                </a:lnTo>
                <a:lnTo>
                  <a:pt x="795421" y="2286000"/>
                </a:lnTo>
                <a:lnTo>
                  <a:pt x="803144" y="2286000"/>
                </a:lnTo>
                <a:lnTo>
                  <a:pt x="830585" y="2247900"/>
                </a:lnTo>
                <a:lnTo>
                  <a:pt x="843586" y="2209800"/>
                </a:lnTo>
                <a:lnTo>
                  <a:pt x="842143" y="2171700"/>
                </a:lnTo>
                <a:lnTo>
                  <a:pt x="826249" y="2133600"/>
                </a:lnTo>
                <a:lnTo>
                  <a:pt x="880430" y="2120900"/>
                </a:lnTo>
                <a:lnTo>
                  <a:pt x="918718" y="2095500"/>
                </a:lnTo>
                <a:lnTo>
                  <a:pt x="945446" y="2057400"/>
                </a:lnTo>
                <a:lnTo>
                  <a:pt x="964945" y="2006600"/>
                </a:lnTo>
                <a:lnTo>
                  <a:pt x="970820" y="1993900"/>
                </a:lnTo>
                <a:lnTo>
                  <a:pt x="977431" y="1968500"/>
                </a:lnTo>
                <a:lnTo>
                  <a:pt x="985490" y="1955800"/>
                </a:lnTo>
                <a:lnTo>
                  <a:pt x="995709" y="1943100"/>
                </a:lnTo>
                <a:lnTo>
                  <a:pt x="1038825" y="1917700"/>
                </a:lnTo>
                <a:lnTo>
                  <a:pt x="1068927" y="1879600"/>
                </a:lnTo>
                <a:lnTo>
                  <a:pt x="1093248" y="1828800"/>
                </a:lnTo>
                <a:lnTo>
                  <a:pt x="1119023" y="1790700"/>
                </a:lnTo>
                <a:lnTo>
                  <a:pt x="1124657" y="1765300"/>
                </a:lnTo>
                <a:lnTo>
                  <a:pt x="1129586" y="1739900"/>
                </a:lnTo>
                <a:lnTo>
                  <a:pt x="1133078" y="1727200"/>
                </a:lnTo>
                <a:lnTo>
                  <a:pt x="1088194" y="1727200"/>
                </a:lnTo>
                <a:lnTo>
                  <a:pt x="1057366" y="1701800"/>
                </a:lnTo>
                <a:lnTo>
                  <a:pt x="995709" y="1701800"/>
                </a:lnTo>
                <a:lnTo>
                  <a:pt x="967204" y="1663700"/>
                </a:lnTo>
                <a:lnTo>
                  <a:pt x="940858" y="1651000"/>
                </a:lnTo>
                <a:close/>
              </a:path>
              <a:path w="1233805" h="2654300">
                <a:moveTo>
                  <a:pt x="1170368" y="1676400"/>
                </a:moveTo>
                <a:lnTo>
                  <a:pt x="1065089" y="1676400"/>
                </a:lnTo>
                <a:lnTo>
                  <a:pt x="1075189" y="1689100"/>
                </a:lnTo>
                <a:lnTo>
                  <a:pt x="1082410" y="1701800"/>
                </a:lnTo>
                <a:lnTo>
                  <a:pt x="1086747" y="1714500"/>
                </a:lnTo>
                <a:lnTo>
                  <a:pt x="1088194" y="1727200"/>
                </a:lnTo>
                <a:lnTo>
                  <a:pt x="1133078" y="1727200"/>
                </a:lnTo>
                <a:lnTo>
                  <a:pt x="1134405" y="1701800"/>
                </a:lnTo>
                <a:lnTo>
                  <a:pt x="1165233" y="1701800"/>
                </a:lnTo>
                <a:lnTo>
                  <a:pt x="1170368" y="1676400"/>
                </a:lnTo>
                <a:close/>
              </a:path>
              <a:path w="1233805" h="2654300">
                <a:moveTo>
                  <a:pt x="1233296" y="1308100"/>
                </a:moveTo>
                <a:lnTo>
                  <a:pt x="1142128" y="1308100"/>
                </a:lnTo>
                <a:lnTo>
                  <a:pt x="1117920" y="1346200"/>
                </a:lnTo>
                <a:lnTo>
                  <a:pt x="1092989" y="1397000"/>
                </a:lnTo>
                <a:lnTo>
                  <a:pt x="1069506" y="1435100"/>
                </a:lnTo>
                <a:lnTo>
                  <a:pt x="1049643" y="1473200"/>
                </a:lnTo>
                <a:lnTo>
                  <a:pt x="1029667" y="1498600"/>
                </a:lnTo>
                <a:lnTo>
                  <a:pt x="1011139" y="1536700"/>
                </a:lnTo>
                <a:lnTo>
                  <a:pt x="1004172" y="1574800"/>
                </a:lnTo>
                <a:lnTo>
                  <a:pt x="1018879" y="1612900"/>
                </a:lnTo>
                <a:lnTo>
                  <a:pt x="1019575" y="1625600"/>
                </a:lnTo>
                <a:lnTo>
                  <a:pt x="1013062" y="1651000"/>
                </a:lnTo>
                <a:lnTo>
                  <a:pt x="1003664" y="1676400"/>
                </a:lnTo>
                <a:lnTo>
                  <a:pt x="995709" y="1701800"/>
                </a:lnTo>
                <a:lnTo>
                  <a:pt x="1057366" y="1701800"/>
                </a:lnTo>
                <a:lnTo>
                  <a:pt x="1026537" y="1676400"/>
                </a:lnTo>
                <a:lnTo>
                  <a:pt x="1170368" y="1676400"/>
                </a:lnTo>
                <a:lnTo>
                  <a:pt x="1188338" y="1587500"/>
                </a:lnTo>
                <a:lnTo>
                  <a:pt x="1149787" y="1574800"/>
                </a:lnTo>
                <a:lnTo>
                  <a:pt x="1065089" y="1574800"/>
                </a:lnTo>
                <a:lnTo>
                  <a:pt x="1064947" y="1536700"/>
                </a:lnTo>
                <a:lnTo>
                  <a:pt x="1081428" y="1524000"/>
                </a:lnTo>
                <a:lnTo>
                  <a:pt x="1105138" y="1524000"/>
                </a:lnTo>
                <a:lnTo>
                  <a:pt x="1126681" y="1511300"/>
                </a:lnTo>
                <a:lnTo>
                  <a:pt x="1233296" y="1511300"/>
                </a:lnTo>
                <a:lnTo>
                  <a:pt x="1233296" y="1485900"/>
                </a:lnTo>
                <a:lnTo>
                  <a:pt x="1203720" y="1485900"/>
                </a:lnTo>
                <a:lnTo>
                  <a:pt x="1233296" y="1473200"/>
                </a:lnTo>
                <a:lnTo>
                  <a:pt x="1233296" y="1308100"/>
                </a:lnTo>
                <a:close/>
              </a:path>
              <a:path w="1233805" h="2654300">
                <a:moveTo>
                  <a:pt x="1233296" y="1511300"/>
                </a:moveTo>
                <a:lnTo>
                  <a:pt x="1126681" y="1511300"/>
                </a:lnTo>
                <a:lnTo>
                  <a:pt x="1127882" y="1549400"/>
                </a:lnTo>
                <a:lnTo>
                  <a:pt x="1107422" y="1562100"/>
                </a:lnTo>
                <a:lnTo>
                  <a:pt x="1081193" y="1562100"/>
                </a:lnTo>
                <a:lnTo>
                  <a:pt x="1065089" y="1574800"/>
                </a:lnTo>
                <a:lnTo>
                  <a:pt x="1149787" y="1574800"/>
                </a:lnTo>
                <a:lnTo>
                  <a:pt x="1180560" y="1562100"/>
                </a:lnTo>
                <a:lnTo>
                  <a:pt x="1214644" y="1549400"/>
                </a:lnTo>
                <a:lnTo>
                  <a:pt x="1233296" y="1549400"/>
                </a:lnTo>
                <a:lnTo>
                  <a:pt x="1233296" y="1511300"/>
                </a:lnTo>
                <a:close/>
              </a:path>
              <a:path w="1233805" h="2654300">
                <a:moveTo>
                  <a:pt x="1077432" y="622300"/>
                </a:moveTo>
                <a:lnTo>
                  <a:pt x="880182" y="622300"/>
                </a:lnTo>
                <a:lnTo>
                  <a:pt x="857077" y="698500"/>
                </a:lnTo>
                <a:lnTo>
                  <a:pt x="1011155" y="774700"/>
                </a:lnTo>
                <a:lnTo>
                  <a:pt x="964945" y="825500"/>
                </a:lnTo>
                <a:lnTo>
                  <a:pt x="1111299" y="1016000"/>
                </a:lnTo>
                <a:lnTo>
                  <a:pt x="1098398" y="1028700"/>
                </a:lnTo>
                <a:lnTo>
                  <a:pt x="1066852" y="1028700"/>
                </a:lnTo>
                <a:lnTo>
                  <a:pt x="1049642" y="1041400"/>
                </a:lnTo>
                <a:lnTo>
                  <a:pt x="823746" y="1041400"/>
                </a:lnTo>
                <a:lnTo>
                  <a:pt x="784857" y="1054100"/>
                </a:lnTo>
                <a:lnTo>
                  <a:pt x="753197" y="1079500"/>
                </a:lnTo>
                <a:lnTo>
                  <a:pt x="733828" y="1117600"/>
                </a:lnTo>
                <a:lnTo>
                  <a:pt x="68189" y="1117599"/>
                </a:lnTo>
                <a:lnTo>
                  <a:pt x="35949" y="1142999"/>
                </a:lnTo>
                <a:lnTo>
                  <a:pt x="13552" y="1168399"/>
                </a:lnTo>
                <a:lnTo>
                  <a:pt x="1426" y="1206499"/>
                </a:lnTo>
                <a:lnTo>
                  <a:pt x="0" y="1244599"/>
                </a:lnTo>
                <a:lnTo>
                  <a:pt x="9701" y="1295399"/>
                </a:lnTo>
                <a:lnTo>
                  <a:pt x="109845" y="1295399"/>
                </a:lnTo>
                <a:lnTo>
                  <a:pt x="261024" y="1333499"/>
                </a:lnTo>
                <a:lnTo>
                  <a:pt x="516131" y="1333499"/>
                </a:lnTo>
                <a:lnTo>
                  <a:pt x="564352" y="1320799"/>
                </a:lnTo>
                <a:lnTo>
                  <a:pt x="851645" y="1320800"/>
                </a:lnTo>
                <a:lnTo>
                  <a:pt x="899469" y="1308100"/>
                </a:lnTo>
                <a:lnTo>
                  <a:pt x="1233296" y="1308100"/>
                </a:lnTo>
                <a:lnTo>
                  <a:pt x="1233296" y="1231900"/>
                </a:lnTo>
                <a:lnTo>
                  <a:pt x="972604" y="1231900"/>
                </a:lnTo>
                <a:lnTo>
                  <a:pt x="918734" y="1219200"/>
                </a:lnTo>
                <a:lnTo>
                  <a:pt x="926393" y="1193800"/>
                </a:lnTo>
                <a:lnTo>
                  <a:pt x="1233296" y="1193800"/>
                </a:lnTo>
                <a:lnTo>
                  <a:pt x="1233296" y="1168400"/>
                </a:lnTo>
                <a:lnTo>
                  <a:pt x="818590" y="1168400"/>
                </a:lnTo>
                <a:lnTo>
                  <a:pt x="795420" y="1092200"/>
                </a:lnTo>
                <a:lnTo>
                  <a:pt x="1233296" y="1092200"/>
                </a:lnTo>
                <a:lnTo>
                  <a:pt x="1233296" y="927100"/>
                </a:lnTo>
                <a:lnTo>
                  <a:pt x="1180615" y="927100"/>
                </a:lnTo>
                <a:lnTo>
                  <a:pt x="1180615" y="901700"/>
                </a:lnTo>
                <a:lnTo>
                  <a:pt x="1233296" y="901700"/>
                </a:lnTo>
                <a:lnTo>
                  <a:pt x="1233296" y="863600"/>
                </a:lnTo>
                <a:lnTo>
                  <a:pt x="1172892" y="863600"/>
                </a:lnTo>
                <a:lnTo>
                  <a:pt x="1153517" y="825500"/>
                </a:lnTo>
                <a:lnTo>
                  <a:pt x="1156528" y="800100"/>
                </a:lnTo>
                <a:lnTo>
                  <a:pt x="1169652" y="774700"/>
                </a:lnTo>
                <a:lnTo>
                  <a:pt x="1180615" y="749300"/>
                </a:lnTo>
                <a:lnTo>
                  <a:pt x="1159203" y="698500"/>
                </a:lnTo>
                <a:lnTo>
                  <a:pt x="1124783" y="673100"/>
                </a:lnTo>
                <a:lnTo>
                  <a:pt x="1087466" y="635000"/>
                </a:lnTo>
                <a:lnTo>
                  <a:pt x="1077432" y="622300"/>
                </a:lnTo>
                <a:close/>
              </a:path>
              <a:path w="1233805" h="2654300">
                <a:moveTo>
                  <a:pt x="1233296" y="1193800"/>
                </a:moveTo>
                <a:lnTo>
                  <a:pt x="926393" y="1193800"/>
                </a:lnTo>
                <a:lnTo>
                  <a:pt x="980327" y="1219200"/>
                </a:lnTo>
                <a:lnTo>
                  <a:pt x="972604" y="1231900"/>
                </a:lnTo>
                <a:lnTo>
                  <a:pt x="1233296" y="1231900"/>
                </a:lnTo>
                <a:lnTo>
                  <a:pt x="1233296" y="1193800"/>
                </a:lnTo>
                <a:close/>
              </a:path>
              <a:path w="1233805" h="2654300">
                <a:moveTo>
                  <a:pt x="1233296" y="1092200"/>
                </a:moveTo>
                <a:lnTo>
                  <a:pt x="795420" y="1092200"/>
                </a:lnTo>
                <a:lnTo>
                  <a:pt x="864801" y="1130300"/>
                </a:lnTo>
                <a:lnTo>
                  <a:pt x="818590" y="1168400"/>
                </a:lnTo>
                <a:lnTo>
                  <a:pt x="980327" y="1168400"/>
                </a:lnTo>
                <a:lnTo>
                  <a:pt x="1035299" y="1143000"/>
                </a:lnTo>
                <a:lnTo>
                  <a:pt x="1081770" y="1117600"/>
                </a:lnTo>
                <a:lnTo>
                  <a:pt x="1233296" y="1117600"/>
                </a:lnTo>
                <a:lnTo>
                  <a:pt x="1233296" y="1092200"/>
                </a:lnTo>
                <a:close/>
              </a:path>
              <a:path w="1233805" h="2654300">
                <a:moveTo>
                  <a:pt x="1233296" y="1117600"/>
                </a:moveTo>
                <a:lnTo>
                  <a:pt x="1122329" y="1117600"/>
                </a:lnTo>
                <a:lnTo>
                  <a:pt x="1159563" y="1143000"/>
                </a:lnTo>
                <a:lnTo>
                  <a:pt x="1196061" y="1168400"/>
                </a:lnTo>
                <a:lnTo>
                  <a:pt x="1233296" y="1168400"/>
                </a:lnTo>
                <a:lnTo>
                  <a:pt x="1233296" y="1117600"/>
                </a:lnTo>
                <a:close/>
              </a:path>
              <a:path w="1233805" h="2654300">
                <a:moveTo>
                  <a:pt x="687617" y="1066800"/>
                </a:moveTo>
                <a:lnTo>
                  <a:pt x="637627" y="1066800"/>
                </a:lnTo>
                <a:lnTo>
                  <a:pt x="589121" y="1079500"/>
                </a:lnTo>
                <a:lnTo>
                  <a:pt x="541728" y="1079499"/>
                </a:lnTo>
                <a:lnTo>
                  <a:pt x="495077" y="1092199"/>
                </a:lnTo>
                <a:lnTo>
                  <a:pt x="351280" y="1092199"/>
                </a:lnTo>
                <a:lnTo>
                  <a:pt x="255379" y="1117599"/>
                </a:lnTo>
                <a:lnTo>
                  <a:pt x="733828" y="1117600"/>
                </a:lnTo>
                <a:lnTo>
                  <a:pt x="687617" y="1066800"/>
                </a:lnTo>
                <a:close/>
              </a:path>
              <a:path w="1233805" h="2654300">
                <a:moveTo>
                  <a:pt x="1233296" y="901700"/>
                </a:moveTo>
                <a:lnTo>
                  <a:pt x="1180615" y="901700"/>
                </a:lnTo>
                <a:lnTo>
                  <a:pt x="1233296" y="914400"/>
                </a:lnTo>
                <a:lnTo>
                  <a:pt x="1233296" y="901700"/>
                </a:lnTo>
                <a:close/>
              </a:path>
              <a:path w="1233805" h="2654300">
                <a:moveTo>
                  <a:pt x="726104" y="152400"/>
                </a:moveTo>
                <a:lnTo>
                  <a:pt x="656789" y="152400"/>
                </a:lnTo>
                <a:lnTo>
                  <a:pt x="679894" y="203200"/>
                </a:lnTo>
                <a:lnTo>
                  <a:pt x="610578" y="228600"/>
                </a:lnTo>
                <a:lnTo>
                  <a:pt x="602855" y="241300"/>
                </a:lnTo>
                <a:lnTo>
                  <a:pt x="577705" y="254000"/>
                </a:lnTo>
                <a:lnTo>
                  <a:pt x="569163" y="279400"/>
                </a:lnTo>
                <a:lnTo>
                  <a:pt x="573622" y="304800"/>
                </a:lnTo>
                <a:lnTo>
                  <a:pt x="587473" y="330200"/>
                </a:lnTo>
                <a:lnTo>
                  <a:pt x="604802" y="342900"/>
                </a:lnTo>
                <a:lnTo>
                  <a:pt x="622131" y="368300"/>
                </a:lnTo>
                <a:lnTo>
                  <a:pt x="639460" y="381000"/>
                </a:lnTo>
                <a:lnTo>
                  <a:pt x="656789" y="406400"/>
                </a:lnTo>
                <a:lnTo>
                  <a:pt x="684287" y="457200"/>
                </a:lnTo>
                <a:lnTo>
                  <a:pt x="740561" y="533400"/>
                </a:lnTo>
                <a:lnTo>
                  <a:pt x="768060" y="571500"/>
                </a:lnTo>
                <a:lnTo>
                  <a:pt x="794282" y="609600"/>
                </a:lnTo>
                <a:lnTo>
                  <a:pt x="818590" y="647700"/>
                </a:lnTo>
                <a:lnTo>
                  <a:pt x="880182" y="622300"/>
                </a:lnTo>
                <a:lnTo>
                  <a:pt x="1077432" y="622300"/>
                </a:lnTo>
                <a:lnTo>
                  <a:pt x="1057365" y="596900"/>
                </a:lnTo>
                <a:lnTo>
                  <a:pt x="1032575" y="571500"/>
                </a:lnTo>
                <a:lnTo>
                  <a:pt x="997671" y="546100"/>
                </a:lnTo>
                <a:lnTo>
                  <a:pt x="887906" y="546100"/>
                </a:lnTo>
                <a:lnTo>
                  <a:pt x="818590" y="419100"/>
                </a:lnTo>
                <a:lnTo>
                  <a:pt x="907697" y="419100"/>
                </a:lnTo>
                <a:lnTo>
                  <a:pt x="908123" y="406400"/>
                </a:lnTo>
                <a:lnTo>
                  <a:pt x="903486" y="393700"/>
                </a:lnTo>
                <a:lnTo>
                  <a:pt x="803143" y="393700"/>
                </a:lnTo>
                <a:lnTo>
                  <a:pt x="780754" y="381000"/>
                </a:lnTo>
                <a:lnTo>
                  <a:pt x="762709" y="368300"/>
                </a:lnTo>
                <a:lnTo>
                  <a:pt x="753329" y="355600"/>
                </a:lnTo>
                <a:lnTo>
                  <a:pt x="756933" y="330200"/>
                </a:lnTo>
                <a:lnTo>
                  <a:pt x="833972" y="304800"/>
                </a:lnTo>
                <a:lnTo>
                  <a:pt x="818499" y="279400"/>
                </a:lnTo>
                <a:lnTo>
                  <a:pt x="687617" y="279400"/>
                </a:lnTo>
                <a:lnTo>
                  <a:pt x="679894" y="266700"/>
                </a:lnTo>
                <a:lnTo>
                  <a:pt x="685676" y="266700"/>
                </a:lnTo>
                <a:lnTo>
                  <a:pt x="691446" y="254000"/>
                </a:lnTo>
                <a:lnTo>
                  <a:pt x="697217" y="254000"/>
                </a:lnTo>
                <a:lnTo>
                  <a:pt x="702999" y="241300"/>
                </a:lnTo>
                <a:lnTo>
                  <a:pt x="787200" y="241300"/>
                </a:lnTo>
                <a:lnTo>
                  <a:pt x="771374" y="228600"/>
                </a:lnTo>
                <a:lnTo>
                  <a:pt x="744054" y="190500"/>
                </a:lnTo>
                <a:lnTo>
                  <a:pt x="726104" y="152400"/>
                </a:lnTo>
                <a:close/>
              </a:path>
              <a:path w="1233805" h="2654300">
                <a:moveTo>
                  <a:pt x="926393" y="495300"/>
                </a:moveTo>
                <a:lnTo>
                  <a:pt x="887906" y="546100"/>
                </a:lnTo>
                <a:lnTo>
                  <a:pt x="997671" y="546100"/>
                </a:lnTo>
                <a:lnTo>
                  <a:pt x="959872" y="520700"/>
                </a:lnTo>
                <a:lnTo>
                  <a:pt x="926393" y="495300"/>
                </a:lnTo>
                <a:close/>
              </a:path>
              <a:path w="1233805" h="2654300">
                <a:moveTo>
                  <a:pt x="907697" y="419100"/>
                </a:moveTo>
                <a:lnTo>
                  <a:pt x="818590" y="419100"/>
                </a:lnTo>
                <a:lnTo>
                  <a:pt x="895564" y="457200"/>
                </a:lnTo>
                <a:lnTo>
                  <a:pt x="907271" y="431800"/>
                </a:lnTo>
                <a:lnTo>
                  <a:pt x="907697" y="419100"/>
                </a:lnTo>
                <a:close/>
              </a:path>
              <a:path w="1233805" h="2654300">
                <a:moveTo>
                  <a:pt x="880182" y="355600"/>
                </a:moveTo>
                <a:lnTo>
                  <a:pt x="864800" y="355600"/>
                </a:lnTo>
                <a:lnTo>
                  <a:pt x="803143" y="393700"/>
                </a:lnTo>
                <a:lnTo>
                  <a:pt x="903486" y="393700"/>
                </a:lnTo>
                <a:lnTo>
                  <a:pt x="898850" y="381000"/>
                </a:lnTo>
                <a:lnTo>
                  <a:pt x="880182" y="368300"/>
                </a:lnTo>
                <a:lnTo>
                  <a:pt x="880182" y="355600"/>
                </a:lnTo>
                <a:close/>
              </a:path>
              <a:path w="1233805" h="2654300">
                <a:moveTo>
                  <a:pt x="787200" y="241300"/>
                </a:moveTo>
                <a:lnTo>
                  <a:pt x="702999" y="241300"/>
                </a:lnTo>
                <a:lnTo>
                  <a:pt x="709748" y="254000"/>
                </a:lnTo>
                <a:lnTo>
                  <a:pt x="716491" y="254000"/>
                </a:lnTo>
                <a:lnTo>
                  <a:pt x="720349" y="266700"/>
                </a:lnTo>
                <a:lnTo>
                  <a:pt x="718446" y="266700"/>
                </a:lnTo>
                <a:lnTo>
                  <a:pt x="695276" y="279400"/>
                </a:lnTo>
                <a:lnTo>
                  <a:pt x="818499" y="279400"/>
                </a:lnTo>
                <a:lnTo>
                  <a:pt x="803026" y="254000"/>
                </a:lnTo>
                <a:lnTo>
                  <a:pt x="787200" y="241300"/>
                </a:lnTo>
                <a:close/>
              </a:path>
              <a:path w="1233805" h="2654300">
                <a:moveTo>
                  <a:pt x="579694" y="0"/>
                </a:moveTo>
                <a:lnTo>
                  <a:pt x="445609" y="0"/>
                </a:lnTo>
                <a:lnTo>
                  <a:pt x="433389" y="38099"/>
                </a:lnTo>
                <a:lnTo>
                  <a:pt x="429055" y="50799"/>
                </a:lnTo>
                <a:lnTo>
                  <a:pt x="427611" y="63499"/>
                </a:lnTo>
                <a:lnTo>
                  <a:pt x="429055" y="76199"/>
                </a:lnTo>
                <a:lnTo>
                  <a:pt x="433389" y="88899"/>
                </a:lnTo>
                <a:lnTo>
                  <a:pt x="461315" y="114300"/>
                </a:lnTo>
                <a:lnTo>
                  <a:pt x="483463" y="152400"/>
                </a:lnTo>
                <a:lnTo>
                  <a:pt x="511388" y="177800"/>
                </a:lnTo>
                <a:lnTo>
                  <a:pt x="556644" y="190500"/>
                </a:lnTo>
                <a:lnTo>
                  <a:pt x="557968" y="190500"/>
                </a:lnTo>
                <a:lnTo>
                  <a:pt x="561456" y="203200"/>
                </a:lnTo>
                <a:lnTo>
                  <a:pt x="566384" y="203200"/>
                </a:lnTo>
                <a:lnTo>
                  <a:pt x="572026" y="215900"/>
                </a:lnTo>
                <a:lnTo>
                  <a:pt x="579136" y="215900"/>
                </a:lnTo>
                <a:lnTo>
                  <a:pt x="588406" y="228600"/>
                </a:lnTo>
                <a:lnTo>
                  <a:pt x="610578" y="228600"/>
                </a:lnTo>
                <a:lnTo>
                  <a:pt x="606947" y="203200"/>
                </a:lnTo>
                <a:lnTo>
                  <a:pt x="616330" y="177800"/>
                </a:lnTo>
                <a:lnTo>
                  <a:pt x="634390" y="165100"/>
                </a:lnTo>
                <a:lnTo>
                  <a:pt x="656789" y="152400"/>
                </a:lnTo>
                <a:lnTo>
                  <a:pt x="665320" y="127000"/>
                </a:lnTo>
                <a:lnTo>
                  <a:pt x="667360" y="114300"/>
                </a:lnTo>
                <a:lnTo>
                  <a:pt x="664771" y="101600"/>
                </a:lnTo>
                <a:lnTo>
                  <a:pt x="618301" y="101600"/>
                </a:lnTo>
                <a:lnTo>
                  <a:pt x="600924" y="63500"/>
                </a:lnTo>
                <a:lnTo>
                  <a:pt x="548940" y="63500"/>
                </a:lnTo>
                <a:lnTo>
                  <a:pt x="479612" y="38100"/>
                </a:lnTo>
                <a:lnTo>
                  <a:pt x="479612" y="25400"/>
                </a:lnTo>
                <a:lnTo>
                  <a:pt x="487309" y="25400"/>
                </a:lnTo>
                <a:lnTo>
                  <a:pt x="508856" y="12700"/>
                </a:lnTo>
                <a:lnTo>
                  <a:pt x="584334" y="12700"/>
                </a:lnTo>
                <a:lnTo>
                  <a:pt x="579694" y="0"/>
                </a:lnTo>
                <a:close/>
              </a:path>
              <a:path w="1233805" h="2654300">
                <a:moveTo>
                  <a:pt x="649065" y="76200"/>
                </a:moveTo>
                <a:lnTo>
                  <a:pt x="618301" y="101600"/>
                </a:lnTo>
                <a:lnTo>
                  <a:pt x="664771" y="101600"/>
                </a:lnTo>
                <a:lnTo>
                  <a:pt x="662183" y="88900"/>
                </a:lnTo>
                <a:lnTo>
                  <a:pt x="649065" y="76200"/>
                </a:lnTo>
                <a:close/>
              </a:path>
              <a:path w="1233805" h="2654300">
                <a:moveTo>
                  <a:pt x="584334" y="12700"/>
                </a:moveTo>
                <a:lnTo>
                  <a:pt x="508856" y="12700"/>
                </a:lnTo>
                <a:lnTo>
                  <a:pt x="526792" y="25400"/>
                </a:lnTo>
                <a:lnTo>
                  <a:pt x="540394" y="38100"/>
                </a:lnTo>
                <a:lnTo>
                  <a:pt x="548940" y="63500"/>
                </a:lnTo>
                <a:lnTo>
                  <a:pt x="600924" y="63500"/>
                </a:lnTo>
                <a:lnTo>
                  <a:pt x="595132" y="50800"/>
                </a:lnTo>
                <a:lnTo>
                  <a:pt x="590583" y="38100"/>
                </a:lnTo>
                <a:lnTo>
                  <a:pt x="584334" y="127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xfrm>
            <a:off x="5576061" y="713612"/>
            <a:ext cx="6365875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700" spc="-545" dirty="0"/>
              <a:t>PROBLEM</a:t>
            </a:r>
            <a:endParaRPr sz="10700"/>
          </a:p>
        </p:txBody>
      </p:sp>
      <p:sp>
        <p:nvSpPr>
          <p:cNvPr id="177" name="object 177"/>
          <p:cNvSpPr txBox="1"/>
          <p:nvPr/>
        </p:nvSpPr>
        <p:spPr>
          <a:xfrm>
            <a:off x="1859026" y="1894458"/>
            <a:ext cx="15597505" cy="695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86255" algn="ctr">
              <a:lnSpc>
                <a:spcPct val="100000"/>
              </a:lnSpc>
              <a:spcBef>
                <a:spcPts val="105"/>
              </a:spcBef>
            </a:pPr>
            <a:r>
              <a:rPr sz="10700" b="1" spc="-375" dirty="0">
                <a:latin typeface="Arial" panose="020B0604020202020204"/>
                <a:cs typeface="Arial" panose="020B0604020202020204"/>
              </a:rPr>
              <a:t>STATEMENT</a:t>
            </a:r>
            <a:endParaRPr sz="10700">
              <a:latin typeface="Arial" panose="020B0604020202020204"/>
              <a:cs typeface="Arial" panose="020B0604020202020204"/>
            </a:endParaRPr>
          </a:p>
          <a:p>
            <a:pPr marL="434340" marR="5080" indent="-422275">
              <a:lnSpc>
                <a:spcPct val="126000"/>
              </a:lnSpc>
              <a:spcBef>
                <a:spcPts val="2070"/>
              </a:spcBef>
              <a:buFont typeface="Segoe UI Symbol" panose="020B0502040204020203"/>
              <a:buChar char="◦"/>
              <a:tabLst>
                <a:tab pos="434340" algn="l"/>
              </a:tabLst>
            </a:pPr>
            <a:r>
              <a:rPr sz="2900" spc="-65" dirty="0">
                <a:latin typeface="Arial MT"/>
                <a:cs typeface="Arial MT"/>
              </a:rPr>
              <a:t>The</a:t>
            </a:r>
            <a:r>
              <a:rPr sz="2900" spc="-13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task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generating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high-</a:t>
            </a:r>
            <a:r>
              <a:rPr sz="2900" spc="55" dirty="0">
                <a:latin typeface="Arial MT"/>
                <a:cs typeface="Arial MT"/>
              </a:rPr>
              <a:t>quality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images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using</a:t>
            </a:r>
            <a:r>
              <a:rPr sz="2900" spc="-114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Generative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Adversarial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Networks </a:t>
            </a:r>
            <a:r>
              <a:rPr sz="2900" spc="-30" dirty="0">
                <a:latin typeface="Arial MT"/>
                <a:cs typeface="Arial MT"/>
              </a:rPr>
              <a:t>(GANs)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poses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several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-50" dirty="0">
                <a:latin typeface="Arial MT"/>
                <a:cs typeface="Arial MT"/>
              </a:rPr>
              <a:t>challenges,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including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50" dirty="0">
                <a:latin typeface="Arial MT"/>
                <a:cs typeface="Arial MT"/>
              </a:rPr>
              <a:t>capturing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subtle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nuances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intricate </a:t>
            </a:r>
            <a:r>
              <a:rPr sz="2900" dirty="0">
                <a:latin typeface="Arial MT"/>
                <a:cs typeface="Arial MT"/>
              </a:rPr>
              <a:t>details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human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30" dirty="0">
                <a:latin typeface="Arial MT"/>
                <a:cs typeface="Arial MT"/>
              </a:rPr>
              <a:t>faces,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ensuring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diversity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realism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generated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spc="-65" dirty="0">
                <a:latin typeface="Arial MT"/>
                <a:cs typeface="Arial MT"/>
              </a:rPr>
              <a:t>images,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and </a:t>
            </a:r>
            <a:r>
              <a:rPr sz="2900" dirty="0">
                <a:latin typeface="Arial MT"/>
                <a:cs typeface="Arial MT"/>
              </a:rPr>
              <a:t>overcoming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65" dirty="0">
                <a:latin typeface="Arial MT"/>
                <a:cs typeface="Arial MT"/>
              </a:rPr>
              <a:t>potential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for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mode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collapse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70" dirty="0">
                <a:latin typeface="Arial MT"/>
                <a:cs typeface="Arial MT"/>
              </a:rPr>
              <a:t>or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lack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convergence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during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training.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This </a:t>
            </a:r>
            <a:r>
              <a:rPr sz="2900" spc="100" dirty="0">
                <a:latin typeface="Arial MT"/>
                <a:cs typeface="Arial MT"/>
              </a:rPr>
              <a:t>project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aims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185" dirty="0">
                <a:latin typeface="Arial MT"/>
                <a:cs typeface="Arial MT"/>
              </a:rPr>
              <a:t>to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address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these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challenges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165" dirty="0">
                <a:latin typeface="Arial MT"/>
                <a:cs typeface="Arial MT"/>
              </a:rPr>
              <a:t>by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developing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training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90" dirty="0">
                <a:latin typeface="Arial MT"/>
                <a:cs typeface="Arial MT"/>
              </a:rPr>
              <a:t>GAN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65" dirty="0">
                <a:latin typeface="Arial MT"/>
                <a:cs typeface="Arial MT"/>
              </a:rPr>
              <a:t>model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capable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producing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realistic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diverse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50" dirty="0">
                <a:latin typeface="Arial MT"/>
                <a:cs typeface="Arial MT"/>
              </a:rPr>
              <a:t>images.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65" dirty="0">
                <a:latin typeface="Arial MT"/>
                <a:cs typeface="Arial MT"/>
              </a:rPr>
              <a:t>The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100" dirty="0">
                <a:latin typeface="Arial MT"/>
                <a:cs typeface="Arial MT"/>
              </a:rPr>
              <a:t>project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seeks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185" dirty="0">
                <a:latin typeface="Arial MT"/>
                <a:cs typeface="Arial MT"/>
              </a:rPr>
              <a:t>to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explore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60" dirty="0">
                <a:latin typeface="Arial MT"/>
                <a:cs typeface="Arial MT"/>
              </a:rPr>
              <a:t>effective </a:t>
            </a:r>
            <a:r>
              <a:rPr sz="2900" spc="50" dirty="0">
                <a:latin typeface="Arial MT"/>
                <a:cs typeface="Arial MT"/>
              </a:rPr>
              <a:t>architectural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choices,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training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methodologies,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evaluation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metrics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185" dirty="0">
                <a:latin typeface="Arial MT"/>
                <a:cs typeface="Arial MT"/>
              </a:rPr>
              <a:t>to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enhance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45" dirty="0">
                <a:latin typeface="Arial MT"/>
                <a:cs typeface="Arial MT"/>
              </a:rPr>
              <a:t>quality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diversity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of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generated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portraits,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thus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advancing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spc="140" dirty="0">
                <a:latin typeface="Arial MT"/>
                <a:cs typeface="Arial MT"/>
              </a:rPr>
              <a:t>state-</a:t>
            </a:r>
            <a:r>
              <a:rPr sz="2900" spc="204" dirty="0">
                <a:latin typeface="Arial MT"/>
                <a:cs typeface="Arial MT"/>
              </a:rPr>
              <a:t>of-</a:t>
            </a:r>
            <a:r>
              <a:rPr sz="2900" spc="175" dirty="0">
                <a:latin typeface="Arial MT"/>
                <a:cs typeface="Arial MT"/>
              </a:rPr>
              <a:t>the-</a:t>
            </a:r>
            <a:r>
              <a:rPr sz="2900" spc="90" dirty="0">
                <a:latin typeface="Arial MT"/>
                <a:cs typeface="Arial MT"/>
              </a:rPr>
              <a:t>art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AI-</a:t>
            </a:r>
            <a:r>
              <a:rPr sz="2900" spc="-10" dirty="0">
                <a:latin typeface="Arial MT"/>
                <a:cs typeface="Arial MT"/>
              </a:rPr>
              <a:t>driven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generation.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267" y="715721"/>
            <a:ext cx="739584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Project</a:t>
            </a:r>
            <a:r>
              <a:rPr spc="-270" dirty="0"/>
              <a:t> </a:t>
            </a:r>
            <a:r>
              <a:rPr spc="65" dirty="0"/>
              <a:t>Overview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1790826" y="1794407"/>
            <a:ext cx="14441805" cy="713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4640" marR="25400" indent="-281940" algn="just">
              <a:lnSpc>
                <a:spcPct val="112000"/>
              </a:lnSpc>
              <a:spcBef>
                <a:spcPts val="90"/>
              </a:spcBef>
              <a:buChar char="•"/>
              <a:tabLst>
                <a:tab pos="294640" algn="l"/>
              </a:tabLst>
            </a:pPr>
            <a:r>
              <a:rPr sz="2600" spc="220" dirty="0">
                <a:latin typeface="Arial MT"/>
                <a:cs typeface="Arial MT"/>
              </a:rPr>
              <a:t>Introduction:</a:t>
            </a:r>
            <a:r>
              <a:rPr sz="2600" spc="215" dirty="0">
                <a:latin typeface="Arial MT"/>
                <a:cs typeface="Arial MT"/>
              </a:rPr>
              <a:t>  </a:t>
            </a:r>
            <a:r>
              <a:rPr sz="2600" spc="175" dirty="0">
                <a:latin typeface="Arial MT"/>
                <a:cs typeface="Arial MT"/>
              </a:rPr>
              <a:t>Generating</a:t>
            </a:r>
            <a:r>
              <a:rPr sz="2600" spc="229" dirty="0">
                <a:latin typeface="Arial MT"/>
                <a:cs typeface="Arial MT"/>
              </a:rPr>
              <a:t>  </a:t>
            </a:r>
            <a:r>
              <a:rPr sz="2600" spc="200" dirty="0">
                <a:latin typeface="Arial MT"/>
                <a:cs typeface="Arial MT"/>
              </a:rPr>
              <a:t>realistic</a:t>
            </a:r>
            <a:r>
              <a:rPr sz="2600" spc="220" dirty="0">
                <a:latin typeface="Arial MT"/>
                <a:cs typeface="Arial MT"/>
              </a:rPr>
              <a:t>  </a:t>
            </a:r>
            <a:r>
              <a:rPr sz="2600" spc="254" dirty="0">
                <a:latin typeface="Arial MT"/>
                <a:cs typeface="Arial MT"/>
              </a:rPr>
              <a:t>portrait</a:t>
            </a:r>
            <a:r>
              <a:rPr sz="2600" spc="229" dirty="0">
                <a:latin typeface="Arial MT"/>
                <a:cs typeface="Arial MT"/>
              </a:rPr>
              <a:t>  </a:t>
            </a:r>
            <a:r>
              <a:rPr sz="2600" spc="150" dirty="0">
                <a:latin typeface="Arial MT"/>
                <a:cs typeface="Arial MT"/>
              </a:rPr>
              <a:t>images</a:t>
            </a:r>
            <a:r>
              <a:rPr sz="2600" spc="225" dirty="0">
                <a:latin typeface="Arial MT"/>
                <a:cs typeface="Arial MT"/>
              </a:rPr>
              <a:t>  </a:t>
            </a:r>
            <a:r>
              <a:rPr sz="2600" spc="105" dirty="0">
                <a:latin typeface="Arial MT"/>
                <a:cs typeface="Arial MT"/>
              </a:rPr>
              <a:t>is</a:t>
            </a:r>
            <a:r>
              <a:rPr sz="2600" spc="215" dirty="0">
                <a:latin typeface="Arial MT"/>
                <a:cs typeface="Arial MT"/>
              </a:rPr>
              <a:t>  </a:t>
            </a:r>
            <a:r>
              <a:rPr sz="2600" spc="160" dirty="0">
                <a:latin typeface="Arial MT"/>
                <a:cs typeface="Arial MT"/>
              </a:rPr>
              <a:t>challenging</a:t>
            </a:r>
            <a:r>
              <a:rPr sz="2600" spc="220" dirty="0">
                <a:latin typeface="Arial MT"/>
                <a:cs typeface="Arial MT"/>
              </a:rPr>
              <a:t>  </a:t>
            </a:r>
            <a:r>
              <a:rPr sz="2600" spc="185" dirty="0">
                <a:latin typeface="Arial MT"/>
                <a:cs typeface="Arial MT"/>
              </a:rPr>
              <a:t>due</a:t>
            </a:r>
            <a:r>
              <a:rPr sz="2600" spc="215" dirty="0">
                <a:latin typeface="Arial MT"/>
                <a:cs typeface="Arial MT"/>
              </a:rPr>
              <a:t>  </a:t>
            </a:r>
            <a:r>
              <a:rPr sz="2600" spc="254" dirty="0">
                <a:latin typeface="Arial MT"/>
                <a:cs typeface="Arial MT"/>
              </a:rPr>
              <a:t>to</a:t>
            </a:r>
            <a:r>
              <a:rPr sz="2600" spc="210" dirty="0">
                <a:latin typeface="Arial MT"/>
                <a:cs typeface="Arial MT"/>
              </a:rPr>
              <a:t>  </a:t>
            </a:r>
            <a:r>
              <a:rPr sz="2600" spc="160" dirty="0">
                <a:latin typeface="Arial MT"/>
                <a:cs typeface="Arial MT"/>
              </a:rPr>
              <a:t>facial </a:t>
            </a:r>
            <a:r>
              <a:rPr sz="2600" spc="220" dirty="0">
                <a:latin typeface="Arial MT"/>
                <a:cs typeface="Arial MT"/>
              </a:rPr>
              <a:t>complexity.</a:t>
            </a:r>
            <a:r>
              <a:rPr sz="2600" spc="20" dirty="0">
                <a:latin typeface="Arial MT"/>
                <a:cs typeface="Arial MT"/>
              </a:rPr>
              <a:t>  </a:t>
            </a:r>
            <a:r>
              <a:rPr sz="2600" spc="75" dirty="0">
                <a:latin typeface="Arial MT"/>
                <a:cs typeface="Arial MT"/>
              </a:rPr>
              <a:t>GANs</a:t>
            </a:r>
            <a:r>
              <a:rPr sz="2600" spc="30" dirty="0">
                <a:latin typeface="Arial MT"/>
                <a:cs typeface="Arial MT"/>
              </a:rPr>
              <a:t>  </a:t>
            </a:r>
            <a:r>
              <a:rPr sz="2600" spc="220" dirty="0">
                <a:latin typeface="Arial MT"/>
                <a:cs typeface="Arial MT"/>
              </a:rPr>
              <a:t>offer</a:t>
            </a:r>
            <a:r>
              <a:rPr sz="2600" spc="25" dirty="0">
                <a:latin typeface="Arial MT"/>
                <a:cs typeface="Arial MT"/>
              </a:rPr>
              <a:t>  </a:t>
            </a:r>
            <a:r>
              <a:rPr sz="2600" spc="215" dirty="0">
                <a:latin typeface="Arial MT"/>
                <a:cs typeface="Arial MT"/>
              </a:rPr>
              <a:t>promise</a:t>
            </a:r>
            <a:r>
              <a:rPr sz="2600" spc="35" dirty="0">
                <a:latin typeface="Arial MT"/>
                <a:cs typeface="Arial MT"/>
              </a:rPr>
              <a:t>  </a:t>
            </a:r>
            <a:r>
              <a:rPr sz="2600" spc="235" dirty="0">
                <a:latin typeface="Arial MT"/>
                <a:cs typeface="Arial MT"/>
              </a:rPr>
              <a:t>by</a:t>
            </a:r>
            <a:r>
              <a:rPr sz="2600" spc="30" dirty="0">
                <a:latin typeface="Arial MT"/>
                <a:cs typeface="Arial MT"/>
              </a:rPr>
              <a:t>  </a:t>
            </a:r>
            <a:r>
              <a:rPr sz="2600" spc="190" dirty="0">
                <a:latin typeface="Arial MT"/>
                <a:cs typeface="Arial MT"/>
              </a:rPr>
              <a:t>training</a:t>
            </a:r>
            <a:r>
              <a:rPr sz="2600" spc="3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20" dirty="0">
                <a:latin typeface="Arial MT"/>
                <a:cs typeface="Arial MT"/>
              </a:rPr>
              <a:t>  </a:t>
            </a:r>
            <a:r>
              <a:rPr sz="2600" spc="195" dirty="0">
                <a:latin typeface="Arial MT"/>
                <a:cs typeface="Arial MT"/>
              </a:rPr>
              <a:t>generator</a:t>
            </a:r>
            <a:r>
              <a:rPr sz="2600" spc="40" dirty="0">
                <a:latin typeface="Arial MT"/>
                <a:cs typeface="Arial MT"/>
              </a:rPr>
              <a:t>  </a:t>
            </a:r>
            <a:r>
              <a:rPr sz="2600" spc="254" dirty="0">
                <a:latin typeface="Arial MT"/>
                <a:cs typeface="Arial MT"/>
              </a:rPr>
              <a:t>to</a:t>
            </a:r>
            <a:r>
              <a:rPr sz="2600" spc="20" dirty="0">
                <a:latin typeface="Arial MT"/>
                <a:cs typeface="Arial MT"/>
              </a:rPr>
              <a:t>  </a:t>
            </a:r>
            <a:r>
              <a:rPr sz="2600" spc="240" dirty="0">
                <a:latin typeface="Arial MT"/>
                <a:cs typeface="Arial MT"/>
              </a:rPr>
              <a:t>produce</a:t>
            </a:r>
            <a:r>
              <a:rPr sz="2600" spc="40" dirty="0">
                <a:latin typeface="Arial MT"/>
                <a:cs typeface="Arial MT"/>
              </a:rPr>
              <a:t>  </a:t>
            </a:r>
            <a:r>
              <a:rPr sz="2600" spc="195" dirty="0">
                <a:latin typeface="Arial MT"/>
                <a:cs typeface="Arial MT"/>
              </a:rPr>
              <a:t>convincing </a:t>
            </a:r>
            <a:r>
              <a:rPr sz="2600" spc="114" dirty="0">
                <a:latin typeface="Arial MT"/>
                <a:cs typeface="Arial MT"/>
              </a:rPr>
              <a:t>images,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while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229" dirty="0">
                <a:latin typeface="Arial MT"/>
                <a:cs typeface="Arial MT"/>
              </a:rPr>
              <a:t>discriminator</a:t>
            </a:r>
            <a:r>
              <a:rPr sz="2600" spc="325" dirty="0">
                <a:latin typeface="Arial MT"/>
                <a:cs typeface="Arial MT"/>
              </a:rPr>
              <a:t> </a:t>
            </a:r>
            <a:r>
              <a:rPr sz="2600" spc="195" dirty="0">
                <a:latin typeface="Arial MT"/>
                <a:cs typeface="Arial MT"/>
              </a:rPr>
              <a:t>distinguishes</a:t>
            </a:r>
            <a:r>
              <a:rPr sz="2600" spc="325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real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235" dirty="0">
                <a:latin typeface="Arial MT"/>
                <a:cs typeface="Arial MT"/>
              </a:rPr>
              <a:t>from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fake.</a:t>
            </a:r>
            <a:endParaRPr sz="2600">
              <a:latin typeface="Arial MT"/>
              <a:cs typeface="Arial MT"/>
            </a:endParaRPr>
          </a:p>
          <a:p>
            <a:pPr marL="294640" marR="26035" indent="-281940" algn="just">
              <a:lnSpc>
                <a:spcPct val="112000"/>
              </a:lnSpc>
              <a:spcBef>
                <a:spcPts val="10"/>
              </a:spcBef>
              <a:buChar char="•"/>
              <a:tabLst>
                <a:tab pos="294640" algn="l"/>
              </a:tabLst>
            </a:pPr>
            <a:r>
              <a:rPr sz="2600" spc="190" dirty="0">
                <a:latin typeface="Arial MT"/>
                <a:cs typeface="Arial MT"/>
              </a:rPr>
              <a:t>Dataset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425" dirty="0">
                <a:latin typeface="Arial MT"/>
                <a:cs typeface="Arial MT"/>
              </a:rPr>
              <a:t> </a:t>
            </a:r>
            <a:r>
              <a:rPr sz="2600" spc="165" dirty="0">
                <a:latin typeface="Arial MT"/>
                <a:cs typeface="Arial MT"/>
              </a:rPr>
              <a:t>Preprocessing:</a:t>
            </a:r>
            <a:r>
              <a:rPr sz="2600" spc="425" dirty="0">
                <a:latin typeface="Arial MT"/>
                <a:cs typeface="Arial MT"/>
              </a:rPr>
              <a:t> </a:t>
            </a:r>
            <a:r>
              <a:rPr sz="2600" spc="204" dirty="0">
                <a:latin typeface="Arial MT"/>
                <a:cs typeface="Arial MT"/>
              </a:rPr>
              <a:t>Acquire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spc="185" dirty="0">
                <a:latin typeface="Arial MT"/>
                <a:cs typeface="Arial MT"/>
              </a:rPr>
              <a:t>diverse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spc="254" dirty="0">
                <a:latin typeface="Arial MT"/>
                <a:cs typeface="Arial MT"/>
              </a:rPr>
              <a:t>portrait</a:t>
            </a:r>
            <a:r>
              <a:rPr sz="2600" spc="440" dirty="0">
                <a:latin typeface="Arial MT"/>
                <a:cs typeface="Arial MT"/>
              </a:rPr>
              <a:t> </a:t>
            </a:r>
            <a:r>
              <a:rPr sz="2600" spc="215" dirty="0">
                <a:latin typeface="Arial MT"/>
                <a:cs typeface="Arial MT"/>
              </a:rPr>
              <a:t>datasets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spc="165" dirty="0">
                <a:latin typeface="Arial MT"/>
                <a:cs typeface="Arial MT"/>
              </a:rPr>
              <a:t>and</a:t>
            </a:r>
            <a:r>
              <a:rPr sz="2600" spc="420" dirty="0">
                <a:latin typeface="Arial MT"/>
                <a:cs typeface="Arial MT"/>
              </a:rPr>
              <a:t> </a:t>
            </a:r>
            <a:r>
              <a:rPr sz="2600" spc="220" dirty="0">
                <a:latin typeface="Arial MT"/>
                <a:cs typeface="Arial MT"/>
              </a:rPr>
              <a:t>preprocess</a:t>
            </a:r>
            <a:r>
              <a:rPr sz="2600" spc="459" dirty="0">
                <a:latin typeface="Arial MT"/>
                <a:cs typeface="Arial MT"/>
              </a:rPr>
              <a:t> </a:t>
            </a:r>
            <a:r>
              <a:rPr sz="2600" spc="185" dirty="0">
                <a:latin typeface="Arial MT"/>
                <a:cs typeface="Arial MT"/>
              </a:rPr>
              <a:t>for </a:t>
            </a:r>
            <a:r>
              <a:rPr sz="2600" spc="215" dirty="0">
                <a:latin typeface="Arial MT"/>
                <a:cs typeface="Arial MT"/>
              </a:rPr>
              <a:t>uniformity.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145" dirty="0">
                <a:latin typeface="Arial MT"/>
                <a:cs typeface="Arial MT"/>
              </a:rPr>
              <a:t>Data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spc="220" dirty="0">
                <a:latin typeface="Arial MT"/>
                <a:cs typeface="Arial MT"/>
              </a:rPr>
              <a:t>split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225" dirty="0">
                <a:latin typeface="Arial MT"/>
                <a:cs typeface="Arial MT"/>
              </a:rPr>
              <a:t>into</a:t>
            </a:r>
            <a:r>
              <a:rPr sz="2600" spc="320" dirty="0">
                <a:latin typeface="Arial MT"/>
                <a:cs typeface="Arial MT"/>
              </a:rPr>
              <a:t> </a:t>
            </a:r>
            <a:r>
              <a:rPr sz="2600" spc="155" dirty="0">
                <a:latin typeface="Arial MT"/>
                <a:cs typeface="Arial MT"/>
              </a:rPr>
              <a:t>training,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validation,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254" dirty="0">
                <a:latin typeface="Arial MT"/>
                <a:cs typeface="Arial MT"/>
              </a:rPr>
              <a:t>test</a:t>
            </a:r>
            <a:r>
              <a:rPr sz="2600" spc="325" dirty="0">
                <a:latin typeface="Arial MT"/>
                <a:cs typeface="Arial MT"/>
              </a:rPr>
              <a:t> </a:t>
            </a:r>
            <a:r>
              <a:rPr sz="2600" spc="125" dirty="0">
                <a:latin typeface="Arial MT"/>
                <a:cs typeface="Arial MT"/>
              </a:rPr>
              <a:t>sets.</a:t>
            </a:r>
            <a:endParaRPr sz="2600">
              <a:latin typeface="Arial MT"/>
              <a:cs typeface="Arial MT"/>
            </a:endParaRPr>
          </a:p>
          <a:p>
            <a:pPr marL="294640" marR="28575" indent="-281940" algn="just">
              <a:lnSpc>
                <a:spcPct val="112000"/>
              </a:lnSpc>
              <a:buChar char="•"/>
              <a:tabLst>
                <a:tab pos="294640" algn="l"/>
              </a:tabLst>
            </a:pPr>
            <a:r>
              <a:rPr sz="2600" spc="190" dirty="0">
                <a:latin typeface="Arial MT"/>
                <a:cs typeface="Arial MT"/>
              </a:rPr>
              <a:t>Model</a:t>
            </a:r>
            <a:r>
              <a:rPr sz="2600" spc="-10" dirty="0">
                <a:latin typeface="Arial MT"/>
                <a:cs typeface="Arial MT"/>
              </a:rPr>
              <a:t>  </a:t>
            </a:r>
            <a:r>
              <a:rPr sz="2600" spc="220" dirty="0">
                <a:latin typeface="Arial MT"/>
                <a:cs typeface="Arial MT"/>
              </a:rPr>
              <a:t>Architecture:</a:t>
            </a:r>
            <a:r>
              <a:rPr sz="2600" spc="-15" dirty="0">
                <a:latin typeface="Arial MT"/>
                <a:cs typeface="Arial MT"/>
              </a:rPr>
              <a:t>  </a:t>
            </a:r>
            <a:r>
              <a:rPr sz="2600" spc="50" dirty="0">
                <a:latin typeface="Arial MT"/>
                <a:cs typeface="Arial MT"/>
              </a:rPr>
              <a:t>GAN</a:t>
            </a:r>
            <a:r>
              <a:rPr sz="2600" spc="-5" dirty="0">
                <a:latin typeface="Arial MT"/>
                <a:cs typeface="Arial MT"/>
              </a:rPr>
              <a:t>  </a:t>
            </a:r>
            <a:r>
              <a:rPr sz="2600" spc="210" dirty="0">
                <a:latin typeface="Arial MT"/>
                <a:cs typeface="Arial MT"/>
              </a:rPr>
              <a:t>consists</a:t>
            </a:r>
            <a:r>
              <a:rPr sz="2600" dirty="0">
                <a:latin typeface="Arial MT"/>
                <a:cs typeface="Arial MT"/>
              </a:rPr>
              <a:t>  </a:t>
            </a:r>
            <a:r>
              <a:rPr sz="2600" spc="19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 </a:t>
            </a:r>
            <a:r>
              <a:rPr sz="2600" spc="195" dirty="0">
                <a:latin typeface="Arial MT"/>
                <a:cs typeface="Arial MT"/>
              </a:rPr>
              <a:t>generator</a:t>
            </a:r>
            <a:r>
              <a:rPr sz="2600" dirty="0">
                <a:latin typeface="Arial MT"/>
                <a:cs typeface="Arial MT"/>
              </a:rPr>
              <a:t> 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 </a:t>
            </a:r>
            <a:r>
              <a:rPr sz="2600" spc="210" dirty="0">
                <a:latin typeface="Arial MT"/>
                <a:cs typeface="Arial MT"/>
              </a:rPr>
              <a:t>discriminator.</a:t>
            </a:r>
            <a:r>
              <a:rPr sz="2600" spc="-10" dirty="0">
                <a:latin typeface="Arial MT"/>
                <a:cs typeface="Arial MT"/>
              </a:rPr>
              <a:t>  </a:t>
            </a:r>
            <a:r>
              <a:rPr sz="2600" spc="185" dirty="0">
                <a:latin typeface="Arial MT"/>
                <a:cs typeface="Arial MT"/>
              </a:rPr>
              <a:t>Experiment </a:t>
            </a:r>
            <a:r>
              <a:rPr sz="2600" spc="225" dirty="0">
                <a:latin typeface="Arial MT"/>
                <a:cs typeface="Arial MT"/>
              </a:rPr>
              <a:t>with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spc="225" dirty="0">
                <a:latin typeface="Arial MT"/>
                <a:cs typeface="Arial MT"/>
              </a:rPr>
              <a:t>architectural</a:t>
            </a:r>
            <a:r>
              <a:rPr sz="2600" spc="335" dirty="0">
                <a:latin typeface="Arial MT"/>
                <a:cs typeface="Arial MT"/>
              </a:rPr>
              <a:t> </a:t>
            </a:r>
            <a:r>
              <a:rPr sz="2600" spc="204" dirty="0">
                <a:latin typeface="Arial MT"/>
                <a:cs typeface="Arial MT"/>
              </a:rPr>
              <a:t>choices</a:t>
            </a:r>
            <a:r>
              <a:rPr sz="2600" spc="325" dirty="0">
                <a:latin typeface="Arial MT"/>
                <a:cs typeface="Arial MT"/>
              </a:rPr>
              <a:t> </a:t>
            </a:r>
            <a:r>
              <a:rPr sz="2600" spc="254" dirty="0">
                <a:latin typeface="Arial MT"/>
                <a:cs typeface="Arial MT"/>
              </a:rPr>
              <a:t>to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220" dirty="0">
                <a:latin typeface="Arial MT"/>
                <a:cs typeface="Arial MT"/>
              </a:rPr>
              <a:t>optimize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spc="195" dirty="0">
                <a:latin typeface="Arial MT"/>
                <a:cs typeface="Arial MT"/>
              </a:rPr>
              <a:t>performance.</a:t>
            </a:r>
            <a:endParaRPr sz="2600">
              <a:latin typeface="Arial MT"/>
              <a:cs typeface="Arial MT"/>
            </a:endParaRPr>
          </a:p>
          <a:p>
            <a:pPr marL="294640" marR="5715" indent="-281940" algn="just">
              <a:lnSpc>
                <a:spcPts val="3510"/>
              </a:lnSpc>
              <a:spcBef>
                <a:spcPts val="165"/>
              </a:spcBef>
              <a:buChar char="•"/>
              <a:tabLst>
                <a:tab pos="294640" algn="l"/>
              </a:tabLst>
            </a:pPr>
            <a:r>
              <a:rPr sz="2600" spc="140" dirty="0">
                <a:latin typeface="Arial MT"/>
                <a:cs typeface="Arial MT"/>
              </a:rPr>
              <a:t>Training</a:t>
            </a:r>
            <a:r>
              <a:rPr sz="2600" spc="365" dirty="0">
                <a:latin typeface="Arial MT"/>
                <a:cs typeface="Arial MT"/>
              </a:rPr>
              <a:t>  </a:t>
            </a:r>
            <a:r>
              <a:rPr sz="2600" spc="155" dirty="0">
                <a:latin typeface="Arial MT"/>
                <a:cs typeface="Arial MT"/>
              </a:rPr>
              <a:t>and</a:t>
            </a:r>
            <a:r>
              <a:rPr sz="2600" spc="355" dirty="0">
                <a:latin typeface="Arial MT"/>
                <a:cs typeface="Arial MT"/>
              </a:rPr>
              <a:t>  </a:t>
            </a:r>
            <a:r>
              <a:rPr sz="2600" spc="200" dirty="0">
                <a:latin typeface="Arial MT"/>
                <a:cs typeface="Arial MT"/>
              </a:rPr>
              <a:t>Optimization:</a:t>
            </a:r>
            <a:r>
              <a:rPr sz="2600" spc="350" dirty="0">
                <a:latin typeface="Arial MT"/>
                <a:cs typeface="Arial MT"/>
              </a:rPr>
              <a:t>  </a:t>
            </a:r>
            <a:r>
              <a:rPr sz="2600" spc="170" dirty="0">
                <a:latin typeface="Arial MT"/>
                <a:cs typeface="Arial MT"/>
              </a:rPr>
              <a:t>Adversarial</a:t>
            </a:r>
            <a:r>
              <a:rPr sz="2600" spc="365" dirty="0">
                <a:latin typeface="Arial MT"/>
                <a:cs typeface="Arial MT"/>
              </a:rPr>
              <a:t>  </a:t>
            </a:r>
            <a:r>
              <a:rPr sz="2600" spc="165" dirty="0">
                <a:latin typeface="Arial MT"/>
                <a:cs typeface="Arial MT"/>
              </a:rPr>
              <a:t>training:</a:t>
            </a:r>
            <a:r>
              <a:rPr sz="2600" spc="360" dirty="0">
                <a:latin typeface="Arial MT"/>
                <a:cs typeface="Arial MT"/>
              </a:rPr>
              <a:t>  </a:t>
            </a:r>
            <a:r>
              <a:rPr sz="2600" spc="190" dirty="0">
                <a:latin typeface="Arial MT"/>
                <a:cs typeface="Arial MT"/>
              </a:rPr>
              <a:t>Generator</a:t>
            </a:r>
            <a:r>
              <a:rPr sz="2600" spc="370" dirty="0">
                <a:latin typeface="Arial MT"/>
                <a:cs typeface="Arial MT"/>
              </a:rPr>
              <a:t>  </a:t>
            </a:r>
            <a:r>
              <a:rPr sz="2600" spc="229" dirty="0">
                <a:latin typeface="Arial MT"/>
                <a:cs typeface="Arial MT"/>
              </a:rPr>
              <a:t>produces</a:t>
            </a:r>
            <a:r>
              <a:rPr sz="2600" spc="355" dirty="0">
                <a:latin typeface="Arial MT"/>
                <a:cs typeface="Arial MT"/>
              </a:rPr>
              <a:t>  </a:t>
            </a:r>
            <a:r>
              <a:rPr sz="2600" spc="190" dirty="0">
                <a:latin typeface="Arial MT"/>
                <a:cs typeface="Arial MT"/>
              </a:rPr>
              <a:t>realistic </a:t>
            </a:r>
            <a:r>
              <a:rPr sz="2600" spc="114" dirty="0">
                <a:latin typeface="Arial MT"/>
                <a:cs typeface="Arial MT"/>
              </a:rPr>
              <a:t>images,</a:t>
            </a:r>
            <a:r>
              <a:rPr sz="2600" spc="145" dirty="0">
                <a:latin typeface="Arial MT"/>
                <a:cs typeface="Arial MT"/>
              </a:rPr>
              <a:t>  </a:t>
            </a:r>
            <a:r>
              <a:rPr sz="2600" spc="229" dirty="0">
                <a:latin typeface="Arial MT"/>
                <a:cs typeface="Arial MT"/>
              </a:rPr>
              <a:t>discriminator</a:t>
            </a:r>
            <a:r>
              <a:rPr sz="2600" spc="155" dirty="0">
                <a:latin typeface="Arial MT"/>
                <a:cs typeface="Arial MT"/>
              </a:rPr>
              <a:t>  </a:t>
            </a:r>
            <a:r>
              <a:rPr sz="2600" spc="210" dirty="0">
                <a:latin typeface="Arial MT"/>
                <a:cs typeface="Arial MT"/>
              </a:rPr>
              <a:t>improves</a:t>
            </a:r>
            <a:r>
              <a:rPr sz="2600" spc="140" dirty="0">
                <a:latin typeface="Arial MT"/>
                <a:cs typeface="Arial MT"/>
              </a:rPr>
              <a:t>  </a:t>
            </a:r>
            <a:r>
              <a:rPr sz="2600" spc="210" dirty="0">
                <a:latin typeface="Arial MT"/>
                <a:cs typeface="Arial MT"/>
              </a:rPr>
              <a:t>discernment.</a:t>
            </a:r>
            <a:r>
              <a:rPr sz="2600" spc="140" dirty="0">
                <a:latin typeface="Arial MT"/>
                <a:cs typeface="Arial MT"/>
              </a:rPr>
              <a:t>  </a:t>
            </a:r>
            <a:r>
              <a:rPr sz="2600" spc="220" dirty="0">
                <a:latin typeface="Arial MT"/>
                <a:cs typeface="Arial MT"/>
              </a:rPr>
              <a:t>Optimization</a:t>
            </a:r>
            <a:r>
              <a:rPr sz="2600" spc="160" dirty="0">
                <a:latin typeface="Arial MT"/>
                <a:cs typeface="Arial MT"/>
              </a:rPr>
              <a:t>  </a:t>
            </a:r>
            <a:r>
              <a:rPr sz="2600" spc="220" dirty="0">
                <a:latin typeface="Arial MT"/>
                <a:cs typeface="Arial MT"/>
              </a:rPr>
              <a:t>techniques</a:t>
            </a:r>
            <a:r>
              <a:rPr sz="2600" spc="155" dirty="0">
                <a:latin typeface="Arial MT"/>
                <a:cs typeface="Arial MT"/>
              </a:rPr>
              <a:t>  </a:t>
            </a:r>
            <a:r>
              <a:rPr sz="2600" spc="175" dirty="0">
                <a:latin typeface="Arial MT"/>
                <a:cs typeface="Arial MT"/>
              </a:rPr>
              <a:t>such</a:t>
            </a:r>
            <a:r>
              <a:rPr sz="2600" spc="150" dirty="0">
                <a:latin typeface="Arial MT"/>
                <a:cs typeface="Arial MT"/>
              </a:rPr>
              <a:t>  </a:t>
            </a:r>
            <a:r>
              <a:rPr sz="2600" spc="114" dirty="0">
                <a:latin typeface="Arial MT"/>
                <a:cs typeface="Arial MT"/>
              </a:rPr>
              <a:t>as </a:t>
            </a:r>
            <a:r>
              <a:rPr sz="2600" dirty="0">
                <a:latin typeface="Arial MT"/>
                <a:cs typeface="Arial MT"/>
              </a:rPr>
              <a:t>SGD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spc="185" dirty="0">
                <a:latin typeface="Arial MT"/>
                <a:cs typeface="Arial MT"/>
              </a:rPr>
              <a:t>Adam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are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195" dirty="0">
                <a:latin typeface="Arial MT"/>
                <a:cs typeface="Arial MT"/>
              </a:rPr>
              <a:t>employed.</a:t>
            </a:r>
            <a:endParaRPr sz="2600">
              <a:latin typeface="Arial MT"/>
              <a:cs typeface="Arial MT"/>
            </a:endParaRPr>
          </a:p>
          <a:p>
            <a:pPr marL="294640" indent="-281940" algn="just">
              <a:lnSpc>
                <a:spcPct val="100000"/>
              </a:lnSpc>
              <a:spcBef>
                <a:spcPts val="180"/>
              </a:spcBef>
              <a:buChar char="•"/>
              <a:tabLst>
                <a:tab pos="294640" algn="l"/>
              </a:tabLst>
            </a:pPr>
            <a:r>
              <a:rPr sz="2600" spc="150" dirty="0">
                <a:latin typeface="Arial MT"/>
                <a:cs typeface="Arial MT"/>
              </a:rPr>
              <a:t>Evaluation</a:t>
            </a:r>
            <a:r>
              <a:rPr sz="2600" spc="-35" dirty="0">
                <a:latin typeface="Arial MT"/>
                <a:cs typeface="Arial MT"/>
              </a:rPr>
              <a:t>  </a:t>
            </a:r>
            <a:r>
              <a:rPr sz="2600" spc="155" dirty="0">
                <a:latin typeface="Arial MT"/>
                <a:cs typeface="Arial MT"/>
              </a:rPr>
              <a:t>and</a:t>
            </a:r>
            <a:r>
              <a:rPr sz="2600" spc="615" dirty="0">
                <a:latin typeface="Arial MT"/>
                <a:cs typeface="Arial MT"/>
              </a:rPr>
              <a:t> </a:t>
            </a:r>
            <a:r>
              <a:rPr sz="2600" spc="110" dirty="0">
                <a:latin typeface="Arial MT"/>
                <a:cs typeface="Arial MT"/>
              </a:rPr>
              <a:t>Results:</a:t>
            </a:r>
            <a:r>
              <a:rPr sz="2600" spc="630" dirty="0">
                <a:latin typeface="Arial MT"/>
                <a:cs typeface="Arial MT"/>
              </a:rPr>
              <a:t> </a:t>
            </a:r>
            <a:r>
              <a:rPr sz="2600" spc="220" dirty="0">
                <a:latin typeface="Arial MT"/>
                <a:cs typeface="Arial MT"/>
              </a:rPr>
              <a:t>Metrics</a:t>
            </a:r>
            <a:r>
              <a:rPr sz="2600" spc="635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assess</a:t>
            </a:r>
            <a:r>
              <a:rPr sz="2600" spc="640" dirty="0">
                <a:latin typeface="Arial MT"/>
                <a:cs typeface="Arial MT"/>
              </a:rPr>
              <a:t> </a:t>
            </a:r>
            <a:r>
              <a:rPr sz="2600" spc="155" dirty="0">
                <a:latin typeface="Arial MT"/>
                <a:cs typeface="Arial MT"/>
              </a:rPr>
              <a:t>image</a:t>
            </a:r>
            <a:r>
              <a:rPr sz="2600" spc="630" dirty="0">
                <a:latin typeface="Arial MT"/>
                <a:cs typeface="Arial MT"/>
              </a:rPr>
              <a:t> </a:t>
            </a:r>
            <a:r>
              <a:rPr sz="2600" spc="175" dirty="0">
                <a:latin typeface="Arial MT"/>
                <a:cs typeface="Arial MT"/>
              </a:rPr>
              <a:t>quality,</a:t>
            </a:r>
            <a:r>
              <a:rPr sz="2600" spc="645" dirty="0">
                <a:latin typeface="Arial MT"/>
                <a:cs typeface="Arial MT"/>
              </a:rPr>
              <a:t> </a:t>
            </a:r>
            <a:r>
              <a:rPr sz="2600" spc="190" dirty="0">
                <a:latin typeface="Arial MT"/>
                <a:cs typeface="Arial MT"/>
              </a:rPr>
              <a:t>diversity,</a:t>
            </a:r>
            <a:r>
              <a:rPr sz="2600" spc="-35" dirty="0">
                <a:latin typeface="Arial MT"/>
                <a:cs typeface="Arial MT"/>
              </a:rPr>
              <a:t> 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625" dirty="0">
                <a:latin typeface="Arial MT"/>
                <a:cs typeface="Arial MT"/>
              </a:rPr>
              <a:t> </a:t>
            </a:r>
            <a:r>
              <a:rPr sz="2600" spc="210" dirty="0">
                <a:latin typeface="Arial MT"/>
                <a:cs typeface="Arial MT"/>
              </a:rPr>
              <a:t>similarity</a:t>
            </a:r>
            <a:r>
              <a:rPr sz="2600" spc="-40" dirty="0">
                <a:latin typeface="Arial MT"/>
                <a:cs typeface="Arial MT"/>
              </a:rPr>
              <a:t>  </a:t>
            </a:r>
            <a:r>
              <a:rPr sz="2600" spc="305" dirty="0">
                <a:latin typeface="Arial MT"/>
                <a:cs typeface="Arial MT"/>
              </a:rPr>
              <a:t>to</a:t>
            </a:r>
            <a:endParaRPr sz="2600">
              <a:latin typeface="Arial MT"/>
              <a:cs typeface="Arial MT"/>
            </a:endParaRPr>
          </a:p>
          <a:p>
            <a:pPr marL="294640" marR="23495" algn="just">
              <a:lnSpc>
                <a:spcPct val="112000"/>
              </a:lnSpc>
            </a:pPr>
            <a:r>
              <a:rPr sz="2600" spc="130" dirty="0">
                <a:latin typeface="Arial MT"/>
                <a:cs typeface="Arial MT"/>
              </a:rPr>
              <a:t>real</a:t>
            </a:r>
            <a:r>
              <a:rPr sz="2600" spc="215" dirty="0">
                <a:latin typeface="Arial MT"/>
                <a:cs typeface="Arial MT"/>
              </a:rPr>
              <a:t>  portraits.</a:t>
            </a:r>
            <a:r>
              <a:rPr sz="2600" spc="225" dirty="0">
                <a:latin typeface="Arial MT"/>
                <a:cs typeface="Arial MT"/>
              </a:rPr>
              <a:t>  </a:t>
            </a:r>
            <a:r>
              <a:rPr sz="2600" spc="200" dirty="0">
                <a:latin typeface="Arial MT"/>
                <a:cs typeface="Arial MT"/>
              </a:rPr>
              <a:t>Qualitative</a:t>
            </a:r>
            <a:r>
              <a:rPr sz="2600" spc="235" dirty="0">
                <a:latin typeface="Arial MT"/>
                <a:cs typeface="Arial MT"/>
              </a:rPr>
              <a:t>  </a:t>
            </a:r>
            <a:r>
              <a:rPr sz="2600" spc="155" dirty="0">
                <a:latin typeface="Arial MT"/>
                <a:cs typeface="Arial MT"/>
              </a:rPr>
              <a:t>and</a:t>
            </a:r>
            <a:r>
              <a:rPr sz="2600" spc="225" dirty="0">
                <a:latin typeface="Arial MT"/>
                <a:cs typeface="Arial MT"/>
              </a:rPr>
              <a:t>  </a:t>
            </a:r>
            <a:r>
              <a:rPr sz="2600" spc="235" dirty="0">
                <a:latin typeface="Arial MT"/>
                <a:cs typeface="Arial MT"/>
              </a:rPr>
              <a:t>quantitative</a:t>
            </a:r>
            <a:r>
              <a:rPr sz="2600" spc="235" dirty="0">
                <a:latin typeface="Arial MT"/>
                <a:cs typeface="Arial MT"/>
              </a:rPr>
              <a:t>  </a:t>
            </a:r>
            <a:r>
              <a:rPr sz="2600" spc="210" dirty="0">
                <a:latin typeface="Arial MT"/>
                <a:cs typeface="Arial MT"/>
              </a:rPr>
              <a:t>comparisons</a:t>
            </a:r>
            <a:r>
              <a:rPr sz="2600" spc="235" dirty="0">
                <a:latin typeface="Arial MT"/>
                <a:cs typeface="Arial MT"/>
              </a:rPr>
              <a:t>  </a:t>
            </a:r>
            <a:r>
              <a:rPr sz="2600" spc="225" dirty="0">
                <a:latin typeface="Arial MT"/>
                <a:cs typeface="Arial MT"/>
              </a:rPr>
              <a:t>with</a:t>
            </a:r>
            <a:r>
              <a:rPr sz="2600" spc="229" dirty="0">
                <a:latin typeface="Arial MT"/>
                <a:cs typeface="Arial MT"/>
              </a:rPr>
              <a:t>  </a:t>
            </a:r>
            <a:r>
              <a:rPr sz="2600" spc="130" dirty="0">
                <a:latin typeface="Arial MT"/>
                <a:cs typeface="Arial MT"/>
              </a:rPr>
              <a:t>real</a:t>
            </a:r>
            <a:r>
              <a:rPr sz="2600" spc="220" dirty="0">
                <a:latin typeface="Arial MT"/>
                <a:cs typeface="Arial MT"/>
              </a:rPr>
              <a:t>  </a:t>
            </a:r>
            <a:r>
              <a:rPr sz="2600" spc="150" dirty="0">
                <a:latin typeface="Arial MT"/>
                <a:cs typeface="Arial MT"/>
              </a:rPr>
              <a:t>images</a:t>
            </a:r>
            <a:r>
              <a:rPr sz="2600" spc="229" dirty="0">
                <a:latin typeface="Arial MT"/>
                <a:cs typeface="Arial MT"/>
              </a:rPr>
              <a:t>  </a:t>
            </a:r>
            <a:r>
              <a:rPr sz="2600" spc="95" dirty="0">
                <a:latin typeface="Arial MT"/>
                <a:cs typeface="Arial MT"/>
              </a:rPr>
              <a:t>are </a:t>
            </a:r>
            <a:r>
              <a:rPr sz="2600" spc="225" dirty="0">
                <a:latin typeface="Arial MT"/>
                <a:cs typeface="Arial MT"/>
              </a:rPr>
              <a:t>conducted.</a:t>
            </a:r>
            <a:endParaRPr sz="2600">
              <a:latin typeface="Arial MT"/>
              <a:cs typeface="Arial MT"/>
            </a:endParaRPr>
          </a:p>
          <a:p>
            <a:pPr marL="294640" indent="-281940" algn="just">
              <a:lnSpc>
                <a:spcPct val="100000"/>
              </a:lnSpc>
              <a:spcBef>
                <a:spcPts val="370"/>
              </a:spcBef>
              <a:buChar char="•"/>
              <a:tabLst>
                <a:tab pos="294640" algn="l"/>
              </a:tabLst>
            </a:pPr>
            <a:r>
              <a:rPr sz="2600" spc="185" dirty="0">
                <a:latin typeface="Arial MT"/>
                <a:cs typeface="Arial MT"/>
              </a:rPr>
              <a:t>Conclusion</a:t>
            </a:r>
            <a:r>
              <a:rPr sz="2600" spc="570" dirty="0">
                <a:latin typeface="Arial MT"/>
                <a:cs typeface="Arial MT"/>
              </a:rPr>
              <a:t> 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550" dirty="0">
                <a:latin typeface="Arial MT"/>
                <a:cs typeface="Arial MT"/>
              </a:rPr>
              <a:t>  </a:t>
            </a:r>
            <a:r>
              <a:rPr sz="2600" spc="170" dirty="0">
                <a:latin typeface="Arial MT"/>
                <a:cs typeface="Arial MT"/>
              </a:rPr>
              <a:t>Future</a:t>
            </a:r>
            <a:r>
              <a:rPr sz="2600" spc="570" dirty="0">
                <a:latin typeface="Arial MT"/>
                <a:cs typeface="Arial MT"/>
              </a:rPr>
              <a:t>  </a:t>
            </a:r>
            <a:r>
              <a:rPr sz="2600" spc="185" dirty="0">
                <a:latin typeface="Arial MT"/>
                <a:cs typeface="Arial MT"/>
              </a:rPr>
              <a:t>Directions:</a:t>
            </a:r>
            <a:r>
              <a:rPr sz="2600" spc="550" dirty="0">
                <a:latin typeface="Arial MT"/>
                <a:cs typeface="Arial MT"/>
              </a:rPr>
              <a:t>  </a:t>
            </a:r>
            <a:r>
              <a:rPr sz="2600" spc="210" dirty="0">
                <a:latin typeface="Arial MT"/>
                <a:cs typeface="Arial MT"/>
              </a:rPr>
              <a:t>Demonstrates</a:t>
            </a:r>
            <a:r>
              <a:rPr sz="2600" spc="570" dirty="0">
                <a:latin typeface="Arial MT"/>
                <a:cs typeface="Arial MT"/>
              </a:rPr>
              <a:t>  </a:t>
            </a:r>
            <a:r>
              <a:rPr sz="2600" spc="50" dirty="0">
                <a:latin typeface="Arial MT"/>
                <a:cs typeface="Arial MT"/>
              </a:rPr>
              <a:t>GAN</a:t>
            </a:r>
            <a:r>
              <a:rPr sz="2600" spc="555" dirty="0">
                <a:latin typeface="Arial MT"/>
                <a:cs typeface="Arial MT"/>
              </a:rPr>
              <a:t>  </a:t>
            </a:r>
            <a:r>
              <a:rPr sz="2600" spc="229" dirty="0">
                <a:latin typeface="Arial MT"/>
                <a:cs typeface="Arial MT"/>
              </a:rPr>
              <a:t>efficacy</a:t>
            </a:r>
            <a:r>
              <a:rPr sz="2600" spc="565" dirty="0">
                <a:latin typeface="Arial MT"/>
                <a:cs typeface="Arial MT"/>
              </a:rPr>
              <a:t>  </a:t>
            </a:r>
            <a:r>
              <a:rPr sz="2600" spc="114" dirty="0">
                <a:latin typeface="Arial MT"/>
                <a:cs typeface="Arial MT"/>
              </a:rPr>
              <a:t>in</a:t>
            </a:r>
            <a:r>
              <a:rPr sz="2600" spc="555" dirty="0">
                <a:latin typeface="Arial MT"/>
                <a:cs typeface="Arial MT"/>
              </a:rPr>
              <a:t>  </a:t>
            </a:r>
            <a:r>
              <a:rPr sz="2600" spc="245" dirty="0">
                <a:latin typeface="Arial MT"/>
                <a:cs typeface="Arial MT"/>
              </a:rPr>
              <a:t>portrait</a:t>
            </a:r>
            <a:endParaRPr sz="2600">
              <a:latin typeface="Arial MT"/>
              <a:cs typeface="Arial MT"/>
            </a:endParaRPr>
          </a:p>
          <a:p>
            <a:pPr marL="294640" marR="5080" algn="just">
              <a:lnSpc>
                <a:spcPct val="112000"/>
              </a:lnSpc>
              <a:spcBef>
                <a:spcPts val="5"/>
              </a:spcBef>
            </a:pPr>
            <a:r>
              <a:rPr sz="2600" spc="170" dirty="0">
                <a:latin typeface="Arial MT"/>
                <a:cs typeface="Arial MT"/>
              </a:rPr>
              <a:t>generation.</a:t>
            </a:r>
            <a:r>
              <a:rPr sz="2600" spc="50" dirty="0">
                <a:latin typeface="Arial MT"/>
                <a:cs typeface="Arial MT"/>
              </a:rPr>
              <a:t>  </a:t>
            </a:r>
            <a:r>
              <a:rPr sz="2600" spc="170" dirty="0">
                <a:latin typeface="Arial MT"/>
                <a:cs typeface="Arial MT"/>
              </a:rPr>
              <a:t>Future</a:t>
            </a:r>
            <a:r>
              <a:rPr sz="2600" spc="50" dirty="0">
                <a:latin typeface="Arial MT"/>
                <a:cs typeface="Arial MT"/>
              </a:rPr>
              <a:t>  </a:t>
            </a:r>
            <a:r>
              <a:rPr sz="2600" spc="180" dirty="0">
                <a:latin typeface="Arial MT"/>
                <a:cs typeface="Arial MT"/>
              </a:rPr>
              <a:t>work</a:t>
            </a:r>
            <a:r>
              <a:rPr sz="2600" spc="50" dirty="0">
                <a:latin typeface="Arial MT"/>
                <a:cs typeface="Arial MT"/>
              </a:rPr>
              <a:t>  </a:t>
            </a:r>
            <a:r>
              <a:rPr sz="2600" spc="195" dirty="0">
                <a:latin typeface="Arial MT"/>
                <a:cs typeface="Arial MT"/>
              </a:rPr>
              <a:t>includes</a:t>
            </a:r>
            <a:r>
              <a:rPr sz="2600" spc="60" dirty="0">
                <a:latin typeface="Arial MT"/>
                <a:cs typeface="Arial MT"/>
              </a:rPr>
              <a:t>  </a:t>
            </a:r>
            <a:r>
              <a:rPr sz="2600" spc="220" dirty="0">
                <a:latin typeface="Arial MT"/>
                <a:cs typeface="Arial MT"/>
              </a:rPr>
              <a:t>conditional</a:t>
            </a:r>
            <a:r>
              <a:rPr sz="2600" spc="60" dirty="0">
                <a:latin typeface="Arial MT"/>
                <a:cs typeface="Arial MT"/>
              </a:rPr>
              <a:t>  </a:t>
            </a:r>
            <a:r>
              <a:rPr sz="2600" spc="65" dirty="0">
                <a:latin typeface="Arial MT"/>
                <a:cs typeface="Arial MT"/>
              </a:rPr>
              <a:t>GANs</a:t>
            </a:r>
            <a:r>
              <a:rPr sz="2600" spc="50" dirty="0">
                <a:latin typeface="Arial MT"/>
                <a:cs typeface="Arial MT"/>
              </a:rPr>
              <a:t> 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40" dirty="0">
                <a:latin typeface="Arial MT"/>
                <a:cs typeface="Arial MT"/>
              </a:rPr>
              <a:t>  </a:t>
            </a:r>
            <a:r>
              <a:rPr sz="2600" spc="165" dirty="0">
                <a:latin typeface="Arial MT"/>
                <a:cs typeface="Arial MT"/>
              </a:rPr>
              <a:t>novel</a:t>
            </a:r>
            <a:r>
              <a:rPr sz="2600" spc="50" dirty="0">
                <a:latin typeface="Arial MT"/>
                <a:cs typeface="Arial MT"/>
              </a:rPr>
              <a:t>  </a:t>
            </a:r>
            <a:r>
              <a:rPr sz="2600" spc="130" dirty="0">
                <a:latin typeface="Arial MT"/>
                <a:cs typeface="Arial MT"/>
              </a:rPr>
              <a:t>loss</a:t>
            </a:r>
            <a:r>
              <a:rPr sz="2600" spc="50" dirty="0">
                <a:latin typeface="Arial MT"/>
                <a:cs typeface="Arial MT"/>
              </a:rPr>
              <a:t>  </a:t>
            </a:r>
            <a:r>
              <a:rPr sz="2600" spc="229" dirty="0">
                <a:latin typeface="Arial MT"/>
                <a:cs typeface="Arial MT"/>
              </a:rPr>
              <a:t>functions</a:t>
            </a:r>
            <a:r>
              <a:rPr sz="2600" spc="60" dirty="0">
                <a:latin typeface="Arial MT"/>
                <a:cs typeface="Arial MT"/>
              </a:rPr>
              <a:t>  </a:t>
            </a:r>
            <a:r>
              <a:rPr sz="2600" spc="315" dirty="0">
                <a:latin typeface="Arial MT"/>
                <a:cs typeface="Arial MT"/>
              </a:rPr>
              <a:t>to </a:t>
            </a:r>
            <a:r>
              <a:rPr sz="2600" spc="175" dirty="0">
                <a:latin typeface="Arial MT"/>
                <a:cs typeface="Arial MT"/>
              </a:rPr>
              <a:t>enhance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195" dirty="0">
                <a:latin typeface="Arial MT"/>
                <a:cs typeface="Arial MT"/>
              </a:rPr>
              <a:t>performance.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245008"/>
            <a:ext cx="2128520" cy="1042035"/>
          </a:xfrm>
          <a:custGeom>
            <a:avLst/>
            <a:gdLst/>
            <a:ahLst/>
            <a:cxnLst/>
            <a:rect l="l" t="t" r="r" b="b"/>
            <a:pathLst>
              <a:path w="2128520" h="1042034">
                <a:moveTo>
                  <a:pt x="350726" y="992572"/>
                </a:moveTo>
                <a:lnTo>
                  <a:pt x="298580" y="994407"/>
                </a:lnTo>
                <a:lnTo>
                  <a:pt x="246592" y="998435"/>
                </a:lnTo>
                <a:lnTo>
                  <a:pt x="197860" y="1004688"/>
                </a:lnTo>
                <a:lnTo>
                  <a:pt x="149353" y="1013684"/>
                </a:lnTo>
                <a:lnTo>
                  <a:pt x="101108" y="1025319"/>
                </a:lnTo>
                <a:lnTo>
                  <a:pt x="53161" y="1039488"/>
                </a:lnTo>
                <a:lnTo>
                  <a:pt x="45987" y="1041989"/>
                </a:lnTo>
                <a:lnTo>
                  <a:pt x="731173" y="1041989"/>
                </a:lnTo>
                <a:lnTo>
                  <a:pt x="661819" y="1024744"/>
                </a:lnTo>
                <a:lnTo>
                  <a:pt x="610639" y="1014496"/>
                </a:lnTo>
                <a:lnTo>
                  <a:pt x="559070" y="1006134"/>
                </a:lnTo>
                <a:lnTo>
                  <a:pt x="507203" y="999710"/>
                </a:lnTo>
                <a:lnTo>
                  <a:pt x="455129" y="995274"/>
                </a:lnTo>
                <a:lnTo>
                  <a:pt x="402940" y="992878"/>
                </a:lnTo>
                <a:lnTo>
                  <a:pt x="350726" y="992572"/>
                </a:lnTo>
                <a:close/>
              </a:path>
              <a:path w="2128520" h="1042034">
                <a:moveTo>
                  <a:pt x="1004861" y="586282"/>
                </a:moveTo>
                <a:lnTo>
                  <a:pt x="401256" y="586282"/>
                </a:lnTo>
                <a:lnTo>
                  <a:pt x="452200" y="587050"/>
                </a:lnTo>
                <a:lnTo>
                  <a:pt x="503354" y="589689"/>
                </a:lnTo>
                <a:lnTo>
                  <a:pt x="554539" y="594215"/>
                </a:lnTo>
                <a:lnTo>
                  <a:pt x="605576" y="600645"/>
                </a:lnTo>
                <a:lnTo>
                  <a:pt x="656287" y="608996"/>
                </a:lnTo>
                <a:lnTo>
                  <a:pt x="706492" y="619284"/>
                </a:lnTo>
                <a:lnTo>
                  <a:pt x="756014" y="631528"/>
                </a:lnTo>
                <a:lnTo>
                  <a:pt x="804673" y="645743"/>
                </a:lnTo>
                <a:lnTo>
                  <a:pt x="852290" y="661947"/>
                </a:lnTo>
                <a:lnTo>
                  <a:pt x="898688" y="680156"/>
                </a:lnTo>
                <a:lnTo>
                  <a:pt x="943686" y="700388"/>
                </a:lnTo>
                <a:lnTo>
                  <a:pt x="987107" y="722659"/>
                </a:lnTo>
                <a:lnTo>
                  <a:pt x="1028771" y="746987"/>
                </a:lnTo>
                <a:lnTo>
                  <a:pt x="1071771" y="776867"/>
                </a:lnTo>
                <a:lnTo>
                  <a:pt x="1112550" y="809581"/>
                </a:lnTo>
                <a:lnTo>
                  <a:pt x="1152487" y="843442"/>
                </a:lnTo>
                <a:lnTo>
                  <a:pt x="1192964" y="876761"/>
                </a:lnTo>
                <a:lnTo>
                  <a:pt x="1235359" y="907847"/>
                </a:lnTo>
                <a:lnTo>
                  <a:pt x="1277984" y="936588"/>
                </a:lnTo>
                <a:lnTo>
                  <a:pt x="1319573" y="965671"/>
                </a:lnTo>
                <a:lnTo>
                  <a:pt x="1360201" y="995274"/>
                </a:lnTo>
                <a:lnTo>
                  <a:pt x="1399718" y="1025404"/>
                </a:lnTo>
                <a:lnTo>
                  <a:pt x="1420417" y="1041989"/>
                </a:lnTo>
                <a:lnTo>
                  <a:pt x="1618129" y="1041989"/>
                </a:lnTo>
                <a:lnTo>
                  <a:pt x="1582397" y="1008994"/>
                </a:lnTo>
                <a:lnTo>
                  <a:pt x="1545847" y="977004"/>
                </a:lnTo>
                <a:lnTo>
                  <a:pt x="1508414" y="945879"/>
                </a:lnTo>
                <a:lnTo>
                  <a:pt x="1470072" y="915520"/>
                </a:lnTo>
                <a:lnTo>
                  <a:pt x="1430796" y="885829"/>
                </a:lnTo>
                <a:lnTo>
                  <a:pt x="1390563" y="856706"/>
                </a:lnTo>
                <a:lnTo>
                  <a:pt x="1349347" y="828052"/>
                </a:lnTo>
                <a:lnTo>
                  <a:pt x="1307124" y="799769"/>
                </a:lnTo>
                <a:lnTo>
                  <a:pt x="1264598" y="768541"/>
                </a:lnTo>
                <a:lnTo>
                  <a:pt x="1223759" y="734886"/>
                </a:lnTo>
                <a:lnTo>
                  <a:pt x="1182881" y="700310"/>
                </a:lnTo>
                <a:lnTo>
                  <a:pt x="1141804" y="667569"/>
                </a:lnTo>
                <a:lnTo>
                  <a:pt x="1098019" y="637548"/>
                </a:lnTo>
                <a:lnTo>
                  <a:pt x="1056554" y="613021"/>
                </a:lnTo>
                <a:lnTo>
                  <a:pt x="1013405" y="590288"/>
                </a:lnTo>
                <a:lnTo>
                  <a:pt x="1004861" y="586282"/>
                </a:lnTo>
                <a:close/>
              </a:path>
              <a:path w="2128520" h="1042034">
                <a:moveTo>
                  <a:pt x="1070586" y="130353"/>
                </a:moveTo>
                <a:lnTo>
                  <a:pt x="320531" y="130353"/>
                </a:lnTo>
                <a:lnTo>
                  <a:pt x="367303" y="131198"/>
                </a:lnTo>
                <a:lnTo>
                  <a:pt x="414012" y="133003"/>
                </a:lnTo>
                <a:lnTo>
                  <a:pt x="460636" y="135773"/>
                </a:lnTo>
                <a:lnTo>
                  <a:pt x="507157" y="139513"/>
                </a:lnTo>
                <a:lnTo>
                  <a:pt x="553553" y="144229"/>
                </a:lnTo>
                <a:lnTo>
                  <a:pt x="599804" y="149925"/>
                </a:lnTo>
                <a:lnTo>
                  <a:pt x="645892" y="156607"/>
                </a:lnTo>
                <a:lnTo>
                  <a:pt x="691796" y="164279"/>
                </a:lnTo>
                <a:lnTo>
                  <a:pt x="737495" y="172947"/>
                </a:lnTo>
                <a:lnTo>
                  <a:pt x="782971" y="182616"/>
                </a:lnTo>
                <a:lnTo>
                  <a:pt x="828202" y="193291"/>
                </a:lnTo>
                <a:lnTo>
                  <a:pt x="873169" y="204977"/>
                </a:lnTo>
                <a:lnTo>
                  <a:pt x="917853" y="217680"/>
                </a:lnTo>
                <a:lnTo>
                  <a:pt x="962232" y="231403"/>
                </a:lnTo>
                <a:lnTo>
                  <a:pt x="1006288" y="246154"/>
                </a:lnTo>
                <a:lnTo>
                  <a:pt x="1049999" y="261935"/>
                </a:lnTo>
                <a:lnTo>
                  <a:pt x="1093347" y="278754"/>
                </a:lnTo>
                <a:lnTo>
                  <a:pt x="1136311" y="296614"/>
                </a:lnTo>
                <a:lnTo>
                  <a:pt x="1178870" y="315521"/>
                </a:lnTo>
                <a:lnTo>
                  <a:pt x="1221006" y="335481"/>
                </a:lnTo>
                <a:lnTo>
                  <a:pt x="1262699" y="356497"/>
                </a:lnTo>
                <a:lnTo>
                  <a:pt x="1303927" y="378576"/>
                </a:lnTo>
                <a:lnTo>
                  <a:pt x="1344671" y="401722"/>
                </a:lnTo>
                <a:lnTo>
                  <a:pt x="1384912" y="425940"/>
                </a:lnTo>
                <a:lnTo>
                  <a:pt x="1424629" y="451236"/>
                </a:lnTo>
                <a:lnTo>
                  <a:pt x="1463803" y="477615"/>
                </a:lnTo>
                <a:lnTo>
                  <a:pt x="1502412" y="505082"/>
                </a:lnTo>
                <a:lnTo>
                  <a:pt x="1540438" y="533642"/>
                </a:lnTo>
                <a:lnTo>
                  <a:pt x="1577983" y="563401"/>
                </a:lnTo>
                <a:lnTo>
                  <a:pt x="1614659" y="594060"/>
                </a:lnTo>
                <a:lnTo>
                  <a:pt x="1650814" y="625929"/>
                </a:lnTo>
                <a:lnTo>
                  <a:pt x="1686306" y="658912"/>
                </a:lnTo>
                <a:lnTo>
                  <a:pt x="1719092" y="691341"/>
                </a:lnTo>
                <a:lnTo>
                  <a:pt x="1751199" y="725441"/>
                </a:lnTo>
                <a:lnTo>
                  <a:pt x="1782617" y="761122"/>
                </a:lnTo>
                <a:lnTo>
                  <a:pt x="1813340" y="798295"/>
                </a:lnTo>
                <a:lnTo>
                  <a:pt x="1843359" y="836871"/>
                </a:lnTo>
                <a:lnTo>
                  <a:pt x="1872666" y="876761"/>
                </a:lnTo>
                <a:lnTo>
                  <a:pt x="1901252" y="917875"/>
                </a:lnTo>
                <a:lnTo>
                  <a:pt x="1929110" y="960125"/>
                </a:lnTo>
                <a:lnTo>
                  <a:pt x="1956231" y="1003422"/>
                </a:lnTo>
                <a:lnTo>
                  <a:pt x="1979218" y="1041989"/>
                </a:lnTo>
                <a:lnTo>
                  <a:pt x="2128280" y="1041989"/>
                </a:lnTo>
                <a:lnTo>
                  <a:pt x="2097359" y="986909"/>
                </a:lnTo>
                <a:lnTo>
                  <a:pt x="2071413" y="943058"/>
                </a:lnTo>
                <a:lnTo>
                  <a:pt x="2044780" y="900051"/>
                </a:lnTo>
                <a:lnTo>
                  <a:pt x="2017471" y="857963"/>
                </a:lnTo>
                <a:lnTo>
                  <a:pt x="1989495" y="816869"/>
                </a:lnTo>
                <a:lnTo>
                  <a:pt x="1960859" y="776845"/>
                </a:lnTo>
                <a:lnTo>
                  <a:pt x="1931573" y="737967"/>
                </a:lnTo>
                <a:lnTo>
                  <a:pt x="1901646" y="700310"/>
                </a:lnTo>
                <a:lnTo>
                  <a:pt x="1871086" y="663949"/>
                </a:lnTo>
                <a:lnTo>
                  <a:pt x="1839902" y="628961"/>
                </a:lnTo>
                <a:lnTo>
                  <a:pt x="1808103" y="595420"/>
                </a:lnTo>
                <a:lnTo>
                  <a:pt x="1775588" y="563299"/>
                </a:lnTo>
                <a:lnTo>
                  <a:pt x="1740291" y="530409"/>
                </a:lnTo>
                <a:lnTo>
                  <a:pt x="1704255" y="498458"/>
                </a:lnTo>
                <a:lnTo>
                  <a:pt x="1667609" y="467544"/>
                </a:lnTo>
                <a:lnTo>
                  <a:pt x="1630370" y="437662"/>
                </a:lnTo>
                <a:lnTo>
                  <a:pt x="1592556" y="408808"/>
                </a:lnTo>
                <a:lnTo>
                  <a:pt x="1554185" y="380978"/>
                </a:lnTo>
                <a:lnTo>
                  <a:pt x="1515274" y="354168"/>
                </a:lnTo>
                <a:lnTo>
                  <a:pt x="1475842" y="328372"/>
                </a:lnTo>
                <a:lnTo>
                  <a:pt x="1435905" y="303588"/>
                </a:lnTo>
                <a:lnTo>
                  <a:pt x="1395482" y="279810"/>
                </a:lnTo>
                <a:lnTo>
                  <a:pt x="1354591" y="257035"/>
                </a:lnTo>
                <a:lnTo>
                  <a:pt x="1313249" y="235258"/>
                </a:lnTo>
                <a:lnTo>
                  <a:pt x="1271474" y="214475"/>
                </a:lnTo>
                <a:lnTo>
                  <a:pt x="1229285" y="194681"/>
                </a:lnTo>
                <a:lnTo>
                  <a:pt x="1186698" y="175872"/>
                </a:lnTo>
                <a:lnTo>
                  <a:pt x="1143731" y="158044"/>
                </a:lnTo>
                <a:lnTo>
                  <a:pt x="1100403" y="141194"/>
                </a:lnTo>
                <a:lnTo>
                  <a:pt x="1070586" y="130353"/>
                </a:lnTo>
                <a:close/>
              </a:path>
              <a:path w="2128520" h="1042034">
                <a:moveTo>
                  <a:pt x="425141" y="457139"/>
                </a:moveTo>
                <a:lnTo>
                  <a:pt x="374522" y="457287"/>
                </a:lnTo>
                <a:lnTo>
                  <a:pt x="324333" y="459114"/>
                </a:lnTo>
                <a:lnTo>
                  <a:pt x="274717" y="462607"/>
                </a:lnTo>
                <a:lnTo>
                  <a:pt x="225820" y="467755"/>
                </a:lnTo>
                <a:lnTo>
                  <a:pt x="177786" y="474547"/>
                </a:lnTo>
                <a:lnTo>
                  <a:pt x="130760" y="482972"/>
                </a:lnTo>
                <a:lnTo>
                  <a:pt x="84278" y="492647"/>
                </a:lnTo>
                <a:lnTo>
                  <a:pt x="37730" y="503239"/>
                </a:lnTo>
                <a:lnTo>
                  <a:pt x="0" y="512559"/>
                </a:lnTo>
                <a:lnTo>
                  <a:pt x="0" y="646520"/>
                </a:lnTo>
                <a:lnTo>
                  <a:pt x="19013" y="641395"/>
                </a:lnTo>
                <a:lnTo>
                  <a:pt x="64714" y="629983"/>
                </a:lnTo>
                <a:lnTo>
                  <a:pt x="110370" y="619484"/>
                </a:lnTo>
                <a:lnTo>
                  <a:pt x="155941" y="609900"/>
                </a:lnTo>
                <a:lnTo>
                  <a:pt x="203154" y="601571"/>
                </a:lnTo>
                <a:lnTo>
                  <a:pt x="251471" y="595028"/>
                </a:lnTo>
                <a:lnTo>
                  <a:pt x="300713" y="590288"/>
                </a:lnTo>
                <a:lnTo>
                  <a:pt x="350701" y="587366"/>
                </a:lnTo>
                <a:lnTo>
                  <a:pt x="401256" y="586282"/>
                </a:lnTo>
                <a:lnTo>
                  <a:pt x="1004861" y="586282"/>
                </a:lnTo>
                <a:lnTo>
                  <a:pt x="968991" y="569465"/>
                </a:lnTo>
                <a:lnTo>
                  <a:pt x="923181" y="550412"/>
                </a:lnTo>
                <a:lnTo>
                  <a:pt x="876211" y="533162"/>
                </a:lnTo>
                <a:lnTo>
                  <a:pt x="828226" y="517702"/>
                </a:lnTo>
                <a:lnTo>
                  <a:pt x="779371" y="504022"/>
                </a:lnTo>
                <a:lnTo>
                  <a:pt x="729789" y="492110"/>
                </a:lnTo>
                <a:lnTo>
                  <a:pt x="679626" y="481956"/>
                </a:lnTo>
                <a:lnTo>
                  <a:pt x="629026" y="473546"/>
                </a:lnTo>
                <a:lnTo>
                  <a:pt x="578133" y="466871"/>
                </a:lnTo>
                <a:lnTo>
                  <a:pt x="527091" y="461919"/>
                </a:lnTo>
                <a:lnTo>
                  <a:pt x="476046" y="458679"/>
                </a:lnTo>
                <a:lnTo>
                  <a:pt x="425141" y="457139"/>
                </a:lnTo>
                <a:close/>
              </a:path>
              <a:path w="2128520" h="1042034">
                <a:moveTo>
                  <a:pt x="278907" y="0"/>
                </a:moveTo>
                <a:lnTo>
                  <a:pt x="232084" y="891"/>
                </a:lnTo>
                <a:lnTo>
                  <a:pt x="185255" y="2673"/>
                </a:lnTo>
                <a:lnTo>
                  <a:pt x="138438" y="5342"/>
                </a:lnTo>
                <a:lnTo>
                  <a:pt x="91650" y="8893"/>
                </a:lnTo>
                <a:lnTo>
                  <a:pt x="44910" y="13322"/>
                </a:lnTo>
                <a:lnTo>
                  <a:pt x="0" y="18425"/>
                </a:lnTo>
                <a:lnTo>
                  <a:pt x="0" y="150027"/>
                </a:lnTo>
                <a:lnTo>
                  <a:pt x="39664" y="145155"/>
                </a:lnTo>
                <a:lnTo>
                  <a:pt x="86402" y="140348"/>
                </a:lnTo>
                <a:lnTo>
                  <a:pt x="133197" y="136470"/>
                </a:lnTo>
                <a:lnTo>
                  <a:pt x="180027" y="133526"/>
                </a:lnTo>
                <a:lnTo>
                  <a:pt x="226872" y="131522"/>
                </a:lnTo>
                <a:lnTo>
                  <a:pt x="273714" y="130462"/>
                </a:lnTo>
                <a:lnTo>
                  <a:pt x="1070586" y="130353"/>
                </a:lnTo>
                <a:lnTo>
                  <a:pt x="1056730" y="125315"/>
                </a:lnTo>
                <a:lnTo>
                  <a:pt x="1012732" y="110404"/>
                </a:lnTo>
                <a:lnTo>
                  <a:pt x="968425" y="96458"/>
                </a:lnTo>
                <a:lnTo>
                  <a:pt x="923828" y="83471"/>
                </a:lnTo>
                <a:lnTo>
                  <a:pt x="878957" y="71439"/>
                </a:lnTo>
                <a:lnTo>
                  <a:pt x="833832" y="60358"/>
                </a:lnTo>
                <a:lnTo>
                  <a:pt x="788470" y="50223"/>
                </a:lnTo>
                <a:lnTo>
                  <a:pt x="742888" y="41031"/>
                </a:lnTo>
                <a:lnTo>
                  <a:pt x="697104" y="32778"/>
                </a:lnTo>
                <a:lnTo>
                  <a:pt x="651136" y="25458"/>
                </a:lnTo>
                <a:lnTo>
                  <a:pt x="605002" y="19067"/>
                </a:lnTo>
                <a:lnTo>
                  <a:pt x="558720" y="13602"/>
                </a:lnTo>
                <a:lnTo>
                  <a:pt x="512307" y="9057"/>
                </a:lnTo>
                <a:lnTo>
                  <a:pt x="465782" y="5430"/>
                </a:lnTo>
                <a:lnTo>
                  <a:pt x="419161" y="2714"/>
                </a:lnTo>
                <a:lnTo>
                  <a:pt x="372463" y="907"/>
                </a:lnTo>
                <a:lnTo>
                  <a:pt x="325706" y="3"/>
                </a:lnTo>
                <a:lnTo>
                  <a:pt x="2789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6291" y="9889408"/>
            <a:ext cx="3140710" cy="398145"/>
          </a:xfrm>
          <a:custGeom>
            <a:avLst/>
            <a:gdLst/>
            <a:ahLst/>
            <a:cxnLst/>
            <a:rect l="l" t="t" r="r" b="b"/>
            <a:pathLst>
              <a:path w="3140709" h="398145">
                <a:moveTo>
                  <a:pt x="2328838" y="32610"/>
                </a:moveTo>
                <a:lnTo>
                  <a:pt x="2291901" y="52875"/>
                </a:lnTo>
                <a:lnTo>
                  <a:pt x="2266152" y="84668"/>
                </a:lnTo>
                <a:lnTo>
                  <a:pt x="2231912" y="145313"/>
                </a:lnTo>
                <a:lnTo>
                  <a:pt x="2214157" y="182761"/>
                </a:lnTo>
                <a:lnTo>
                  <a:pt x="2193931" y="229306"/>
                </a:lnTo>
                <a:lnTo>
                  <a:pt x="2173514" y="279521"/>
                </a:lnTo>
                <a:lnTo>
                  <a:pt x="2153183" y="332056"/>
                </a:lnTo>
                <a:lnTo>
                  <a:pt x="2133212" y="385565"/>
                </a:lnTo>
                <a:lnTo>
                  <a:pt x="2128837" y="397589"/>
                </a:lnTo>
                <a:lnTo>
                  <a:pt x="2198831" y="397589"/>
                </a:lnTo>
                <a:lnTo>
                  <a:pt x="2206038" y="378089"/>
                </a:lnTo>
                <a:lnTo>
                  <a:pt x="2228727" y="318864"/>
                </a:lnTo>
                <a:lnTo>
                  <a:pt x="2251602" y="262130"/>
                </a:lnTo>
                <a:lnTo>
                  <a:pt x="2274275" y="209752"/>
                </a:lnTo>
                <a:lnTo>
                  <a:pt x="2300835" y="155280"/>
                </a:lnTo>
                <a:lnTo>
                  <a:pt x="2325296" y="114303"/>
                </a:lnTo>
                <a:lnTo>
                  <a:pt x="2325996" y="112919"/>
                </a:lnTo>
                <a:lnTo>
                  <a:pt x="2328795" y="110151"/>
                </a:lnTo>
                <a:lnTo>
                  <a:pt x="2410588" y="110151"/>
                </a:lnTo>
                <a:lnTo>
                  <a:pt x="2399933" y="91746"/>
                </a:lnTo>
                <a:lnTo>
                  <a:pt x="2379533" y="61764"/>
                </a:lnTo>
                <a:lnTo>
                  <a:pt x="2363081" y="43770"/>
                </a:lnTo>
                <a:lnTo>
                  <a:pt x="2350792" y="36265"/>
                </a:lnTo>
                <a:lnTo>
                  <a:pt x="2339290" y="32826"/>
                </a:lnTo>
                <a:lnTo>
                  <a:pt x="2328838" y="32610"/>
                </a:lnTo>
                <a:close/>
              </a:path>
              <a:path w="3140709" h="398145">
                <a:moveTo>
                  <a:pt x="2410588" y="110151"/>
                </a:moveTo>
                <a:lnTo>
                  <a:pt x="2328795" y="110151"/>
                </a:lnTo>
                <a:lnTo>
                  <a:pt x="2340604" y="128925"/>
                </a:lnTo>
                <a:lnTo>
                  <a:pt x="2355092" y="152944"/>
                </a:lnTo>
                <a:lnTo>
                  <a:pt x="2386113" y="209752"/>
                </a:lnTo>
                <a:lnTo>
                  <a:pt x="2409119" y="256898"/>
                </a:lnTo>
                <a:lnTo>
                  <a:pt x="2432976" y="307791"/>
                </a:lnTo>
                <a:lnTo>
                  <a:pt x="2457279" y="361032"/>
                </a:lnTo>
                <a:lnTo>
                  <a:pt x="2473698" y="397589"/>
                </a:lnTo>
                <a:lnTo>
                  <a:pt x="2547578" y="397589"/>
                </a:lnTo>
                <a:lnTo>
                  <a:pt x="2515830" y="326181"/>
                </a:lnTo>
                <a:lnTo>
                  <a:pt x="2492707" y="274980"/>
                </a:lnTo>
                <a:lnTo>
                  <a:pt x="2470080" y="226051"/>
                </a:lnTo>
                <a:lnTo>
                  <a:pt x="2448217" y="180467"/>
                </a:lnTo>
                <a:lnTo>
                  <a:pt x="2423218" y="131968"/>
                </a:lnTo>
                <a:lnTo>
                  <a:pt x="2410588" y="110151"/>
                </a:lnTo>
                <a:close/>
              </a:path>
              <a:path w="3140709" h="398145">
                <a:moveTo>
                  <a:pt x="1745513" y="28958"/>
                </a:moveTo>
                <a:lnTo>
                  <a:pt x="1701770" y="51848"/>
                </a:lnTo>
                <a:lnTo>
                  <a:pt x="1674417" y="87641"/>
                </a:lnTo>
                <a:lnTo>
                  <a:pt x="1640854" y="156310"/>
                </a:lnTo>
                <a:lnTo>
                  <a:pt x="1624062" y="198679"/>
                </a:lnTo>
                <a:lnTo>
                  <a:pt x="1608337" y="243555"/>
                </a:lnTo>
                <a:lnTo>
                  <a:pt x="1592894" y="291282"/>
                </a:lnTo>
                <a:lnTo>
                  <a:pt x="1577807" y="340819"/>
                </a:lnTo>
                <a:lnTo>
                  <a:pt x="1563150" y="391125"/>
                </a:lnTo>
                <a:lnTo>
                  <a:pt x="1561322" y="397589"/>
                </a:lnTo>
                <a:lnTo>
                  <a:pt x="1630103" y="397589"/>
                </a:lnTo>
                <a:lnTo>
                  <a:pt x="1640697" y="361108"/>
                </a:lnTo>
                <a:lnTo>
                  <a:pt x="1655569" y="312137"/>
                </a:lnTo>
                <a:lnTo>
                  <a:pt x="1670786" y="265029"/>
                </a:lnTo>
                <a:lnTo>
                  <a:pt x="1686278" y="220825"/>
                </a:lnTo>
                <a:lnTo>
                  <a:pt x="1710856" y="159952"/>
                </a:lnTo>
                <a:lnTo>
                  <a:pt x="1735958" y="113611"/>
                </a:lnTo>
                <a:lnTo>
                  <a:pt x="1738057" y="110843"/>
                </a:lnTo>
                <a:lnTo>
                  <a:pt x="1739457" y="108075"/>
                </a:lnTo>
                <a:lnTo>
                  <a:pt x="1741556" y="105999"/>
                </a:lnTo>
                <a:lnTo>
                  <a:pt x="1817663" y="105999"/>
                </a:lnTo>
                <a:lnTo>
                  <a:pt x="1812169" y="93599"/>
                </a:lnTo>
                <a:lnTo>
                  <a:pt x="1792588" y="57589"/>
                </a:lnTo>
                <a:lnTo>
                  <a:pt x="1758211" y="30238"/>
                </a:lnTo>
                <a:lnTo>
                  <a:pt x="1745513" y="28958"/>
                </a:lnTo>
                <a:close/>
              </a:path>
              <a:path w="3140709" h="398145">
                <a:moveTo>
                  <a:pt x="1817663" y="105999"/>
                </a:moveTo>
                <a:lnTo>
                  <a:pt x="1741556" y="105999"/>
                </a:lnTo>
                <a:lnTo>
                  <a:pt x="1745055" y="112227"/>
                </a:lnTo>
                <a:lnTo>
                  <a:pt x="1748495" y="118456"/>
                </a:lnTo>
                <a:lnTo>
                  <a:pt x="1749195" y="119840"/>
                </a:lnTo>
                <a:lnTo>
                  <a:pt x="1770540" y="168213"/>
                </a:lnTo>
                <a:lnTo>
                  <a:pt x="1792053" y="216374"/>
                </a:lnTo>
                <a:lnTo>
                  <a:pt x="1813710" y="264372"/>
                </a:lnTo>
                <a:lnTo>
                  <a:pt x="1835486" y="312256"/>
                </a:lnTo>
                <a:lnTo>
                  <a:pt x="1874578" y="397589"/>
                </a:lnTo>
                <a:lnTo>
                  <a:pt x="1949883" y="397589"/>
                </a:lnTo>
                <a:lnTo>
                  <a:pt x="1910657" y="312137"/>
                </a:lnTo>
                <a:lnTo>
                  <a:pt x="1898409" y="285385"/>
                </a:lnTo>
                <a:lnTo>
                  <a:pt x="1876640" y="237589"/>
                </a:lnTo>
                <a:lnTo>
                  <a:pt x="1854994" y="189720"/>
                </a:lnTo>
                <a:lnTo>
                  <a:pt x="1833496" y="141737"/>
                </a:lnTo>
                <a:lnTo>
                  <a:pt x="1817663" y="105999"/>
                </a:lnTo>
                <a:close/>
              </a:path>
              <a:path w="3140709" h="398145">
                <a:moveTo>
                  <a:pt x="1219745" y="0"/>
                </a:moveTo>
                <a:lnTo>
                  <a:pt x="1183472" y="19260"/>
                </a:lnTo>
                <a:lnTo>
                  <a:pt x="1153559" y="66608"/>
                </a:lnTo>
                <a:lnTo>
                  <a:pt x="1137253" y="105731"/>
                </a:lnTo>
                <a:lnTo>
                  <a:pt x="1120580" y="153093"/>
                </a:lnTo>
                <a:lnTo>
                  <a:pt x="1103869" y="206646"/>
                </a:lnTo>
                <a:lnTo>
                  <a:pt x="1087448" y="264343"/>
                </a:lnTo>
                <a:lnTo>
                  <a:pt x="1071644" y="324134"/>
                </a:lnTo>
                <a:lnTo>
                  <a:pt x="1056784" y="383973"/>
                </a:lnTo>
                <a:lnTo>
                  <a:pt x="1053586" y="397589"/>
                </a:lnTo>
                <a:lnTo>
                  <a:pt x="1121642" y="397589"/>
                </a:lnTo>
                <a:lnTo>
                  <a:pt x="1132146" y="354672"/>
                </a:lnTo>
                <a:lnTo>
                  <a:pt x="1146735" y="298624"/>
                </a:lnTo>
                <a:lnTo>
                  <a:pt x="1162001" y="243999"/>
                </a:lnTo>
                <a:lnTo>
                  <a:pt x="1177664" y="192577"/>
                </a:lnTo>
                <a:lnTo>
                  <a:pt x="1193443" y="146139"/>
                </a:lnTo>
                <a:lnTo>
                  <a:pt x="1207999" y="108709"/>
                </a:lnTo>
                <a:lnTo>
                  <a:pt x="1222073" y="79065"/>
                </a:lnTo>
                <a:lnTo>
                  <a:pt x="1296796" y="79065"/>
                </a:lnTo>
                <a:lnTo>
                  <a:pt x="1284990" y="54843"/>
                </a:lnTo>
                <a:lnTo>
                  <a:pt x="1260558" y="16836"/>
                </a:lnTo>
                <a:lnTo>
                  <a:pt x="1228371" y="227"/>
                </a:lnTo>
                <a:lnTo>
                  <a:pt x="1219745" y="0"/>
                </a:lnTo>
                <a:close/>
              </a:path>
              <a:path w="3140709" h="398145">
                <a:moveTo>
                  <a:pt x="1296796" y="79065"/>
                </a:moveTo>
                <a:lnTo>
                  <a:pt x="1222073" y="79065"/>
                </a:lnTo>
                <a:lnTo>
                  <a:pt x="1223473" y="81834"/>
                </a:lnTo>
                <a:lnTo>
                  <a:pt x="1224872" y="83910"/>
                </a:lnTo>
                <a:lnTo>
                  <a:pt x="1225572" y="85294"/>
                </a:lnTo>
                <a:lnTo>
                  <a:pt x="1247829" y="131806"/>
                </a:lnTo>
                <a:lnTo>
                  <a:pt x="1265735" y="180741"/>
                </a:lnTo>
                <a:lnTo>
                  <a:pt x="1280586" y="231299"/>
                </a:lnTo>
                <a:lnTo>
                  <a:pt x="1293679" y="282682"/>
                </a:lnTo>
                <a:lnTo>
                  <a:pt x="1306309" y="334090"/>
                </a:lnTo>
                <a:lnTo>
                  <a:pt x="1319774" y="384725"/>
                </a:lnTo>
                <a:lnTo>
                  <a:pt x="1323863" y="397589"/>
                </a:lnTo>
                <a:lnTo>
                  <a:pt x="1394042" y="397589"/>
                </a:lnTo>
                <a:lnTo>
                  <a:pt x="1384872" y="368923"/>
                </a:lnTo>
                <a:lnTo>
                  <a:pt x="1372408" y="323531"/>
                </a:lnTo>
                <a:lnTo>
                  <a:pt x="1349050" y="231103"/>
                </a:lnTo>
                <a:lnTo>
                  <a:pt x="1336469" y="185151"/>
                </a:lnTo>
                <a:lnTo>
                  <a:pt x="1322161" y="140095"/>
                </a:lnTo>
                <a:lnTo>
                  <a:pt x="1305283" y="96479"/>
                </a:lnTo>
                <a:lnTo>
                  <a:pt x="1296796" y="79065"/>
                </a:lnTo>
                <a:close/>
              </a:path>
              <a:path w="3140709" h="398145">
                <a:moveTo>
                  <a:pt x="687255" y="81834"/>
                </a:moveTo>
                <a:lnTo>
                  <a:pt x="681657" y="83218"/>
                </a:lnTo>
                <a:lnTo>
                  <a:pt x="677459" y="84602"/>
                </a:lnTo>
                <a:lnTo>
                  <a:pt x="667500" y="86677"/>
                </a:lnTo>
                <a:lnTo>
                  <a:pt x="638246" y="122349"/>
                </a:lnTo>
                <a:lnTo>
                  <a:pt x="635873" y="131681"/>
                </a:lnTo>
                <a:lnTo>
                  <a:pt x="633435" y="139910"/>
                </a:lnTo>
                <a:lnTo>
                  <a:pt x="617000" y="185081"/>
                </a:lnTo>
                <a:lnTo>
                  <a:pt x="600301" y="230507"/>
                </a:lnTo>
                <a:lnTo>
                  <a:pt x="583666" y="276187"/>
                </a:lnTo>
                <a:lnTo>
                  <a:pt x="567424" y="322121"/>
                </a:lnTo>
                <a:lnTo>
                  <a:pt x="551903" y="368309"/>
                </a:lnTo>
                <a:lnTo>
                  <a:pt x="542779" y="397589"/>
                </a:lnTo>
                <a:lnTo>
                  <a:pt x="613075" y="397589"/>
                </a:lnTo>
                <a:lnTo>
                  <a:pt x="620177" y="375263"/>
                </a:lnTo>
                <a:lnTo>
                  <a:pt x="637517" y="324440"/>
                </a:lnTo>
                <a:lnTo>
                  <a:pt x="655498" y="273788"/>
                </a:lnTo>
                <a:lnTo>
                  <a:pt x="673655" y="223276"/>
                </a:lnTo>
                <a:lnTo>
                  <a:pt x="691454" y="173072"/>
                </a:lnTo>
                <a:lnTo>
                  <a:pt x="770724" y="173072"/>
                </a:lnTo>
                <a:lnTo>
                  <a:pt x="759268" y="153060"/>
                </a:lnTo>
                <a:lnTo>
                  <a:pt x="736972" y="119155"/>
                </a:lnTo>
                <a:lnTo>
                  <a:pt x="704048" y="86505"/>
                </a:lnTo>
                <a:lnTo>
                  <a:pt x="697008" y="83737"/>
                </a:lnTo>
                <a:lnTo>
                  <a:pt x="687255" y="81834"/>
                </a:lnTo>
                <a:close/>
              </a:path>
              <a:path w="3140709" h="398145">
                <a:moveTo>
                  <a:pt x="770724" y="173072"/>
                </a:moveTo>
                <a:lnTo>
                  <a:pt x="691454" y="173072"/>
                </a:lnTo>
                <a:lnTo>
                  <a:pt x="701052" y="188254"/>
                </a:lnTo>
                <a:lnTo>
                  <a:pt x="711563" y="205249"/>
                </a:lnTo>
                <a:lnTo>
                  <a:pt x="732679" y="241553"/>
                </a:lnTo>
                <a:lnTo>
                  <a:pt x="754925" y="283449"/>
                </a:lnTo>
                <a:lnTo>
                  <a:pt x="778402" y="328952"/>
                </a:lnTo>
                <a:lnTo>
                  <a:pt x="802700" y="376803"/>
                </a:lnTo>
                <a:lnTo>
                  <a:pt x="813194" y="397589"/>
                </a:lnTo>
                <a:lnTo>
                  <a:pt x="887826" y="397589"/>
                </a:lnTo>
                <a:lnTo>
                  <a:pt x="848005" y="319118"/>
                </a:lnTo>
                <a:lnTo>
                  <a:pt x="823661" y="271601"/>
                </a:lnTo>
                <a:lnTo>
                  <a:pt x="800458" y="227209"/>
                </a:lnTo>
                <a:lnTo>
                  <a:pt x="778843" y="187257"/>
                </a:lnTo>
                <a:lnTo>
                  <a:pt x="770724" y="173072"/>
                </a:lnTo>
                <a:close/>
              </a:path>
              <a:path w="3140709" h="398145">
                <a:moveTo>
                  <a:pt x="131451" y="177225"/>
                </a:moveTo>
                <a:lnTo>
                  <a:pt x="88587" y="199220"/>
                </a:lnTo>
                <a:lnTo>
                  <a:pt x="62555" y="233380"/>
                </a:lnTo>
                <a:lnTo>
                  <a:pt x="37669" y="284783"/>
                </a:lnTo>
                <a:lnTo>
                  <a:pt x="10017" y="363572"/>
                </a:lnTo>
                <a:lnTo>
                  <a:pt x="0" y="397589"/>
                </a:lnTo>
                <a:lnTo>
                  <a:pt x="70257" y="397589"/>
                </a:lnTo>
                <a:lnTo>
                  <a:pt x="80568" y="364259"/>
                </a:lnTo>
                <a:lnTo>
                  <a:pt x="93698" y="326520"/>
                </a:lnTo>
                <a:lnTo>
                  <a:pt x="121661" y="265758"/>
                </a:lnTo>
                <a:lnTo>
                  <a:pt x="137043" y="245705"/>
                </a:lnTo>
                <a:lnTo>
                  <a:pt x="138443" y="242937"/>
                </a:lnTo>
                <a:lnTo>
                  <a:pt x="141236" y="242245"/>
                </a:lnTo>
                <a:lnTo>
                  <a:pt x="147533" y="241553"/>
                </a:lnTo>
                <a:lnTo>
                  <a:pt x="245459" y="241553"/>
                </a:lnTo>
                <a:lnTo>
                  <a:pt x="227931" y="222209"/>
                </a:lnTo>
                <a:lnTo>
                  <a:pt x="202336" y="200290"/>
                </a:lnTo>
                <a:lnTo>
                  <a:pt x="177332" y="185443"/>
                </a:lnTo>
                <a:lnTo>
                  <a:pt x="153507" y="177733"/>
                </a:lnTo>
                <a:lnTo>
                  <a:pt x="131451" y="177225"/>
                </a:lnTo>
                <a:close/>
              </a:path>
              <a:path w="3140709" h="398145">
                <a:moveTo>
                  <a:pt x="245459" y="241553"/>
                </a:moveTo>
                <a:lnTo>
                  <a:pt x="147533" y="241553"/>
                </a:lnTo>
                <a:lnTo>
                  <a:pt x="153825" y="245705"/>
                </a:lnTo>
                <a:lnTo>
                  <a:pt x="160816" y="251236"/>
                </a:lnTo>
                <a:lnTo>
                  <a:pt x="192570" y="280602"/>
                </a:lnTo>
                <a:lnTo>
                  <a:pt x="228511" y="326161"/>
                </a:lnTo>
                <a:lnTo>
                  <a:pt x="253796" y="363360"/>
                </a:lnTo>
                <a:lnTo>
                  <a:pt x="275146" y="397589"/>
                </a:lnTo>
                <a:lnTo>
                  <a:pt x="352030" y="397589"/>
                </a:lnTo>
                <a:lnTo>
                  <a:pt x="333975" y="367014"/>
                </a:lnTo>
                <a:lnTo>
                  <a:pt x="307250" y="324545"/>
                </a:lnTo>
                <a:lnTo>
                  <a:pt x="280415" y="285367"/>
                </a:lnTo>
                <a:lnTo>
                  <a:pt x="253849" y="250811"/>
                </a:lnTo>
                <a:lnTo>
                  <a:pt x="245459" y="241553"/>
                </a:lnTo>
                <a:close/>
              </a:path>
              <a:path w="3140709" h="398145">
                <a:moveTo>
                  <a:pt x="2971072" y="76340"/>
                </a:moveTo>
                <a:lnTo>
                  <a:pt x="2933513" y="92291"/>
                </a:lnTo>
                <a:lnTo>
                  <a:pt x="2881731" y="142836"/>
                </a:lnTo>
                <a:lnTo>
                  <a:pt x="2856615" y="178609"/>
                </a:lnTo>
                <a:lnTo>
                  <a:pt x="2832288" y="220704"/>
                </a:lnTo>
                <a:lnTo>
                  <a:pt x="2808674" y="267692"/>
                </a:lnTo>
                <a:lnTo>
                  <a:pt x="2785896" y="318115"/>
                </a:lnTo>
                <a:lnTo>
                  <a:pt x="2764078" y="370514"/>
                </a:lnTo>
                <a:lnTo>
                  <a:pt x="2753468" y="397589"/>
                </a:lnTo>
                <a:lnTo>
                  <a:pt x="2825461" y="397589"/>
                </a:lnTo>
                <a:lnTo>
                  <a:pt x="2834099" y="375907"/>
                </a:lnTo>
                <a:lnTo>
                  <a:pt x="2855952" y="324696"/>
                </a:lnTo>
                <a:lnTo>
                  <a:pt x="2878656" y="276188"/>
                </a:lnTo>
                <a:lnTo>
                  <a:pt x="2902097" y="231875"/>
                </a:lnTo>
                <a:lnTo>
                  <a:pt x="2923562" y="197292"/>
                </a:lnTo>
                <a:lnTo>
                  <a:pt x="2952943" y="161578"/>
                </a:lnTo>
                <a:lnTo>
                  <a:pt x="2973410" y="145447"/>
                </a:lnTo>
                <a:lnTo>
                  <a:pt x="3055336" y="145447"/>
                </a:lnTo>
                <a:lnTo>
                  <a:pt x="3050898" y="136827"/>
                </a:lnTo>
                <a:lnTo>
                  <a:pt x="3021424" y="97029"/>
                </a:lnTo>
                <a:lnTo>
                  <a:pt x="2982915" y="76470"/>
                </a:lnTo>
                <a:lnTo>
                  <a:pt x="2971072" y="76340"/>
                </a:lnTo>
                <a:close/>
              </a:path>
              <a:path w="3140709" h="398145">
                <a:moveTo>
                  <a:pt x="3055336" y="145447"/>
                </a:moveTo>
                <a:lnTo>
                  <a:pt x="2973410" y="145447"/>
                </a:lnTo>
                <a:lnTo>
                  <a:pt x="2979480" y="153667"/>
                </a:lnTo>
                <a:lnTo>
                  <a:pt x="2987375" y="165056"/>
                </a:lnTo>
                <a:lnTo>
                  <a:pt x="3024275" y="242391"/>
                </a:lnTo>
                <a:lnTo>
                  <a:pt x="3043490" y="298304"/>
                </a:lnTo>
                <a:lnTo>
                  <a:pt x="3060175" y="355216"/>
                </a:lnTo>
                <a:lnTo>
                  <a:pt x="3070777" y="397589"/>
                </a:lnTo>
                <a:lnTo>
                  <a:pt x="3140137" y="397589"/>
                </a:lnTo>
                <a:lnTo>
                  <a:pt x="3120380" y="319523"/>
                </a:lnTo>
                <a:lnTo>
                  <a:pt x="3103607" y="264560"/>
                </a:lnTo>
                <a:lnTo>
                  <a:pt x="3084888" y="211483"/>
                </a:lnTo>
                <a:lnTo>
                  <a:pt x="3064957" y="164133"/>
                </a:lnTo>
                <a:lnTo>
                  <a:pt x="3055336" y="1454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129876" cy="15268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55541" y="826"/>
            <a:ext cx="3616325" cy="787400"/>
          </a:xfrm>
          <a:custGeom>
            <a:avLst/>
            <a:gdLst/>
            <a:ahLst/>
            <a:cxnLst/>
            <a:rect l="l" t="t" r="r" b="b"/>
            <a:pathLst>
              <a:path w="3616325" h="787400">
                <a:moveTo>
                  <a:pt x="33237" y="0"/>
                </a:moveTo>
                <a:lnTo>
                  <a:pt x="0" y="0"/>
                </a:lnTo>
                <a:lnTo>
                  <a:pt x="15997" y="22860"/>
                </a:lnTo>
                <a:lnTo>
                  <a:pt x="45459" y="62230"/>
                </a:lnTo>
                <a:lnTo>
                  <a:pt x="76230" y="101600"/>
                </a:lnTo>
                <a:lnTo>
                  <a:pt x="108254" y="138430"/>
                </a:lnTo>
                <a:lnTo>
                  <a:pt x="141471" y="175260"/>
                </a:lnTo>
                <a:lnTo>
                  <a:pt x="175824" y="210820"/>
                </a:lnTo>
                <a:lnTo>
                  <a:pt x="211253" y="245110"/>
                </a:lnTo>
                <a:lnTo>
                  <a:pt x="247700" y="279400"/>
                </a:lnTo>
                <a:lnTo>
                  <a:pt x="285108" y="311150"/>
                </a:lnTo>
                <a:lnTo>
                  <a:pt x="323418" y="342900"/>
                </a:lnTo>
                <a:lnTo>
                  <a:pt x="362571" y="373380"/>
                </a:lnTo>
                <a:lnTo>
                  <a:pt x="402509" y="402590"/>
                </a:lnTo>
                <a:lnTo>
                  <a:pt x="443174" y="430530"/>
                </a:lnTo>
                <a:lnTo>
                  <a:pt x="526451" y="483870"/>
                </a:lnTo>
                <a:lnTo>
                  <a:pt x="615414" y="534670"/>
                </a:lnTo>
                <a:lnTo>
                  <a:pt x="706534" y="580390"/>
                </a:lnTo>
                <a:lnTo>
                  <a:pt x="752852" y="601980"/>
                </a:lnTo>
                <a:lnTo>
                  <a:pt x="894580" y="659130"/>
                </a:lnTo>
                <a:lnTo>
                  <a:pt x="942678" y="675640"/>
                </a:lnTo>
                <a:lnTo>
                  <a:pt x="991170" y="690880"/>
                </a:lnTo>
                <a:lnTo>
                  <a:pt x="1089251" y="718820"/>
                </a:lnTo>
                <a:lnTo>
                  <a:pt x="1188654" y="741680"/>
                </a:lnTo>
                <a:lnTo>
                  <a:pt x="1238799" y="751840"/>
                </a:lnTo>
                <a:lnTo>
                  <a:pt x="1339874" y="767080"/>
                </a:lnTo>
                <a:lnTo>
                  <a:pt x="1390219" y="773430"/>
                </a:lnTo>
                <a:lnTo>
                  <a:pt x="1440639" y="778510"/>
                </a:lnTo>
                <a:lnTo>
                  <a:pt x="1491117" y="782320"/>
                </a:lnTo>
                <a:lnTo>
                  <a:pt x="1592185" y="787400"/>
                </a:lnTo>
                <a:lnTo>
                  <a:pt x="1693289" y="787400"/>
                </a:lnTo>
                <a:lnTo>
                  <a:pt x="1794299" y="784860"/>
                </a:lnTo>
                <a:lnTo>
                  <a:pt x="1895083" y="777240"/>
                </a:lnTo>
                <a:lnTo>
                  <a:pt x="2035540" y="759460"/>
                </a:lnTo>
                <a:lnTo>
                  <a:pt x="1659179" y="759460"/>
                </a:lnTo>
                <a:lnTo>
                  <a:pt x="1557815" y="756920"/>
                </a:lnTo>
                <a:lnTo>
                  <a:pt x="1507162" y="754380"/>
                </a:lnTo>
                <a:lnTo>
                  <a:pt x="1456549" y="750570"/>
                </a:lnTo>
                <a:lnTo>
                  <a:pt x="1355515" y="740410"/>
                </a:lnTo>
                <a:lnTo>
                  <a:pt x="1255697" y="725170"/>
                </a:lnTo>
                <a:lnTo>
                  <a:pt x="1206527" y="716280"/>
                </a:lnTo>
                <a:lnTo>
                  <a:pt x="1157638" y="706120"/>
                </a:lnTo>
                <a:lnTo>
                  <a:pt x="1109049" y="694690"/>
                </a:lnTo>
                <a:lnTo>
                  <a:pt x="1060780" y="681990"/>
                </a:lnTo>
                <a:lnTo>
                  <a:pt x="1012851" y="668020"/>
                </a:lnTo>
                <a:lnTo>
                  <a:pt x="965283" y="652780"/>
                </a:lnTo>
                <a:lnTo>
                  <a:pt x="871308" y="619760"/>
                </a:lnTo>
                <a:lnTo>
                  <a:pt x="779016" y="581660"/>
                </a:lnTo>
                <a:lnTo>
                  <a:pt x="733550" y="561340"/>
                </a:lnTo>
                <a:lnTo>
                  <a:pt x="688565" y="539750"/>
                </a:lnTo>
                <a:lnTo>
                  <a:pt x="600117" y="494030"/>
                </a:lnTo>
                <a:lnTo>
                  <a:pt x="513831" y="443230"/>
                </a:lnTo>
                <a:lnTo>
                  <a:pt x="470329" y="415290"/>
                </a:lnTo>
                <a:lnTo>
                  <a:pt x="427549" y="386080"/>
                </a:lnTo>
                <a:lnTo>
                  <a:pt x="385561" y="355600"/>
                </a:lnTo>
                <a:lnTo>
                  <a:pt x="344435" y="323850"/>
                </a:lnTo>
                <a:lnTo>
                  <a:pt x="304240" y="290830"/>
                </a:lnTo>
                <a:lnTo>
                  <a:pt x="265045" y="257810"/>
                </a:lnTo>
                <a:lnTo>
                  <a:pt x="226920" y="222250"/>
                </a:lnTo>
                <a:lnTo>
                  <a:pt x="189934" y="185420"/>
                </a:lnTo>
                <a:lnTo>
                  <a:pt x="154158" y="148590"/>
                </a:lnTo>
                <a:lnTo>
                  <a:pt x="119659" y="110490"/>
                </a:lnTo>
                <a:lnTo>
                  <a:pt x="86508" y="69850"/>
                </a:lnTo>
                <a:lnTo>
                  <a:pt x="54774" y="29210"/>
                </a:lnTo>
                <a:lnTo>
                  <a:pt x="33237" y="0"/>
                </a:lnTo>
                <a:close/>
              </a:path>
              <a:path w="3616325" h="787400">
                <a:moveTo>
                  <a:pt x="2287326" y="706120"/>
                </a:moveTo>
                <a:lnTo>
                  <a:pt x="2162732" y="706120"/>
                </a:lnTo>
                <a:lnTo>
                  <a:pt x="2112900" y="716280"/>
                </a:lnTo>
                <a:lnTo>
                  <a:pt x="2062906" y="725170"/>
                </a:lnTo>
                <a:lnTo>
                  <a:pt x="1962503" y="740410"/>
                </a:lnTo>
                <a:lnTo>
                  <a:pt x="1861657" y="750570"/>
                </a:lnTo>
                <a:lnTo>
                  <a:pt x="1811111" y="754380"/>
                </a:lnTo>
                <a:lnTo>
                  <a:pt x="1760504" y="756920"/>
                </a:lnTo>
                <a:lnTo>
                  <a:pt x="1659179" y="759460"/>
                </a:lnTo>
                <a:lnTo>
                  <a:pt x="2035540" y="759460"/>
                </a:lnTo>
                <a:lnTo>
                  <a:pt x="2045547" y="758190"/>
                </a:lnTo>
                <a:lnTo>
                  <a:pt x="2095446" y="749300"/>
                </a:lnTo>
                <a:lnTo>
                  <a:pt x="2194762" y="728980"/>
                </a:lnTo>
                <a:lnTo>
                  <a:pt x="2244146" y="717550"/>
                </a:lnTo>
                <a:lnTo>
                  <a:pt x="2287326" y="706120"/>
                </a:lnTo>
                <a:close/>
              </a:path>
              <a:path w="3616325" h="787400">
                <a:moveTo>
                  <a:pt x="507628" y="0"/>
                </a:moveTo>
                <a:lnTo>
                  <a:pt x="468331" y="0"/>
                </a:lnTo>
                <a:lnTo>
                  <a:pt x="474331" y="7620"/>
                </a:lnTo>
                <a:lnTo>
                  <a:pt x="505372" y="45720"/>
                </a:lnTo>
                <a:lnTo>
                  <a:pt x="537355" y="82550"/>
                </a:lnTo>
                <a:lnTo>
                  <a:pt x="570260" y="118110"/>
                </a:lnTo>
                <a:lnTo>
                  <a:pt x="604069" y="153670"/>
                </a:lnTo>
                <a:lnTo>
                  <a:pt x="638762" y="187960"/>
                </a:lnTo>
                <a:lnTo>
                  <a:pt x="674319" y="220980"/>
                </a:lnTo>
                <a:lnTo>
                  <a:pt x="710720" y="254000"/>
                </a:lnTo>
                <a:lnTo>
                  <a:pt x="747946" y="284480"/>
                </a:lnTo>
                <a:lnTo>
                  <a:pt x="785978" y="314960"/>
                </a:lnTo>
                <a:lnTo>
                  <a:pt x="824794" y="345440"/>
                </a:lnTo>
                <a:lnTo>
                  <a:pt x="864378" y="373380"/>
                </a:lnTo>
                <a:lnTo>
                  <a:pt x="904707" y="401320"/>
                </a:lnTo>
                <a:lnTo>
                  <a:pt x="945763" y="426720"/>
                </a:lnTo>
                <a:lnTo>
                  <a:pt x="987527" y="452120"/>
                </a:lnTo>
                <a:lnTo>
                  <a:pt x="1073097" y="500380"/>
                </a:lnTo>
                <a:lnTo>
                  <a:pt x="1116865" y="521970"/>
                </a:lnTo>
                <a:lnTo>
                  <a:pt x="1206267" y="562610"/>
                </a:lnTo>
                <a:lnTo>
                  <a:pt x="1251863" y="581660"/>
                </a:lnTo>
                <a:lnTo>
                  <a:pt x="1298028" y="599440"/>
                </a:lnTo>
                <a:lnTo>
                  <a:pt x="1391991" y="629920"/>
                </a:lnTo>
                <a:lnTo>
                  <a:pt x="1439749" y="643890"/>
                </a:lnTo>
                <a:lnTo>
                  <a:pt x="1487998" y="656590"/>
                </a:lnTo>
                <a:lnTo>
                  <a:pt x="1536720" y="668020"/>
                </a:lnTo>
                <a:lnTo>
                  <a:pt x="1588223" y="678180"/>
                </a:lnTo>
                <a:lnTo>
                  <a:pt x="1639931" y="687070"/>
                </a:lnTo>
                <a:lnTo>
                  <a:pt x="1691819" y="694690"/>
                </a:lnTo>
                <a:lnTo>
                  <a:pt x="1743861" y="701040"/>
                </a:lnTo>
                <a:lnTo>
                  <a:pt x="1796033" y="706120"/>
                </a:lnTo>
                <a:lnTo>
                  <a:pt x="1848309" y="709930"/>
                </a:lnTo>
                <a:lnTo>
                  <a:pt x="1900663" y="712470"/>
                </a:lnTo>
                <a:lnTo>
                  <a:pt x="1953071" y="713740"/>
                </a:lnTo>
                <a:lnTo>
                  <a:pt x="2005507" y="713740"/>
                </a:lnTo>
                <a:lnTo>
                  <a:pt x="2057946" y="712470"/>
                </a:lnTo>
                <a:lnTo>
                  <a:pt x="2110363" y="709930"/>
                </a:lnTo>
                <a:lnTo>
                  <a:pt x="2162732" y="706120"/>
                </a:lnTo>
                <a:lnTo>
                  <a:pt x="2287326" y="706120"/>
                </a:lnTo>
                <a:lnTo>
                  <a:pt x="2330302" y="694690"/>
                </a:lnTo>
                <a:lnTo>
                  <a:pt x="2368809" y="683260"/>
                </a:lnTo>
                <a:lnTo>
                  <a:pt x="1954164" y="683260"/>
                </a:lnTo>
                <a:lnTo>
                  <a:pt x="1902608" y="681990"/>
                </a:lnTo>
                <a:lnTo>
                  <a:pt x="1851090" y="679450"/>
                </a:lnTo>
                <a:lnTo>
                  <a:pt x="1799634" y="675640"/>
                </a:lnTo>
                <a:lnTo>
                  <a:pt x="1748265" y="670560"/>
                </a:lnTo>
                <a:lnTo>
                  <a:pt x="1697005" y="664210"/>
                </a:lnTo>
                <a:lnTo>
                  <a:pt x="1645879" y="656590"/>
                </a:lnTo>
                <a:lnTo>
                  <a:pt x="1594911" y="647700"/>
                </a:lnTo>
                <a:lnTo>
                  <a:pt x="1544124" y="637540"/>
                </a:lnTo>
                <a:lnTo>
                  <a:pt x="1493542" y="626110"/>
                </a:lnTo>
                <a:lnTo>
                  <a:pt x="1444810" y="613410"/>
                </a:lnTo>
                <a:lnTo>
                  <a:pt x="1396600" y="599440"/>
                </a:lnTo>
                <a:lnTo>
                  <a:pt x="1348932" y="584200"/>
                </a:lnTo>
                <a:lnTo>
                  <a:pt x="1301827" y="567690"/>
                </a:lnTo>
                <a:lnTo>
                  <a:pt x="1255305" y="549910"/>
                </a:lnTo>
                <a:lnTo>
                  <a:pt x="1209386" y="530860"/>
                </a:lnTo>
                <a:lnTo>
                  <a:pt x="1164091" y="510540"/>
                </a:lnTo>
                <a:lnTo>
                  <a:pt x="1119440" y="488950"/>
                </a:lnTo>
                <a:lnTo>
                  <a:pt x="1032149" y="443230"/>
                </a:lnTo>
                <a:lnTo>
                  <a:pt x="989551" y="417830"/>
                </a:lnTo>
                <a:lnTo>
                  <a:pt x="947677" y="392430"/>
                </a:lnTo>
                <a:lnTo>
                  <a:pt x="906548" y="364490"/>
                </a:lnTo>
                <a:lnTo>
                  <a:pt x="866185" y="336550"/>
                </a:lnTo>
                <a:lnTo>
                  <a:pt x="826608" y="307340"/>
                </a:lnTo>
                <a:lnTo>
                  <a:pt x="787836" y="278130"/>
                </a:lnTo>
                <a:lnTo>
                  <a:pt x="749891" y="246380"/>
                </a:lnTo>
                <a:lnTo>
                  <a:pt x="712792" y="214630"/>
                </a:lnTo>
                <a:lnTo>
                  <a:pt x="676560" y="181610"/>
                </a:lnTo>
                <a:lnTo>
                  <a:pt x="641215" y="147320"/>
                </a:lnTo>
                <a:lnTo>
                  <a:pt x="606777" y="111760"/>
                </a:lnTo>
                <a:lnTo>
                  <a:pt x="573267" y="76200"/>
                </a:lnTo>
                <a:lnTo>
                  <a:pt x="540705" y="39370"/>
                </a:lnTo>
                <a:lnTo>
                  <a:pt x="509111" y="1270"/>
                </a:lnTo>
                <a:lnTo>
                  <a:pt x="507628" y="0"/>
                </a:lnTo>
                <a:close/>
              </a:path>
              <a:path w="3616325" h="787400">
                <a:moveTo>
                  <a:pt x="3420126" y="0"/>
                </a:moveTo>
                <a:lnTo>
                  <a:pt x="3380557" y="0"/>
                </a:lnTo>
                <a:lnTo>
                  <a:pt x="3349809" y="35560"/>
                </a:lnTo>
                <a:lnTo>
                  <a:pt x="3315162" y="73660"/>
                </a:lnTo>
                <a:lnTo>
                  <a:pt x="3279487" y="111760"/>
                </a:lnTo>
                <a:lnTo>
                  <a:pt x="3242802" y="148590"/>
                </a:lnTo>
                <a:lnTo>
                  <a:pt x="3205128" y="184150"/>
                </a:lnTo>
                <a:lnTo>
                  <a:pt x="3166484" y="218440"/>
                </a:lnTo>
                <a:lnTo>
                  <a:pt x="3126890" y="251460"/>
                </a:lnTo>
                <a:lnTo>
                  <a:pt x="3086365" y="284480"/>
                </a:lnTo>
                <a:lnTo>
                  <a:pt x="3044928" y="314960"/>
                </a:lnTo>
                <a:lnTo>
                  <a:pt x="3002600" y="345440"/>
                </a:lnTo>
                <a:lnTo>
                  <a:pt x="2918191" y="401320"/>
                </a:lnTo>
                <a:lnTo>
                  <a:pt x="2875107" y="427990"/>
                </a:lnTo>
                <a:lnTo>
                  <a:pt x="2831458" y="453390"/>
                </a:lnTo>
                <a:lnTo>
                  <a:pt x="2742536" y="501650"/>
                </a:lnTo>
                <a:lnTo>
                  <a:pt x="2697295" y="524510"/>
                </a:lnTo>
                <a:lnTo>
                  <a:pt x="2651557" y="546100"/>
                </a:lnTo>
                <a:lnTo>
                  <a:pt x="2605337" y="566420"/>
                </a:lnTo>
                <a:lnTo>
                  <a:pt x="2558654" y="585470"/>
                </a:lnTo>
                <a:lnTo>
                  <a:pt x="2463962" y="621030"/>
                </a:lnTo>
                <a:lnTo>
                  <a:pt x="2415986" y="637540"/>
                </a:lnTo>
                <a:lnTo>
                  <a:pt x="2365153" y="647700"/>
                </a:lnTo>
                <a:lnTo>
                  <a:pt x="2314143" y="656590"/>
                </a:lnTo>
                <a:lnTo>
                  <a:pt x="2262983" y="664210"/>
                </a:lnTo>
                <a:lnTo>
                  <a:pt x="2211694" y="670560"/>
                </a:lnTo>
                <a:lnTo>
                  <a:pt x="2160301" y="675640"/>
                </a:lnTo>
                <a:lnTo>
                  <a:pt x="2108828" y="679450"/>
                </a:lnTo>
                <a:lnTo>
                  <a:pt x="2057298" y="681990"/>
                </a:lnTo>
                <a:lnTo>
                  <a:pt x="2005736" y="683260"/>
                </a:lnTo>
                <a:lnTo>
                  <a:pt x="2368809" y="683260"/>
                </a:lnTo>
                <a:lnTo>
                  <a:pt x="2415696" y="669290"/>
                </a:lnTo>
                <a:lnTo>
                  <a:pt x="2434425" y="665480"/>
                </a:lnTo>
                <a:lnTo>
                  <a:pt x="2453113" y="660400"/>
                </a:lnTo>
                <a:lnTo>
                  <a:pt x="2539954" y="640080"/>
                </a:lnTo>
                <a:lnTo>
                  <a:pt x="2637980" y="612140"/>
                </a:lnTo>
                <a:lnTo>
                  <a:pt x="2686438" y="596900"/>
                </a:lnTo>
                <a:lnTo>
                  <a:pt x="2768544" y="566420"/>
                </a:lnTo>
                <a:lnTo>
                  <a:pt x="2677382" y="566420"/>
                </a:lnTo>
                <a:lnTo>
                  <a:pt x="2766410" y="523240"/>
                </a:lnTo>
                <a:lnTo>
                  <a:pt x="2810142" y="500380"/>
                </a:lnTo>
                <a:lnTo>
                  <a:pt x="2853332" y="476250"/>
                </a:lnTo>
                <a:lnTo>
                  <a:pt x="2895964" y="450850"/>
                </a:lnTo>
                <a:lnTo>
                  <a:pt x="2979494" y="397510"/>
                </a:lnTo>
                <a:lnTo>
                  <a:pt x="3020361" y="369570"/>
                </a:lnTo>
                <a:lnTo>
                  <a:pt x="3100584" y="311150"/>
                </a:lnTo>
                <a:lnTo>
                  <a:pt x="3139721" y="279400"/>
                </a:lnTo>
                <a:lnTo>
                  <a:pt x="3178002" y="247650"/>
                </a:lnTo>
                <a:lnTo>
                  <a:pt x="3215411" y="214630"/>
                </a:lnTo>
                <a:lnTo>
                  <a:pt x="3251931" y="181610"/>
                </a:lnTo>
                <a:lnTo>
                  <a:pt x="3287547" y="146050"/>
                </a:lnTo>
                <a:lnTo>
                  <a:pt x="3322242" y="110490"/>
                </a:lnTo>
                <a:lnTo>
                  <a:pt x="3356000" y="74930"/>
                </a:lnTo>
                <a:lnTo>
                  <a:pt x="3388805" y="36830"/>
                </a:lnTo>
                <a:lnTo>
                  <a:pt x="3420126" y="0"/>
                </a:lnTo>
                <a:close/>
              </a:path>
              <a:path w="3616325" h="787400">
                <a:moveTo>
                  <a:pt x="3615787" y="0"/>
                </a:moveTo>
                <a:lnTo>
                  <a:pt x="3574381" y="0"/>
                </a:lnTo>
                <a:lnTo>
                  <a:pt x="3526553" y="49530"/>
                </a:lnTo>
                <a:lnTo>
                  <a:pt x="3490078" y="85090"/>
                </a:lnTo>
                <a:lnTo>
                  <a:pt x="3452688" y="119380"/>
                </a:lnTo>
                <a:lnTo>
                  <a:pt x="3414447" y="152400"/>
                </a:lnTo>
                <a:lnTo>
                  <a:pt x="3375418" y="185420"/>
                </a:lnTo>
                <a:lnTo>
                  <a:pt x="3335665" y="215900"/>
                </a:lnTo>
                <a:lnTo>
                  <a:pt x="3295252" y="246380"/>
                </a:lnTo>
                <a:lnTo>
                  <a:pt x="3254605" y="275590"/>
                </a:lnTo>
                <a:lnTo>
                  <a:pt x="3171529" y="331470"/>
                </a:lnTo>
                <a:lnTo>
                  <a:pt x="3129132" y="358140"/>
                </a:lnTo>
                <a:lnTo>
                  <a:pt x="3086183" y="382270"/>
                </a:lnTo>
                <a:lnTo>
                  <a:pt x="3042698" y="407670"/>
                </a:lnTo>
                <a:lnTo>
                  <a:pt x="2954182" y="453390"/>
                </a:lnTo>
                <a:lnTo>
                  <a:pt x="2909182" y="474980"/>
                </a:lnTo>
                <a:lnTo>
                  <a:pt x="2863707" y="495300"/>
                </a:lnTo>
                <a:lnTo>
                  <a:pt x="2771399" y="533400"/>
                </a:lnTo>
                <a:lnTo>
                  <a:pt x="2677382" y="566420"/>
                </a:lnTo>
                <a:lnTo>
                  <a:pt x="2768544" y="566420"/>
                </a:lnTo>
                <a:lnTo>
                  <a:pt x="2829389" y="543560"/>
                </a:lnTo>
                <a:lnTo>
                  <a:pt x="2922499" y="502920"/>
                </a:lnTo>
                <a:lnTo>
                  <a:pt x="3058534" y="434340"/>
                </a:lnTo>
                <a:lnTo>
                  <a:pt x="3146603" y="383540"/>
                </a:lnTo>
                <a:lnTo>
                  <a:pt x="3189800" y="355600"/>
                </a:lnTo>
                <a:lnTo>
                  <a:pt x="3232416" y="328930"/>
                </a:lnTo>
                <a:lnTo>
                  <a:pt x="3274433" y="299720"/>
                </a:lnTo>
                <a:lnTo>
                  <a:pt x="3315835" y="269240"/>
                </a:lnTo>
                <a:lnTo>
                  <a:pt x="3356603" y="238760"/>
                </a:lnTo>
                <a:lnTo>
                  <a:pt x="3394939" y="208280"/>
                </a:lnTo>
                <a:lnTo>
                  <a:pt x="3432582" y="177800"/>
                </a:lnTo>
                <a:lnTo>
                  <a:pt x="3469484" y="144780"/>
                </a:lnTo>
                <a:lnTo>
                  <a:pt x="3505592" y="111760"/>
                </a:lnTo>
                <a:lnTo>
                  <a:pt x="3540858" y="78740"/>
                </a:lnTo>
                <a:lnTo>
                  <a:pt x="3575230" y="43180"/>
                </a:lnTo>
                <a:lnTo>
                  <a:pt x="3615787" y="0"/>
                </a:lnTo>
                <a:close/>
              </a:path>
              <a:path w="3616325" h="787400">
                <a:moveTo>
                  <a:pt x="754164" y="0"/>
                </a:moveTo>
                <a:lnTo>
                  <a:pt x="705862" y="0"/>
                </a:lnTo>
                <a:lnTo>
                  <a:pt x="747798" y="35560"/>
                </a:lnTo>
                <a:lnTo>
                  <a:pt x="787603" y="67310"/>
                </a:lnTo>
                <a:lnTo>
                  <a:pt x="828276" y="97790"/>
                </a:lnTo>
                <a:lnTo>
                  <a:pt x="869792" y="127000"/>
                </a:lnTo>
                <a:lnTo>
                  <a:pt x="912124" y="154940"/>
                </a:lnTo>
                <a:lnTo>
                  <a:pt x="955248" y="182880"/>
                </a:lnTo>
                <a:lnTo>
                  <a:pt x="999135" y="208280"/>
                </a:lnTo>
                <a:lnTo>
                  <a:pt x="1089102" y="256540"/>
                </a:lnTo>
                <a:lnTo>
                  <a:pt x="1135128" y="278130"/>
                </a:lnTo>
                <a:lnTo>
                  <a:pt x="1181815" y="298450"/>
                </a:lnTo>
                <a:lnTo>
                  <a:pt x="1277069" y="336550"/>
                </a:lnTo>
                <a:lnTo>
                  <a:pt x="1371614" y="367030"/>
                </a:lnTo>
                <a:lnTo>
                  <a:pt x="1467657" y="392430"/>
                </a:lnTo>
                <a:lnTo>
                  <a:pt x="1516153" y="402590"/>
                </a:lnTo>
                <a:lnTo>
                  <a:pt x="1564919" y="411480"/>
                </a:lnTo>
                <a:lnTo>
                  <a:pt x="1663120" y="426720"/>
                </a:lnTo>
                <a:lnTo>
                  <a:pt x="1712485" y="431800"/>
                </a:lnTo>
                <a:lnTo>
                  <a:pt x="1761981" y="435610"/>
                </a:lnTo>
                <a:lnTo>
                  <a:pt x="1811571" y="438150"/>
                </a:lnTo>
                <a:lnTo>
                  <a:pt x="1861221" y="439420"/>
                </a:lnTo>
                <a:lnTo>
                  <a:pt x="1910895" y="439420"/>
                </a:lnTo>
                <a:lnTo>
                  <a:pt x="1960560" y="438150"/>
                </a:lnTo>
                <a:lnTo>
                  <a:pt x="2059720" y="433070"/>
                </a:lnTo>
                <a:lnTo>
                  <a:pt x="2109145" y="427990"/>
                </a:lnTo>
                <a:lnTo>
                  <a:pt x="2207509" y="415290"/>
                </a:lnTo>
                <a:lnTo>
                  <a:pt x="2251042" y="407670"/>
                </a:lnTo>
                <a:lnTo>
                  <a:pt x="1866412" y="407670"/>
                </a:lnTo>
                <a:lnTo>
                  <a:pt x="1814910" y="406400"/>
                </a:lnTo>
                <a:lnTo>
                  <a:pt x="1763472" y="403860"/>
                </a:lnTo>
                <a:lnTo>
                  <a:pt x="1712141" y="400050"/>
                </a:lnTo>
                <a:lnTo>
                  <a:pt x="1609958" y="387350"/>
                </a:lnTo>
                <a:lnTo>
                  <a:pt x="1559189" y="378460"/>
                </a:lnTo>
                <a:lnTo>
                  <a:pt x="1508690" y="368300"/>
                </a:lnTo>
                <a:lnTo>
                  <a:pt x="1458500" y="356870"/>
                </a:lnTo>
                <a:lnTo>
                  <a:pt x="1408661" y="344170"/>
                </a:lnTo>
                <a:lnTo>
                  <a:pt x="1359214" y="330200"/>
                </a:lnTo>
                <a:lnTo>
                  <a:pt x="1261658" y="297180"/>
                </a:lnTo>
                <a:lnTo>
                  <a:pt x="1168787" y="259080"/>
                </a:lnTo>
                <a:lnTo>
                  <a:pt x="1078486" y="215900"/>
                </a:lnTo>
                <a:lnTo>
                  <a:pt x="990957" y="167640"/>
                </a:lnTo>
                <a:lnTo>
                  <a:pt x="948295" y="140970"/>
                </a:lnTo>
                <a:lnTo>
                  <a:pt x="906402" y="114300"/>
                </a:lnTo>
                <a:lnTo>
                  <a:pt x="865302" y="86360"/>
                </a:lnTo>
                <a:lnTo>
                  <a:pt x="825021" y="55880"/>
                </a:lnTo>
                <a:lnTo>
                  <a:pt x="785585" y="25400"/>
                </a:lnTo>
                <a:lnTo>
                  <a:pt x="754164" y="0"/>
                </a:lnTo>
                <a:close/>
              </a:path>
              <a:path w="3616325" h="787400">
                <a:moveTo>
                  <a:pt x="3202848" y="0"/>
                </a:moveTo>
                <a:lnTo>
                  <a:pt x="3146934" y="0"/>
                </a:lnTo>
                <a:lnTo>
                  <a:pt x="3105707" y="27940"/>
                </a:lnTo>
                <a:lnTo>
                  <a:pt x="3063660" y="55880"/>
                </a:lnTo>
                <a:lnTo>
                  <a:pt x="3020847" y="82550"/>
                </a:lnTo>
                <a:lnTo>
                  <a:pt x="2977491" y="107950"/>
                </a:lnTo>
                <a:lnTo>
                  <a:pt x="2889222" y="156210"/>
                </a:lnTo>
                <a:lnTo>
                  <a:pt x="2844343" y="179070"/>
                </a:lnTo>
                <a:lnTo>
                  <a:pt x="2798993" y="200660"/>
                </a:lnTo>
                <a:lnTo>
                  <a:pt x="2706946" y="241300"/>
                </a:lnTo>
                <a:lnTo>
                  <a:pt x="2660284" y="260350"/>
                </a:lnTo>
                <a:lnTo>
                  <a:pt x="2613222" y="276860"/>
                </a:lnTo>
                <a:lnTo>
                  <a:pt x="2565775" y="294640"/>
                </a:lnTo>
                <a:lnTo>
                  <a:pt x="2517963" y="309880"/>
                </a:lnTo>
                <a:lnTo>
                  <a:pt x="2421310" y="337820"/>
                </a:lnTo>
                <a:lnTo>
                  <a:pt x="2323405" y="360680"/>
                </a:lnTo>
                <a:lnTo>
                  <a:pt x="2274027" y="370840"/>
                </a:lnTo>
                <a:lnTo>
                  <a:pt x="2224388" y="379730"/>
                </a:lnTo>
                <a:lnTo>
                  <a:pt x="2123472" y="394970"/>
                </a:lnTo>
                <a:lnTo>
                  <a:pt x="2072257" y="400050"/>
                </a:lnTo>
                <a:lnTo>
                  <a:pt x="2020902" y="403860"/>
                </a:lnTo>
                <a:lnTo>
                  <a:pt x="1969450" y="406400"/>
                </a:lnTo>
                <a:lnTo>
                  <a:pt x="1917939" y="407670"/>
                </a:lnTo>
                <a:lnTo>
                  <a:pt x="2251042" y="407670"/>
                </a:lnTo>
                <a:lnTo>
                  <a:pt x="2359061" y="386080"/>
                </a:lnTo>
                <a:lnTo>
                  <a:pt x="2458623" y="360680"/>
                </a:lnTo>
                <a:lnTo>
                  <a:pt x="2507907" y="346710"/>
                </a:lnTo>
                <a:lnTo>
                  <a:pt x="2556837" y="331470"/>
                </a:lnTo>
                <a:lnTo>
                  <a:pt x="2605394" y="314960"/>
                </a:lnTo>
                <a:lnTo>
                  <a:pt x="2653560" y="297180"/>
                </a:lnTo>
                <a:lnTo>
                  <a:pt x="2748647" y="259080"/>
                </a:lnTo>
                <a:lnTo>
                  <a:pt x="2841954" y="215900"/>
                </a:lnTo>
                <a:lnTo>
                  <a:pt x="2933335" y="170180"/>
                </a:lnTo>
                <a:lnTo>
                  <a:pt x="3022647" y="119380"/>
                </a:lnTo>
                <a:lnTo>
                  <a:pt x="3151255" y="36830"/>
                </a:lnTo>
                <a:lnTo>
                  <a:pt x="320284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12543" y="361"/>
            <a:ext cx="3264535" cy="797560"/>
          </a:xfrm>
          <a:custGeom>
            <a:avLst/>
            <a:gdLst/>
            <a:ahLst/>
            <a:cxnLst/>
            <a:rect l="l" t="t" r="r" b="b"/>
            <a:pathLst>
              <a:path w="3264534" h="797560">
                <a:moveTo>
                  <a:pt x="1787103" y="246380"/>
                </a:moveTo>
                <a:lnTo>
                  <a:pt x="1740278" y="246380"/>
                </a:lnTo>
                <a:lnTo>
                  <a:pt x="1741886" y="269240"/>
                </a:lnTo>
                <a:lnTo>
                  <a:pt x="1742644" y="276860"/>
                </a:lnTo>
                <a:lnTo>
                  <a:pt x="1751653" y="327660"/>
                </a:lnTo>
                <a:lnTo>
                  <a:pt x="1764279" y="377190"/>
                </a:lnTo>
                <a:lnTo>
                  <a:pt x="1780441" y="426720"/>
                </a:lnTo>
                <a:lnTo>
                  <a:pt x="1800058" y="473710"/>
                </a:lnTo>
                <a:lnTo>
                  <a:pt x="1823048" y="520700"/>
                </a:lnTo>
                <a:lnTo>
                  <a:pt x="1849333" y="565150"/>
                </a:lnTo>
                <a:lnTo>
                  <a:pt x="1878829" y="607060"/>
                </a:lnTo>
                <a:lnTo>
                  <a:pt x="1911457" y="647700"/>
                </a:lnTo>
                <a:lnTo>
                  <a:pt x="1931203" y="669290"/>
                </a:lnTo>
                <a:lnTo>
                  <a:pt x="1951688" y="692150"/>
                </a:lnTo>
                <a:lnTo>
                  <a:pt x="1972913" y="712470"/>
                </a:lnTo>
                <a:lnTo>
                  <a:pt x="2005749" y="742950"/>
                </a:lnTo>
                <a:lnTo>
                  <a:pt x="2016768" y="753110"/>
                </a:lnTo>
                <a:lnTo>
                  <a:pt x="2027935" y="762000"/>
                </a:lnTo>
                <a:lnTo>
                  <a:pt x="2039250" y="772160"/>
                </a:lnTo>
                <a:lnTo>
                  <a:pt x="2049271" y="779780"/>
                </a:lnTo>
                <a:lnTo>
                  <a:pt x="2059957" y="788670"/>
                </a:lnTo>
                <a:lnTo>
                  <a:pt x="2071531" y="796290"/>
                </a:lnTo>
                <a:lnTo>
                  <a:pt x="2112708" y="795020"/>
                </a:lnTo>
                <a:lnTo>
                  <a:pt x="2169105" y="783590"/>
                </a:lnTo>
                <a:lnTo>
                  <a:pt x="2224293" y="768350"/>
                </a:lnTo>
                <a:lnTo>
                  <a:pt x="2251671" y="762000"/>
                </a:lnTo>
                <a:lnTo>
                  <a:pt x="2278939" y="754380"/>
                </a:lnTo>
                <a:lnTo>
                  <a:pt x="2290570" y="750570"/>
                </a:lnTo>
                <a:lnTo>
                  <a:pt x="2086975" y="750570"/>
                </a:lnTo>
                <a:lnTo>
                  <a:pt x="2046446" y="717550"/>
                </a:lnTo>
                <a:lnTo>
                  <a:pt x="2007493" y="680720"/>
                </a:lnTo>
                <a:lnTo>
                  <a:pt x="1970491" y="643890"/>
                </a:lnTo>
                <a:lnTo>
                  <a:pt x="1935813" y="604520"/>
                </a:lnTo>
                <a:lnTo>
                  <a:pt x="1903835" y="562610"/>
                </a:lnTo>
                <a:lnTo>
                  <a:pt x="1874930" y="518160"/>
                </a:lnTo>
                <a:lnTo>
                  <a:pt x="1849474" y="472440"/>
                </a:lnTo>
                <a:lnTo>
                  <a:pt x="1827840" y="424180"/>
                </a:lnTo>
                <a:lnTo>
                  <a:pt x="1809690" y="370840"/>
                </a:lnTo>
                <a:lnTo>
                  <a:pt x="1796384" y="316230"/>
                </a:lnTo>
                <a:lnTo>
                  <a:pt x="1787960" y="260350"/>
                </a:lnTo>
                <a:lnTo>
                  <a:pt x="1787103" y="246380"/>
                </a:lnTo>
                <a:close/>
              </a:path>
              <a:path w="3264534" h="797560">
                <a:moveTo>
                  <a:pt x="3264353" y="0"/>
                </a:moveTo>
                <a:lnTo>
                  <a:pt x="3209292" y="0"/>
                </a:lnTo>
                <a:lnTo>
                  <a:pt x="3188636" y="30480"/>
                </a:lnTo>
                <a:lnTo>
                  <a:pt x="3159349" y="69850"/>
                </a:lnTo>
                <a:lnTo>
                  <a:pt x="3129181" y="109220"/>
                </a:lnTo>
                <a:lnTo>
                  <a:pt x="3098122" y="148590"/>
                </a:lnTo>
                <a:lnTo>
                  <a:pt x="3066162" y="185420"/>
                </a:lnTo>
                <a:lnTo>
                  <a:pt x="3033292" y="222250"/>
                </a:lnTo>
                <a:lnTo>
                  <a:pt x="2999502" y="259080"/>
                </a:lnTo>
                <a:lnTo>
                  <a:pt x="2964782" y="294640"/>
                </a:lnTo>
                <a:lnTo>
                  <a:pt x="2929122" y="328930"/>
                </a:lnTo>
                <a:lnTo>
                  <a:pt x="2892514" y="361950"/>
                </a:lnTo>
                <a:lnTo>
                  <a:pt x="2854946" y="393700"/>
                </a:lnTo>
                <a:lnTo>
                  <a:pt x="2816410" y="425450"/>
                </a:lnTo>
                <a:lnTo>
                  <a:pt x="2776895" y="455930"/>
                </a:lnTo>
                <a:lnTo>
                  <a:pt x="2736392" y="485140"/>
                </a:lnTo>
                <a:lnTo>
                  <a:pt x="2694238" y="513080"/>
                </a:lnTo>
                <a:lnTo>
                  <a:pt x="2651301" y="539750"/>
                </a:lnTo>
                <a:lnTo>
                  <a:pt x="2607615" y="565150"/>
                </a:lnTo>
                <a:lnTo>
                  <a:pt x="2563212" y="589280"/>
                </a:lnTo>
                <a:lnTo>
                  <a:pt x="2518125" y="612140"/>
                </a:lnTo>
                <a:lnTo>
                  <a:pt x="2426031" y="652780"/>
                </a:lnTo>
                <a:lnTo>
                  <a:pt x="2331594" y="688340"/>
                </a:lnTo>
                <a:lnTo>
                  <a:pt x="2283580" y="703580"/>
                </a:lnTo>
                <a:lnTo>
                  <a:pt x="2235077" y="717550"/>
                </a:lnTo>
                <a:lnTo>
                  <a:pt x="2186121" y="730250"/>
                </a:lnTo>
                <a:lnTo>
                  <a:pt x="2136743" y="741680"/>
                </a:lnTo>
                <a:lnTo>
                  <a:pt x="2086975" y="750570"/>
                </a:lnTo>
                <a:lnTo>
                  <a:pt x="2290570" y="750570"/>
                </a:lnTo>
                <a:lnTo>
                  <a:pt x="2352183" y="730250"/>
                </a:lnTo>
                <a:lnTo>
                  <a:pt x="2442883" y="697230"/>
                </a:lnTo>
                <a:lnTo>
                  <a:pt x="2487422" y="678180"/>
                </a:lnTo>
                <a:lnTo>
                  <a:pt x="2531382" y="657860"/>
                </a:lnTo>
                <a:lnTo>
                  <a:pt x="2574737" y="636270"/>
                </a:lnTo>
                <a:lnTo>
                  <a:pt x="2617459" y="613410"/>
                </a:lnTo>
                <a:lnTo>
                  <a:pt x="2659521" y="589280"/>
                </a:lnTo>
                <a:lnTo>
                  <a:pt x="2700894" y="563880"/>
                </a:lnTo>
                <a:lnTo>
                  <a:pt x="2743300" y="535940"/>
                </a:lnTo>
                <a:lnTo>
                  <a:pt x="2784765" y="506730"/>
                </a:lnTo>
                <a:lnTo>
                  <a:pt x="2825292" y="476250"/>
                </a:lnTo>
                <a:lnTo>
                  <a:pt x="2864883" y="445770"/>
                </a:lnTo>
                <a:lnTo>
                  <a:pt x="2903538" y="412750"/>
                </a:lnTo>
                <a:lnTo>
                  <a:pt x="2941261" y="379730"/>
                </a:lnTo>
                <a:lnTo>
                  <a:pt x="2978051" y="345440"/>
                </a:lnTo>
                <a:lnTo>
                  <a:pt x="3013912" y="309880"/>
                </a:lnTo>
                <a:lnTo>
                  <a:pt x="3048845" y="273050"/>
                </a:lnTo>
                <a:lnTo>
                  <a:pt x="3082851" y="236220"/>
                </a:lnTo>
                <a:lnTo>
                  <a:pt x="3115932" y="198120"/>
                </a:lnTo>
                <a:lnTo>
                  <a:pt x="3148090" y="158750"/>
                </a:lnTo>
                <a:lnTo>
                  <a:pt x="3179326" y="119380"/>
                </a:lnTo>
                <a:lnTo>
                  <a:pt x="3209643" y="78740"/>
                </a:lnTo>
                <a:lnTo>
                  <a:pt x="3239042" y="36830"/>
                </a:lnTo>
                <a:lnTo>
                  <a:pt x="3264353" y="0"/>
                </a:lnTo>
                <a:close/>
              </a:path>
              <a:path w="3264534" h="797560">
                <a:moveTo>
                  <a:pt x="684992" y="323850"/>
                </a:moveTo>
                <a:lnTo>
                  <a:pt x="635066" y="323850"/>
                </a:lnTo>
                <a:lnTo>
                  <a:pt x="653790" y="368300"/>
                </a:lnTo>
                <a:lnTo>
                  <a:pt x="674912" y="411480"/>
                </a:lnTo>
                <a:lnTo>
                  <a:pt x="698661" y="452120"/>
                </a:lnTo>
                <a:lnTo>
                  <a:pt x="725268" y="491490"/>
                </a:lnTo>
                <a:lnTo>
                  <a:pt x="754962" y="528320"/>
                </a:lnTo>
                <a:lnTo>
                  <a:pt x="787971" y="561340"/>
                </a:lnTo>
                <a:lnTo>
                  <a:pt x="824526" y="589280"/>
                </a:lnTo>
                <a:lnTo>
                  <a:pt x="864857" y="614680"/>
                </a:lnTo>
                <a:lnTo>
                  <a:pt x="910602" y="633730"/>
                </a:lnTo>
                <a:lnTo>
                  <a:pt x="957629" y="646430"/>
                </a:lnTo>
                <a:lnTo>
                  <a:pt x="1005521" y="652780"/>
                </a:lnTo>
                <a:lnTo>
                  <a:pt x="1053859" y="652780"/>
                </a:lnTo>
                <a:lnTo>
                  <a:pt x="1102225" y="647700"/>
                </a:lnTo>
                <a:lnTo>
                  <a:pt x="1150200" y="637540"/>
                </a:lnTo>
                <a:lnTo>
                  <a:pt x="1197366" y="623570"/>
                </a:lnTo>
                <a:lnTo>
                  <a:pt x="1236743" y="608330"/>
                </a:lnTo>
                <a:lnTo>
                  <a:pt x="1020062" y="608330"/>
                </a:lnTo>
                <a:lnTo>
                  <a:pt x="966577" y="601980"/>
                </a:lnTo>
                <a:lnTo>
                  <a:pt x="916545" y="586740"/>
                </a:lnTo>
                <a:lnTo>
                  <a:pt x="870243" y="563880"/>
                </a:lnTo>
                <a:lnTo>
                  <a:pt x="827946" y="533400"/>
                </a:lnTo>
                <a:lnTo>
                  <a:pt x="789930" y="496570"/>
                </a:lnTo>
                <a:lnTo>
                  <a:pt x="756469" y="454660"/>
                </a:lnTo>
                <a:lnTo>
                  <a:pt x="734025" y="420370"/>
                </a:lnTo>
                <a:lnTo>
                  <a:pt x="713608" y="384810"/>
                </a:lnTo>
                <a:lnTo>
                  <a:pt x="695266" y="347980"/>
                </a:lnTo>
                <a:lnTo>
                  <a:pt x="684992" y="323850"/>
                </a:lnTo>
                <a:close/>
              </a:path>
              <a:path w="3264534" h="797560">
                <a:moveTo>
                  <a:pt x="1806722" y="0"/>
                </a:moveTo>
                <a:lnTo>
                  <a:pt x="1759489" y="0"/>
                </a:lnTo>
                <a:lnTo>
                  <a:pt x="1745409" y="80010"/>
                </a:lnTo>
                <a:lnTo>
                  <a:pt x="1740149" y="132080"/>
                </a:lnTo>
                <a:lnTo>
                  <a:pt x="1737714" y="185420"/>
                </a:lnTo>
                <a:lnTo>
                  <a:pt x="1730115" y="191770"/>
                </a:lnTo>
                <a:lnTo>
                  <a:pt x="1671067" y="250190"/>
                </a:lnTo>
                <a:lnTo>
                  <a:pt x="1633707" y="285750"/>
                </a:lnTo>
                <a:lnTo>
                  <a:pt x="1595481" y="318770"/>
                </a:lnTo>
                <a:lnTo>
                  <a:pt x="1556407" y="351790"/>
                </a:lnTo>
                <a:lnTo>
                  <a:pt x="1516505" y="383540"/>
                </a:lnTo>
                <a:lnTo>
                  <a:pt x="1475796" y="415290"/>
                </a:lnTo>
                <a:lnTo>
                  <a:pt x="1434297" y="444500"/>
                </a:lnTo>
                <a:lnTo>
                  <a:pt x="1392029" y="473710"/>
                </a:lnTo>
                <a:lnTo>
                  <a:pt x="1349011" y="501650"/>
                </a:lnTo>
                <a:lnTo>
                  <a:pt x="1305961" y="525780"/>
                </a:lnTo>
                <a:lnTo>
                  <a:pt x="1261287" y="548640"/>
                </a:lnTo>
                <a:lnTo>
                  <a:pt x="1215174" y="568960"/>
                </a:lnTo>
                <a:lnTo>
                  <a:pt x="1167808" y="586740"/>
                </a:lnTo>
                <a:lnTo>
                  <a:pt x="1119377" y="599440"/>
                </a:lnTo>
                <a:lnTo>
                  <a:pt x="1070066" y="607060"/>
                </a:lnTo>
                <a:lnTo>
                  <a:pt x="1020062" y="608330"/>
                </a:lnTo>
                <a:lnTo>
                  <a:pt x="1236743" y="608330"/>
                </a:lnTo>
                <a:lnTo>
                  <a:pt x="1290288" y="585470"/>
                </a:lnTo>
                <a:lnTo>
                  <a:pt x="1336130" y="561340"/>
                </a:lnTo>
                <a:lnTo>
                  <a:pt x="1380874" y="535940"/>
                </a:lnTo>
                <a:lnTo>
                  <a:pt x="1424563" y="508000"/>
                </a:lnTo>
                <a:lnTo>
                  <a:pt x="1467239" y="478790"/>
                </a:lnTo>
                <a:lnTo>
                  <a:pt x="1508944" y="448310"/>
                </a:lnTo>
                <a:lnTo>
                  <a:pt x="1549722" y="416560"/>
                </a:lnTo>
                <a:lnTo>
                  <a:pt x="1589615" y="383540"/>
                </a:lnTo>
                <a:lnTo>
                  <a:pt x="1628665" y="349250"/>
                </a:lnTo>
                <a:lnTo>
                  <a:pt x="1703818" y="281940"/>
                </a:lnTo>
                <a:lnTo>
                  <a:pt x="1740278" y="246380"/>
                </a:lnTo>
                <a:lnTo>
                  <a:pt x="1787103" y="246380"/>
                </a:lnTo>
                <a:lnTo>
                  <a:pt x="1784453" y="203200"/>
                </a:lnTo>
                <a:lnTo>
                  <a:pt x="1819641" y="167640"/>
                </a:lnTo>
                <a:lnTo>
                  <a:pt x="1850633" y="135890"/>
                </a:lnTo>
                <a:lnTo>
                  <a:pt x="1785834" y="135890"/>
                </a:lnTo>
                <a:lnTo>
                  <a:pt x="1788379" y="105410"/>
                </a:lnTo>
                <a:lnTo>
                  <a:pt x="1792144" y="74930"/>
                </a:lnTo>
                <a:lnTo>
                  <a:pt x="1797093" y="44450"/>
                </a:lnTo>
                <a:lnTo>
                  <a:pt x="1803188" y="13970"/>
                </a:lnTo>
                <a:lnTo>
                  <a:pt x="1806722" y="0"/>
                </a:lnTo>
                <a:close/>
              </a:path>
              <a:path w="3264534" h="797560">
                <a:moveTo>
                  <a:pt x="49686" y="0"/>
                </a:moveTo>
                <a:lnTo>
                  <a:pt x="0" y="0"/>
                </a:lnTo>
                <a:lnTo>
                  <a:pt x="13212" y="34290"/>
                </a:lnTo>
                <a:lnTo>
                  <a:pt x="33293" y="78740"/>
                </a:lnTo>
                <a:lnTo>
                  <a:pt x="56343" y="120650"/>
                </a:lnTo>
                <a:lnTo>
                  <a:pt x="82540" y="160020"/>
                </a:lnTo>
                <a:lnTo>
                  <a:pt x="112062" y="196850"/>
                </a:lnTo>
                <a:lnTo>
                  <a:pt x="145088" y="231140"/>
                </a:lnTo>
                <a:lnTo>
                  <a:pt x="181796" y="262890"/>
                </a:lnTo>
                <a:lnTo>
                  <a:pt x="223031" y="290830"/>
                </a:lnTo>
                <a:lnTo>
                  <a:pt x="265789" y="313690"/>
                </a:lnTo>
                <a:lnTo>
                  <a:pt x="309841" y="330200"/>
                </a:lnTo>
                <a:lnTo>
                  <a:pt x="354955" y="342900"/>
                </a:lnTo>
                <a:lnTo>
                  <a:pt x="400902" y="349250"/>
                </a:lnTo>
                <a:lnTo>
                  <a:pt x="447452" y="351790"/>
                </a:lnTo>
                <a:lnTo>
                  <a:pt x="494373" y="350520"/>
                </a:lnTo>
                <a:lnTo>
                  <a:pt x="541436" y="345440"/>
                </a:lnTo>
                <a:lnTo>
                  <a:pt x="588410" y="336550"/>
                </a:lnTo>
                <a:lnTo>
                  <a:pt x="635066" y="323850"/>
                </a:lnTo>
                <a:lnTo>
                  <a:pt x="684992" y="323850"/>
                </a:lnTo>
                <a:lnTo>
                  <a:pt x="679044" y="309880"/>
                </a:lnTo>
                <a:lnTo>
                  <a:pt x="682558" y="308610"/>
                </a:lnTo>
                <a:lnTo>
                  <a:pt x="474674" y="308610"/>
                </a:lnTo>
                <a:lnTo>
                  <a:pt x="421133" y="307340"/>
                </a:lnTo>
                <a:lnTo>
                  <a:pt x="368464" y="299720"/>
                </a:lnTo>
                <a:lnTo>
                  <a:pt x="317330" y="285750"/>
                </a:lnTo>
                <a:lnTo>
                  <a:pt x="268395" y="265430"/>
                </a:lnTo>
                <a:lnTo>
                  <a:pt x="222323" y="237490"/>
                </a:lnTo>
                <a:lnTo>
                  <a:pt x="186568" y="208280"/>
                </a:lnTo>
                <a:lnTo>
                  <a:pt x="153852" y="175260"/>
                </a:lnTo>
                <a:lnTo>
                  <a:pt x="124353" y="139700"/>
                </a:lnTo>
                <a:lnTo>
                  <a:pt x="98249" y="101600"/>
                </a:lnTo>
                <a:lnTo>
                  <a:pt x="75719" y="60960"/>
                </a:lnTo>
                <a:lnTo>
                  <a:pt x="56941" y="19050"/>
                </a:lnTo>
                <a:lnTo>
                  <a:pt x="49686" y="0"/>
                </a:lnTo>
                <a:close/>
              </a:path>
              <a:path w="3264534" h="797560">
                <a:moveTo>
                  <a:pt x="596289" y="0"/>
                </a:moveTo>
                <a:lnTo>
                  <a:pt x="551163" y="0"/>
                </a:lnTo>
                <a:lnTo>
                  <a:pt x="552554" y="13970"/>
                </a:lnTo>
                <a:lnTo>
                  <a:pt x="560414" y="64770"/>
                </a:lnTo>
                <a:lnTo>
                  <a:pt x="570629" y="116840"/>
                </a:lnTo>
                <a:lnTo>
                  <a:pt x="583185" y="166370"/>
                </a:lnTo>
                <a:lnTo>
                  <a:pt x="598069" y="217170"/>
                </a:lnTo>
                <a:lnTo>
                  <a:pt x="614002" y="266700"/>
                </a:lnTo>
                <a:lnTo>
                  <a:pt x="619841" y="283210"/>
                </a:lnTo>
                <a:lnTo>
                  <a:pt x="584150" y="293370"/>
                </a:lnTo>
                <a:lnTo>
                  <a:pt x="547990" y="299720"/>
                </a:lnTo>
                <a:lnTo>
                  <a:pt x="511464" y="304800"/>
                </a:lnTo>
                <a:lnTo>
                  <a:pt x="474674" y="308610"/>
                </a:lnTo>
                <a:lnTo>
                  <a:pt x="682558" y="308610"/>
                </a:lnTo>
                <a:lnTo>
                  <a:pt x="728233" y="292100"/>
                </a:lnTo>
                <a:lnTo>
                  <a:pt x="776472" y="270510"/>
                </a:lnTo>
                <a:lnTo>
                  <a:pt x="779094" y="269240"/>
                </a:lnTo>
                <a:lnTo>
                  <a:pt x="663662" y="269240"/>
                </a:lnTo>
                <a:lnTo>
                  <a:pt x="661985" y="265430"/>
                </a:lnTo>
                <a:lnTo>
                  <a:pt x="660073" y="260350"/>
                </a:lnTo>
                <a:lnTo>
                  <a:pt x="658455" y="255270"/>
                </a:lnTo>
                <a:lnTo>
                  <a:pt x="640833" y="203200"/>
                </a:lnTo>
                <a:lnTo>
                  <a:pt x="625584" y="149860"/>
                </a:lnTo>
                <a:lnTo>
                  <a:pt x="612728" y="96520"/>
                </a:lnTo>
                <a:lnTo>
                  <a:pt x="602288" y="41910"/>
                </a:lnTo>
                <a:lnTo>
                  <a:pt x="596289" y="0"/>
                </a:lnTo>
                <a:close/>
              </a:path>
              <a:path w="3264534" h="797560">
                <a:moveTo>
                  <a:pt x="1175139" y="0"/>
                </a:moveTo>
                <a:lnTo>
                  <a:pt x="1109231" y="0"/>
                </a:lnTo>
                <a:lnTo>
                  <a:pt x="1098749" y="8890"/>
                </a:lnTo>
                <a:lnTo>
                  <a:pt x="1059211" y="41910"/>
                </a:lnTo>
                <a:lnTo>
                  <a:pt x="1018709" y="73660"/>
                </a:lnTo>
                <a:lnTo>
                  <a:pt x="977272" y="102870"/>
                </a:lnTo>
                <a:lnTo>
                  <a:pt x="934924" y="132080"/>
                </a:lnTo>
                <a:lnTo>
                  <a:pt x="891695" y="158750"/>
                </a:lnTo>
                <a:lnTo>
                  <a:pt x="847610" y="184150"/>
                </a:lnTo>
                <a:lnTo>
                  <a:pt x="802696" y="209550"/>
                </a:lnTo>
                <a:lnTo>
                  <a:pt x="734288" y="242570"/>
                </a:lnTo>
                <a:lnTo>
                  <a:pt x="663662" y="269240"/>
                </a:lnTo>
                <a:lnTo>
                  <a:pt x="779094" y="269240"/>
                </a:lnTo>
                <a:lnTo>
                  <a:pt x="823682" y="247650"/>
                </a:lnTo>
                <a:lnTo>
                  <a:pt x="869787" y="222250"/>
                </a:lnTo>
                <a:lnTo>
                  <a:pt x="913846" y="196850"/>
                </a:lnTo>
                <a:lnTo>
                  <a:pt x="957118" y="168910"/>
                </a:lnTo>
                <a:lnTo>
                  <a:pt x="999582" y="139700"/>
                </a:lnTo>
                <a:lnTo>
                  <a:pt x="1041216" y="109220"/>
                </a:lnTo>
                <a:lnTo>
                  <a:pt x="1082001" y="78740"/>
                </a:lnTo>
                <a:lnTo>
                  <a:pt x="1121917" y="45720"/>
                </a:lnTo>
                <a:lnTo>
                  <a:pt x="1160942" y="12700"/>
                </a:lnTo>
                <a:lnTo>
                  <a:pt x="1175139" y="0"/>
                </a:lnTo>
                <a:close/>
              </a:path>
              <a:path w="3264534" h="797560">
                <a:moveTo>
                  <a:pt x="1973737" y="0"/>
                </a:moveTo>
                <a:lnTo>
                  <a:pt x="1912673" y="0"/>
                </a:lnTo>
                <a:lnTo>
                  <a:pt x="1891357" y="24130"/>
                </a:lnTo>
                <a:lnTo>
                  <a:pt x="1856632" y="62230"/>
                </a:lnTo>
                <a:lnTo>
                  <a:pt x="1821464" y="99060"/>
                </a:lnTo>
                <a:lnTo>
                  <a:pt x="1785834" y="135890"/>
                </a:lnTo>
                <a:lnTo>
                  <a:pt x="1850633" y="135890"/>
                </a:lnTo>
                <a:lnTo>
                  <a:pt x="1854353" y="132080"/>
                </a:lnTo>
                <a:lnTo>
                  <a:pt x="1888610" y="95250"/>
                </a:lnTo>
                <a:lnTo>
                  <a:pt x="1922434" y="58420"/>
                </a:lnTo>
                <a:lnTo>
                  <a:pt x="197373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970197" y="-2102"/>
            <a:ext cx="2393950" cy="808990"/>
            <a:chOff x="4970197" y="-2102"/>
            <a:chExt cx="2393950" cy="808990"/>
          </a:xfrm>
        </p:grpSpPr>
        <p:sp>
          <p:nvSpPr>
            <p:cNvPr id="15" name="object 15"/>
            <p:cNvSpPr/>
            <p:nvPr/>
          </p:nvSpPr>
          <p:spPr>
            <a:xfrm>
              <a:off x="4991100" y="2539"/>
              <a:ext cx="2341245" cy="793750"/>
            </a:xfrm>
            <a:custGeom>
              <a:avLst/>
              <a:gdLst/>
              <a:ahLst/>
              <a:cxnLst/>
              <a:rect l="l" t="t" r="r" b="b"/>
              <a:pathLst>
                <a:path w="2341245" h="793750">
                  <a:moveTo>
                    <a:pt x="2895" y="30759"/>
                  </a:moveTo>
                  <a:lnTo>
                    <a:pt x="1155" y="30759"/>
                  </a:lnTo>
                  <a:lnTo>
                    <a:pt x="0" y="31343"/>
                  </a:lnTo>
                  <a:lnTo>
                    <a:pt x="2324" y="31343"/>
                  </a:lnTo>
                  <a:lnTo>
                    <a:pt x="2895" y="30759"/>
                  </a:lnTo>
                  <a:close/>
                </a:path>
                <a:path w="2341245" h="793750">
                  <a:moveTo>
                    <a:pt x="218338" y="327799"/>
                  </a:moveTo>
                  <a:lnTo>
                    <a:pt x="216014" y="328955"/>
                  </a:lnTo>
                  <a:lnTo>
                    <a:pt x="216598" y="330111"/>
                  </a:lnTo>
                  <a:lnTo>
                    <a:pt x="218338" y="327799"/>
                  </a:lnTo>
                  <a:close/>
                </a:path>
                <a:path w="2341245" h="793750">
                  <a:moveTo>
                    <a:pt x="220662" y="33083"/>
                  </a:moveTo>
                  <a:lnTo>
                    <a:pt x="214858" y="35394"/>
                  </a:lnTo>
                  <a:lnTo>
                    <a:pt x="217182" y="35394"/>
                  </a:lnTo>
                  <a:lnTo>
                    <a:pt x="219506" y="34823"/>
                  </a:lnTo>
                  <a:lnTo>
                    <a:pt x="220662" y="35394"/>
                  </a:lnTo>
                  <a:lnTo>
                    <a:pt x="220662" y="33083"/>
                  </a:lnTo>
                  <a:close/>
                </a:path>
                <a:path w="2341245" h="793750">
                  <a:moveTo>
                    <a:pt x="223570" y="35979"/>
                  </a:moveTo>
                  <a:lnTo>
                    <a:pt x="222986" y="35394"/>
                  </a:lnTo>
                  <a:lnTo>
                    <a:pt x="220662" y="35394"/>
                  </a:lnTo>
                  <a:lnTo>
                    <a:pt x="220662" y="36563"/>
                  </a:lnTo>
                  <a:lnTo>
                    <a:pt x="220078" y="38303"/>
                  </a:lnTo>
                  <a:lnTo>
                    <a:pt x="222402" y="38303"/>
                  </a:lnTo>
                  <a:lnTo>
                    <a:pt x="223570" y="35979"/>
                  </a:lnTo>
                  <a:close/>
                </a:path>
                <a:path w="2341245" h="793750">
                  <a:moveTo>
                    <a:pt x="228790" y="332422"/>
                  </a:moveTo>
                  <a:lnTo>
                    <a:pt x="227050" y="332422"/>
                  </a:lnTo>
                  <a:lnTo>
                    <a:pt x="227050" y="333006"/>
                  </a:lnTo>
                  <a:lnTo>
                    <a:pt x="227634" y="333006"/>
                  </a:lnTo>
                  <a:lnTo>
                    <a:pt x="228790" y="332422"/>
                  </a:lnTo>
                  <a:close/>
                </a:path>
                <a:path w="2341245" h="793750">
                  <a:moveTo>
                    <a:pt x="335064" y="137528"/>
                  </a:moveTo>
                  <a:lnTo>
                    <a:pt x="334479" y="136944"/>
                  </a:lnTo>
                  <a:lnTo>
                    <a:pt x="334479" y="137528"/>
                  </a:lnTo>
                  <a:lnTo>
                    <a:pt x="335064" y="137528"/>
                  </a:lnTo>
                  <a:close/>
                </a:path>
                <a:path w="2341245" h="793750">
                  <a:moveTo>
                    <a:pt x="336804" y="139839"/>
                  </a:moveTo>
                  <a:lnTo>
                    <a:pt x="336219" y="138684"/>
                  </a:lnTo>
                  <a:lnTo>
                    <a:pt x="335064" y="137528"/>
                  </a:lnTo>
                  <a:lnTo>
                    <a:pt x="336804" y="141579"/>
                  </a:lnTo>
                  <a:lnTo>
                    <a:pt x="336804" y="139839"/>
                  </a:lnTo>
                  <a:close/>
                </a:path>
                <a:path w="2341245" h="793750">
                  <a:moveTo>
                    <a:pt x="339128" y="141579"/>
                  </a:moveTo>
                  <a:lnTo>
                    <a:pt x="337388" y="145072"/>
                  </a:lnTo>
                  <a:lnTo>
                    <a:pt x="336219" y="146761"/>
                  </a:lnTo>
                  <a:lnTo>
                    <a:pt x="335635" y="148501"/>
                  </a:lnTo>
                  <a:lnTo>
                    <a:pt x="336219" y="147916"/>
                  </a:lnTo>
                  <a:lnTo>
                    <a:pt x="336804" y="146761"/>
                  </a:lnTo>
                  <a:lnTo>
                    <a:pt x="336804" y="146177"/>
                  </a:lnTo>
                  <a:lnTo>
                    <a:pt x="337959" y="144487"/>
                  </a:lnTo>
                  <a:lnTo>
                    <a:pt x="338543" y="143332"/>
                  </a:lnTo>
                  <a:lnTo>
                    <a:pt x="339128" y="141579"/>
                  </a:lnTo>
                  <a:close/>
                </a:path>
                <a:path w="2341245" h="793750">
                  <a:moveTo>
                    <a:pt x="347840" y="26695"/>
                  </a:moveTo>
                  <a:lnTo>
                    <a:pt x="346671" y="26111"/>
                  </a:lnTo>
                  <a:lnTo>
                    <a:pt x="347256" y="26695"/>
                  </a:lnTo>
                  <a:lnTo>
                    <a:pt x="347840" y="26695"/>
                  </a:lnTo>
                  <a:close/>
                </a:path>
                <a:path w="2341245" h="793750">
                  <a:moveTo>
                    <a:pt x="348996" y="27279"/>
                  </a:moveTo>
                  <a:lnTo>
                    <a:pt x="348424" y="26695"/>
                  </a:lnTo>
                  <a:lnTo>
                    <a:pt x="347840" y="26695"/>
                  </a:lnTo>
                  <a:lnTo>
                    <a:pt x="348996" y="27279"/>
                  </a:lnTo>
                  <a:close/>
                </a:path>
                <a:path w="2341245" h="793750">
                  <a:moveTo>
                    <a:pt x="350164" y="584"/>
                  </a:moveTo>
                  <a:lnTo>
                    <a:pt x="347840" y="0"/>
                  </a:lnTo>
                  <a:lnTo>
                    <a:pt x="347256" y="584"/>
                  </a:lnTo>
                  <a:lnTo>
                    <a:pt x="350164" y="584"/>
                  </a:lnTo>
                  <a:close/>
                </a:path>
                <a:path w="2341245" h="793750">
                  <a:moveTo>
                    <a:pt x="352488" y="11036"/>
                  </a:moveTo>
                  <a:lnTo>
                    <a:pt x="351320" y="9867"/>
                  </a:lnTo>
                  <a:lnTo>
                    <a:pt x="351320" y="11036"/>
                  </a:lnTo>
                  <a:lnTo>
                    <a:pt x="352488" y="11036"/>
                  </a:lnTo>
                  <a:close/>
                </a:path>
                <a:path w="2341245" h="793750">
                  <a:moveTo>
                    <a:pt x="516813" y="517486"/>
                  </a:moveTo>
                  <a:lnTo>
                    <a:pt x="516229" y="518071"/>
                  </a:lnTo>
                  <a:lnTo>
                    <a:pt x="515061" y="518071"/>
                  </a:lnTo>
                  <a:lnTo>
                    <a:pt x="514489" y="518642"/>
                  </a:lnTo>
                  <a:lnTo>
                    <a:pt x="512737" y="524446"/>
                  </a:lnTo>
                  <a:lnTo>
                    <a:pt x="515061" y="521550"/>
                  </a:lnTo>
                  <a:lnTo>
                    <a:pt x="516229" y="519226"/>
                  </a:lnTo>
                  <a:lnTo>
                    <a:pt x="516813" y="517486"/>
                  </a:lnTo>
                  <a:close/>
                </a:path>
                <a:path w="2341245" h="793750">
                  <a:moveTo>
                    <a:pt x="526097" y="540105"/>
                  </a:moveTo>
                  <a:lnTo>
                    <a:pt x="523773" y="535470"/>
                  </a:lnTo>
                  <a:lnTo>
                    <a:pt x="524941" y="538949"/>
                  </a:lnTo>
                  <a:lnTo>
                    <a:pt x="526097" y="540105"/>
                  </a:lnTo>
                  <a:close/>
                </a:path>
                <a:path w="2341245" h="793750">
                  <a:moveTo>
                    <a:pt x="569658" y="114312"/>
                  </a:moveTo>
                  <a:lnTo>
                    <a:pt x="567918" y="114312"/>
                  </a:lnTo>
                  <a:lnTo>
                    <a:pt x="569087" y="114896"/>
                  </a:lnTo>
                  <a:lnTo>
                    <a:pt x="569658" y="114312"/>
                  </a:lnTo>
                  <a:close/>
                </a:path>
                <a:path w="2341245" h="793750">
                  <a:moveTo>
                    <a:pt x="573151" y="103289"/>
                  </a:moveTo>
                  <a:lnTo>
                    <a:pt x="571982" y="102704"/>
                  </a:lnTo>
                  <a:lnTo>
                    <a:pt x="570826" y="102704"/>
                  </a:lnTo>
                  <a:lnTo>
                    <a:pt x="571398" y="103289"/>
                  </a:lnTo>
                  <a:lnTo>
                    <a:pt x="573151" y="103289"/>
                  </a:lnTo>
                  <a:close/>
                </a:path>
                <a:path w="2341245" h="793750">
                  <a:moveTo>
                    <a:pt x="574306" y="120700"/>
                  </a:moveTo>
                  <a:lnTo>
                    <a:pt x="571398" y="120700"/>
                  </a:lnTo>
                  <a:lnTo>
                    <a:pt x="573722" y="121272"/>
                  </a:lnTo>
                  <a:lnTo>
                    <a:pt x="574306" y="120700"/>
                  </a:lnTo>
                  <a:close/>
                </a:path>
                <a:path w="2341245" h="793750">
                  <a:moveTo>
                    <a:pt x="601611" y="597535"/>
                  </a:moveTo>
                  <a:lnTo>
                    <a:pt x="598119" y="597535"/>
                  </a:lnTo>
                  <a:lnTo>
                    <a:pt x="599287" y="598119"/>
                  </a:lnTo>
                  <a:lnTo>
                    <a:pt x="601611" y="597535"/>
                  </a:lnTo>
                  <a:close/>
                </a:path>
                <a:path w="2341245" h="793750">
                  <a:moveTo>
                    <a:pt x="640816" y="315607"/>
                  </a:moveTo>
                  <a:lnTo>
                    <a:pt x="640524" y="315607"/>
                  </a:lnTo>
                  <a:lnTo>
                    <a:pt x="639356" y="316191"/>
                  </a:lnTo>
                  <a:lnTo>
                    <a:pt x="640524" y="316191"/>
                  </a:lnTo>
                  <a:lnTo>
                    <a:pt x="640816" y="315607"/>
                  </a:lnTo>
                  <a:close/>
                </a:path>
                <a:path w="2341245" h="793750">
                  <a:moveTo>
                    <a:pt x="641108" y="315036"/>
                  </a:moveTo>
                  <a:lnTo>
                    <a:pt x="640816" y="315607"/>
                  </a:lnTo>
                  <a:lnTo>
                    <a:pt x="641108" y="315607"/>
                  </a:lnTo>
                  <a:lnTo>
                    <a:pt x="641108" y="315036"/>
                  </a:lnTo>
                  <a:close/>
                </a:path>
                <a:path w="2341245" h="793750">
                  <a:moveTo>
                    <a:pt x="661428" y="378828"/>
                  </a:moveTo>
                  <a:lnTo>
                    <a:pt x="659688" y="378828"/>
                  </a:lnTo>
                  <a:lnTo>
                    <a:pt x="657948" y="379412"/>
                  </a:lnTo>
                  <a:lnTo>
                    <a:pt x="659688" y="379412"/>
                  </a:lnTo>
                  <a:lnTo>
                    <a:pt x="660273" y="379996"/>
                  </a:lnTo>
                  <a:lnTo>
                    <a:pt x="661428" y="378828"/>
                  </a:lnTo>
                  <a:close/>
                </a:path>
                <a:path w="2341245" h="793750">
                  <a:moveTo>
                    <a:pt x="675373" y="630034"/>
                  </a:moveTo>
                  <a:lnTo>
                    <a:pt x="674789" y="628865"/>
                  </a:lnTo>
                  <a:lnTo>
                    <a:pt x="674204" y="627126"/>
                  </a:lnTo>
                  <a:lnTo>
                    <a:pt x="672465" y="627710"/>
                  </a:lnTo>
                  <a:lnTo>
                    <a:pt x="672465" y="630034"/>
                  </a:lnTo>
                  <a:lnTo>
                    <a:pt x="673633" y="630605"/>
                  </a:lnTo>
                  <a:lnTo>
                    <a:pt x="675373" y="630034"/>
                  </a:lnTo>
                  <a:close/>
                </a:path>
                <a:path w="2341245" h="793750">
                  <a:moveTo>
                    <a:pt x="680593" y="627126"/>
                  </a:moveTo>
                  <a:lnTo>
                    <a:pt x="677113" y="629450"/>
                  </a:lnTo>
                  <a:lnTo>
                    <a:pt x="675373" y="630034"/>
                  </a:lnTo>
                  <a:lnTo>
                    <a:pt x="675957" y="631190"/>
                  </a:lnTo>
                  <a:lnTo>
                    <a:pt x="677113" y="632345"/>
                  </a:lnTo>
                  <a:lnTo>
                    <a:pt x="680593" y="627126"/>
                  </a:lnTo>
                  <a:close/>
                </a:path>
                <a:path w="2341245" h="793750">
                  <a:moveTo>
                    <a:pt x="735152" y="210007"/>
                  </a:moveTo>
                  <a:lnTo>
                    <a:pt x="729653" y="210680"/>
                  </a:lnTo>
                  <a:lnTo>
                    <a:pt x="723023" y="211886"/>
                  </a:lnTo>
                  <a:lnTo>
                    <a:pt x="715645" y="213753"/>
                  </a:lnTo>
                  <a:lnTo>
                    <a:pt x="707898" y="216382"/>
                  </a:lnTo>
                  <a:lnTo>
                    <a:pt x="714070" y="215277"/>
                  </a:lnTo>
                  <a:lnTo>
                    <a:pt x="721245" y="214350"/>
                  </a:lnTo>
                  <a:lnTo>
                    <a:pt x="728764" y="212902"/>
                  </a:lnTo>
                  <a:lnTo>
                    <a:pt x="730504" y="213487"/>
                  </a:lnTo>
                  <a:lnTo>
                    <a:pt x="725271" y="215811"/>
                  </a:lnTo>
                  <a:lnTo>
                    <a:pt x="721207" y="216966"/>
                  </a:lnTo>
                  <a:lnTo>
                    <a:pt x="724115" y="216382"/>
                  </a:lnTo>
                  <a:lnTo>
                    <a:pt x="718883" y="219290"/>
                  </a:lnTo>
                  <a:lnTo>
                    <a:pt x="726440" y="217551"/>
                  </a:lnTo>
                  <a:lnTo>
                    <a:pt x="735152" y="213487"/>
                  </a:lnTo>
                  <a:lnTo>
                    <a:pt x="735152" y="211747"/>
                  </a:lnTo>
                  <a:lnTo>
                    <a:pt x="727011" y="212331"/>
                  </a:lnTo>
                  <a:lnTo>
                    <a:pt x="729335" y="211162"/>
                  </a:lnTo>
                  <a:lnTo>
                    <a:pt x="732828" y="210591"/>
                  </a:lnTo>
                  <a:lnTo>
                    <a:pt x="735152" y="210007"/>
                  </a:lnTo>
                  <a:close/>
                </a:path>
                <a:path w="2341245" h="793750">
                  <a:moveTo>
                    <a:pt x="808913" y="703122"/>
                  </a:moveTo>
                  <a:lnTo>
                    <a:pt x="808329" y="704291"/>
                  </a:lnTo>
                  <a:lnTo>
                    <a:pt x="808329" y="704862"/>
                  </a:lnTo>
                  <a:lnTo>
                    <a:pt x="808913" y="704291"/>
                  </a:lnTo>
                  <a:lnTo>
                    <a:pt x="808913" y="703122"/>
                  </a:lnTo>
                  <a:close/>
                </a:path>
                <a:path w="2341245" h="793750">
                  <a:moveTo>
                    <a:pt x="829818" y="718210"/>
                  </a:moveTo>
                  <a:lnTo>
                    <a:pt x="829233" y="715886"/>
                  </a:lnTo>
                  <a:lnTo>
                    <a:pt x="828078" y="713574"/>
                  </a:lnTo>
                  <a:lnTo>
                    <a:pt x="829818" y="718210"/>
                  </a:lnTo>
                  <a:close/>
                </a:path>
                <a:path w="2341245" h="793750">
                  <a:moveTo>
                    <a:pt x="843762" y="720534"/>
                  </a:moveTo>
                  <a:lnTo>
                    <a:pt x="842594" y="722845"/>
                  </a:lnTo>
                  <a:lnTo>
                    <a:pt x="842022" y="724585"/>
                  </a:lnTo>
                  <a:lnTo>
                    <a:pt x="843762" y="720534"/>
                  </a:lnTo>
                  <a:close/>
                </a:path>
                <a:path w="2341245" h="793750">
                  <a:moveTo>
                    <a:pt x="889647" y="744308"/>
                  </a:moveTo>
                  <a:lnTo>
                    <a:pt x="887679" y="745058"/>
                  </a:lnTo>
                  <a:lnTo>
                    <a:pt x="886523" y="741997"/>
                  </a:lnTo>
                  <a:lnTo>
                    <a:pt x="885482" y="738936"/>
                  </a:lnTo>
                  <a:lnTo>
                    <a:pt x="883831" y="739673"/>
                  </a:lnTo>
                  <a:lnTo>
                    <a:pt x="884999" y="740829"/>
                  </a:lnTo>
                  <a:lnTo>
                    <a:pt x="885583" y="748957"/>
                  </a:lnTo>
                  <a:lnTo>
                    <a:pt x="888479" y="747217"/>
                  </a:lnTo>
                  <a:lnTo>
                    <a:pt x="889647" y="744308"/>
                  </a:lnTo>
                  <a:close/>
                </a:path>
                <a:path w="2341245" h="793750">
                  <a:moveTo>
                    <a:pt x="889647" y="742569"/>
                  </a:moveTo>
                  <a:lnTo>
                    <a:pt x="889063" y="744308"/>
                  </a:lnTo>
                  <a:lnTo>
                    <a:pt x="889647" y="743737"/>
                  </a:lnTo>
                  <a:lnTo>
                    <a:pt x="889647" y="742569"/>
                  </a:lnTo>
                  <a:close/>
                </a:path>
                <a:path w="2341245" h="793750">
                  <a:moveTo>
                    <a:pt x="898359" y="741413"/>
                  </a:moveTo>
                  <a:lnTo>
                    <a:pt x="896620" y="744893"/>
                  </a:lnTo>
                  <a:lnTo>
                    <a:pt x="896035" y="745477"/>
                  </a:lnTo>
                  <a:lnTo>
                    <a:pt x="896620" y="745477"/>
                  </a:lnTo>
                  <a:lnTo>
                    <a:pt x="896620" y="746048"/>
                  </a:lnTo>
                  <a:lnTo>
                    <a:pt x="896035" y="747217"/>
                  </a:lnTo>
                  <a:lnTo>
                    <a:pt x="896620" y="746633"/>
                  </a:lnTo>
                  <a:lnTo>
                    <a:pt x="897775" y="746048"/>
                  </a:lnTo>
                  <a:lnTo>
                    <a:pt x="898359" y="744308"/>
                  </a:lnTo>
                  <a:lnTo>
                    <a:pt x="897775" y="744893"/>
                  </a:lnTo>
                  <a:lnTo>
                    <a:pt x="897382" y="744893"/>
                  </a:lnTo>
                  <a:lnTo>
                    <a:pt x="897775" y="743737"/>
                  </a:lnTo>
                  <a:lnTo>
                    <a:pt x="898359" y="742569"/>
                  </a:lnTo>
                  <a:lnTo>
                    <a:pt x="898359" y="741413"/>
                  </a:lnTo>
                  <a:close/>
                </a:path>
                <a:path w="2341245" h="793750">
                  <a:moveTo>
                    <a:pt x="911720" y="750697"/>
                  </a:moveTo>
                  <a:lnTo>
                    <a:pt x="910551" y="751852"/>
                  </a:lnTo>
                  <a:lnTo>
                    <a:pt x="911136" y="752436"/>
                  </a:lnTo>
                  <a:lnTo>
                    <a:pt x="911136" y="751852"/>
                  </a:lnTo>
                  <a:lnTo>
                    <a:pt x="911720" y="751281"/>
                  </a:lnTo>
                  <a:lnTo>
                    <a:pt x="911720" y="750697"/>
                  </a:lnTo>
                  <a:close/>
                </a:path>
                <a:path w="2341245" h="793750">
                  <a:moveTo>
                    <a:pt x="912876" y="749541"/>
                  </a:moveTo>
                  <a:lnTo>
                    <a:pt x="912304" y="750112"/>
                  </a:lnTo>
                  <a:lnTo>
                    <a:pt x="912876" y="750112"/>
                  </a:lnTo>
                  <a:lnTo>
                    <a:pt x="912876" y="749541"/>
                  </a:lnTo>
                  <a:close/>
                </a:path>
                <a:path w="2341245" h="793750">
                  <a:moveTo>
                    <a:pt x="915784" y="747801"/>
                  </a:moveTo>
                  <a:lnTo>
                    <a:pt x="913460" y="750112"/>
                  </a:lnTo>
                  <a:lnTo>
                    <a:pt x="914044" y="750112"/>
                  </a:lnTo>
                  <a:lnTo>
                    <a:pt x="914615" y="750697"/>
                  </a:lnTo>
                  <a:lnTo>
                    <a:pt x="915784" y="747801"/>
                  </a:lnTo>
                  <a:close/>
                </a:path>
                <a:path w="2341245" h="793750">
                  <a:moveTo>
                    <a:pt x="918108" y="729234"/>
                  </a:moveTo>
                  <a:lnTo>
                    <a:pt x="917524" y="729234"/>
                  </a:lnTo>
                  <a:lnTo>
                    <a:pt x="918108" y="730389"/>
                  </a:lnTo>
                  <a:lnTo>
                    <a:pt x="918108" y="729234"/>
                  </a:lnTo>
                  <a:close/>
                </a:path>
                <a:path w="2341245" h="793750">
                  <a:moveTo>
                    <a:pt x="924496" y="736777"/>
                  </a:moveTo>
                  <a:lnTo>
                    <a:pt x="922756" y="735037"/>
                  </a:lnTo>
                  <a:lnTo>
                    <a:pt x="922172" y="733869"/>
                  </a:lnTo>
                  <a:lnTo>
                    <a:pt x="919848" y="738517"/>
                  </a:lnTo>
                  <a:lnTo>
                    <a:pt x="918108" y="744308"/>
                  </a:lnTo>
                  <a:lnTo>
                    <a:pt x="916940" y="750697"/>
                  </a:lnTo>
                  <a:lnTo>
                    <a:pt x="921004" y="741413"/>
                  </a:lnTo>
                  <a:lnTo>
                    <a:pt x="921588" y="743153"/>
                  </a:lnTo>
                  <a:lnTo>
                    <a:pt x="924496" y="736777"/>
                  </a:lnTo>
                  <a:close/>
                </a:path>
                <a:path w="2341245" h="793750">
                  <a:moveTo>
                    <a:pt x="927392" y="724014"/>
                  </a:moveTo>
                  <a:lnTo>
                    <a:pt x="926820" y="725170"/>
                  </a:lnTo>
                  <a:lnTo>
                    <a:pt x="925652" y="726325"/>
                  </a:lnTo>
                  <a:lnTo>
                    <a:pt x="925080" y="728078"/>
                  </a:lnTo>
                  <a:lnTo>
                    <a:pt x="925652" y="728649"/>
                  </a:lnTo>
                  <a:lnTo>
                    <a:pt x="926236" y="726909"/>
                  </a:lnTo>
                  <a:lnTo>
                    <a:pt x="926820" y="725754"/>
                  </a:lnTo>
                  <a:lnTo>
                    <a:pt x="927392" y="724014"/>
                  </a:lnTo>
                  <a:close/>
                </a:path>
                <a:path w="2341245" h="793750">
                  <a:moveTo>
                    <a:pt x="927976" y="739381"/>
                  </a:moveTo>
                  <a:lnTo>
                    <a:pt x="927392" y="740829"/>
                  </a:lnTo>
                  <a:lnTo>
                    <a:pt x="927976" y="740257"/>
                  </a:lnTo>
                  <a:lnTo>
                    <a:pt x="927976" y="739381"/>
                  </a:lnTo>
                  <a:close/>
                </a:path>
                <a:path w="2341245" h="793750">
                  <a:moveTo>
                    <a:pt x="928751" y="739482"/>
                  </a:moveTo>
                  <a:lnTo>
                    <a:pt x="928560" y="737933"/>
                  </a:lnTo>
                  <a:lnTo>
                    <a:pt x="928077" y="739140"/>
                  </a:lnTo>
                  <a:lnTo>
                    <a:pt x="928751" y="739482"/>
                  </a:lnTo>
                  <a:close/>
                </a:path>
                <a:path w="2341245" h="793750">
                  <a:moveTo>
                    <a:pt x="931468" y="738517"/>
                  </a:moveTo>
                  <a:lnTo>
                    <a:pt x="929144" y="739673"/>
                  </a:lnTo>
                  <a:lnTo>
                    <a:pt x="928751" y="739482"/>
                  </a:lnTo>
                  <a:lnTo>
                    <a:pt x="929144" y="742569"/>
                  </a:lnTo>
                  <a:lnTo>
                    <a:pt x="930795" y="739673"/>
                  </a:lnTo>
                  <a:lnTo>
                    <a:pt x="931468" y="738517"/>
                  </a:lnTo>
                  <a:close/>
                </a:path>
                <a:path w="2341245" h="793750">
                  <a:moveTo>
                    <a:pt x="932624" y="728078"/>
                  </a:moveTo>
                  <a:lnTo>
                    <a:pt x="930884" y="725754"/>
                  </a:lnTo>
                  <a:lnTo>
                    <a:pt x="926820" y="729818"/>
                  </a:lnTo>
                  <a:lnTo>
                    <a:pt x="926820" y="730389"/>
                  </a:lnTo>
                  <a:lnTo>
                    <a:pt x="927392" y="730389"/>
                  </a:lnTo>
                  <a:lnTo>
                    <a:pt x="927392" y="730973"/>
                  </a:lnTo>
                  <a:lnTo>
                    <a:pt x="927976" y="730973"/>
                  </a:lnTo>
                  <a:lnTo>
                    <a:pt x="927976" y="732129"/>
                  </a:lnTo>
                  <a:lnTo>
                    <a:pt x="928560" y="733298"/>
                  </a:lnTo>
                  <a:lnTo>
                    <a:pt x="929144" y="735037"/>
                  </a:lnTo>
                  <a:lnTo>
                    <a:pt x="930300" y="736777"/>
                  </a:lnTo>
                  <a:lnTo>
                    <a:pt x="931468" y="737933"/>
                  </a:lnTo>
                  <a:lnTo>
                    <a:pt x="931468" y="737362"/>
                  </a:lnTo>
                  <a:lnTo>
                    <a:pt x="932040" y="737362"/>
                  </a:lnTo>
                  <a:lnTo>
                    <a:pt x="932040" y="736777"/>
                  </a:lnTo>
                  <a:lnTo>
                    <a:pt x="932624" y="728078"/>
                  </a:lnTo>
                  <a:close/>
                </a:path>
                <a:path w="2341245" h="793750">
                  <a:moveTo>
                    <a:pt x="935532" y="739673"/>
                  </a:moveTo>
                  <a:lnTo>
                    <a:pt x="933792" y="740257"/>
                  </a:lnTo>
                  <a:lnTo>
                    <a:pt x="929716" y="751852"/>
                  </a:lnTo>
                  <a:lnTo>
                    <a:pt x="933208" y="749541"/>
                  </a:lnTo>
                  <a:lnTo>
                    <a:pt x="934364" y="746633"/>
                  </a:lnTo>
                  <a:lnTo>
                    <a:pt x="935532" y="739673"/>
                  </a:lnTo>
                  <a:close/>
                </a:path>
                <a:path w="2341245" h="793750">
                  <a:moveTo>
                    <a:pt x="1079525" y="793051"/>
                  </a:moveTo>
                  <a:lnTo>
                    <a:pt x="1078941" y="790143"/>
                  </a:lnTo>
                  <a:lnTo>
                    <a:pt x="1078941" y="791311"/>
                  </a:lnTo>
                  <a:lnTo>
                    <a:pt x="1073721" y="793623"/>
                  </a:lnTo>
                  <a:lnTo>
                    <a:pt x="1079525" y="793051"/>
                  </a:lnTo>
                  <a:close/>
                </a:path>
                <a:path w="2341245" h="793750">
                  <a:moveTo>
                    <a:pt x="1308900" y="782599"/>
                  </a:moveTo>
                  <a:lnTo>
                    <a:pt x="1308315" y="784923"/>
                  </a:lnTo>
                  <a:lnTo>
                    <a:pt x="1308900" y="784923"/>
                  </a:lnTo>
                  <a:lnTo>
                    <a:pt x="1308900" y="782599"/>
                  </a:lnTo>
                  <a:close/>
                </a:path>
                <a:path w="2341245" h="793750">
                  <a:moveTo>
                    <a:pt x="1319352" y="777963"/>
                  </a:moveTo>
                  <a:lnTo>
                    <a:pt x="1318196" y="779703"/>
                  </a:lnTo>
                  <a:lnTo>
                    <a:pt x="1318768" y="779119"/>
                  </a:lnTo>
                  <a:lnTo>
                    <a:pt x="1319352" y="777963"/>
                  </a:lnTo>
                  <a:close/>
                </a:path>
                <a:path w="2341245" h="793750">
                  <a:moveTo>
                    <a:pt x="1336776" y="778548"/>
                  </a:moveTo>
                  <a:lnTo>
                    <a:pt x="1336192" y="779119"/>
                  </a:lnTo>
                  <a:lnTo>
                    <a:pt x="1336192" y="779703"/>
                  </a:lnTo>
                  <a:lnTo>
                    <a:pt x="1336776" y="779119"/>
                  </a:lnTo>
                  <a:lnTo>
                    <a:pt x="1336776" y="778548"/>
                  </a:lnTo>
                  <a:close/>
                </a:path>
                <a:path w="2341245" h="793750">
                  <a:moveTo>
                    <a:pt x="1707819" y="367817"/>
                  </a:moveTo>
                  <a:lnTo>
                    <a:pt x="1704924" y="367817"/>
                  </a:lnTo>
                  <a:lnTo>
                    <a:pt x="1704340" y="368973"/>
                  </a:lnTo>
                  <a:lnTo>
                    <a:pt x="1704924" y="371297"/>
                  </a:lnTo>
                  <a:lnTo>
                    <a:pt x="1706079" y="370713"/>
                  </a:lnTo>
                  <a:lnTo>
                    <a:pt x="1707819" y="370128"/>
                  </a:lnTo>
                  <a:lnTo>
                    <a:pt x="1707819" y="367817"/>
                  </a:lnTo>
                  <a:close/>
                </a:path>
                <a:path w="2341245" h="793750">
                  <a:moveTo>
                    <a:pt x="1710143" y="639889"/>
                  </a:moveTo>
                  <a:lnTo>
                    <a:pt x="1707248" y="636993"/>
                  </a:lnTo>
                  <a:lnTo>
                    <a:pt x="1705495" y="635838"/>
                  </a:lnTo>
                  <a:lnTo>
                    <a:pt x="1703755" y="635254"/>
                  </a:lnTo>
                  <a:lnTo>
                    <a:pt x="1703755" y="635838"/>
                  </a:lnTo>
                  <a:lnTo>
                    <a:pt x="1704340" y="636993"/>
                  </a:lnTo>
                  <a:lnTo>
                    <a:pt x="1704340" y="638149"/>
                  </a:lnTo>
                  <a:lnTo>
                    <a:pt x="1710143" y="639889"/>
                  </a:lnTo>
                  <a:close/>
                </a:path>
                <a:path w="2341245" h="793750">
                  <a:moveTo>
                    <a:pt x="1728152" y="629450"/>
                  </a:moveTo>
                  <a:lnTo>
                    <a:pt x="1722920" y="630605"/>
                  </a:lnTo>
                  <a:lnTo>
                    <a:pt x="1724088" y="630605"/>
                  </a:lnTo>
                  <a:lnTo>
                    <a:pt x="1726412" y="630034"/>
                  </a:lnTo>
                  <a:lnTo>
                    <a:pt x="1728152" y="629450"/>
                  </a:lnTo>
                  <a:close/>
                </a:path>
                <a:path w="2341245" h="793750">
                  <a:moveTo>
                    <a:pt x="1801329" y="568540"/>
                  </a:moveTo>
                  <a:lnTo>
                    <a:pt x="1800758" y="568540"/>
                  </a:lnTo>
                  <a:lnTo>
                    <a:pt x="1800758" y="571436"/>
                  </a:lnTo>
                  <a:lnTo>
                    <a:pt x="1801329" y="569696"/>
                  </a:lnTo>
                  <a:lnTo>
                    <a:pt x="1801329" y="568540"/>
                  </a:lnTo>
                  <a:close/>
                </a:path>
                <a:path w="2341245" h="793750">
                  <a:moveTo>
                    <a:pt x="1858835" y="504139"/>
                  </a:moveTo>
                  <a:lnTo>
                    <a:pt x="1855355" y="498919"/>
                  </a:lnTo>
                  <a:lnTo>
                    <a:pt x="1855927" y="501243"/>
                  </a:lnTo>
                  <a:lnTo>
                    <a:pt x="1856511" y="502983"/>
                  </a:lnTo>
                  <a:lnTo>
                    <a:pt x="1855927" y="504723"/>
                  </a:lnTo>
                  <a:lnTo>
                    <a:pt x="1853031" y="504723"/>
                  </a:lnTo>
                  <a:lnTo>
                    <a:pt x="1853031" y="507047"/>
                  </a:lnTo>
                  <a:lnTo>
                    <a:pt x="1855355" y="507619"/>
                  </a:lnTo>
                  <a:lnTo>
                    <a:pt x="1855927" y="507047"/>
                  </a:lnTo>
                  <a:lnTo>
                    <a:pt x="1856511" y="504723"/>
                  </a:lnTo>
                  <a:lnTo>
                    <a:pt x="1857679" y="504723"/>
                  </a:lnTo>
                  <a:lnTo>
                    <a:pt x="1858835" y="504139"/>
                  </a:lnTo>
                  <a:close/>
                </a:path>
                <a:path w="2341245" h="793750">
                  <a:moveTo>
                    <a:pt x="1895424" y="488480"/>
                  </a:moveTo>
                  <a:lnTo>
                    <a:pt x="1890776" y="480352"/>
                  </a:lnTo>
                  <a:lnTo>
                    <a:pt x="1889620" y="485000"/>
                  </a:lnTo>
                  <a:lnTo>
                    <a:pt x="1895424" y="488480"/>
                  </a:lnTo>
                  <a:close/>
                </a:path>
                <a:path w="2341245" h="793750">
                  <a:moveTo>
                    <a:pt x="1980755" y="406679"/>
                  </a:moveTo>
                  <a:lnTo>
                    <a:pt x="1980184" y="405523"/>
                  </a:lnTo>
                  <a:lnTo>
                    <a:pt x="1979599" y="405523"/>
                  </a:lnTo>
                  <a:lnTo>
                    <a:pt x="1978431" y="404939"/>
                  </a:lnTo>
                  <a:lnTo>
                    <a:pt x="1979015" y="405523"/>
                  </a:lnTo>
                  <a:lnTo>
                    <a:pt x="1980184" y="406095"/>
                  </a:lnTo>
                  <a:lnTo>
                    <a:pt x="1980755" y="406679"/>
                  </a:lnTo>
                  <a:close/>
                </a:path>
                <a:path w="2341245" h="793750">
                  <a:moveTo>
                    <a:pt x="2002256" y="392176"/>
                  </a:moveTo>
                  <a:lnTo>
                    <a:pt x="1999932" y="391591"/>
                  </a:lnTo>
                  <a:lnTo>
                    <a:pt x="1997608" y="391591"/>
                  </a:lnTo>
                  <a:lnTo>
                    <a:pt x="2002256" y="392176"/>
                  </a:lnTo>
                  <a:close/>
                </a:path>
                <a:path w="2341245" h="793750">
                  <a:moveTo>
                    <a:pt x="2013864" y="383476"/>
                  </a:moveTo>
                  <a:lnTo>
                    <a:pt x="2012708" y="381736"/>
                  </a:lnTo>
                  <a:lnTo>
                    <a:pt x="2010968" y="379996"/>
                  </a:lnTo>
                  <a:lnTo>
                    <a:pt x="2013864" y="383476"/>
                  </a:lnTo>
                  <a:close/>
                </a:path>
                <a:path w="2341245" h="793750">
                  <a:moveTo>
                    <a:pt x="2054339" y="349465"/>
                  </a:moveTo>
                  <a:lnTo>
                    <a:pt x="2053945" y="348665"/>
                  </a:lnTo>
                  <a:lnTo>
                    <a:pt x="2052777" y="347510"/>
                  </a:lnTo>
                  <a:lnTo>
                    <a:pt x="2054339" y="349465"/>
                  </a:lnTo>
                  <a:close/>
                </a:path>
                <a:path w="2341245" h="793750">
                  <a:moveTo>
                    <a:pt x="2056841" y="352145"/>
                  </a:moveTo>
                  <a:lnTo>
                    <a:pt x="2055101" y="349834"/>
                  </a:lnTo>
                  <a:lnTo>
                    <a:pt x="2054745" y="351663"/>
                  </a:lnTo>
                  <a:lnTo>
                    <a:pt x="2051405" y="351066"/>
                  </a:lnTo>
                  <a:lnTo>
                    <a:pt x="2048167" y="350558"/>
                  </a:lnTo>
                  <a:lnTo>
                    <a:pt x="2048129" y="352729"/>
                  </a:lnTo>
                  <a:lnTo>
                    <a:pt x="2049881" y="352145"/>
                  </a:lnTo>
                  <a:lnTo>
                    <a:pt x="2056841" y="355625"/>
                  </a:lnTo>
                  <a:lnTo>
                    <a:pt x="2056841" y="352145"/>
                  </a:lnTo>
                  <a:close/>
                </a:path>
                <a:path w="2341245" h="793750">
                  <a:moveTo>
                    <a:pt x="2057425" y="317347"/>
                  </a:moveTo>
                  <a:lnTo>
                    <a:pt x="2056841" y="316776"/>
                  </a:lnTo>
                  <a:lnTo>
                    <a:pt x="2056841" y="317347"/>
                  </a:lnTo>
                  <a:lnTo>
                    <a:pt x="2057425" y="317347"/>
                  </a:lnTo>
                  <a:close/>
                </a:path>
                <a:path w="2341245" h="793750">
                  <a:moveTo>
                    <a:pt x="2060917" y="343446"/>
                  </a:moveTo>
                  <a:lnTo>
                    <a:pt x="2059749" y="341122"/>
                  </a:lnTo>
                  <a:lnTo>
                    <a:pt x="2059749" y="343446"/>
                  </a:lnTo>
                  <a:lnTo>
                    <a:pt x="2056841" y="340550"/>
                  </a:lnTo>
                  <a:lnTo>
                    <a:pt x="2058593" y="342861"/>
                  </a:lnTo>
                  <a:lnTo>
                    <a:pt x="2059165" y="344030"/>
                  </a:lnTo>
                  <a:lnTo>
                    <a:pt x="2059749" y="344030"/>
                  </a:lnTo>
                  <a:lnTo>
                    <a:pt x="2060333" y="344030"/>
                  </a:lnTo>
                  <a:lnTo>
                    <a:pt x="2060917" y="344601"/>
                  </a:lnTo>
                  <a:lnTo>
                    <a:pt x="2060917" y="343446"/>
                  </a:lnTo>
                  <a:close/>
                </a:path>
                <a:path w="2341245" h="793750">
                  <a:moveTo>
                    <a:pt x="2073694" y="334746"/>
                  </a:moveTo>
                  <a:lnTo>
                    <a:pt x="2073109" y="334162"/>
                  </a:lnTo>
                  <a:lnTo>
                    <a:pt x="2073109" y="333578"/>
                  </a:lnTo>
                  <a:lnTo>
                    <a:pt x="2072525" y="333578"/>
                  </a:lnTo>
                  <a:lnTo>
                    <a:pt x="2072525" y="334746"/>
                  </a:lnTo>
                  <a:lnTo>
                    <a:pt x="2073694" y="334746"/>
                  </a:lnTo>
                  <a:close/>
                </a:path>
                <a:path w="2341245" h="793750">
                  <a:moveTo>
                    <a:pt x="2073694" y="330695"/>
                  </a:moveTo>
                  <a:lnTo>
                    <a:pt x="2071954" y="328371"/>
                  </a:lnTo>
                  <a:lnTo>
                    <a:pt x="2072436" y="331355"/>
                  </a:lnTo>
                  <a:lnTo>
                    <a:pt x="2071954" y="331838"/>
                  </a:lnTo>
                  <a:lnTo>
                    <a:pt x="2072525" y="333006"/>
                  </a:lnTo>
                  <a:lnTo>
                    <a:pt x="2072525" y="331838"/>
                  </a:lnTo>
                  <a:lnTo>
                    <a:pt x="2072525" y="331266"/>
                  </a:lnTo>
                  <a:lnTo>
                    <a:pt x="2072525" y="330695"/>
                  </a:lnTo>
                  <a:lnTo>
                    <a:pt x="2073694" y="330695"/>
                  </a:lnTo>
                  <a:close/>
                </a:path>
                <a:path w="2341245" h="793750">
                  <a:moveTo>
                    <a:pt x="2075434" y="313867"/>
                  </a:moveTo>
                  <a:lnTo>
                    <a:pt x="2070201" y="307492"/>
                  </a:lnTo>
                  <a:lnTo>
                    <a:pt x="2061489" y="302260"/>
                  </a:lnTo>
                  <a:lnTo>
                    <a:pt x="2059165" y="303999"/>
                  </a:lnTo>
                  <a:lnTo>
                    <a:pt x="2062657" y="312127"/>
                  </a:lnTo>
                  <a:lnTo>
                    <a:pt x="2060333" y="310388"/>
                  </a:lnTo>
                  <a:lnTo>
                    <a:pt x="2058593" y="308063"/>
                  </a:lnTo>
                  <a:lnTo>
                    <a:pt x="2056841" y="306324"/>
                  </a:lnTo>
                  <a:lnTo>
                    <a:pt x="2059571" y="311238"/>
                  </a:lnTo>
                  <a:lnTo>
                    <a:pt x="2063381" y="316915"/>
                  </a:lnTo>
                  <a:lnTo>
                    <a:pt x="2068283" y="322808"/>
                  </a:lnTo>
                  <a:lnTo>
                    <a:pt x="2074265" y="328371"/>
                  </a:lnTo>
                  <a:lnTo>
                    <a:pt x="2070747" y="322948"/>
                  </a:lnTo>
                  <a:lnTo>
                    <a:pt x="2069122" y="319747"/>
                  </a:lnTo>
                  <a:lnTo>
                    <a:pt x="2067166" y="316217"/>
                  </a:lnTo>
                  <a:lnTo>
                    <a:pt x="2062657" y="309803"/>
                  </a:lnTo>
                  <a:lnTo>
                    <a:pt x="2063813" y="307492"/>
                  </a:lnTo>
                  <a:lnTo>
                    <a:pt x="2068461" y="310388"/>
                  </a:lnTo>
                  <a:lnTo>
                    <a:pt x="2071370" y="313867"/>
                  </a:lnTo>
                  <a:lnTo>
                    <a:pt x="2069630" y="310972"/>
                  </a:lnTo>
                  <a:lnTo>
                    <a:pt x="2075434" y="313867"/>
                  </a:lnTo>
                  <a:close/>
                </a:path>
                <a:path w="2341245" h="793750">
                  <a:moveTo>
                    <a:pt x="2082990" y="317931"/>
                  </a:moveTo>
                  <a:lnTo>
                    <a:pt x="2082406" y="313283"/>
                  </a:lnTo>
                  <a:lnTo>
                    <a:pt x="2080666" y="310972"/>
                  </a:lnTo>
                  <a:lnTo>
                    <a:pt x="2074849" y="305739"/>
                  </a:lnTo>
                  <a:lnTo>
                    <a:pt x="2074849" y="308063"/>
                  </a:lnTo>
                  <a:lnTo>
                    <a:pt x="2082990" y="317931"/>
                  </a:lnTo>
                  <a:close/>
                </a:path>
                <a:path w="2341245" h="793750">
                  <a:moveTo>
                    <a:pt x="2133803" y="294144"/>
                  </a:moveTo>
                  <a:lnTo>
                    <a:pt x="2133511" y="293560"/>
                  </a:lnTo>
                  <a:lnTo>
                    <a:pt x="2133511" y="294144"/>
                  </a:lnTo>
                  <a:lnTo>
                    <a:pt x="2133803" y="294144"/>
                  </a:lnTo>
                  <a:close/>
                </a:path>
                <a:path w="2341245" h="793750">
                  <a:moveTo>
                    <a:pt x="2134679" y="294716"/>
                  </a:moveTo>
                  <a:lnTo>
                    <a:pt x="2134095" y="294144"/>
                  </a:lnTo>
                  <a:lnTo>
                    <a:pt x="2133803" y="294144"/>
                  </a:lnTo>
                  <a:lnTo>
                    <a:pt x="2134095" y="294716"/>
                  </a:lnTo>
                  <a:lnTo>
                    <a:pt x="2134095" y="295300"/>
                  </a:lnTo>
                  <a:lnTo>
                    <a:pt x="2134679" y="294716"/>
                  </a:lnTo>
                  <a:close/>
                </a:path>
                <a:path w="2341245" h="793750">
                  <a:moveTo>
                    <a:pt x="2197938" y="218135"/>
                  </a:moveTo>
                  <a:lnTo>
                    <a:pt x="2195030" y="216966"/>
                  </a:lnTo>
                  <a:lnTo>
                    <a:pt x="2192705" y="214642"/>
                  </a:lnTo>
                  <a:lnTo>
                    <a:pt x="2189810" y="212902"/>
                  </a:lnTo>
                  <a:lnTo>
                    <a:pt x="2195614" y="217551"/>
                  </a:lnTo>
                  <a:lnTo>
                    <a:pt x="2194458" y="222770"/>
                  </a:lnTo>
                  <a:lnTo>
                    <a:pt x="2197938" y="218135"/>
                  </a:lnTo>
                  <a:close/>
                </a:path>
                <a:path w="2341245" h="793750">
                  <a:moveTo>
                    <a:pt x="2338501" y="44678"/>
                  </a:moveTo>
                  <a:lnTo>
                    <a:pt x="2336177" y="43522"/>
                  </a:lnTo>
                  <a:lnTo>
                    <a:pt x="2337333" y="45262"/>
                  </a:lnTo>
                  <a:lnTo>
                    <a:pt x="2338501" y="44678"/>
                  </a:lnTo>
                  <a:close/>
                </a:path>
                <a:path w="2341245" h="793750">
                  <a:moveTo>
                    <a:pt x="2340813" y="34239"/>
                  </a:moveTo>
                  <a:lnTo>
                    <a:pt x="2340241" y="33083"/>
                  </a:lnTo>
                  <a:lnTo>
                    <a:pt x="2340813" y="34823"/>
                  </a:lnTo>
                  <a:lnTo>
                    <a:pt x="2340813" y="34239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70195" y="-2095"/>
              <a:ext cx="2393950" cy="808990"/>
            </a:xfrm>
            <a:custGeom>
              <a:avLst/>
              <a:gdLst/>
              <a:ahLst/>
              <a:cxnLst/>
              <a:rect l="l" t="t" r="r" b="b"/>
              <a:pathLst>
                <a:path w="2393950" h="808990">
                  <a:moveTo>
                    <a:pt x="4064" y="4064"/>
                  </a:moveTo>
                  <a:lnTo>
                    <a:pt x="0" y="4064"/>
                  </a:lnTo>
                  <a:lnTo>
                    <a:pt x="2895" y="4635"/>
                  </a:lnTo>
                  <a:lnTo>
                    <a:pt x="4064" y="4064"/>
                  </a:lnTo>
                  <a:close/>
                </a:path>
                <a:path w="2393950" h="808990">
                  <a:moveTo>
                    <a:pt x="4292" y="2247"/>
                  </a:moveTo>
                  <a:lnTo>
                    <a:pt x="571" y="2247"/>
                  </a:lnTo>
                  <a:lnTo>
                    <a:pt x="571" y="3517"/>
                  </a:lnTo>
                  <a:lnTo>
                    <a:pt x="4292" y="2247"/>
                  </a:lnTo>
                  <a:close/>
                </a:path>
                <a:path w="2393950" h="808990">
                  <a:moveTo>
                    <a:pt x="22059" y="31457"/>
                  </a:moveTo>
                  <a:lnTo>
                    <a:pt x="20904" y="31457"/>
                  </a:lnTo>
                  <a:lnTo>
                    <a:pt x="20828" y="31623"/>
                  </a:lnTo>
                  <a:lnTo>
                    <a:pt x="22059" y="31457"/>
                  </a:lnTo>
                  <a:close/>
                </a:path>
                <a:path w="2393950" h="808990">
                  <a:moveTo>
                    <a:pt x="71259" y="141947"/>
                  </a:moveTo>
                  <a:lnTo>
                    <a:pt x="65608" y="141947"/>
                  </a:lnTo>
                  <a:lnTo>
                    <a:pt x="68707" y="143217"/>
                  </a:lnTo>
                  <a:lnTo>
                    <a:pt x="71259" y="141947"/>
                  </a:lnTo>
                  <a:close/>
                </a:path>
                <a:path w="2393950" h="808990">
                  <a:moveTo>
                    <a:pt x="75933" y="139357"/>
                  </a:moveTo>
                  <a:lnTo>
                    <a:pt x="73812" y="140677"/>
                  </a:lnTo>
                  <a:lnTo>
                    <a:pt x="71259" y="141947"/>
                  </a:lnTo>
                  <a:lnTo>
                    <a:pt x="73164" y="141947"/>
                  </a:lnTo>
                  <a:lnTo>
                    <a:pt x="75933" y="139357"/>
                  </a:lnTo>
                  <a:close/>
                </a:path>
                <a:path w="2393950" h="808990">
                  <a:moveTo>
                    <a:pt x="96977" y="161836"/>
                  </a:moveTo>
                  <a:lnTo>
                    <a:pt x="91744" y="158940"/>
                  </a:lnTo>
                  <a:lnTo>
                    <a:pt x="95224" y="163576"/>
                  </a:lnTo>
                  <a:lnTo>
                    <a:pt x="96977" y="161836"/>
                  </a:lnTo>
                  <a:close/>
                </a:path>
                <a:path w="2393950" h="808990">
                  <a:moveTo>
                    <a:pt x="99872" y="159512"/>
                  </a:moveTo>
                  <a:lnTo>
                    <a:pt x="97548" y="161264"/>
                  </a:lnTo>
                  <a:lnTo>
                    <a:pt x="96977" y="161836"/>
                  </a:lnTo>
                  <a:lnTo>
                    <a:pt x="99872" y="159512"/>
                  </a:lnTo>
                  <a:close/>
                </a:path>
                <a:path w="2393950" h="808990">
                  <a:moveTo>
                    <a:pt x="106057" y="157073"/>
                  </a:moveTo>
                  <a:lnTo>
                    <a:pt x="103936" y="158457"/>
                  </a:lnTo>
                  <a:lnTo>
                    <a:pt x="105105" y="158457"/>
                  </a:lnTo>
                  <a:lnTo>
                    <a:pt x="106057" y="157073"/>
                  </a:lnTo>
                  <a:close/>
                </a:path>
                <a:path w="2393950" h="808990">
                  <a:moveTo>
                    <a:pt x="165684" y="256679"/>
                  </a:moveTo>
                  <a:lnTo>
                    <a:pt x="163753" y="258787"/>
                  </a:lnTo>
                  <a:lnTo>
                    <a:pt x="161429" y="258787"/>
                  </a:lnTo>
                  <a:lnTo>
                    <a:pt x="160845" y="265137"/>
                  </a:lnTo>
                  <a:lnTo>
                    <a:pt x="165684" y="256679"/>
                  </a:lnTo>
                  <a:close/>
                </a:path>
                <a:path w="2393950" h="808990">
                  <a:moveTo>
                    <a:pt x="167233" y="254977"/>
                  </a:moveTo>
                  <a:lnTo>
                    <a:pt x="167170" y="254838"/>
                  </a:lnTo>
                  <a:lnTo>
                    <a:pt x="166662" y="254977"/>
                  </a:lnTo>
                  <a:lnTo>
                    <a:pt x="165684" y="256679"/>
                  </a:lnTo>
                  <a:lnTo>
                    <a:pt x="167233" y="254977"/>
                  </a:lnTo>
                  <a:close/>
                </a:path>
                <a:path w="2393950" h="808990">
                  <a:moveTo>
                    <a:pt x="231698" y="8597"/>
                  </a:moveTo>
                  <a:lnTo>
                    <a:pt x="219506" y="7327"/>
                  </a:lnTo>
                  <a:lnTo>
                    <a:pt x="221119" y="2247"/>
                  </a:lnTo>
                  <a:lnTo>
                    <a:pt x="15519" y="2247"/>
                  </a:lnTo>
                  <a:lnTo>
                    <a:pt x="9385" y="3517"/>
                  </a:lnTo>
                  <a:lnTo>
                    <a:pt x="11684" y="6057"/>
                  </a:lnTo>
                  <a:lnTo>
                    <a:pt x="14516" y="7327"/>
                  </a:lnTo>
                  <a:lnTo>
                    <a:pt x="5219" y="8597"/>
                  </a:lnTo>
                  <a:lnTo>
                    <a:pt x="10452" y="8597"/>
                  </a:lnTo>
                  <a:lnTo>
                    <a:pt x="10452" y="9867"/>
                  </a:lnTo>
                  <a:lnTo>
                    <a:pt x="4635" y="9867"/>
                  </a:lnTo>
                  <a:lnTo>
                    <a:pt x="1739" y="11137"/>
                  </a:lnTo>
                  <a:lnTo>
                    <a:pt x="571" y="12407"/>
                  </a:lnTo>
                  <a:lnTo>
                    <a:pt x="3479" y="13677"/>
                  </a:lnTo>
                  <a:lnTo>
                    <a:pt x="27292" y="13677"/>
                  </a:lnTo>
                  <a:lnTo>
                    <a:pt x="11607" y="14947"/>
                  </a:lnTo>
                  <a:lnTo>
                    <a:pt x="9994" y="16217"/>
                  </a:lnTo>
                  <a:lnTo>
                    <a:pt x="6959" y="17487"/>
                  </a:lnTo>
                  <a:lnTo>
                    <a:pt x="6553" y="18757"/>
                  </a:lnTo>
                  <a:lnTo>
                    <a:pt x="10452" y="18757"/>
                  </a:lnTo>
                  <a:lnTo>
                    <a:pt x="226402" y="18757"/>
                  </a:lnTo>
                  <a:lnTo>
                    <a:pt x="226466" y="16217"/>
                  </a:lnTo>
                  <a:lnTo>
                    <a:pt x="230530" y="16217"/>
                  </a:lnTo>
                  <a:lnTo>
                    <a:pt x="231698" y="8597"/>
                  </a:lnTo>
                  <a:close/>
                </a:path>
                <a:path w="2393950" h="808990">
                  <a:moveTo>
                    <a:pt x="234010" y="1739"/>
                  </a:moveTo>
                  <a:lnTo>
                    <a:pt x="225894" y="4635"/>
                  </a:lnTo>
                  <a:lnTo>
                    <a:pt x="229958" y="6388"/>
                  </a:lnTo>
                  <a:lnTo>
                    <a:pt x="234010" y="1739"/>
                  </a:lnTo>
                  <a:close/>
                </a:path>
                <a:path w="2393950" h="808990">
                  <a:moveTo>
                    <a:pt x="237502" y="16217"/>
                  </a:moveTo>
                  <a:lnTo>
                    <a:pt x="234962" y="14947"/>
                  </a:lnTo>
                  <a:lnTo>
                    <a:pt x="230238" y="17487"/>
                  </a:lnTo>
                  <a:lnTo>
                    <a:pt x="226402" y="18757"/>
                  </a:lnTo>
                  <a:lnTo>
                    <a:pt x="230530" y="18757"/>
                  </a:lnTo>
                  <a:lnTo>
                    <a:pt x="231698" y="17487"/>
                  </a:lnTo>
                  <a:lnTo>
                    <a:pt x="237502" y="16217"/>
                  </a:lnTo>
                  <a:close/>
                </a:path>
                <a:path w="2393950" h="808990">
                  <a:moveTo>
                    <a:pt x="276987" y="69557"/>
                  </a:moveTo>
                  <a:lnTo>
                    <a:pt x="276415" y="68287"/>
                  </a:lnTo>
                  <a:lnTo>
                    <a:pt x="275882" y="69062"/>
                  </a:lnTo>
                  <a:lnTo>
                    <a:pt x="276987" y="69557"/>
                  </a:lnTo>
                  <a:close/>
                </a:path>
                <a:path w="2393950" h="808990">
                  <a:moveTo>
                    <a:pt x="310743" y="362775"/>
                  </a:moveTo>
                  <a:lnTo>
                    <a:pt x="306019" y="366737"/>
                  </a:lnTo>
                  <a:lnTo>
                    <a:pt x="308927" y="366737"/>
                  </a:lnTo>
                  <a:lnTo>
                    <a:pt x="310743" y="362775"/>
                  </a:lnTo>
                  <a:close/>
                </a:path>
                <a:path w="2393950" h="808990">
                  <a:moveTo>
                    <a:pt x="311251" y="366737"/>
                  </a:moveTo>
                  <a:lnTo>
                    <a:pt x="308927" y="366737"/>
                  </a:lnTo>
                  <a:lnTo>
                    <a:pt x="306019" y="373087"/>
                  </a:lnTo>
                  <a:lnTo>
                    <a:pt x="311251" y="366737"/>
                  </a:lnTo>
                  <a:close/>
                </a:path>
                <a:path w="2393950" h="808990">
                  <a:moveTo>
                    <a:pt x="365836" y="144487"/>
                  </a:moveTo>
                  <a:lnTo>
                    <a:pt x="365252" y="145757"/>
                  </a:lnTo>
                  <a:lnTo>
                    <a:pt x="365252" y="147027"/>
                  </a:lnTo>
                  <a:lnTo>
                    <a:pt x="365836" y="144487"/>
                  </a:lnTo>
                  <a:close/>
                </a:path>
                <a:path w="2393950" h="808990">
                  <a:moveTo>
                    <a:pt x="380936" y="156400"/>
                  </a:moveTo>
                  <a:lnTo>
                    <a:pt x="378383" y="152908"/>
                  </a:lnTo>
                  <a:lnTo>
                    <a:pt x="379615" y="154305"/>
                  </a:lnTo>
                  <a:lnTo>
                    <a:pt x="379196" y="153377"/>
                  </a:lnTo>
                  <a:lnTo>
                    <a:pt x="376872" y="150837"/>
                  </a:lnTo>
                  <a:lnTo>
                    <a:pt x="372224" y="144487"/>
                  </a:lnTo>
                  <a:lnTo>
                    <a:pt x="375716" y="149567"/>
                  </a:lnTo>
                  <a:lnTo>
                    <a:pt x="374548" y="148297"/>
                  </a:lnTo>
                  <a:lnTo>
                    <a:pt x="376313" y="150444"/>
                  </a:lnTo>
                  <a:lnTo>
                    <a:pt x="380936" y="157187"/>
                  </a:lnTo>
                  <a:lnTo>
                    <a:pt x="380936" y="156400"/>
                  </a:lnTo>
                  <a:close/>
                </a:path>
                <a:path w="2393950" h="808990">
                  <a:moveTo>
                    <a:pt x="383260" y="74637"/>
                  </a:moveTo>
                  <a:lnTo>
                    <a:pt x="381393" y="72186"/>
                  </a:lnTo>
                  <a:lnTo>
                    <a:pt x="375716" y="73367"/>
                  </a:lnTo>
                  <a:lnTo>
                    <a:pt x="383260" y="74637"/>
                  </a:lnTo>
                  <a:close/>
                </a:path>
                <a:path w="2393950" h="808990">
                  <a:moveTo>
                    <a:pt x="383628" y="71729"/>
                  </a:moveTo>
                  <a:lnTo>
                    <a:pt x="380352" y="70827"/>
                  </a:lnTo>
                  <a:lnTo>
                    <a:pt x="381393" y="72186"/>
                  </a:lnTo>
                  <a:lnTo>
                    <a:pt x="383628" y="71729"/>
                  </a:lnTo>
                  <a:close/>
                </a:path>
                <a:path w="2393950" h="808990">
                  <a:moveTo>
                    <a:pt x="388493" y="77177"/>
                  </a:moveTo>
                  <a:lnTo>
                    <a:pt x="375716" y="75907"/>
                  </a:lnTo>
                  <a:lnTo>
                    <a:pt x="371640" y="74637"/>
                  </a:lnTo>
                  <a:lnTo>
                    <a:pt x="374738" y="77177"/>
                  </a:lnTo>
                  <a:lnTo>
                    <a:pt x="388493" y="77177"/>
                  </a:lnTo>
                  <a:close/>
                </a:path>
                <a:path w="2393950" h="808990">
                  <a:moveTo>
                    <a:pt x="390893" y="400875"/>
                  </a:moveTo>
                  <a:lnTo>
                    <a:pt x="390232" y="401027"/>
                  </a:lnTo>
                  <a:lnTo>
                    <a:pt x="390817" y="401027"/>
                  </a:lnTo>
                  <a:lnTo>
                    <a:pt x="390893" y="400875"/>
                  </a:lnTo>
                  <a:close/>
                </a:path>
                <a:path w="2393950" h="808990">
                  <a:moveTo>
                    <a:pt x="473290" y="430720"/>
                  </a:moveTo>
                  <a:lnTo>
                    <a:pt x="471551" y="434047"/>
                  </a:lnTo>
                  <a:lnTo>
                    <a:pt x="470966" y="436587"/>
                  </a:lnTo>
                  <a:lnTo>
                    <a:pt x="473290" y="431507"/>
                  </a:lnTo>
                  <a:lnTo>
                    <a:pt x="473290" y="430720"/>
                  </a:lnTo>
                  <a:close/>
                </a:path>
                <a:path w="2393950" h="808990">
                  <a:moveTo>
                    <a:pt x="475030" y="427380"/>
                  </a:moveTo>
                  <a:lnTo>
                    <a:pt x="474446" y="428332"/>
                  </a:lnTo>
                  <a:lnTo>
                    <a:pt x="473405" y="430237"/>
                  </a:lnTo>
                  <a:lnTo>
                    <a:pt x="473290" y="430720"/>
                  </a:lnTo>
                  <a:lnTo>
                    <a:pt x="475030" y="427380"/>
                  </a:lnTo>
                  <a:close/>
                </a:path>
                <a:path w="2393950" h="808990">
                  <a:moveTo>
                    <a:pt x="578954" y="79717"/>
                  </a:moveTo>
                  <a:lnTo>
                    <a:pt x="577494" y="78447"/>
                  </a:lnTo>
                  <a:lnTo>
                    <a:pt x="574395" y="79095"/>
                  </a:lnTo>
                  <a:lnTo>
                    <a:pt x="578954" y="79717"/>
                  </a:lnTo>
                  <a:close/>
                </a:path>
                <a:path w="2393950" h="808990">
                  <a:moveTo>
                    <a:pt x="583590" y="77177"/>
                  </a:moveTo>
                  <a:lnTo>
                    <a:pt x="576046" y="77177"/>
                  </a:lnTo>
                  <a:lnTo>
                    <a:pt x="577494" y="78447"/>
                  </a:lnTo>
                  <a:lnTo>
                    <a:pt x="583590" y="77177"/>
                  </a:lnTo>
                  <a:close/>
                </a:path>
                <a:path w="2393950" h="808990">
                  <a:moveTo>
                    <a:pt x="589457" y="121500"/>
                  </a:moveTo>
                  <a:lnTo>
                    <a:pt x="584568" y="122897"/>
                  </a:lnTo>
                  <a:lnTo>
                    <a:pt x="584758" y="122897"/>
                  </a:lnTo>
                  <a:lnTo>
                    <a:pt x="589407" y="121627"/>
                  </a:lnTo>
                  <a:lnTo>
                    <a:pt x="589457" y="121500"/>
                  </a:lnTo>
                  <a:close/>
                </a:path>
                <a:path w="2393950" h="808990">
                  <a:moveTo>
                    <a:pt x="593471" y="120357"/>
                  </a:moveTo>
                  <a:lnTo>
                    <a:pt x="589991" y="120357"/>
                  </a:lnTo>
                  <a:lnTo>
                    <a:pt x="589457" y="121500"/>
                  </a:lnTo>
                  <a:lnTo>
                    <a:pt x="593471" y="120357"/>
                  </a:lnTo>
                  <a:close/>
                </a:path>
                <a:path w="2393950" h="808990">
                  <a:moveTo>
                    <a:pt x="597065" y="68287"/>
                  </a:moveTo>
                  <a:lnTo>
                    <a:pt x="592302" y="67017"/>
                  </a:lnTo>
                  <a:lnTo>
                    <a:pt x="595795" y="67017"/>
                  </a:lnTo>
                  <a:lnTo>
                    <a:pt x="595210" y="60667"/>
                  </a:lnTo>
                  <a:lnTo>
                    <a:pt x="591146" y="58127"/>
                  </a:lnTo>
                  <a:lnTo>
                    <a:pt x="590270" y="54317"/>
                  </a:lnTo>
                  <a:lnTo>
                    <a:pt x="589991" y="53047"/>
                  </a:lnTo>
                  <a:lnTo>
                    <a:pt x="579526" y="54317"/>
                  </a:lnTo>
                  <a:lnTo>
                    <a:pt x="581850" y="51777"/>
                  </a:lnTo>
                  <a:lnTo>
                    <a:pt x="573138" y="50507"/>
                  </a:lnTo>
                  <a:lnTo>
                    <a:pt x="575081" y="47967"/>
                  </a:lnTo>
                  <a:lnTo>
                    <a:pt x="576046" y="46697"/>
                  </a:lnTo>
                  <a:lnTo>
                    <a:pt x="584174" y="42887"/>
                  </a:lnTo>
                  <a:lnTo>
                    <a:pt x="583018" y="37807"/>
                  </a:lnTo>
                  <a:lnTo>
                    <a:pt x="580402" y="36537"/>
                  </a:lnTo>
                  <a:lnTo>
                    <a:pt x="577786" y="35267"/>
                  </a:lnTo>
                  <a:lnTo>
                    <a:pt x="577532" y="35433"/>
                  </a:lnTo>
                  <a:lnTo>
                    <a:pt x="577202" y="33997"/>
                  </a:lnTo>
                  <a:lnTo>
                    <a:pt x="576630" y="31457"/>
                  </a:lnTo>
                  <a:lnTo>
                    <a:pt x="583590" y="33997"/>
                  </a:lnTo>
                  <a:lnTo>
                    <a:pt x="581850" y="28917"/>
                  </a:lnTo>
                  <a:lnTo>
                    <a:pt x="581279" y="27647"/>
                  </a:lnTo>
                  <a:lnTo>
                    <a:pt x="575856" y="22567"/>
                  </a:lnTo>
                  <a:lnTo>
                    <a:pt x="575754" y="36537"/>
                  </a:lnTo>
                  <a:lnTo>
                    <a:pt x="573722" y="37807"/>
                  </a:lnTo>
                  <a:lnTo>
                    <a:pt x="567918" y="36537"/>
                  </a:lnTo>
                  <a:lnTo>
                    <a:pt x="575754" y="36537"/>
                  </a:lnTo>
                  <a:lnTo>
                    <a:pt x="575754" y="22479"/>
                  </a:lnTo>
                  <a:lnTo>
                    <a:pt x="573138" y="20027"/>
                  </a:lnTo>
                  <a:lnTo>
                    <a:pt x="569074" y="21297"/>
                  </a:lnTo>
                  <a:lnTo>
                    <a:pt x="567334" y="22567"/>
                  </a:lnTo>
                  <a:lnTo>
                    <a:pt x="564426" y="21297"/>
                  </a:lnTo>
                  <a:lnTo>
                    <a:pt x="562686" y="20027"/>
                  </a:lnTo>
                  <a:lnTo>
                    <a:pt x="568490" y="18757"/>
                  </a:lnTo>
                  <a:lnTo>
                    <a:pt x="574306" y="18757"/>
                  </a:lnTo>
                  <a:lnTo>
                    <a:pt x="566750" y="16217"/>
                  </a:lnTo>
                  <a:lnTo>
                    <a:pt x="573722" y="11137"/>
                  </a:lnTo>
                  <a:lnTo>
                    <a:pt x="575856" y="9867"/>
                  </a:lnTo>
                  <a:lnTo>
                    <a:pt x="580110" y="7327"/>
                  </a:lnTo>
                  <a:lnTo>
                    <a:pt x="586232" y="2247"/>
                  </a:lnTo>
                  <a:lnTo>
                    <a:pt x="382143" y="2247"/>
                  </a:lnTo>
                  <a:lnTo>
                    <a:pt x="382676" y="3517"/>
                  </a:lnTo>
                  <a:lnTo>
                    <a:pt x="371068" y="3517"/>
                  </a:lnTo>
                  <a:lnTo>
                    <a:pt x="383260" y="7327"/>
                  </a:lnTo>
                  <a:lnTo>
                    <a:pt x="369328" y="9867"/>
                  </a:lnTo>
                  <a:lnTo>
                    <a:pt x="372224" y="12407"/>
                  </a:lnTo>
                  <a:lnTo>
                    <a:pt x="372808" y="11137"/>
                  </a:lnTo>
                  <a:lnTo>
                    <a:pt x="377456" y="9867"/>
                  </a:lnTo>
                  <a:lnTo>
                    <a:pt x="380936" y="9867"/>
                  </a:lnTo>
                  <a:lnTo>
                    <a:pt x="381787" y="13677"/>
                  </a:lnTo>
                  <a:lnTo>
                    <a:pt x="378104" y="17487"/>
                  </a:lnTo>
                  <a:lnTo>
                    <a:pt x="372364" y="20027"/>
                  </a:lnTo>
                  <a:lnTo>
                    <a:pt x="367004" y="21297"/>
                  </a:lnTo>
                  <a:lnTo>
                    <a:pt x="376872" y="31457"/>
                  </a:lnTo>
                  <a:lnTo>
                    <a:pt x="373392" y="31457"/>
                  </a:lnTo>
                  <a:lnTo>
                    <a:pt x="371640" y="30187"/>
                  </a:lnTo>
                  <a:lnTo>
                    <a:pt x="369328" y="30187"/>
                  </a:lnTo>
                  <a:lnTo>
                    <a:pt x="370090" y="31457"/>
                  </a:lnTo>
                  <a:lnTo>
                    <a:pt x="366268" y="31457"/>
                  </a:lnTo>
                  <a:lnTo>
                    <a:pt x="363118" y="32727"/>
                  </a:lnTo>
                  <a:lnTo>
                    <a:pt x="365836" y="35267"/>
                  </a:lnTo>
                  <a:lnTo>
                    <a:pt x="368744" y="33997"/>
                  </a:lnTo>
                  <a:lnTo>
                    <a:pt x="372808" y="35267"/>
                  </a:lnTo>
                  <a:lnTo>
                    <a:pt x="375132" y="35267"/>
                  </a:lnTo>
                  <a:lnTo>
                    <a:pt x="368160" y="37807"/>
                  </a:lnTo>
                  <a:lnTo>
                    <a:pt x="368160" y="44157"/>
                  </a:lnTo>
                  <a:lnTo>
                    <a:pt x="371640" y="47967"/>
                  </a:lnTo>
                  <a:lnTo>
                    <a:pt x="363512" y="46697"/>
                  </a:lnTo>
                  <a:lnTo>
                    <a:pt x="363512" y="53047"/>
                  </a:lnTo>
                  <a:lnTo>
                    <a:pt x="365252" y="59397"/>
                  </a:lnTo>
                  <a:lnTo>
                    <a:pt x="367436" y="65747"/>
                  </a:lnTo>
                  <a:lnTo>
                    <a:pt x="368744" y="72097"/>
                  </a:lnTo>
                  <a:lnTo>
                    <a:pt x="372224" y="69557"/>
                  </a:lnTo>
                  <a:lnTo>
                    <a:pt x="386168" y="69557"/>
                  </a:lnTo>
                  <a:lnTo>
                    <a:pt x="387908" y="70827"/>
                  </a:lnTo>
                  <a:lnTo>
                    <a:pt x="383628" y="71729"/>
                  </a:lnTo>
                  <a:lnTo>
                    <a:pt x="389648" y="73367"/>
                  </a:lnTo>
                  <a:lnTo>
                    <a:pt x="388493" y="77177"/>
                  </a:lnTo>
                  <a:lnTo>
                    <a:pt x="570242" y="77177"/>
                  </a:lnTo>
                  <a:lnTo>
                    <a:pt x="570814" y="75907"/>
                  </a:lnTo>
                  <a:lnTo>
                    <a:pt x="583590" y="75907"/>
                  </a:lnTo>
                  <a:lnTo>
                    <a:pt x="587667" y="77177"/>
                  </a:lnTo>
                  <a:lnTo>
                    <a:pt x="585343" y="75907"/>
                  </a:lnTo>
                  <a:lnTo>
                    <a:pt x="583018" y="74637"/>
                  </a:lnTo>
                  <a:lnTo>
                    <a:pt x="586498" y="73367"/>
                  </a:lnTo>
                  <a:lnTo>
                    <a:pt x="588822" y="74637"/>
                  </a:lnTo>
                  <a:lnTo>
                    <a:pt x="593471" y="73367"/>
                  </a:lnTo>
                  <a:lnTo>
                    <a:pt x="591985" y="72097"/>
                  </a:lnTo>
                  <a:lnTo>
                    <a:pt x="595071" y="70827"/>
                  </a:lnTo>
                  <a:lnTo>
                    <a:pt x="596061" y="69557"/>
                  </a:lnTo>
                  <a:lnTo>
                    <a:pt x="597065" y="68287"/>
                  </a:lnTo>
                  <a:close/>
                </a:path>
                <a:path w="2393950" h="808990">
                  <a:moveTo>
                    <a:pt x="612635" y="190207"/>
                  </a:moveTo>
                  <a:lnTo>
                    <a:pt x="602183" y="195287"/>
                  </a:lnTo>
                  <a:lnTo>
                    <a:pt x="606831" y="194017"/>
                  </a:lnTo>
                  <a:lnTo>
                    <a:pt x="609155" y="194017"/>
                  </a:lnTo>
                  <a:lnTo>
                    <a:pt x="612635" y="190207"/>
                  </a:lnTo>
                  <a:close/>
                </a:path>
                <a:path w="2393950" h="808990">
                  <a:moveTo>
                    <a:pt x="616597" y="234657"/>
                  </a:moveTo>
                  <a:lnTo>
                    <a:pt x="613067" y="235927"/>
                  </a:lnTo>
                  <a:lnTo>
                    <a:pt x="612635" y="235927"/>
                  </a:lnTo>
                  <a:lnTo>
                    <a:pt x="612635" y="238467"/>
                  </a:lnTo>
                  <a:lnTo>
                    <a:pt x="613803" y="238467"/>
                  </a:lnTo>
                  <a:lnTo>
                    <a:pt x="616597" y="234657"/>
                  </a:lnTo>
                  <a:close/>
                </a:path>
                <a:path w="2393950" h="808990">
                  <a:moveTo>
                    <a:pt x="624522" y="268439"/>
                  </a:moveTo>
                  <a:lnTo>
                    <a:pt x="621347" y="269760"/>
                  </a:lnTo>
                  <a:lnTo>
                    <a:pt x="624255" y="268605"/>
                  </a:lnTo>
                  <a:lnTo>
                    <a:pt x="624522" y="268439"/>
                  </a:lnTo>
                  <a:close/>
                </a:path>
                <a:path w="2393950" h="808990">
                  <a:moveTo>
                    <a:pt x="631799" y="268605"/>
                  </a:moveTo>
                  <a:lnTo>
                    <a:pt x="630936" y="266865"/>
                  </a:lnTo>
                  <a:lnTo>
                    <a:pt x="630059" y="265125"/>
                  </a:lnTo>
                  <a:lnTo>
                    <a:pt x="624522" y="268439"/>
                  </a:lnTo>
                  <a:lnTo>
                    <a:pt x="628319" y="266865"/>
                  </a:lnTo>
                  <a:lnTo>
                    <a:pt x="631799" y="268605"/>
                  </a:lnTo>
                  <a:close/>
                </a:path>
                <a:path w="2393950" h="808990">
                  <a:moveTo>
                    <a:pt x="647103" y="280377"/>
                  </a:moveTo>
                  <a:lnTo>
                    <a:pt x="645160" y="280377"/>
                  </a:lnTo>
                  <a:lnTo>
                    <a:pt x="640511" y="284187"/>
                  </a:lnTo>
                  <a:lnTo>
                    <a:pt x="641121" y="284302"/>
                  </a:lnTo>
                  <a:lnTo>
                    <a:pt x="647103" y="280377"/>
                  </a:lnTo>
                  <a:close/>
                </a:path>
                <a:path w="2393950" h="808990">
                  <a:moveTo>
                    <a:pt x="650392" y="611847"/>
                  </a:moveTo>
                  <a:lnTo>
                    <a:pt x="649224" y="611847"/>
                  </a:lnTo>
                  <a:lnTo>
                    <a:pt x="645744" y="614387"/>
                  </a:lnTo>
                  <a:lnTo>
                    <a:pt x="650392" y="611847"/>
                  </a:lnTo>
                  <a:close/>
                </a:path>
                <a:path w="2393950" h="808990">
                  <a:moveTo>
                    <a:pt x="651256" y="611378"/>
                  </a:moveTo>
                  <a:lnTo>
                    <a:pt x="650392" y="611847"/>
                  </a:lnTo>
                  <a:lnTo>
                    <a:pt x="650976" y="611847"/>
                  </a:lnTo>
                  <a:lnTo>
                    <a:pt x="651256" y="611378"/>
                  </a:lnTo>
                  <a:close/>
                </a:path>
                <a:path w="2393950" h="808990">
                  <a:moveTo>
                    <a:pt x="652132" y="280377"/>
                  </a:moveTo>
                  <a:lnTo>
                    <a:pt x="650976" y="277837"/>
                  </a:lnTo>
                  <a:lnTo>
                    <a:pt x="647103" y="280377"/>
                  </a:lnTo>
                  <a:lnTo>
                    <a:pt x="652132" y="280377"/>
                  </a:lnTo>
                  <a:close/>
                </a:path>
                <a:path w="2393950" h="808990">
                  <a:moveTo>
                    <a:pt x="656018" y="339686"/>
                  </a:moveTo>
                  <a:lnTo>
                    <a:pt x="651548" y="342607"/>
                  </a:lnTo>
                  <a:lnTo>
                    <a:pt x="654558" y="341668"/>
                  </a:lnTo>
                  <a:lnTo>
                    <a:pt x="656018" y="339686"/>
                  </a:lnTo>
                  <a:close/>
                </a:path>
                <a:path w="2393950" h="808990">
                  <a:moveTo>
                    <a:pt x="662012" y="360845"/>
                  </a:moveTo>
                  <a:lnTo>
                    <a:pt x="657936" y="360260"/>
                  </a:lnTo>
                  <a:lnTo>
                    <a:pt x="655040" y="361429"/>
                  </a:lnTo>
                  <a:lnTo>
                    <a:pt x="648652" y="366064"/>
                  </a:lnTo>
                  <a:lnTo>
                    <a:pt x="650976" y="366649"/>
                  </a:lnTo>
                  <a:lnTo>
                    <a:pt x="662012" y="360845"/>
                  </a:lnTo>
                  <a:close/>
                </a:path>
                <a:path w="2393950" h="808990">
                  <a:moveTo>
                    <a:pt x="662012" y="332447"/>
                  </a:moveTo>
                  <a:lnTo>
                    <a:pt x="659688" y="332447"/>
                  </a:lnTo>
                  <a:lnTo>
                    <a:pt x="657364" y="333463"/>
                  </a:lnTo>
                  <a:lnTo>
                    <a:pt x="662012" y="332447"/>
                  </a:lnTo>
                  <a:close/>
                </a:path>
                <a:path w="2393950" h="808990">
                  <a:moveTo>
                    <a:pt x="664857" y="395770"/>
                  </a:moveTo>
                  <a:lnTo>
                    <a:pt x="663194" y="395262"/>
                  </a:lnTo>
                  <a:lnTo>
                    <a:pt x="662254" y="397814"/>
                  </a:lnTo>
                  <a:lnTo>
                    <a:pt x="663409" y="397154"/>
                  </a:lnTo>
                  <a:lnTo>
                    <a:pt x="664857" y="395770"/>
                  </a:lnTo>
                  <a:close/>
                </a:path>
                <a:path w="2393950" h="808990">
                  <a:moveTo>
                    <a:pt x="666076" y="332447"/>
                  </a:moveTo>
                  <a:lnTo>
                    <a:pt x="658520" y="336257"/>
                  </a:lnTo>
                  <a:lnTo>
                    <a:pt x="656018" y="339686"/>
                  </a:lnTo>
                  <a:lnTo>
                    <a:pt x="657364" y="338797"/>
                  </a:lnTo>
                  <a:lnTo>
                    <a:pt x="663752" y="337527"/>
                  </a:lnTo>
                  <a:lnTo>
                    <a:pt x="666076" y="332447"/>
                  </a:lnTo>
                  <a:close/>
                </a:path>
                <a:path w="2393950" h="808990">
                  <a:moveTo>
                    <a:pt x="666369" y="381977"/>
                  </a:moveTo>
                  <a:lnTo>
                    <a:pt x="666076" y="381977"/>
                  </a:lnTo>
                  <a:lnTo>
                    <a:pt x="661428" y="385787"/>
                  </a:lnTo>
                  <a:lnTo>
                    <a:pt x="661784" y="385889"/>
                  </a:lnTo>
                  <a:lnTo>
                    <a:pt x="662012" y="385787"/>
                  </a:lnTo>
                  <a:lnTo>
                    <a:pt x="666369" y="381977"/>
                  </a:lnTo>
                  <a:close/>
                </a:path>
                <a:path w="2393950" h="808990">
                  <a:moveTo>
                    <a:pt x="668147" y="378574"/>
                  </a:moveTo>
                  <a:lnTo>
                    <a:pt x="664324" y="376897"/>
                  </a:lnTo>
                  <a:lnTo>
                    <a:pt x="655612" y="381977"/>
                  </a:lnTo>
                  <a:lnTo>
                    <a:pt x="654456" y="384517"/>
                  </a:lnTo>
                  <a:lnTo>
                    <a:pt x="661428" y="379437"/>
                  </a:lnTo>
                  <a:lnTo>
                    <a:pt x="662584" y="379437"/>
                  </a:lnTo>
                  <a:lnTo>
                    <a:pt x="668147" y="378574"/>
                  </a:lnTo>
                  <a:close/>
                </a:path>
                <a:path w="2393950" h="808990">
                  <a:moveTo>
                    <a:pt x="669556" y="369544"/>
                  </a:moveTo>
                  <a:lnTo>
                    <a:pt x="663600" y="372122"/>
                  </a:lnTo>
                  <a:lnTo>
                    <a:pt x="660260" y="373176"/>
                  </a:lnTo>
                  <a:lnTo>
                    <a:pt x="656488" y="374446"/>
                  </a:lnTo>
                  <a:lnTo>
                    <a:pt x="649224" y="377672"/>
                  </a:lnTo>
                  <a:lnTo>
                    <a:pt x="646899" y="377088"/>
                  </a:lnTo>
                  <a:lnTo>
                    <a:pt x="650976" y="373024"/>
                  </a:lnTo>
                  <a:lnTo>
                    <a:pt x="655040" y="370713"/>
                  </a:lnTo>
                  <a:lnTo>
                    <a:pt x="652132" y="371868"/>
                  </a:lnTo>
                  <a:lnTo>
                    <a:pt x="655612" y="367220"/>
                  </a:lnTo>
                  <a:lnTo>
                    <a:pt x="648652" y="370713"/>
                  </a:lnTo>
                  <a:lnTo>
                    <a:pt x="641680" y="377672"/>
                  </a:lnTo>
                  <a:lnTo>
                    <a:pt x="642835" y="380568"/>
                  </a:lnTo>
                  <a:lnTo>
                    <a:pt x="651548" y="378256"/>
                  </a:lnTo>
                  <a:lnTo>
                    <a:pt x="649808" y="380568"/>
                  </a:lnTo>
                  <a:lnTo>
                    <a:pt x="646328" y="381736"/>
                  </a:lnTo>
                  <a:lnTo>
                    <a:pt x="644588" y="382892"/>
                  </a:lnTo>
                  <a:lnTo>
                    <a:pt x="649960" y="381127"/>
                  </a:lnTo>
                  <a:lnTo>
                    <a:pt x="656196" y="378396"/>
                  </a:lnTo>
                  <a:lnTo>
                    <a:pt x="662876" y="374573"/>
                  </a:lnTo>
                  <a:lnTo>
                    <a:pt x="669556" y="369544"/>
                  </a:lnTo>
                  <a:close/>
                </a:path>
                <a:path w="2393950" h="808990">
                  <a:moveTo>
                    <a:pt x="670725" y="378167"/>
                  </a:moveTo>
                  <a:lnTo>
                    <a:pt x="668147" y="378574"/>
                  </a:lnTo>
                  <a:lnTo>
                    <a:pt x="669556" y="379183"/>
                  </a:lnTo>
                  <a:lnTo>
                    <a:pt x="670725" y="378167"/>
                  </a:lnTo>
                  <a:close/>
                </a:path>
                <a:path w="2393950" h="808990">
                  <a:moveTo>
                    <a:pt x="671880" y="371868"/>
                  </a:moveTo>
                  <a:lnTo>
                    <a:pt x="671296" y="371284"/>
                  </a:lnTo>
                  <a:lnTo>
                    <a:pt x="671296" y="370713"/>
                  </a:lnTo>
                  <a:lnTo>
                    <a:pt x="668401" y="371868"/>
                  </a:lnTo>
                  <a:lnTo>
                    <a:pt x="671880" y="371868"/>
                  </a:lnTo>
                  <a:close/>
                </a:path>
                <a:path w="2393950" h="808990">
                  <a:moveTo>
                    <a:pt x="673620" y="371868"/>
                  </a:moveTo>
                  <a:lnTo>
                    <a:pt x="671880" y="371868"/>
                  </a:lnTo>
                  <a:lnTo>
                    <a:pt x="671880" y="372452"/>
                  </a:lnTo>
                  <a:lnTo>
                    <a:pt x="672465" y="372452"/>
                  </a:lnTo>
                  <a:lnTo>
                    <a:pt x="673620" y="371868"/>
                  </a:lnTo>
                  <a:close/>
                </a:path>
                <a:path w="2393950" h="808990">
                  <a:moveTo>
                    <a:pt x="674204" y="380707"/>
                  </a:moveTo>
                  <a:lnTo>
                    <a:pt x="670140" y="379437"/>
                  </a:lnTo>
                  <a:lnTo>
                    <a:pt x="669556" y="379183"/>
                  </a:lnTo>
                  <a:lnTo>
                    <a:pt x="666369" y="381977"/>
                  </a:lnTo>
                  <a:lnTo>
                    <a:pt x="670140" y="381977"/>
                  </a:lnTo>
                  <a:lnTo>
                    <a:pt x="674204" y="380707"/>
                  </a:lnTo>
                  <a:close/>
                </a:path>
                <a:path w="2393950" h="808990">
                  <a:moveTo>
                    <a:pt x="675360" y="371284"/>
                  </a:moveTo>
                  <a:lnTo>
                    <a:pt x="674204" y="371284"/>
                  </a:lnTo>
                  <a:lnTo>
                    <a:pt x="673620" y="371868"/>
                  </a:lnTo>
                  <a:lnTo>
                    <a:pt x="675360" y="371868"/>
                  </a:lnTo>
                  <a:lnTo>
                    <a:pt x="675360" y="371284"/>
                  </a:lnTo>
                  <a:close/>
                </a:path>
                <a:path w="2393950" h="808990">
                  <a:moveTo>
                    <a:pt x="677684" y="385787"/>
                  </a:moveTo>
                  <a:lnTo>
                    <a:pt x="673036" y="385787"/>
                  </a:lnTo>
                  <a:lnTo>
                    <a:pt x="666076" y="387057"/>
                  </a:lnTo>
                  <a:lnTo>
                    <a:pt x="661784" y="385889"/>
                  </a:lnTo>
                  <a:lnTo>
                    <a:pt x="659104" y="387057"/>
                  </a:lnTo>
                  <a:lnTo>
                    <a:pt x="656196" y="387057"/>
                  </a:lnTo>
                  <a:lnTo>
                    <a:pt x="650621" y="393407"/>
                  </a:lnTo>
                  <a:lnTo>
                    <a:pt x="654316" y="395947"/>
                  </a:lnTo>
                  <a:lnTo>
                    <a:pt x="661263" y="394677"/>
                  </a:lnTo>
                  <a:lnTo>
                    <a:pt x="663194" y="395262"/>
                  </a:lnTo>
                  <a:lnTo>
                    <a:pt x="663397" y="394677"/>
                  </a:lnTo>
                  <a:lnTo>
                    <a:pt x="664324" y="392137"/>
                  </a:lnTo>
                  <a:lnTo>
                    <a:pt x="667816" y="390867"/>
                  </a:lnTo>
                  <a:lnTo>
                    <a:pt x="673620" y="387057"/>
                  </a:lnTo>
                  <a:lnTo>
                    <a:pt x="677684" y="385787"/>
                  </a:lnTo>
                  <a:close/>
                </a:path>
                <a:path w="2393950" h="808990">
                  <a:moveTo>
                    <a:pt x="679437" y="385787"/>
                  </a:moveTo>
                  <a:lnTo>
                    <a:pt x="678268" y="386372"/>
                  </a:lnTo>
                  <a:lnTo>
                    <a:pt x="677684" y="386943"/>
                  </a:lnTo>
                  <a:lnTo>
                    <a:pt x="679437" y="385787"/>
                  </a:lnTo>
                  <a:close/>
                </a:path>
                <a:path w="2393950" h="808990">
                  <a:moveTo>
                    <a:pt x="679437" y="29006"/>
                  </a:moveTo>
                  <a:lnTo>
                    <a:pt x="676529" y="27851"/>
                  </a:lnTo>
                  <a:lnTo>
                    <a:pt x="677684" y="28435"/>
                  </a:lnTo>
                  <a:lnTo>
                    <a:pt x="679437" y="29006"/>
                  </a:lnTo>
                  <a:close/>
                </a:path>
                <a:path w="2393950" h="808990">
                  <a:moveTo>
                    <a:pt x="681177" y="384632"/>
                  </a:moveTo>
                  <a:lnTo>
                    <a:pt x="680593" y="384632"/>
                  </a:lnTo>
                  <a:lnTo>
                    <a:pt x="679437" y="385787"/>
                  </a:lnTo>
                  <a:lnTo>
                    <a:pt x="680593" y="385203"/>
                  </a:lnTo>
                  <a:lnTo>
                    <a:pt x="681177" y="385203"/>
                  </a:lnTo>
                  <a:lnTo>
                    <a:pt x="681177" y="384632"/>
                  </a:lnTo>
                  <a:close/>
                </a:path>
                <a:path w="2393950" h="808990">
                  <a:moveTo>
                    <a:pt x="682332" y="25107"/>
                  </a:moveTo>
                  <a:lnTo>
                    <a:pt x="681748" y="25107"/>
                  </a:lnTo>
                  <a:lnTo>
                    <a:pt x="681380" y="24904"/>
                  </a:lnTo>
                  <a:lnTo>
                    <a:pt x="680008" y="25107"/>
                  </a:lnTo>
                  <a:lnTo>
                    <a:pt x="678268" y="25107"/>
                  </a:lnTo>
                  <a:lnTo>
                    <a:pt x="677113" y="23837"/>
                  </a:lnTo>
                  <a:lnTo>
                    <a:pt x="677684" y="25107"/>
                  </a:lnTo>
                  <a:lnTo>
                    <a:pt x="674789" y="26377"/>
                  </a:lnTo>
                  <a:lnTo>
                    <a:pt x="682332" y="25107"/>
                  </a:lnTo>
                  <a:close/>
                </a:path>
                <a:path w="2393950" h="808990">
                  <a:moveTo>
                    <a:pt x="682917" y="386372"/>
                  </a:moveTo>
                  <a:lnTo>
                    <a:pt x="682332" y="385203"/>
                  </a:lnTo>
                  <a:lnTo>
                    <a:pt x="682332" y="385787"/>
                  </a:lnTo>
                  <a:lnTo>
                    <a:pt x="682917" y="386372"/>
                  </a:lnTo>
                  <a:close/>
                </a:path>
                <a:path w="2393950" h="808990">
                  <a:moveTo>
                    <a:pt x="685406" y="390067"/>
                  </a:moveTo>
                  <a:lnTo>
                    <a:pt x="684657" y="390436"/>
                  </a:lnTo>
                  <a:lnTo>
                    <a:pt x="683501" y="391591"/>
                  </a:lnTo>
                  <a:lnTo>
                    <a:pt x="685406" y="390067"/>
                  </a:lnTo>
                  <a:close/>
                </a:path>
                <a:path w="2393950" h="808990">
                  <a:moveTo>
                    <a:pt x="685825" y="37807"/>
                  </a:moveTo>
                  <a:lnTo>
                    <a:pt x="684072" y="36537"/>
                  </a:lnTo>
                  <a:lnTo>
                    <a:pt x="679437" y="37807"/>
                  </a:lnTo>
                  <a:lnTo>
                    <a:pt x="685825" y="37807"/>
                  </a:lnTo>
                  <a:close/>
                </a:path>
                <a:path w="2393950" h="808990">
                  <a:moveTo>
                    <a:pt x="692213" y="387527"/>
                  </a:moveTo>
                  <a:lnTo>
                    <a:pt x="688721" y="387527"/>
                  </a:lnTo>
                  <a:lnTo>
                    <a:pt x="686396" y="389267"/>
                  </a:lnTo>
                  <a:lnTo>
                    <a:pt x="687984" y="389458"/>
                  </a:lnTo>
                  <a:lnTo>
                    <a:pt x="686841" y="392468"/>
                  </a:lnTo>
                  <a:lnTo>
                    <a:pt x="685914" y="395478"/>
                  </a:lnTo>
                  <a:lnTo>
                    <a:pt x="688149" y="395655"/>
                  </a:lnTo>
                  <a:lnTo>
                    <a:pt x="687565" y="393915"/>
                  </a:lnTo>
                  <a:lnTo>
                    <a:pt x="692213" y="387527"/>
                  </a:lnTo>
                  <a:close/>
                </a:path>
                <a:path w="2393950" h="808990">
                  <a:moveTo>
                    <a:pt x="706145" y="415886"/>
                  </a:moveTo>
                  <a:lnTo>
                    <a:pt x="702665" y="418807"/>
                  </a:lnTo>
                  <a:lnTo>
                    <a:pt x="704113" y="418807"/>
                  </a:lnTo>
                  <a:lnTo>
                    <a:pt x="706145" y="417537"/>
                  </a:lnTo>
                  <a:lnTo>
                    <a:pt x="706145" y="415886"/>
                  </a:lnTo>
                  <a:close/>
                </a:path>
                <a:path w="2393950" h="808990">
                  <a:moveTo>
                    <a:pt x="710209" y="412457"/>
                  </a:moveTo>
                  <a:lnTo>
                    <a:pt x="706145" y="412457"/>
                  </a:lnTo>
                  <a:lnTo>
                    <a:pt x="706145" y="415886"/>
                  </a:lnTo>
                  <a:lnTo>
                    <a:pt x="710209" y="412457"/>
                  </a:lnTo>
                  <a:close/>
                </a:path>
                <a:path w="2393950" h="808990">
                  <a:moveTo>
                    <a:pt x="710209" y="77177"/>
                  </a:moveTo>
                  <a:lnTo>
                    <a:pt x="701497" y="77177"/>
                  </a:lnTo>
                  <a:lnTo>
                    <a:pt x="700341" y="78447"/>
                  </a:lnTo>
                  <a:lnTo>
                    <a:pt x="710209" y="77177"/>
                  </a:lnTo>
                  <a:close/>
                </a:path>
                <a:path w="2393950" h="808990">
                  <a:moveTo>
                    <a:pt x="710209" y="70205"/>
                  </a:moveTo>
                  <a:lnTo>
                    <a:pt x="708469" y="70205"/>
                  </a:lnTo>
                  <a:lnTo>
                    <a:pt x="706145" y="69634"/>
                  </a:lnTo>
                  <a:lnTo>
                    <a:pt x="705269" y="69634"/>
                  </a:lnTo>
                  <a:lnTo>
                    <a:pt x="705573" y="69049"/>
                  </a:lnTo>
                  <a:lnTo>
                    <a:pt x="706729" y="67881"/>
                  </a:lnTo>
                  <a:lnTo>
                    <a:pt x="704989" y="67881"/>
                  </a:lnTo>
                  <a:lnTo>
                    <a:pt x="703249" y="69049"/>
                  </a:lnTo>
                  <a:lnTo>
                    <a:pt x="703821" y="69634"/>
                  </a:lnTo>
                  <a:lnTo>
                    <a:pt x="704748" y="70104"/>
                  </a:lnTo>
                  <a:lnTo>
                    <a:pt x="704405" y="70789"/>
                  </a:lnTo>
                  <a:lnTo>
                    <a:pt x="703821" y="71374"/>
                  </a:lnTo>
                  <a:lnTo>
                    <a:pt x="710209" y="70205"/>
                  </a:lnTo>
                  <a:close/>
                </a:path>
                <a:path w="2393950" h="808990">
                  <a:moveTo>
                    <a:pt x="713117" y="426986"/>
                  </a:moveTo>
                  <a:lnTo>
                    <a:pt x="711377" y="428142"/>
                  </a:lnTo>
                  <a:lnTo>
                    <a:pt x="711111" y="428650"/>
                  </a:lnTo>
                  <a:lnTo>
                    <a:pt x="713117" y="426986"/>
                  </a:lnTo>
                  <a:close/>
                </a:path>
                <a:path w="2393950" h="808990">
                  <a:moveTo>
                    <a:pt x="714413" y="184353"/>
                  </a:moveTo>
                  <a:lnTo>
                    <a:pt x="709053" y="185127"/>
                  </a:lnTo>
                  <a:lnTo>
                    <a:pt x="712533" y="186397"/>
                  </a:lnTo>
                  <a:lnTo>
                    <a:pt x="714413" y="184353"/>
                  </a:lnTo>
                  <a:close/>
                </a:path>
                <a:path w="2393950" h="808990">
                  <a:moveTo>
                    <a:pt x="716597" y="454367"/>
                  </a:moveTo>
                  <a:lnTo>
                    <a:pt x="714425" y="456971"/>
                  </a:lnTo>
                  <a:lnTo>
                    <a:pt x="716280" y="456107"/>
                  </a:lnTo>
                  <a:lnTo>
                    <a:pt x="716597" y="454367"/>
                  </a:lnTo>
                  <a:close/>
                </a:path>
                <a:path w="2393950" h="808990">
                  <a:moveTo>
                    <a:pt x="717765" y="183857"/>
                  </a:moveTo>
                  <a:lnTo>
                    <a:pt x="714857" y="183857"/>
                  </a:lnTo>
                  <a:lnTo>
                    <a:pt x="714413" y="184353"/>
                  </a:lnTo>
                  <a:lnTo>
                    <a:pt x="717765" y="183857"/>
                  </a:lnTo>
                  <a:close/>
                </a:path>
                <a:path w="2393950" h="808990">
                  <a:moveTo>
                    <a:pt x="720090" y="154292"/>
                  </a:moveTo>
                  <a:lnTo>
                    <a:pt x="718921" y="154876"/>
                  </a:lnTo>
                  <a:lnTo>
                    <a:pt x="718921" y="155460"/>
                  </a:lnTo>
                  <a:lnTo>
                    <a:pt x="720090" y="154292"/>
                  </a:lnTo>
                  <a:close/>
                </a:path>
                <a:path w="2393950" h="808990">
                  <a:moveTo>
                    <a:pt x="721245" y="454367"/>
                  </a:moveTo>
                  <a:lnTo>
                    <a:pt x="717296" y="455637"/>
                  </a:lnTo>
                  <a:lnTo>
                    <a:pt x="716280" y="456107"/>
                  </a:lnTo>
                  <a:lnTo>
                    <a:pt x="715441" y="460717"/>
                  </a:lnTo>
                  <a:lnTo>
                    <a:pt x="721245" y="454367"/>
                  </a:lnTo>
                  <a:close/>
                </a:path>
                <a:path w="2393950" h="808990">
                  <a:moveTo>
                    <a:pt x="723569" y="247357"/>
                  </a:moveTo>
                  <a:lnTo>
                    <a:pt x="721829" y="243547"/>
                  </a:lnTo>
                  <a:lnTo>
                    <a:pt x="714857" y="248627"/>
                  </a:lnTo>
                  <a:lnTo>
                    <a:pt x="722414" y="247357"/>
                  </a:lnTo>
                  <a:lnTo>
                    <a:pt x="723569" y="247357"/>
                  </a:lnTo>
                  <a:close/>
                </a:path>
                <a:path w="2393950" h="808990">
                  <a:moveTo>
                    <a:pt x="724154" y="205359"/>
                  </a:moveTo>
                  <a:lnTo>
                    <a:pt x="722414" y="205943"/>
                  </a:lnTo>
                  <a:lnTo>
                    <a:pt x="722998" y="205943"/>
                  </a:lnTo>
                  <a:lnTo>
                    <a:pt x="724154" y="205359"/>
                  </a:lnTo>
                  <a:close/>
                </a:path>
                <a:path w="2393950" h="808990">
                  <a:moveTo>
                    <a:pt x="724738" y="209423"/>
                  </a:moveTo>
                  <a:lnTo>
                    <a:pt x="724154" y="208838"/>
                  </a:lnTo>
                  <a:lnTo>
                    <a:pt x="724154" y="209423"/>
                  </a:lnTo>
                  <a:lnTo>
                    <a:pt x="724738" y="209423"/>
                  </a:lnTo>
                  <a:close/>
                </a:path>
                <a:path w="2393950" h="808990">
                  <a:moveTo>
                    <a:pt x="724738" y="147027"/>
                  </a:moveTo>
                  <a:lnTo>
                    <a:pt x="723646" y="147345"/>
                  </a:lnTo>
                  <a:lnTo>
                    <a:pt x="721245" y="148297"/>
                  </a:lnTo>
                  <a:lnTo>
                    <a:pt x="724738" y="147027"/>
                  </a:lnTo>
                  <a:close/>
                </a:path>
                <a:path w="2393950" h="808990">
                  <a:moveTo>
                    <a:pt x="725766" y="202184"/>
                  </a:moveTo>
                  <a:lnTo>
                    <a:pt x="724154" y="201879"/>
                  </a:lnTo>
                  <a:lnTo>
                    <a:pt x="723569" y="203034"/>
                  </a:lnTo>
                  <a:lnTo>
                    <a:pt x="716597" y="206514"/>
                  </a:lnTo>
                  <a:lnTo>
                    <a:pt x="719505" y="207098"/>
                  </a:lnTo>
                  <a:lnTo>
                    <a:pt x="722414" y="205943"/>
                  </a:lnTo>
                  <a:lnTo>
                    <a:pt x="721131" y="205625"/>
                  </a:lnTo>
                  <a:lnTo>
                    <a:pt x="723506" y="203911"/>
                  </a:lnTo>
                  <a:lnTo>
                    <a:pt x="725766" y="202184"/>
                  </a:lnTo>
                  <a:close/>
                </a:path>
                <a:path w="2393950" h="808990">
                  <a:moveTo>
                    <a:pt x="725893" y="218706"/>
                  </a:moveTo>
                  <a:lnTo>
                    <a:pt x="724738" y="218706"/>
                  </a:lnTo>
                  <a:lnTo>
                    <a:pt x="725322" y="219278"/>
                  </a:lnTo>
                  <a:lnTo>
                    <a:pt x="725893" y="218706"/>
                  </a:lnTo>
                  <a:close/>
                </a:path>
                <a:path w="2393950" h="808990">
                  <a:moveTo>
                    <a:pt x="725893" y="210578"/>
                  </a:moveTo>
                  <a:lnTo>
                    <a:pt x="725322" y="209994"/>
                  </a:lnTo>
                  <a:lnTo>
                    <a:pt x="724154" y="209994"/>
                  </a:lnTo>
                  <a:lnTo>
                    <a:pt x="723569" y="210578"/>
                  </a:lnTo>
                  <a:lnTo>
                    <a:pt x="725893" y="210578"/>
                  </a:lnTo>
                  <a:close/>
                </a:path>
                <a:path w="2393950" h="808990">
                  <a:moveTo>
                    <a:pt x="727633" y="278472"/>
                  </a:moveTo>
                  <a:lnTo>
                    <a:pt x="727062" y="278472"/>
                  </a:lnTo>
                  <a:lnTo>
                    <a:pt x="726478" y="279044"/>
                  </a:lnTo>
                  <a:lnTo>
                    <a:pt x="727062" y="279044"/>
                  </a:lnTo>
                  <a:lnTo>
                    <a:pt x="727633" y="278472"/>
                  </a:lnTo>
                  <a:close/>
                </a:path>
                <a:path w="2393950" h="808990">
                  <a:moveTo>
                    <a:pt x="727633" y="219278"/>
                  </a:moveTo>
                  <a:lnTo>
                    <a:pt x="727062" y="218706"/>
                  </a:lnTo>
                  <a:lnTo>
                    <a:pt x="725893" y="219278"/>
                  </a:lnTo>
                  <a:lnTo>
                    <a:pt x="727633" y="219278"/>
                  </a:lnTo>
                  <a:close/>
                </a:path>
                <a:path w="2393950" h="808990">
                  <a:moveTo>
                    <a:pt x="728522" y="158381"/>
                  </a:moveTo>
                  <a:lnTo>
                    <a:pt x="728218" y="158457"/>
                  </a:lnTo>
                  <a:lnTo>
                    <a:pt x="728522" y="158381"/>
                  </a:lnTo>
                  <a:close/>
                </a:path>
                <a:path w="2393950" h="808990">
                  <a:moveTo>
                    <a:pt x="729361" y="214337"/>
                  </a:moveTo>
                  <a:lnTo>
                    <a:pt x="728256" y="213525"/>
                  </a:lnTo>
                  <a:lnTo>
                    <a:pt x="725893" y="214337"/>
                  </a:lnTo>
                  <a:lnTo>
                    <a:pt x="729361" y="214337"/>
                  </a:lnTo>
                  <a:close/>
                </a:path>
                <a:path w="2393950" h="808990">
                  <a:moveTo>
                    <a:pt x="729386" y="658456"/>
                  </a:moveTo>
                  <a:lnTo>
                    <a:pt x="725322" y="659028"/>
                  </a:lnTo>
                  <a:lnTo>
                    <a:pt x="724154" y="665416"/>
                  </a:lnTo>
                  <a:lnTo>
                    <a:pt x="729386" y="658456"/>
                  </a:lnTo>
                  <a:close/>
                </a:path>
                <a:path w="2393950" h="808990">
                  <a:moveTo>
                    <a:pt x="730542" y="219278"/>
                  </a:moveTo>
                  <a:lnTo>
                    <a:pt x="727633" y="218706"/>
                  </a:lnTo>
                  <a:lnTo>
                    <a:pt x="727633" y="219278"/>
                  </a:lnTo>
                  <a:lnTo>
                    <a:pt x="727633" y="219862"/>
                  </a:lnTo>
                  <a:lnTo>
                    <a:pt x="730542" y="219278"/>
                  </a:lnTo>
                  <a:close/>
                </a:path>
                <a:path w="2393950" h="808990">
                  <a:moveTo>
                    <a:pt x="731596" y="254330"/>
                  </a:moveTo>
                  <a:lnTo>
                    <a:pt x="729957" y="254977"/>
                  </a:lnTo>
                  <a:lnTo>
                    <a:pt x="722414" y="253707"/>
                  </a:lnTo>
                  <a:lnTo>
                    <a:pt x="720090" y="258787"/>
                  </a:lnTo>
                  <a:lnTo>
                    <a:pt x="728218" y="258787"/>
                  </a:lnTo>
                  <a:lnTo>
                    <a:pt x="731100" y="254977"/>
                  </a:lnTo>
                  <a:lnTo>
                    <a:pt x="731596" y="254330"/>
                  </a:lnTo>
                  <a:close/>
                </a:path>
                <a:path w="2393950" h="808990">
                  <a:moveTo>
                    <a:pt x="733399" y="155917"/>
                  </a:moveTo>
                  <a:lnTo>
                    <a:pt x="725309" y="157187"/>
                  </a:lnTo>
                  <a:lnTo>
                    <a:pt x="728433" y="158356"/>
                  </a:lnTo>
                  <a:lnTo>
                    <a:pt x="733399" y="155917"/>
                  </a:lnTo>
                  <a:close/>
                </a:path>
                <a:path w="2393950" h="808990">
                  <a:moveTo>
                    <a:pt x="734555" y="455980"/>
                  </a:moveTo>
                  <a:lnTo>
                    <a:pt x="733983" y="456565"/>
                  </a:lnTo>
                  <a:lnTo>
                    <a:pt x="733399" y="457720"/>
                  </a:lnTo>
                  <a:lnTo>
                    <a:pt x="733983" y="457149"/>
                  </a:lnTo>
                  <a:lnTo>
                    <a:pt x="734555" y="455980"/>
                  </a:lnTo>
                  <a:close/>
                </a:path>
                <a:path w="2393950" h="808990">
                  <a:moveTo>
                    <a:pt x="734898" y="211226"/>
                  </a:moveTo>
                  <a:lnTo>
                    <a:pt x="732231" y="211797"/>
                  </a:lnTo>
                  <a:lnTo>
                    <a:pt x="724154" y="211797"/>
                  </a:lnTo>
                  <a:lnTo>
                    <a:pt x="727633" y="213067"/>
                  </a:lnTo>
                  <a:lnTo>
                    <a:pt x="728256" y="213525"/>
                  </a:lnTo>
                  <a:lnTo>
                    <a:pt x="734898" y="211226"/>
                  </a:lnTo>
                  <a:close/>
                </a:path>
                <a:path w="2393950" h="808990">
                  <a:moveTo>
                    <a:pt x="736307" y="252437"/>
                  </a:moveTo>
                  <a:lnTo>
                    <a:pt x="733018" y="252437"/>
                  </a:lnTo>
                  <a:lnTo>
                    <a:pt x="731596" y="254330"/>
                  </a:lnTo>
                  <a:lnTo>
                    <a:pt x="736307" y="252437"/>
                  </a:lnTo>
                  <a:close/>
                </a:path>
                <a:path w="2393950" h="808990">
                  <a:moveTo>
                    <a:pt x="738047" y="210527"/>
                  </a:moveTo>
                  <a:lnTo>
                    <a:pt x="737463" y="210324"/>
                  </a:lnTo>
                  <a:lnTo>
                    <a:pt x="734898" y="211226"/>
                  </a:lnTo>
                  <a:lnTo>
                    <a:pt x="738047" y="210527"/>
                  </a:lnTo>
                  <a:close/>
                </a:path>
                <a:path w="2393950" h="808990">
                  <a:moveTo>
                    <a:pt x="742696" y="202907"/>
                  </a:moveTo>
                  <a:lnTo>
                    <a:pt x="740752" y="203517"/>
                  </a:lnTo>
                  <a:lnTo>
                    <a:pt x="741565" y="203835"/>
                  </a:lnTo>
                  <a:lnTo>
                    <a:pt x="742696" y="202907"/>
                  </a:lnTo>
                  <a:close/>
                </a:path>
                <a:path w="2393950" h="808990">
                  <a:moveTo>
                    <a:pt x="743267" y="211797"/>
                  </a:moveTo>
                  <a:lnTo>
                    <a:pt x="740943" y="211797"/>
                  </a:lnTo>
                  <a:lnTo>
                    <a:pt x="735139" y="214337"/>
                  </a:lnTo>
                  <a:lnTo>
                    <a:pt x="729361" y="214337"/>
                  </a:lnTo>
                  <a:lnTo>
                    <a:pt x="731075" y="215607"/>
                  </a:lnTo>
                  <a:lnTo>
                    <a:pt x="740943" y="213067"/>
                  </a:lnTo>
                  <a:lnTo>
                    <a:pt x="743267" y="211797"/>
                  </a:lnTo>
                  <a:close/>
                </a:path>
                <a:path w="2393950" h="808990">
                  <a:moveTo>
                    <a:pt x="744207" y="342125"/>
                  </a:moveTo>
                  <a:lnTo>
                    <a:pt x="739203" y="341337"/>
                  </a:lnTo>
                  <a:lnTo>
                    <a:pt x="742149" y="342607"/>
                  </a:lnTo>
                  <a:lnTo>
                    <a:pt x="744207" y="342125"/>
                  </a:lnTo>
                  <a:close/>
                </a:path>
                <a:path w="2393950" h="808990">
                  <a:moveTo>
                    <a:pt x="750773" y="339394"/>
                  </a:moveTo>
                  <a:lnTo>
                    <a:pt x="747483" y="341337"/>
                  </a:lnTo>
                  <a:lnTo>
                    <a:pt x="744207" y="342125"/>
                  </a:lnTo>
                  <a:lnTo>
                    <a:pt x="747344" y="342607"/>
                  </a:lnTo>
                  <a:lnTo>
                    <a:pt x="750773" y="339394"/>
                  </a:lnTo>
                  <a:close/>
                </a:path>
                <a:path w="2393950" h="808990">
                  <a:moveTo>
                    <a:pt x="751128" y="206717"/>
                  </a:moveTo>
                  <a:lnTo>
                    <a:pt x="748639" y="205447"/>
                  </a:lnTo>
                  <a:lnTo>
                    <a:pt x="742454" y="204177"/>
                  </a:lnTo>
                  <a:lnTo>
                    <a:pt x="741565" y="203835"/>
                  </a:lnTo>
                  <a:lnTo>
                    <a:pt x="738047" y="206717"/>
                  </a:lnTo>
                  <a:lnTo>
                    <a:pt x="733983" y="206717"/>
                  </a:lnTo>
                  <a:lnTo>
                    <a:pt x="727964" y="209130"/>
                  </a:lnTo>
                  <a:lnTo>
                    <a:pt x="726478" y="209423"/>
                  </a:lnTo>
                  <a:lnTo>
                    <a:pt x="724738" y="209423"/>
                  </a:lnTo>
                  <a:lnTo>
                    <a:pt x="725322" y="209994"/>
                  </a:lnTo>
                  <a:lnTo>
                    <a:pt x="727062" y="209423"/>
                  </a:lnTo>
                  <a:lnTo>
                    <a:pt x="728218" y="209423"/>
                  </a:lnTo>
                  <a:lnTo>
                    <a:pt x="728548" y="209257"/>
                  </a:lnTo>
                  <a:lnTo>
                    <a:pt x="734555" y="209257"/>
                  </a:lnTo>
                  <a:lnTo>
                    <a:pt x="737463" y="210324"/>
                  </a:lnTo>
                  <a:lnTo>
                    <a:pt x="740371" y="209257"/>
                  </a:lnTo>
                  <a:lnTo>
                    <a:pt x="743267" y="210527"/>
                  </a:lnTo>
                  <a:lnTo>
                    <a:pt x="751128" y="206717"/>
                  </a:lnTo>
                  <a:close/>
                </a:path>
                <a:path w="2393950" h="808990">
                  <a:moveTo>
                    <a:pt x="752754" y="202907"/>
                  </a:moveTo>
                  <a:lnTo>
                    <a:pt x="751979" y="200367"/>
                  </a:lnTo>
                  <a:lnTo>
                    <a:pt x="747191" y="201320"/>
                  </a:lnTo>
                  <a:lnTo>
                    <a:pt x="746175" y="201637"/>
                  </a:lnTo>
                  <a:lnTo>
                    <a:pt x="743851" y="202907"/>
                  </a:lnTo>
                  <a:lnTo>
                    <a:pt x="752754" y="202907"/>
                  </a:lnTo>
                  <a:close/>
                </a:path>
                <a:path w="2393950" h="808990">
                  <a:moveTo>
                    <a:pt x="756056" y="214642"/>
                  </a:moveTo>
                  <a:lnTo>
                    <a:pt x="750557" y="215315"/>
                  </a:lnTo>
                  <a:lnTo>
                    <a:pt x="743927" y="216522"/>
                  </a:lnTo>
                  <a:lnTo>
                    <a:pt x="736549" y="218389"/>
                  </a:lnTo>
                  <a:lnTo>
                    <a:pt x="728802" y="221018"/>
                  </a:lnTo>
                  <a:lnTo>
                    <a:pt x="734974" y="219913"/>
                  </a:lnTo>
                  <a:lnTo>
                    <a:pt x="742149" y="218986"/>
                  </a:lnTo>
                  <a:lnTo>
                    <a:pt x="749668" y="217538"/>
                  </a:lnTo>
                  <a:lnTo>
                    <a:pt x="751408" y="218122"/>
                  </a:lnTo>
                  <a:lnTo>
                    <a:pt x="746175" y="220446"/>
                  </a:lnTo>
                  <a:lnTo>
                    <a:pt x="742111" y="221602"/>
                  </a:lnTo>
                  <a:lnTo>
                    <a:pt x="745020" y="221018"/>
                  </a:lnTo>
                  <a:lnTo>
                    <a:pt x="739787" y="223926"/>
                  </a:lnTo>
                  <a:lnTo>
                    <a:pt x="747344" y="222186"/>
                  </a:lnTo>
                  <a:lnTo>
                    <a:pt x="756056" y="218122"/>
                  </a:lnTo>
                  <a:lnTo>
                    <a:pt x="756056" y="216382"/>
                  </a:lnTo>
                  <a:lnTo>
                    <a:pt x="747915" y="216966"/>
                  </a:lnTo>
                  <a:lnTo>
                    <a:pt x="750239" y="215798"/>
                  </a:lnTo>
                  <a:lnTo>
                    <a:pt x="753732" y="215226"/>
                  </a:lnTo>
                  <a:lnTo>
                    <a:pt x="756056" y="214642"/>
                  </a:lnTo>
                  <a:close/>
                </a:path>
                <a:path w="2393950" h="808990">
                  <a:moveTo>
                    <a:pt x="762558" y="679246"/>
                  </a:moveTo>
                  <a:lnTo>
                    <a:pt x="761276" y="681697"/>
                  </a:lnTo>
                  <a:lnTo>
                    <a:pt x="762558" y="679246"/>
                  </a:lnTo>
                  <a:close/>
                </a:path>
                <a:path w="2393950" h="808990">
                  <a:moveTo>
                    <a:pt x="776376" y="360845"/>
                  </a:moveTo>
                  <a:lnTo>
                    <a:pt x="769988" y="364324"/>
                  </a:lnTo>
                  <a:lnTo>
                    <a:pt x="765340" y="361429"/>
                  </a:lnTo>
                  <a:lnTo>
                    <a:pt x="768248" y="366064"/>
                  </a:lnTo>
                  <a:lnTo>
                    <a:pt x="770572" y="364324"/>
                  </a:lnTo>
                  <a:lnTo>
                    <a:pt x="776376" y="360845"/>
                  </a:lnTo>
                  <a:close/>
                </a:path>
                <a:path w="2393950" h="808990">
                  <a:moveTo>
                    <a:pt x="777455" y="359308"/>
                  </a:moveTo>
                  <a:lnTo>
                    <a:pt x="775804" y="360387"/>
                  </a:lnTo>
                  <a:lnTo>
                    <a:pt x="776960" y="360387"/>
                  </a:lnTo>
                  <a:lnTo>
                    <a:pt x="777455" y="359308"/>
                  </a:lnTo>
                  <a:close/>
                </a:path>
                <a:path w="2393950" h="808990">
                  <a:moveTo>
                    <a:pt x="777735" y="359117"/>
                  </a:moveTo>
                  <a:lnTo>
                    <a:pt x="777544" y="359117"/>
                  </a:lnTo>
                  <a:lnTo>
                    <a:pt x="777455" y="359308"/>
                  </a:lnTo>
                  <a:lnTo>
                    <a:pt x="777735" y="359117"/>
                  </a:lnTo>
                  <a:close/>
                </a:path>
                <a:path w="2393950" h="808990">
                  <a:moveTo>
                    <a:pt x="778700" y="359117"/>
                  </a:moveTo>
                  <a:lnTo>
                    <a:pt x="777925" y="358990"/>
                  </a:lnTo>
                  <a:lnTo>
                    <a:pt x="777735" y="359117"/>
                  </a:lnTo>
                  <a:lnTo>
                    <a:pt x="778700" y="359117"/>
                  </a:lnTo>
                  <a:close/>
                </a:path>
                <a:path w="2393950" h="808990">
                  <a:moveTo>
                    <a:pt x="823429" y="511098"/>
                  </a:moveTo>
                  <a:lnTo>
                    <a:pt x="818197" y="518058"/>
                  </a:lnTo>
                  <a:lnTo>
                    <a:pt x="822261" y="517474"/>
                  </a:lnTo>
                  <a:lnTo>
                    <a:pt x="823429" y="511098"/>
                  </a:lnTo>
                  <a:close/>
                </a:path>
                <a:path w="2393950" h="808990">
                  <a:moveTo>
                    <a:pt x="825868" y="464781"/>
                  </a:moveTo>
                  <a:lnTo>
                    <a:pt x="823429" y="467067"/>
                  </a:lnTo>
                  <a:lnTo>
                    <a:pt x="821105" y="467067"/>
                  </a:lnTo>
                  <a:lnTo>
                    <a:pt x="819937" y="473417"/>
                  </a:lnTo>
                  <a:lnTo>
                    <a:pt x="825868" y="464781"/>
                  </a:lnTo>
                  <a:close/>
                </a:path>
                <a:path w="2393950" h="808990">
                  <a:moveTo>
                    <a:pt x="849210" y="702627"/>
                  </a:moveTo>
                  <a:lnTo>
                    <a:pt x="848398" y="698207"/>
                  </a:lnTo>
                  <a:lnTo>
                    <a:pt x="844918" y="705827"/>
                  </a:lnTo>
                  <a:lnTo>
                    <a:pt x="848461" y="703287"/>
                  </a:lnTo>
                  <a:lnTo>
                    <a:pt x="849210" y="702627"/>
                  </a:lnTo>
                  <a:close/>
                </a:path>
                <a:path w="2393950" h="808990">
                  <a:moveTo>
                    <a:pt x="850430" y="701548"/>
                  </a:moveTo>
                  <a:lnTo>
                    <a:pt x="849210" y="702627"/>
                  </a:lnTo>
                  <a:lnTo>
                    <a:pt x="849566" y="704557"/>
                  </a:lnTo>
                  <a:lnTo>
                    <a:pt x="850430" y="701548"/>
                  </a:lnTo>
                  <a:close/>
                </a:path>
                <a:path w="2393950" h="808990">
                  <a:moveTo>
                    <a:pt x="853046" y="537781"/>
                  </a:moveTo>
                  <a:lnTo>
                    <a:pt x="851890" y="537781"/>
                  </a:lnTo>
                  <a:lnTo>
                    <a:pt x="850569" y="538226"/>
                  </a:lnTo>
                  <a:lnTo>
                    <a:pt x="849566" y="537210"/>
                  </a:lnTo>
                  <a:lnTo>
                    <a:pt x="848398" y="536625"/>
                  </a:lnTo>
                  <a:lnTo>
                    <a:pt x="846074" y="541845"/>
                  </a:lnTo>
                  <a:lnTo>
                    <a:pt x="847826" y="540689"/>
                  </a:lnTo>
                  <a:lnTo>
                    <a:pt x="848982" y="538949"/>
                  </a:lnTo>
                  <a:lnTo>
                    <a:pt x="850214" y="538543"/>
                  </a:lnTo>
                  <a:lnTo>
                    <a:pt x="850722" y="539521"/>
                  </a:lnTo>
                  <a:lnTo>
                    <a:pt x="851890" y="541261"/>
                  </a:lnTo>
                  <a:lnTo>
                    <a:pt x="853046" y="540105"/>
                  </a:lnTo>
                  <a:lnTo>
                    <a:pt x="853046" y="537781"/>
                  </a:lnTo>
                  <a:close/>
                </a:path>
                <a:path w="2393950" h="808990">
                  <a:moveTo>
                    <a:pt x="880922" y="738847"/>
                  </a:moveTo>
                  <a:lnTo>
                    <a:pt x="878992" y="735469"/>
                  </a:lnTo>
                  <a:lnTo>
                    <a:pt x="876858" y="740117"/>
                  </a:lnTo>
                  <a:lnTo>
                    <a:pt x="880922" y="738847"/>
                  </a:lnTo>
                  <a:close/>
                </a:path>
                <a:path w="2393950" h="808990">
                  <a:moveTo>
                    <a:pt x="880922" y="731227"/>
                  </a:moveTo>
                  <a:lnTo>
                    <a:pt x="878484" y="732751"/>
                  </a:lnTo>
                  <a:lnTo>
                    <a:pt x="878027" y="733767"/>
                  </a:lnTo>
                  <a:lnTo>
                    <a:pt x="878992" y="735469"/>
                  </a:lnTo>
                  <a:lnTo>
                    <a:pt x="880922" y="731227"/>
                  </a:lnTo>
                  <a:close/>
                </a:path>
                <a:path w="2393950" h="808990">
                  <a:moveTo>
                    <a:pt x="894384" y="547077"/>
                  </a:moveTo>
                  <a:lnTo>
                    <a:pt x="894156" y="547230"/>
                  </a:lnTo>
                  <a:lnTo>
                    <a:pt x="894384" y="547077"/>
                  </a:lnTo>
                  <a:close/>
                </a:path>
                <a:path w="2393950" h="808990">
                  <a:moveTo>
                    <a:pt x="928662" y="729449"/>
                  </a:moveTo>
                  <a:lnTo>
                    <a:pt x="927976" y="727417"/>
                  </a:lnTo>
                  <a:lnTo>
                    <a:pt x="927404" y="730186"/>
                  </a:lnTo>
                  <a:lnTo>
                    <a:pt x="928662" y="729449"/>
                  </a:lnTo>
                  <a:close/>
                </a:path>
                <a:path w="2393950" h="808990">
                  <a:moveTo>
                    <a:pt x="934123" y="742962"/>
                  </a:moveTo>
                  <a:lnTo>
                    <a:pt x="931456" y="743927"/>
                  </a:lnTo>
                  <a:lnTo>
                    <a:pt x="929132" y="749007"/>
                  </a:lnTo>
                  <a:lnTo>
                    <a:pt x="933196" y="746467"/>
                  </a:lnTo>
                  <a:lnTo>
                    <a:pt x="933602" y="746391"/>
                  </a:lnTo>
                  <a:lnTo>
                    <a:pt x="934123" y="742962"/>
                  </a:lnTo>
                  <a:close/>
                </a:path>
                <a:path w="2393950" h="808990">
                  <a:moveTo>
                    <a:pt x="935697" y="745972"/>
                  </a:moveTo>
                  <a:lnTo>
                    <a:pt x="933602" y="746391"/>
                  </a:lnTo>
                  <a:lnTo>
                    <a:pt x="933196" y="749007"/>
                  </a:lnTo>
                  <a:lnTo>
                    <a:pt x="935697" y="745972"/>
                  </a:lnTo>
                  <a:close/>
                </a:path>
                <a:path w="2393950" h="808990">
                  <a:moveTo>
                    <a:pt x="936104" y="735037"/>
                  </a:moveTo>
                  <a:lnTo>
                    <a:pt x="935621" y="735342"/>
                  </a:lnTo>
                  <a:lnTo>
                    <a:pt x="934948" y="737577"/>
                  </a:lnTo>
                  <a:lnTo>
                    <a:pt x="934123" y="742962"/>
                  </a:lnTo>
                  <a:lnTo>
                    <a:pt x="934948" y="742657"/>
                  </a:lnTo>
                  <a:lnTo>
                    <a:pt x="936104" y="735037"/>
                  </a:lnTo>
                  <a:close/>
                </a:path>
                <a:path w="2393950" h="808990">
                  <a:moveTo>
                    <a:pt x="939012" y="732497"/>
                  </a:moveTo>
                  <a:lnTo>
                    <a:pt x="938961" y="723607"/>
                  </a:lnTo>
                  <a:lnTo>
                    <a:pt x="935164" y="724877"/>
                  </a:lnTo>
                  <a:lnTo>
                    <a:pt x="929944" y="728687"/>
                  </a:lnTo>
                  <a:lnTo>
                    <a:pt x="928662" y="729449"/>
                  </a:lnTo>
                  <a:lnTo>
                    <a:pt x="929716" y="732497"/>
                  </a:lnTo>
                  <a:lnTo>
                    <a:pt x="927976" y="736307"/>
                  </a:lnTo>
                  <a:lnTo>
                    <a:pt x="925652" y="742657"/>
                  </a:lnTo>
                  <a:lnTo>
                    <a:pt x="923328" y="746467"/>
                  </a:lnTo>
                  <a:lnTo>
                    <a:pt x="927392" y="743927"/>
                  </a:lnTo>
                  <a:lnTo>
                    <a:pt x="932040" y="737577"/>
                  </a:lnTo>
                  <a:lnTo>
                    <a:pt x="935621" y="735342"/>
                  </a:lnTo>
                  <a:lnTo>
                    <a:pt x="936104" y="733767"/>
                  </a:lnTo>
                  <a:lnTo>
                    <a:pt x="939012" y="732497"/>
                  </a:lnTo>
                  <a:close/>
                </a:path>
                <a:path w="2393950" h="808990">
                  <a:moveTo>
                    <a:pt x="943076" y="735037"/>
                  </a:moveTo>
                  <a:lnTo>
                    <a:pt x="941908" y="732497"/>
                  </a:lnTo>
                  <a:lnTo>
                    <a:pt x="941806" y="735342"/>
                  </a:lnTo>
                  <a:lnTo>
                    <a:pt x="939584" y="741387"/>
                  </a:lnTo>
                  <a:lnTo>
                    <a:pt x="938428" y="742657"/>
                  </a:lnTo>
                  <a:lnTo>
                    <a:pt x="935697" y="745972"/>
                  </a:lnTo>
                  <a:lnTo>
                    <a:pt x="939584" y="745197"/>
                  </a:lnTo>
                  <a:lnTo>
                    <a:pt x="943076" y="735037"/>
                  </a:lnTo>
                  <a:close/>
                </a:path>
                <a:path w="2393950" h="808990">
                  <a:moveTo>
                    <a:pt x="965149" y="144475"/>
                  </a:moveTo>
                  <a:lnTo>
                    <a:pt x="963980" y="145059"/>
                  </a:lnTo>
                  <a:lnTo>
                    <a:pt x="963409" y="145643"/>
                  </a:lnTo>
                  <a:lnTo>
                    <a:pt x="964565" y="145059"/>
                  </a:lnTo>
                  <a:lnTo>
                    <a:pt x="965149" y="144475"/>
                  </a:lnTo>
                  <a:close/>
                </a:path>
                <a:path w="2393950" h="808990">
                  <a:moveTo>
                    <a:pt x="978014" y="150837"/>
                  </a:moveTo>
                  <a:lnTo>
                    <a:pt x="977290" y="150837"/>
                  </a:lnTo>
                  <a:lnTo>
                    <a:pt x="976718" y="152107"/>
                  </a:lnTo>
                  <a:lnTo>
                    <a:pt x="978014" y="150837"/>
                  </a:lnTo>
                  <a:close/>
                </a:path>
                <a:path w="2393950" h="808990">
                  <a:moveTo>
                    <a:pt x="978801" y="150075"/>
                  </a:moveTo>
                  <a:lnTo>
                    <a:pt x="978014" y="150837"/>
                  </a:lnTo>
                  <a:lnTo>
                    <a:pt x="978458" y="150837"/>
                  </a:lnTo>
                  <a:lnTo>
                    <a:pt x="978801" y="150075"/>
                  </a:lnTo>
                  <a:close/>
                </a:path>
                <a:path w="2393950" h="808990">
                  <a:moveTo>
                    <a:pt x="981913" y="765873"/>
                  </a:moveTo>
                  <a:lnTo>
                    <a:pt x="981608" y="766114"/>
                  </a:lnTo>
                  <a:lnTo>
                    <a:pt x="980935" y="767283"/>
                  </a:lnTo>
                  <a:lnTo>
                    <a:pt x="981595" y="769289"/>
                  </a:lnTo>
                  <a:lnTo>
                    <a:pt x="981913" y="765873"/>
                  </a:lnTo>
                  <a:close/>
                </a:path>
                <a:path w="2393950" h="808990">
                  <a:moveTo>
                    <a:pt x="983678" y="775677"/>
                  </a:moveTo>
                  <a:lnTo>
                    <a:pt x="981595" y="769289"/>
                  </a:lnTo>
                  <a:lnTo>
                    <a:pt x="981354" y="771867"/>
                  </a:lnTo>
                  <a:lnTo>
                    <a:pt x="976718" y="778217"/>
                  </a:lnTo>
                  <a:lnTo>
                    <a:pt x="979614" y="782027"/>
                  </a:lnTo>
                  <a:lnTo>
                    <a:pt x="983678" y="775677"/>
                  </a:lnTo>
                  <a:close/>
                </a:path>
                <a:path w="2393950" h="808990">
                  <a:moveTo>
                    <a:pt x="1027239" y="285432"/>
                  </a:moveTo>
                  <a:lnTo>
                    <a:pt x="1018527" y="288328"/>
                  </a:lnTo>
                  <a:lnTo>
                    <a:pt x="1023175" y="291236"/>
                  </a:lnTo>
                  <a:lnTo>
                    <a:pt x="1027239" y="285432"/>
                  </a:lnTo>
                  <a:close/>
                </a:path>
                <a:path w="2393950" h="808990">
                  <a:moveTo>
                    <a:pt x="1042339" y="335902"/>
                  </a:moveTo>
                  <a:lnTo>
                    <a:pt x="1041768" y="334175"/>
                  </a:lnTo>
                  <a:lnTo>
                    <a:pt x="1036535" y="337058"/>
                  </a:lnTo>
                  <a:lnTo>
                    <a:pt x="1041184" y="337058"/>
                  </a:lnTo>
                  <a:lnTo>
                    <a:pt x="1042339" y="337642"/>
                  </a:lnTo>
                  <a:lnTo>
                    <a:pt x="1042339" y="335902"/>
                  </a:lnTo>
                  <a:close/>
                </a:path>
                <a:path w="2393950" h="808990">
                  <a:moveTo>
                    <a:pt x="1045832" y="339382"/>
                  </a:moveTo>
                  <a:lnTo>
                    <a:pt x="1044663" y="338213"/>
                  </a:lnTo>
                  <a:lnTo>
                    <a:pt x="1042924" y="337642"/>
                  </a:lnTo>
                  <a:lnTo>
                    <a:pt x="1042924" y="341706"/>
                  </a:lnTo>
                  <a:lnTo>
                    <a:pt x="1045248" y="342277"/>
                  </a:lnTo>
                  <a:lnTo>
                    <a:pt x="1045832" y="339382"/>
                  </a:lnTo>
                  <a:close/>
                </a:path>
                <a:path w="2393950" h="808990">
                  <a:moveTo>
                    <a:pt x="1048143" y="790917"/>
                  </a:moveTo>
                  <a:lnTo>
                    <a:pt x="1047572" y="790917"/>
                  </a:lnTo>
                  <a:lnTo>
                    <a:pt x="1045832" y="802347"/>
                  </a:lnTo>
                  <a:lnTo>
                    <a:pt x="1047216" y="793457"/>
                  </a:lnTo>
                  <a:lnTo>
                    <a:pt x="1048143" y="790917"/>
                  </a:lnTo>
                  <a:close/>
                </a:path>
                <a:path w="2393950" h="808990">
                  <a:moveTo>
                    <a:pt x="1067904" y="284187"/>
                  </a:moveTo>
                  <a:lnTo>
                    <a:pt x="1064996" y="287997"/>
                  </a:lnTo>
                  <a:lnTo>
                    <a:pt x="1062672" y="287997"/>
                  </a:lnTo>
                  <a:lnTo>
                    <a:pt x="1063256" y="295617"/>
                  </a:lnTo>
                  <a:lnTo>
                    <a:pt x="1067904" y="284187"/>
                  </a:lnTo>
                  <a:close/>
                </a:path>
                <a:path w="2393950" h="808990">
                  <a:moveTo>
                    <a:pt x="1070800" y="808697"/>
                  </a:moveTo>
                  <a:lnTo>
                    <a:pt x="1070330" y="802932"/>
                  </a:lnTo>
                  <a:lnTo>
                    <a:pt x="1065580" y="808697"/>
                  </a:lnTo>
                  <a:lnTo>
                    <a:pt x="1070800" y="808697"/>
                  </a:lnTo>
                  <a:close/>
                </a:path>
                <a:path w="2393950" h="808990">
                  <a:moveTo>
                    <a:pt x="1070800" y="802347"/>
                  </a:moveTo>
                  <a:lnTo>
                    <a:pt x="1070051" y="799592"/>
                  </a:lnTo>
                  <a:lnTo>
                    <a:pt x="1070330" y="802932"/>
                  </a:lnTo>
                  <a:lnTo>
                    <a:pt x="1070800" y="802347"/>
                  </a:lnTo>
                  <a:close/>
                </a:path>
                <a:path w="2393950" h="808990">
                  <a:moveTo>
                    <a:pt x="1117854" y="412457"/>
                  </a:moveTo>
                  <a:lnTo>
                    <a:pt x="1116114" y="411187"/>
                  </a:lnTo>
                  <a:lnTo>
                    <a:pt x="1116685" y="406107"/>
                  </a:lnTo>
                  <a:lnTo>
                    <a:pt x="1110881" y="412457"/>
                  </a:lnTo>
                  <a:lnTo>
                    <a:pt x="1113790" y="412457"/>
                  </a:lnTo>
                  <a:lnTo>
                    <a:pt x="1117854" y="412457"/>
                  </a:lnTo>
                  <a:close/>
                </a:path>
                <a:path w="2393950" h="808990">
                  <a:moveTo>
                    <a:pt x="1121918" y="409575"/>
                  </a:moveTo>
                  <a:lnTo>
                    <a:pt x="1118438" y="409575"/>
                  </a:lnTo>
                  <a:lnTo>
                    <a:pt x="1119009" y="410159"/>
                  </a:lnTo>
                  <a:lnTo>
                    <a:pt x="1119593" y="410159"/>
                  </a:lnTo>
                  <a:lnTo>
                    <a:pt x="1121918" y="409575"/>
                  </a:lnTo>
                  <a:close/>
                </a:path>
                <a:path w="2393950" h="808990">
                  <a:moveTo>
                    <a:pt x="1199743" y="465264"/>
                  </a:moveTo>
                  <a:lnTo>
                    <a:pt x="1199172" y="464693"/>
                  </a:lnTo>
                  <a:lnTo>
                    <a:pt x="1199172" y="465264"/>
                  </a:lnTo>
                  <a:lnTo>
                    <a:pt x="1199743" y="465848"/>
                  </a:lnTo>
                  <a:lnTo>
                    <a:pt x="1199743" y="465264"/>
                  </a:lnTo>
                  <a:close/>
                </a:path>
                <a:path w="2393950" h="808990">
                  <a:moveTo>
                    <a:pt x="1206131" y="389851"/>
                  </a:moveTo>
                  <a:lnTo>
                    <a:pt x="1203807" y="390436"/>
                  </a:lnTo>
                  <a:lnTo>
                    <a:pt x="1204391" y="391007"/>
                  </a:lnTo>
                  <a:lnTo>
                    <a:pt x="1204976" y="391007"/>
                  </a:lnTo>
                  <a:lnTo>
                    <a:pt x="1206131" y="389851"/>
                  </a:lnTo>
                  <a:close/>
                </a:path>
                <a:path w="2393950" h="808990">
                  <a:moveTo>
                    <a:pt x="1215428" y="469912"/>
                  </a:moveTo>
                  <a:lnTo>
                    <a:pt x="1211364" y="465264"/>
                  </a:lnTo>
                  <a:lnTo>
                    <a:pt x="1212519" y="468744"/>
                  </a:lnTo>
                  <a:lnTo>
                    <a:pt x="1213688" y="471068"/>
                  </a:lnTo>
                  <a:lnTo>
                    <a:pt x="1214843" y="472808"/>
                  </a:lnTo>
                  <a:lnTo>
                    <a:pt x="1214843" y="472236"/>
                  </a:lnTo>
                  <a:lnTo>
                    <a:pt x="1215428" y="471068"/>
                  </a:lnTo>
                  <a:lnTo>
                    <a:pt x="1215428" y="469912"/>
                  </a:lnTo>
                  <a:close/>
                </a:path>
                <a:path w="2393950" h="808990">
                  <a:moveTo>
                    <a:pt x="1225842" y="804887"/>
                  </a:moveTo>
                  <a:lnTo>
                    <a:pt x="1221765" y="794727"/>
                  </a:lnTo>
                  <a:lnTo>
                    <a:pt x="1222349" y="798537"/>
                  </a:lnTo>
                  <a:lnTo>
                    <a:pt x="1221765" y="801077"/>
                  </a:lnTo>
                  <a:lnTo>
                    <a:pt x="1225842" y="804887"/>
                  </a:lnTo>
                  <a:close/>
                </a:path>
                <a:path w="2393950" h="808990">
                  <a:moveTo>
                    <a:pt x="1236294" y="465797"/>
                  </a:moveTo>
                  <a:lnTo>
                    <a:pt x="1235125" y="467067"/>
                  </a:lnTo>
                  <a:lnTo>
                    <a:pt x="1235710" y="467067"/>
                  </a:lnTo>
                  <a:lnTo>
                    <a:pt x="1236294" y="465797"/>
                  </a:lnTo>
                  <a:close/>
                </a:path>
                <a:path w="2393950" h="808990">
                  <a:moveTo>
                    <a:pt x="1247330" y="468337"/>
                  </a:moveTo>
                  <a:lnTo>
                    <a:pt x="1245577" y="465797"/>
                  </a:lnTo>
                  <a:lnTo>
                    <a:pt x="1242733" y="465797"/>
                  </a:lnTo>
                  <a:lnTo>
                    <a:pt x="1240205" y="468337"/>
                  </a:lnTo>
                  <a:lnTo>
                    <a:pt x="1237907" y="472147"/>
                  </a:lnTo>
                  <a:lnTo>
                    <a:pt x="1235710" y="468337"/>
                  </a:lnTo>
                  <a:lnTo>
                    <a:pt x="1235125" y="467067"/>
                  </a:lnTo>
                  <a:lnTo>
                    <a:pt x="1233970" y="468337"/>
                  </a:lnTo>
                  <a:lnTo>
                    <a:pt x="1226997" y="465797"/>
                  </a:lnTo>
                  <a:lnTo>
                    <a:pt x="1229487" y="473417"/>
                  </a:lnTo>
                  <a:lnTo>
                    <a:pt x="1246860" y="473417"/>
                  </a:lnTo>
                  <a:lnTo>
                    <a:pt x="1246974" y="472147"/>
                  </a:lnTo>
                  <a:lnTo>
                    <a:pt x="1247330" y="468337"/>
                  </a:lnTo>
                  <a:close/>
                </a:path>
                <a:path w="2393950" h="808990">
                  <a:moveTo>
                    <a:pt x="1254290" y="13677"/>
                  </a:moveTo>
                  <a:lnTo>
                    <a:pt x="1253718" y="12407"/>
                  </a:lnTo>
                  <a:lnTo>
                    <a:pt x="1253058" y="12776"/>
                  </a:lnTo>
                  <a:lnTo>
                    <a:pt x="1254290" y="13677"/>
                  </a:lnTo>
                  <a:close/>
                </a:path>
                <a:path w="2393950" h="808990">
                  <a:moveTo>
                    <a:pt x="1260106" y="465797"/>
                  </a:moveTo>
                  <a:lnTo>
                    <a:pt x="1258062" y="464527"/>
                  </a:lnTo>
                  <a:lnTo>
                    <a:pt x="1256017" y="463257"/>
                  </a:lnTo>
                  <a:lnTo>
                    <a:pt x="1252194" y="464527"/>
                  </a:lnTo>
                  <a:lnTo>
                    <a:pt x="1249565" y="469607"/>
                  </a:lnTo>
                  <a:lnTo>
                    <a:pt x="1249184" y="473417"/>
                  </a:lnTo>
                  <a:lnTo>
                    <a:pt x="1258938" y="473417"/>
                  </a:lnTo>
                  <a:lnTo>
                    <a:pt x="1259230" y="471563"/>
                  </a:lnTo>
                  <a:lnTo>
                    <a:pt x="1254874" y="470877"/>
                  </a:lnTo>
                  <a:lnTo>
                    <a:pt x="1254874" y="464527"/>
                  </a:lnTo>
                  <a:lnTo>
                    <a:pt x="1259395" y="468769"/>
                  </a:lnTo>
                  <a:lnTo>
                    <a:pt x="1258938" y="465797"/>
                  </a:lnTo>
                  <a:lnTo>
                    <a:pt x="1260106" y="465797"/>
                  </a:lnTo>
                  <a:close/>
                </a:path>
                <a:path w="2393950" h="808990">
                  <a:moveTo>
                    <a:pt x="1261122" y="470382"/>
                  </a:moveTo>
                  <a:lnTo>
                    <a:pt x="1259395" y="468769"/>
                  </a:lnTo>
                  <a:lnTo>
                    <a:pt x="1259408" y="470382"/>
                  </a:lnTo>
                  <a:lnTo>
                    <a:pt x="1259230" y="471563"/>
                  </a:lnTo>
                  <a:lnTo>
                    <a:pt x="1260170" y="471716"/>
                  </a:lnTo>
                  <a:lnTo>
                    <a:pt x="1261122" y="470382"/>
                  </a:lnTo>
                  <a:close/>
                </a:path>
                <a:path w="2393950" h="808990">
                  <a:moveTo>
                    <a:pt x="1269403" y="36537"/>
                  </a:moveTo>
                  <a:lnTo>
                    <a:pt x="1268818" y="36537"/>
                  </a:lnTo>
                  <a:lnTo>
                    <a:pt x="1269085" y="36703"/>
                  </a:lnTo>
                  <a:lnTo>
                    <a:pt x="1269403" y="36537"/>
                  </a:lnTo>
                  <a:close/>
                </a:path>
                <a:path w="2393950" h="808990">
                  <a:moveTo>
                    <a:pt x="1274038" y="31457"/>
                  </a:moveTo>
                  <a:lnTo>
                    <a:pt x="1267079" y="35267"/>
                  </a:lnTo>
                  <a:lnTo>
                    <a:pt x="1269403" y="36537"/>
                  </a:lnTo>
                  <a:lnTo>
                    <a:pt x="1273467" y="36537"/>
                  </a:lnTo>
                  <a:lnTo>
                    <a:pt x="1272298" y="35267"/>
                  </a:lnTo>
                  <a:lnTo>
                    <a:pt x="1274038" y="31457"/>
                  </a:lnTo>
                  <a:close/>
                </a:path>
                <a:path w="2393950" h="808990">
                  <a:moveTo>
                    <a:pt x="1279855" y="36550"/>
                  </a:moveTo>
                  <a:lnTo>
                    <a:pt x="1278686" y="35979"/>
                  </a:lnTo>
                  <a:lnTo>
                    <a:pt x="1276946" y="35979"/>
                  </a:lnTo>
                  <a:lnTo>
                    <a:pt x="1276946" y="36550"/>
                  </a:lnTo>
                  <a:lnTo>
                    <a:pt x="1279855" y="36550"/>
                  </a:lnTo>
                  <a:close/>
                </a:path>
                <a:path w="2393950" h="808990">
                  <a:moveTo>
                    <a:pt x="1296695" y="410159"/>
                  </a:moveTo>
                  <a:lnTo>
                    <a:pt x="1293215" y="414997"/>
                  </a:lnTo>
                  <a:lnTo>
                    <a:pt x="1296695" y="414362"/>
                  </a:lnTo>
                  <a:lnTo>
                    <a:pt x="1296695" y="410159"/>
                  </a:lnTo>
                  <a:close/>
                </a:path>
                <a:path w="2393950" h="808990">
                  <a:moveTo>
                    <a:pt x="1300175" y="413727"/>
                  </a:moveTo>
                  <a:lnTo>
                    <a:pt x="1296695" y="414362"/>
                  </a:lnTo>
                  <a:lnTo>
                    <a:pt x="1296695" y="420077"/>
                  </a:lnTo>
                  <a:lnTo>
                    <a:pt x="1300175" y="413727"/>
                  </a:lnTo>
                  <a:close/>
                </a:path>
                <a:path w="2393950" h="808990">
                  <a:moveTo>
                    <a:pt x="1330388" y="101536"/>
                  </a:moveTo>
                  <a:lnTo>
                    <a:pt x="1329804" y="99796"/>
                  </a:lnTo>
                  <a:lnTo>
                    <a:pt x="1328635" y="98640"/>
                  </a:lnTo>
                  <a:lnTo>
                    <a:pt x="1329804" y="103276"/>
                  </a:lnTo>
                  <a:lnTo>
                    <a:pt x="1330388" y="101536"/>
                  </a:lnTo>
                  <a:close/>
                </a:path>
                <a:path w="2393950" h="808990">
                  <a:moveTo>
                    <a:pt x="1339100" y="112572"/>
                  </a:moveTo>
                  <a:lnTo>
                    <a:pt x="1336776" y="115468"/>
                  </a:lnTo>
                  <a:lnTo>
                    <a:pt x="1334452" y="118948"/>
                  </a:lnTo>
                  <a:lnTo>
                    <a:pt x="1335024" y="118364"/>
                  </a:lnTo>
                  <a:lnTo>
                    <a:pt x="1335608" y="118364"/>
                  </a:lnTo>
                  <a:lnTo>
                    <a:pt x="1336776" y="117792"/>
                  </a:lnTo>
                  <a:lnTo>
                    <a:pt x="1339100" y="112572"/>
                  </a:lnTo>
                  <a:close/>
                </a:path>
                <a:path w="2393950" h="808990">
                  <a:moveTo>
                    <a:pt x="1376845" y="148297"/>
                  </a:moveTo>
                  <a:lnTo>
                    <a:pt x="1376273" y="149567"/>
                  </a:lnTo>
                  <a:lnTo>
                    <a:pt x="1376222" y="149936"/>
                  </a:lnTo>
                  <a:lnTo>
                    <a:pt x="1376845" y="148297"/>
                  </a:lnTo>
                  <a:close/>
                </a:path>
                <a:path w="2393950" h="808990">
                  <a:moveTo>
                    <a:pt x="1380680" y="159956"/>
                  </a:moveTo>
                  <a:lnTo>
                    <a:pt x="1379753" y="155917"/>
                  </a:lnTo>
                  <a:lnTo>
                    <a:pt x="1380604" y="159727"/>
                  </a:lnTo>
                  <a:lnTo>
                    <a:pt x="1380680" y="159956"/>
                  </a:lnTo>
                  <a:close/>
                </a:path>
                <a:path w="2393950" h="808990">
                  <a:moveTo>
                    <a:pt x="1382661" y="154647"/>
                  </a:moveTo>
                  <a:lnTo>
                    <a:pt x="1382077" y="154647"/>
                  </a:lnTo>
                  <a:lnTo>
                    <a:pt x="1382661" y="155473"/>
                  </a:lnTo>
                  <a:lnTo>
                    <a:pt x="1382661" y="154647"/>
                  </a:lnTo>
                  <a:close/>
                </a:path>
                <a:path w="2393950" h="808990">
                  <a:moveTo>
                    <a:pt x="1401533" y="761072"/>
                  </a:moveTo>
                  <a:lnTo>
                    <a:pt x="1400162" y="757212"/>
                  </a:lnTo>
                  <a:lnTo>
                    <a:pt x="1399501" y="762977"/>
                  </a:lnTo>
                  <a:lnTo>
                    <a:pt x="1401533" y="761072"/>
                  </a:lnTo>
                  <a:close/>
                </a:path>
                <a:path w="2393950" h="808990">
                  <a:moveTo>
                    <a:pt x="1402410" y="3479"/>
                  </a:moveTo>
                  <a:lnTo>
                    <a:pt x="1400086" y="2895"/>
                  </a:lnTo>
                  <a:lnTo>
                    <a:pt x="1399501" y="3479"/>
                  </a:lnTo>
                  <a:lnTo>
                    <a:pt x="1402410" y="3479"/>
                  </a:lnTo>
                  <a:close/>
                </a:path>
                <a:path w="2393950" h="808990">
                  <a:moveTo>
                    <a:pt x="1403565" y="759167"/>
                  </a:moveTo>
                  <a:lnTo>
                    <a:pt x="1401533" y="761072"/>
                  </a:lnTo>
                  <a:lnTo>
                    <a:pt x="1403565" y="766787"/>
                  </a:lnTo>
                  <a:lnTo>
                    <a:pt x="1403565" y="759167"/>
                  </a:lnTo>
                  <a:close/>
                </a:path>
                <a:path w="2393950" h="808990">
                  <a:moveTo>
                    <a:pt x="1405305" y="12763"/>
                  </a:moveTo>
                  <a:lnTo>
                    <a:pt x="1404150" y="11607"/>
                  </a:lnTo>
                  <a:lnTo>
                    <a:pt x="1403565" y="12179"/>
                  </a:lnTo>
                  <a:lnTo>
                    <a:pt x="1404150" y="12763"/>
                  </a:lnTo>
                  <a:lnTo>
                    <a:pt x="1405305" y="12763"/>
                  </a:lnTo>
                  <a:close/>
                </a:path>
                <a:path w="2393950" h="808990">
                  <a:moveTo>
                    <a:pt x="1409369" y="65747"/>
                  </a:moveTo>
                  <a:lnTo>
                    <a:pt x="1408404" y="64477"/>
                  </a:lnTo>
                  <a:lnTo>
                    <a:pt x="1401826" y="64477"/>
                  </a:lnTo>
                  <a:lnTo>
                    <a:pt x="1409369" y="65747"/>
                  </a:lnTo>
                  <a:close/>
                </a:path>
                <a:path w="2393950" h="808990">
                  <a:moveTo>
                    <a:pt x="1412671" y="64477"/>
                  </a:moveTo>
                  <a:lnTo>
                    <a:pt x="1406474" y="61937"/>
                  </a:lnTo>
                  <a:lnTo>
                    <a:pt x="1408404" y="64477"/>
                  </a:lnTo>
                  <a:lnTo>
                    <a:pt x="1412671" y="64477"/>
                  </a:lnTo>
                  <a:close/>
                </a:path>
                <a:path w="2393950" h="808990">
                  <a:moveTo>
                    <a:pt x="1592287" y="714717"/>
                  </a:moveTo>
                  <a:lnTo>
                    <a:pt x="1589963" y="709637"/>
                  </a:lnTo>
                  <a:lnTo>
                    <a:pt x="1587639" y="709637"/>
                  </a:lnTo>
                  <a:lnTo>
                    <a:pt x="1589963" y="714717"/>
                  </a:lnTo>
                  <a:lnTo>
                    <a:pt x="1592287" y="714717"/>
                  </a:lnTo>
                  <a:close/>
                </a:path>
                <a:path w="2393950" h="808990">
                  <a:moveTo>
                    <a:pt x="1607985" y="56857"/>
                  </a:moveTo>
                  <a:lnTo>
                    <a:pt x="1607388" y="55587"/>
                  </a:lnTo>
                  <a:lnTo>
                    <a:pt x="1607959" y="56857"/>
                  </a:lnTo>
                  <a:close/>
                </a:path>
                <a:path w="2393950" h="808990">
                  <a:moveTo>
                    <a:pt x="1609712" y="50507"/>
                  </a:moveTo>
                  <a:lnTo>
                    <a:pt x="1608797" y="50152"/>
                  </a:lnTo>
                  <a:lnTo>
                    <a:pt x="1609128" y="50507"/>
                  </a:lnTo>
                  <a:lnTo>
                    <a:pt x="1609712" y="50507"/>
                  </a:lnTo>
                  <a:close/>
                </a:path>
                <a:path w="2393950" h="808990">
                  <a:moveTo>
                    <a:pt x="1617840" y="0"/>
                  </a:moveTo>
                  <a:lnTo>
                    <a:pt x="1614932" y="0"/>
                  </a:lnTo>
                  <a:lnTo>
                    <a:pt x="1617840" y="584"/>
                  </a:lnTo>
                  <a:lnTo>
                    <a:pt x="1617840" y="0"/>
                  </a:lnTo>
                  <a:close/>
                </a:path>
                <a:path w="2393950" h="808990">
                  <a:moveTo>
                    <a:pt x="1685442" y="400011"/>
                  </a:moveTo>
                  <a:lnTo>
                    <a:pt x="1684058" y="398487"/>
                  </a:lnTo>
                  <a:lnTo>
                    <a:pt x="1683473" y="398487"/>
                  </a:lnTo>
                  <a:lnTo>
                    <a:pt x="1685442" y="400011"/>
                  </a:lnTo>
                  <a:close/>
                </a:path>
                <a:path w="2393950" h="808990">
                  <a:moveTo>
                    <a:pt x="1693341" y="406107"/>
                  </a:moveTo>
                  <a:lnTo>
                    <a:pt x="1685442" y="400011"/>
                  </a:lnTo>
                  <a:lnTo>
                    <a:pt x="1687537" y="402297"/>
                  </a:lnTo>
                  <a:lnTo>
                    <a:pt x="1687195" y="403771"/>
                  </a:lnTo>
                  <a:lnTo>
                    <a:pt x="1685798" y="403199"/>
                  </a:lnTo>
                  <a:lnTo>
                    <a:pt x="1691017" y="410730"/>
                  </a:lnTo>
                  <a:lnTo>
                    <a:pt x="1691563" y="405765"/>
                  </a:lnTo>
                  <a:lnTo>
                    <a:pt x="1693341" y="406107"/>
                  </a:lnTo>
                  <a:close/>
                </a:path>
                <a:path w="2393950" h="808990">
                  <a:moveTo>
                    <a:pt x="1727568" y="381736"/>
                  </a:moveTo>
                  <a:lnTo>
                    <a:pt x="1726984" y="379412"/>
                  </a:lnTo>
                  <a:lnTo>
                    <a:pt x="1725828" y="377672"/>
                  </a:lnTo>
                  <a:lnTo>
                    <a:pt x="1725828" y="375932"/>
                  </a:lnTo>
                  <a:lnTo>
                    <a:pt x="1724075" y="376504"/>
                  </a:lnTo>
                  <a:lnTo>
                    <a:pt x="1722920" y="377672"/>
                  </a:lnTo>
                  <a:lnTo>
                    <a:pt x="1727568" y="381736"/>
                  </a:lnTo>
                  <a:close/>
                </a:path>
                <a:path w="2393950" h="808990">
                  <a:moveTo>
                    <a:pt x="1844890" y="544537"/>
                  </a:moveTo>
                  <a:lnTo>
                    <a:pt x="1844306" y="545807"/>
                  </a:lnTo>
                  <a:lnTo>
                    <a:pt x="1844890" y="544537"/>
                  </a:lnTo>
                  <a:close/>
                </a:path>
                <a:path w="2393950" h="808990">
                  <a:moveTo>
                    <a:pt x="2003983" y="395947"/>
                  </a:moveTo>
                  <a:lnTo>
                    <a:pt x="2003933" y="392137"/>
                  </a:lnTo>
                  <a:lnTo>
                    <a:pt x="2003742" y="391591"/>
                  </a:lnTo>
                  <a:lnTo>
                    <a:pt x="1998764" y="389597"/>
                  </a:lnTo>
                  <a:lnTo>
                    <a:pt x="2003983" y="395947"/>
                  </a:lnTo>
                  <a:close/>
                </a:path>
                <a:path w="2393950" h="808990">
                  <a:moveTo>
                    <a:pt x="2005152" y="392137"/>
                  </a:moveTo>
                  <a:lnTo>
                    <a:pt x="2003323" y="390296"/>
                  </a:lnTo>
                  <a:lnTo>
                    <a:pt x="2003742" y="391591"/>
                  </a:lnTo>
                  <a:lnTo>
                    <a:pt x="2005152" y="392137"/>
                  </a:lnTo>
                  <a:close/>
                </a:path>
                <a:path w="2393950" h="808990">
                  <a:moveTo>
                    <a:pt x="2047798" y="379006"/>
                  </a:moveTo>
                  <a:lnTo>
                    <a:pt x="2045220" y="375627"/>
                  </a:lnTo>
                  <a:lnTo>
                    <a:pt x="2045804" y="379437"/>
                  </a:lnTo>
                  <a:lnTo>
                    <a:pt x="2047798" y="379006"/>
                  </a:lnTo>
                  <a:close/>
                </a:path>
                <a:path w="2393950" h="808990">
                  <a:moveTo>
                    <a:pt x="2051608" y="378167"/>
                  </a:moveTo>
                  <a:lnTo>
                    <a:pt x="2047798" y="379006"/>
                  </a:lnTo>
                  <a:lnTo>
                    <a:pt x="2051037" y="383247"/>
                  </a:lnTo>
                  <a:lnTo>
                    <a:pt x="2051608" y="378167"/>
                  </a:lnTo>
                  <a:close/>
                </a:path>
                <a:path w="2393950" h="808990">
                  <a:moveTo>
                    <a:pt x="2067369" y="331101"/>
                  </a:moveTo>
                  <a:lnTo>
                    <a:pt x="2064397" y="329907"/>
                  </a:lnTo>
                  <a:lnTo>
                    <a:pt x="2067039" y="332447"/>
                  </a:lnTo>
                  <a:lnTo>
                    <a:pt x="2067369" y="331101"/>
                  </a:lnTo>
                  <a:close/>
                </a:path>
                <a:path w="2393950" h="808990">
                  <a:moveTo>
                    <a:pt x="2085035" y="334137"/>
                  </a:moveTo>
                  <a:lnTo>
                    <a:pt x="2078329" y="328637"/>
                  </a:lnTo>
                  <a:lnTo>
                    <a:pt x="2076881" y="327367"/>
                  </a:lnTo>
                  <a:lnTo>
                    <a:pt x="2075434" y="326097"/>
                  </a:lnTo>
                  <a:lnTo>
                    <a:pt x="2075434" y="322287"/>
                  </a:lnTo>
                  <a:lnTo>
                    <a:pt x="2067610" y="318477"/>
                  </a:lnTo>
                  <a:lnTo>
                    <a:pt x="2066493" y="322287"/>
                  </a:lnTo>
                  <a:lnTo>
                    <a:pt x="2067674" y="329907"/>
                  </a:lnTo>
                  <a:lnTo>
                    <a:pt x="2067369" y="331101"/>
                  </a:lnTo>
                  <a:lnTo>
                    <a:pt x="2070785" y="332447"/>
                  </a:lnTo>
                  <a:lnTo>
                    <a:pt x="2073109" y="334987"/>
                  </a:lnTo>
                  <a:lnTo>
                    <a:pt x="2077173" y="340067"/>
                  </a:lnTo>
                  <a:lnTo>
                    <a:pt x="2078913" y="343877"/>
                  </a:lnTo>
                  <a:lnTo>
                    <a:pt x="2078913" y="338797"/>
                  </a:lnTo>
                  <a:lnTo>
                    <a:pt x="2076005" y="332447"/>
                  </a:lnTo>
                  <a:lnTo>
                    <a:pt x="2076589" y="327367"/>
                  </a:lnTo>
                  <a:lnTo>
                    <a:pt x="2081809" y="332447"/>
                  </a:lnTo>
                  <a:lnTo>
                    <a:pt x="2081822" y="336257"/>
                  </a:lnTo>
                  <a:lnTo>
                    <a:pt x="2084146" y="340067"/>
                  </a:lnTo>
                  <a:lnTo>
                    <a:pt x="2084717" y="334987"/>
                  </a:lnTo>
                  <a:lnTo>
                    <a:pt x="2085035" y="334137"/>
                  </a:lnTo>
                  <a:close/>
                </a:path>
                <a:path w="2393950" h="808990">
                  <a:moveTo>
                    <a:pt x="2087041" y="328637"/>
                  </a:moveTo>
                  <a:lnTo>
                    <a:pt x="2080653" y="321017"/>
                  </a:lnTo>
                  <a:lnTo>
                    <a:pt x="2077745" y="319747"/>
                  </a:lnTo>
                  <a:lnTo>
                    <a:pt x="2079498" y="321017"/>
                  </a:lnTo>
                  <a:lnTo>
                    <a:pt x="2083562" y="326097"/>
                  </a:lnTo>
                  <a:lnTo>
                    <a:pt x="2084146" y="327367"/>
                  </a:lnTo>
                  <a:lnTo>
                    <a:pt x="2085886" y="331812"/>
                  </a:lnTo>
                  <a:lnTo>
                    <a:pt x="2087041" y="328637"/>
                  </a:lnTo>
                  <a:close/>
                </a:path>
                <a:path w="2393950" h="808990">
                  <a:moveTo>
                    <a:pt x="2087626" y="336257"/>
                  </a:moveTo>
                  <a:lnTo>
                    <a:pt x="2085886" y="331812"/>
                  </a:lnTo>
                  <a:lnTo>
                    <a:pt x="2085035" y="334137"/>
                  </a:lnTo>
                  <a:lnTo>
                    <a:pt x="2087626" y="336257"/>
                  </a:lnTo>
                  <a:close/>
                </a:path>
                <a:path w="2393950" h="808990">
                  <a:moveTo>
                    <a:pt x="2092858" y="98767"/>
                  </a:moveTo>
                  <a:lnTo>
                    <a:pt x="2091029" y="98044"/>
                  </a:lnTo>
                  <a:lnTo>
                    <a:pt x="2091436" y="98488"/>
                  </a:lnTo>
                  <a:lnTo>
                    <a:pt x="2092858" y="98767"/>
                  </a:lnTo>
                  <a:close/>
                </a:path>
                <a:path w="2393950" h="808990">
                  <a:moveTo>
                    <a:pt x="2094979" y="84378"/>
                  </a:moveTo>
                  <a:lnTo>
                    <a:pt x="2092274" y="86067"/>
                  </a:lnTo>
                  <a:lnTo>
                    <a:pt x="2094598" y="88607"/>
                  </a:lnTo>
                  <a:lnTo>
                    <a:pt x="2094979" y="84378"/>
                  </a:lnTo>
                  <a:close/>
                </a:path>
                <a:path w="2393950" h="808990">
                  <a:moveTo>
                    <a:pt x="2096338" y="83527"/>
                  </a:moveTo>
                  <a:lnTo>
                    <a:pt x="2095106" y="83032"/>
                  </a:lnTo>
                  <a:lnTo>
                    <a:pt x="2094979" y="84378"/>
                  </a:lnTo>
                  <a:lnTo>
                    <a:pt x="2096338" y="83527"/>
                  </a:lnTo>
                  <a:close/>
                </a:path>
                <a:path w="2393950" h="808990">
                  <a:moveTo>
                    <a:pt x="2126538" y="314667"/>
                  </a:moveTo>
                  <a:lnTo>
                    <a:pt x="2126246" y="314515"/>
                  </a:lnTo>
                  <a:lnTo>
                    <a:pt x="2126437" y="314820"/>
                  </a:lnTo>
                  <a:lnTo>
                    <a:pt x="2126538" y="314667"/>
                  </a:lnTo>
                  <a:close/>
                </a:path>
                <a:path w="2393950" h="808990">
                  <a:moveTo>
                    <a:pt x="2127707" y="304088"/>
                  </a:moveTo>
                  <a:lnTo>
                    <a:pt x="2124595" y="301078"/>
                  </a:lnTo>
                  <a:lnTo>
                    <a:pt x="2124633" y="301498"/>
                  </a:lnTo>
                  <a:lnTo>
                    <a:pt x="2125700" y="303504"/>
                  </a:lnTo>
                  <a:lnTo>
                    <a:pt x="2127707" y="304088"/>
                  </a:lnTo>
                  <a:close/>
                </a:path>
                <a:path w="2393950" h="808990">
                  <a:moveTo>
                    <a:pt x="2131187" y="322287"/>
                  </a:moveTo>
                  <a:lnTo>
                    <a:pt x="2127123" y="315937"/>
                  </a:lnTo>
                  <a:lnTo>
                    <a:pt x="2126437" y="314820"/>
                  </a:lnTo>
                  <a:lnTo>
                    <a:pt x="2123630" y="318477"/>
                  </a:lnTo>
                  <a:lnTo>
                    <a:pt x="2131187" y="322287"/>
                  </a:lnTo>
                  <a:close/>
                </a:path>
                <a:path w="2393950" h="808990">
                  <a:moveTo>
                    <a:pt x="2137575" y="312127"/>
                  </a:moveTo>
                  <a:lnTo>
                    <a:pt x="2133511" y="305777"/>
                  </a:lnTo>
                  <a:lnTo>
                    <a:pt x="2127707" y="304088"/>
                  </a:lnTo>
                  <a:lnTo>
                    <a:pt x="2129447" y="305777"/>
                  </a:lnTo>
                  <a:lnTo>
                    <a:pt x="2132342" y="312127"/>
                  </a:lnTo>
                  <a:lnTo>
                    <a:pt x="2137575" y="312127"/>
                  </a:lnTo>
                  <a:close/>
                </a:path>
                <a:path w="2393950" h="808990">
                  <a:moveTo>
                    <a:pt x="2170099" y="270217"/>
                  </a:moveTo>
                  <a:lnTo>
                    <a:pt x="2169985" y="270052"/>
                  </a:lnTo>
                  <a:lnTo>
                    <a:pt x="2169515" y="270217"/>
                  </a:lnTo>
                  <a:lnTo>
                    <a:pt x="2170099" y="270217"/>
                  </a:lnTo>
                  <a:close/>
                </a:path>
                <a:path w="2393950" h="808990">
                  <a:moveTo>
                    <a:pt x="2203170" y="253784"/>
                  </a:moveTo>
                  <a:lnTo>
                    <a:pt x="2202573" y="251167"/>
                  </a:lnTo>
                  <a:lnTo>
                    <a:pt x="2198941" y="249580"/>
                  </a:lnTo>
                  <a:lnTo>
                    <a:pt x="2200618" y="251167"/>
                  </a:lnTo>
                  <a:lnTo>
                    <a:pt x="2203170" y="253784"/>
                  </a:lnTo>
                  <a:close/>
                </a:path>
                <a:path w="2393950" h="808990">
                  <a:moveTo>
                    <a:pt x="2204351" y="254977"/>
                  </a:moveTo>
                  <a:lnTo>
                    <a:pt x="2203170" y="253784"/>
                  </a:lnTo>
                  <a:lnTo>
                    <a:pt x="2204326" y="258787"/>
                  </a:lnTo>
                  <a:lnTo>
                    <a:pt x="2204351" y="254977"/>
                  </a:lnTo>
                  <a:close/>
                </a:path>
                <a:path w="2393950" h="808990">
                  <a:moveTo>
                    <a:pt x="2208390" y="216877"/>
                  </a:moveTo>
                  <a:lnTo>
                    <a:pt x="2207806" y="215607"/>
                  </a:lnTo>
                  <a:lnTo>
                    <a:pt x="2205482" y="214337"/>
                  </a:lnTo>
                  <a:lnTo>
                    <a:pt x="2208390" y="216877"/>
                  </a:lnTo>
                  <a:close/>
                </a:path>
                <a:path w="2393950" h="808990">
                  <a:moveTo>
                    <a:pt x="2292096" y="131953"/>
                  </a:moveTo>
                  <a:lnTo>
                    <a:pt x="2292019" y="131787"/>
                  </a:lnTo>
                  <a:lnTo>
                    <a:pt x="2287955" y="130517"/>
                  </a:lnTo>
                  <a:lnTo>
                    <a:pt x="2292096" y="131953"/>
                  </a:lnTo>
                  <a:close/>
                </a:path>
                <a:path w="2393950" h="808990">
                  <a:moveTo>
                    <a:pt x="2298992" y="134327"/>
                  </a:moveTo>
                  <a:lnTo>
                    <a:pt x="2292096" y="131953"/>
                  </a:lnTo>
                  <a:lnTo>
                    <a:pt x="2293188" y="134327"/>
                  </a:lnTo>
                  <a:lnTo>
                    <a:pt x="2298992" y="134327"/>
                  </a:lnTo>
                  <a:close/>
                </a:path>
                <a:path w="2393950" h="808990">
                  <a:moveTo>
                    <a:pt x="2393759" y="2247"/>
                  </a:moveTo>
                  <a:lnTo>
                    <a:pt x="2261819" y="2247"/>
                  </a:lnTo>
                  <a:lnTo>
                    <a:pt x="2261819" y="144487"/>
                  </a:lnTo>
                  <a:lnTo>
                    <a:pt x="2260663" y="145757"/>
                  </a:lnTo>
                  <a:lnTo>
                    <a:pt x="2260079" y="147027"/>
                  </a:lnTo>
                  <a:lnTo>
                    <a:pt x="2256586" y="144741"/>
                  </a:lnTo>
                  <a:lnTo>
                    <a:pt x="2256586" y="153377"/>
                  </a:lnTo>
                  <a:lnTo>
                    <a:pt x="2256015" y="154647"/>
                  </a:lnTo>
                  <a:lnTo>
                    <a:pt x="2256015" y="153377"/>
                  </a:lnTo>
                  <a:lnTo>
                    <a:pt x="2256586" y="153377"/>
                  </a:lnTo>
                  <a:lnTo>
                    <a:pt x="2256586" y="144741"/>
                  </a:lnTo>
                  <a:lnTo>
                    <a:pt x="2254275" y="143217"/>
                  </a:lnTo>
                  <a:lnTo>
                    <a:pt x="2254847" y="141947"/>
                  </a:lnTo>
                  <a:lnTo>
                    <a:pt x="2256599" y="144487"/>
                  </a:lnTo>
                  <a:lnTo>
                    <a:pt x="2261819" y="144487"/>
                  </a:lnTo>
                  <a:lnTo>
                    <a:pt x="2261819" y="2247"/>
                  </a:lnTo>
                  <a:lnTo>
                    <a:pt x="2160841" y="2247"/>
                  </a:lnTo>
                  <a:lnTo>
                    <a:pt x="2161387" y="9867"/>
                  </a:lnTo>
                  <a:lnTo>
                    <a:pt x="2155583" y="11137"/>
                  </a:lnTo>
                  <a:lnTo>
                    <a:pt x="2152091" y="8597"/>
                  </a:lnTo>
                  <a:lnTo>
                    <a:pt x="2152675" y="7327"/>
                  </a:lnTo>
                  <a:lnTo>
                    <a:pt x="2154999" y="3517"/>
                  </a:lnTo>
                  <a:lnTo>
                    <a:pt x="2155177" y="2247"/>
                  </a:lnTo>
                  <a:lnTo>
                    <a:pt x="2145931" y="2247"/>
                  </a:lnTo>
                  <a:lnTo>
                    <a:pt x="2145931" y="33997"/>
                  </a:lnTo>
                  <a:lnTo>
                    <a:pt x="2141563" y="35267"/>
                  </a:lnTo>
                  <a:lnTo>
                    <a:pt x="2138743" y="34696"/>
                  </a:lnTo>
                  <a:lnTo>
                    <a:pt x="2138743" y="254977"/>
                  </a:lnTo>
                  <a:lnTo>
                    <a:pt x="2135251" y="260057"/>
                  </a:lnTo>
                  <a:lnTo>
                    <a:pt x="2131187" y="260057"/>
                  </a:lnTo>
                  <a:lnTo>
                    <a:pt x="2131771" y="258787"/>
                  </a:lnTo>
                  <a:lnTo>
                    <a:pt x="2128863" y="258787"/>
                  </a:lnTo>
                  <a:lnTo>
                    <a:pt x="2128672" y="257517"/>
                  </a:lnTo>
                  <a:lnTo>
                    <a:pt x="2128278" y="254977"/>
                  </a:lnTo>
                  <a:lnTo>
                    <a:pt x="2138743" y="254977"/>
                  </a:lnTo>
                  <a:lnTo>
                    <a:pt x="2138743" y="34696"/>
                  </a:lnTo>
                  <a:lnTo>
                    <a:pt x="2138159" y="34582"/>
                  </a:lnTo>
                  <a:lnTo>
                    <a:pt x="2138159" y="157187"/>
                  </a:lnTo>
                  <a:lnTo>
                    <a:pt x="2137575" y="162267"/>
                  </a:lnTo>
                  <a:lnTo>
                    <a:pt x="2127707" y="160997"/>
                  </a:lnTo>
                  <a:lnTo>
                    <a:pt x="2125383" y="158457"/>
                  </a:lnTo>
                  <a:lnTo>
                    <a:pt x="2125230" y="163537"/>
                  </a:lnTo>
                  <a:lnTo>
                    <a:pt x="2123783" y="168617"/>
                  </a:lnTo>
                  <a:lnTo>
                    <a:pt x="2124722" y="174967"/>
                  </a:lnTo>
                  <a:lnTo>
                    <a:pt x="2131771" y="178777"/>
                  </a:lnTo>
                  <a:lnTo>
                    <a:pt x="2119693" y="177507"/>
                  </a:lnTo>
                  <a:lnTo>
                    <a:pt x="2118499" y="171157"/>
                  </a:lnTo>
                  <a:lnTo>
                    <a:pt x="2118017" y="168617"/>
                  </a:lnTo>
                  <a:lnTo>
                    <a:pt x="2117534" y="166077"/>
                  </a:lnTo>
                  <a:lnTo>
                    <a:pt x="2118360" y="164807"/>
                  </a:lnTo>
                  <a:lnTo>
                    <a:pt x="2124087" y="155917"/>
                  </a:lnTo>
                  <a:lnTo>
                    <a:pt x="2138159" y="157187"/>
                  </a:lnTo>
                  <a:lnTo>
                    <a:pt x="2138159" y="34582"/>
                  </a:lnTo>
                  <a:lnTo>
                    <a:pt x="2135352" y="33997"/>
                  </a:lnTo>
                  <a:lnTo>
                    <a:pt x="2134095" y="37807"/>
                  </a:lnTo>
                  <a:lnTo>
                    <a:pt x="2133511" y="36537"/>
                  </a:lnTo>
                  <a:lnTo>
                    <a:pt x="2130717" y="33997"/>
                  </a:lnTo>
                  <a:lnTo>
                    <a:pt x="2126538" y="30187"/>
                  </a:lnTo>
                  <a:lnTo>
                    <a:pt x="2127707" y="31457"/>
                  </a:lnTo>
                  <a:lnTo>
                    <a:pt x="2126538" y="31457"/>
                  </a:lnTo>
                  <a:lnTo>
                    <a:pt x="2125383" y="33997"/>
                  </a:lnTo>
                  <a:lnTo>
                    <a:pt x="2125383" y="31457"/>
                  </a:lnTo>
                  <a:lnTo>
                    <a:pt x="2124799" y="31457"/>
                  </a:lnTo>
                  <a:lnTo>
                    <a:pt x="2124214" y="30187"/>
                  </a:lnTo>
                  <a:lnTo>
                    <a:pt x="2123630" y="29552"/>
                  </a:lnTo>
                  <a:lnTo>
                    <a:pt x="2123630" y="45427"/>
                  </a:lnTo>
                  <a:lnTo>
                    <a:pt x="2123630" y="50507"/>
                  </a:lnTo>
                  <a:lnTo>
                    <a:pt x="2123059" y="50012"/>
                  </a:lnTo>
                  <a:lnTo>
                    <a:pt x="2123059" y="51777"/>
                  </a:lnTo>
                  <a:lnTo>
                    <a:pt x="2123059" y="55587"/>
                  </a:lnTo>
                  <a:lnTo>
                    <a:pt x="2121890" y="54317"/>
                  </a:lnTo>
                  <a:lnTo>
                    <a:pt x="2120735" y="53047"/>
                  </a:lnTo>
                  <a:lnTo>
                    <a:pt x="2121890" y="51777"/>
                  </a:lnTo>
                  <a:lnTo>
                    <a:pt x="2123059" y="51777"/>
                  </a:lnTo>
                  <a:lnTo>
                    <a:pt x="2123059" y="50012"/>
                  </a:lnTo>
                  <a:lnTo>
                    <a:pt x="2120735" y="47967"/>
                  </a:lnTo>
                  <a:lnTo>
                    <a:pt x="2118410" y="46697"/>
                  </a:lnTo>
                  <a:lnTo>
                    <a:pt x="2118410" y="47967"/>
                  </a:lnTo>
                  <a:lnTo>
                    <a:pt x="2118410" y="50507"/>
                  </a:lnTo>
                  <a:lnTo>
                    <a:pt x="2117826" y="50507"/>
                  </a:lnTo>
                  <a:lnTo>
                    <a:pt x="2115502" y="51777"/>
                  </a:lnTo>
                  <a:lnTo>
                    <a:pt x="2112022" y="50507"/>
                  </a:lnTo>
                  <a:lnTo>
                    <a:pt x="2111438" y="49999"/>
                  </a:lnTo>
                  <a:lnTo>
                    <a:pt x="2111438" y="55587"/>
                  </a:lnTo>
                  <a:lnTo>
                    <a:pt x="2110282" y="56857"/>
                  </a:lnTo>
                  <a:lnTo>
                    <a:pt x="2110282" y="91147"/>
                  </a:lnTo>
                  <a:lnTo>
                    <a:pt x="2098078" y="94957"/>
                  </a:lnTo>
                  <a:lnTo>
                    <a:pt x="2098078" y="107657"/>
                  </a:lnTo>
                  <a:lnTo>
                    <a:pt x="2096338" y="108927"/>
                  </a:lnTo>
                  <a:lnTo>
                    <a:pt x="2096338" y="107657"/>
                  </a:lnTo>
                  <a:lnTo>
                    <a:pt x="2095754" y="106387"/>
                  </a:lnTo>
                  <a:lnTo>
                    <a:pt x="2095169" y="106387"/>
                  </a:lnTo>
                  <a:lnTo>
                    <a:pt x="2095169" y="127977"/>
                  </a:lnTo>
                  <a:lnTo>
                    <a:pt x="2092858" y="135597"/>
                  </a:lnTo>
                  <a:lnTo>
                    <a:pt x="2092274" y="143217"/>
                  </a:lnTo>
                  <a:lnTo>
                    <a:pt x="2082393" y="141947"/>
                  </a:lnTo>
                  <a:lnTo>
                    <a:pt x="2080844" y="140677"/>
                  </a:lnTo>
                  <a:lnTo>
                    <a:pt x="2077745" y="138137"/>
                  </a:lnTo>
                  <a:lnTo>
                    <a:pt x="2082977" y="130517"/>
                  </a:lnTo>
                  <a:lnTo>
                    <a:pt x="2084717" y="125437"/>
                  </a:lnTo>
                  <a:lnTo>
                    <a:pt x="2090534" y="124167"/>
                  </a:lnTo>
                  <a:lnTo>
                    <a:pt x="2089950" y="129247"/>
                  </a:lnTo>
                  <a:lnTo>
                    <a:pt x="2095169" y="127977"/>
                  </a:lnTo>
                  <a:lnTo>
                    <a:pt x="2095169" y="106387"/>
                  </a:lnTo>
                  <a:lnTo>
                    <a:pt x="2095169" y="103847"/>
                  </a:lnTo>
                  <a:lnTo>
                    <a:pt x="2094014" y="101307"/>
                  </a:lnTo>
                  <a:lnTo>
                    <a:pt x="2092858" y="100037"/>
                  </a:lnTo>
                  <a:lnTo>
                    <a:pt x="2091690" y="98767"/>
                  </a:lnTo>
                  <a:lnTo>
                    <a:pt x="2091436" y="98488"/>
                  </a:lnTo>
                  <a:lnTo>
                    <a:pt x="2087880" y="97790"/>
                  </a:lnTo>
                  <a:lnTo>
                    <a:pt x="2087257" y="97116"/>
                  </a:lnTo>
                  <a:lnTo>
                    <a:pt x="2087257" y="97663"/>
                  </a:lnTo>
                  <a:lnTo>
                    <a:pt x="2086457" y="97497"/>
                  </a:lnTo>
                  <a:lnTo>
                    <a:pt x="2079498" y="94957"/>
                  </a:lnTo>
                  <a:lnTo>
                    <a:pt x="2075434" y="92417"/>
                  </a:lnTo>
                  <a:lnTo>
                    <a:pt x="2076589" y="89877"/>
                  </a:lnTo>
                  <a:lnTo>
                    <a:pt x="2069617" y="84797"/>
                  </a:lnTo>
                  <a:lnTo>
                    <a:pt x="2078329" y="87337"/>
                  </a:lnTo>
                  <a:lnTo>
                    <a:pt x="2077745" y="88607"/>
                  </a:lnTo>
                  <a:lnTo>
                    <a:pt x="2082393" y="91147"/>
                  </a:lnTo>
                  <a:lnTo>
                    <a:pt x="2080069" y="88607"/>
                  </a:lnTo>
                  <a:lnTo>
                    <a:pt x="2082393" y="88607"/>
                  </a:lnTo>
                  <a:lnTo>
                    <a:pt x="2082977" y="89877"/>
                  </a:lnTo>
                  <a:lnTo>
                    <a:pt x="2082393" y="91147"/>
                  </a:lnTo>
                  <a:lnTo>
                    <a:pt x="2081822" y="93687"/>
                  </a:lnTo>
                  <a:lnTo>
                    <a:pt x="2087257" y="97663"/>
                  </a:lnTo>
                  <a:lnTo>
                    <a:pt x="2087257" y="97116"/>
                  </a:lnTo>
                  <a:lnTo>
                    <a:pt x="2086457" y="96227"/>
                  </a:lnTo>
                  <a:lnTo>
                    <a:pt x="2091029" y="98044"/>
                  </a:lnTo>
                  <a:lnTo>
                    <a:pt x="2090534" y="97497"/>
                  </a:lnTo>
                  <a:lnTo>
                    <a:pt x="2091690" y="97497"/>
                  </a:lnTo>
                  <a:lnTo>
                    <a:pt x="2092858" y="98767"/>
                  </a:lnTo>
                  <a:lnTo>
                    <a:pt x="2094014" y="98767"/>
                  </a:lnTo>
                  <a:lnTo>
                    <a:pt x="2096922" y="103847"/>
                  </a:lnTo>
                  <a:lnTo>
                    <a:pt x="2098078" y="107657"/>
                  </a:lnTo>
                  <a:lnTo>
                    <a:pt x="2098078" y="94957"/>
                  </a:lnTo>
                  <a:lnTo>
                    <a:pt x="2094598" y="89877"/>
                  </a:lnTo>
                  <a:lnTo>
                    <a:pt x="2094598" y="88607"/>
                  </a:lnTo>
                  <a:lnTo>
                    <a:pt x="2090534" y="88607"/>
                  </a:lnTo>
                  <a:lnTo>
                    <a:pt x="2087626" y="87337"/>
                  </a:lnTo>
                  <a:lnTo>
                    <a:pt x="2086457" y="84797"/>
                  </a:lnTo>
                  <a:lnTo>
                    <a:pt x="2084146" y="79717"/>
                  </a:lnTo>
                  <a:lnTo>
                    <a:pt x="2087041" y="79717"/>
                  </a:lnTo>
                  <a:lnTo>
                    <a:pt x="2095106" y="83032"/>
                  </a:lnTo>
                  <a:lnTo>
                    <a:pt x="2095169" y="82257"/>
                  </a:lnTo>
                  <a:lnTo>
                    <a:pt x="2105050" y="82257"/>
                  </a:lnTo>
                  <a:lnTo>
                    <a:pt x="2108530" y="84797"/>
                  </a:lnTo>
                  <a:lnTo>
                    <a:pt x="2110282" y="91147"/>
                  </a:lnTo>
                  <a:lnTo>
                    <a:pt x="2110282" y="56857"/>
                  </a:lnTo>
                  <a:lnTo>
                    <a:pt x="2109838" y="57340"/>
                  </a:lnTo>
                  <a:lnTo>
                    <a:pt x="2109838" y="79717"/>
                  </a:lnTo>
                  <a:lnTo>
                    <a:pt x="2109406" y="82257"/>
                  </a:lnTo>
                  <a:lnTo>
                    <a:pt x="2106790" y="79717"/>
                  </a:lnTo>
                  <a:lnTo>
                    <a:pt x="2108746" y="77177"/>
                  </a:lnTo>
                  <a:lnTo>
                    <a:pt x="2109838" y="79717"/>
                  </a:lnTo>
                  <a:lnTo>
                    <a:pt x="2109838" y="57340"/>
                  </a:lnTo>
                  <a:lnTo>
                    <a:pt x="2109114" y="58127"/>
                  </a:lnTo>
                  <a:lnTo>
                    <a:pt x="2107374" y="58127"/>
                  </a:lnTo>
                  <a:lnTo>
                    <a:pt x="2105050" y="56857"/>
                  </a:lnTo>
                  <a:lnTo>
                    <a:pt x="2103882" y="54317"/>
                  </a:lnTo>
                  <a:lnTo>
                    <a:pt x="2108530" y="54317"/>
                  </a:lnTo>
                  <a:lnTo>
                    <a:pt x="2111438" y="55587"/>
                  </a:lnTo>
                  <a:lnTo>
                    <a:pt x="2111438" y="49999"/>
                  </a:lnTo>
                  <a:lnTo>
                    <a:pt x="2109114" y="47967"/>
                  </a:lnTo>
                  <a:lnTo>
                    <a:pt x="2115502" y="45427"/>
                  </a:lnTo>
                  <a:lnTo>
                    <a:pt x="2118410" y="47967"/>
                  </a:lnTo>
                  <a:lnTo>
                    <a:pt x="2118410" y="46697"/>
                  </a:lnTo>
                  <a:lnTo>
                    <a:pt x="2116086" y="45427"/>
                  </a:lnTo>
                  <a:lnTo>
                    <a:pt x="2113762" y="44157"/>
                  </a:lnTo>
                  <a:lnTo>
                    <a:pt x="2114918" y="42887"/>
                  </a:lnTo>
                  <a:lnTo>
                    <a:pt x="2123630" y="45427"/>
                  </a:lnTo>
                  <a:lnTo>
                    <a:pt x="2123630" y="29552"/>
                  </a:lnTo>
                  <a:lnTo>
                    <a:pt x="2123059" y="28917"/>
                  </a:lnTo>
                  <a:lnTo>
                    <a:pt x="2123059" y="27647"/>
                  </a:lnTo>
                  <a:lnTo>
                    <a:pt x="2121306" y="23837"/>
                  </a:lnTo>
                  <a:lnTo>
                    <a:pt x="2124799" y="26377"/>
                  </a:lnTo>
                  <a:lnTo>
                    <a:pt x="2127707" y="28917"/>
                  </a:lnTo>
                  <a:lnTo>
                    <a:pt x="2131771" y="30187"/>
                  </a:lnTo>
                  <a:lnTo>
                    <a:pt x="2130602" y="28917"/>
                  </a:lnTo>
                  <a:lnTo>
                    <a:pt x="2130602" y="26377"/>
                  </a:lnTo>
                  <a:lnTo>
                    <a:pt x="2136991" y="26377"/>
                  </a:lnTo>
                  <a:lnTo>
                    <a:pt x="2139315" y="27647"/>
                  </a:lnTo>
                  <a:lnTo>
                    <a:pt x="2141055" y="27647"/>
                  </a:lnTo>
                  <a:lnTo>
                    <a:pt x="2139899" y="28917"/>
                  </a:lnTo>
                  <a:lnTo>
                    <a:pt x="2141639" y="28917"/>
                  </a:lnTo>
                  <a:lnTo>
                    <a:pt x="2145931" y="33997"/>
                  </a:lnTo>
                  <a:lnTo>
                    <a:pt x="2145931" y="2247"/>
                  </a:lnTo>
                  <a:lnTo>
                    <a:pt x="2143963" y="2247"/>
                  </a:lnTo>
                  <a:lnTo>
                    <a:pt x="2143963" y="14947"/>
                  </a:lnTo>
                  <a:lnTo>
                    <a:pt x="2143963" y="18757"/>
                  </a:lnTo>
                  <a:lnTo>
                    <a:pt x="2143379" y="17487"/>
                  </a:lnTo>
                  <a:lnTo>
                    <a:pt x="2143379" y="21297"/>
                  </a:lnTo>
                  <a:lnTo>
                    <a:pt x="2143379" y="22567"/>
                  </a:lnTo>
                  <a:lnTo>
                    <a:pt x="2142807" y="23837"/>
                  </a:lnTo>
                  <a:lnTo>
                    <a:pt x="2142223" y="23837"/>
                  </a:lnTo>
                  <a:lnTo>
                    <a:pt x="2142223" y="21297"/>
                  </a:lnTo>
                  <a:lnTo>
                    <a:pt x="2141639" y="20027"/>
                  </a:lnTo>
                  <a:lnTo>
                    <a:pt x="2142223" y="20027"/>
                  </a:lnTo>
                  <a:lnTo>
                    <a:pt x="2143379" y="21297"/>
                  </a:lnTo>
                  <a:lnTo>
                    <a:pt x="2143379" y="17487"/>
                  </a:lnTo>
                  <a:lnTo>
                    <a:pt x="2142223" y="16217"/>
                  </a:lnTo>
                  <a:lnTo>
                    <a:pt x="2142223" y="14947"/>
                  </a:lnTo>
                  <a:lnTo>
                    <a:pt x="2142807" y="13677"/>
                  </a:lnTo>
                  <a:lnTo>
                    <a:pt x="2143379" y="13677"/>
                  </a:lnTo>
                  <a:lnTo>
                    <a:pt x="2143963" y="14947"/>
                  </a:lnTo>
                  <a:lnTo>
                    <a:pt x="2143963" y="2247"/>
                  </a:lnTo>
                  <a:lnTo>
                    <a:pt x="2119566" y="2247"/>
                  </a:lnTo>
                  <a:lnTo>
                    <a:pt x="2119566" y="17487"/>
                  </a:lnTo>
                  <a:lnTo>
                    <a:pt x="2118995" y="17487"/>
                  </a:lnTo>
                  <a:lnTo>
                    <a:pt x="2118995" y="18757"/>
                  </a:lnTo>
                  <a:lnTo>
                    <a:pt x="2118410" y="18757"/>
                  </a:lnTo>
                  <a:lnTo>
                    <a:pt x="2115502" y="17487"/>
                  </a:lnTo>
                  <a:lnTo>
                    <a:pt x="2113762" y="16217"/>
                  </a:lnTo>
                  <a:lnTo>
                    <a:pt x="2112022" y="14947"/>
                  </a:lnTo>
                  <a:lnTo>
                    <a:pt x="2112594" y="13677"/>
                  </a:lnTo>
                  <a:lnTo>
                    <a:pt x="2114346" y="16217"/>
                  </a:lnTo>
                  <a:lnTo>
                    <a:pt x="2116671" y="16217"/>
                  </a:lnTo>
                  <a:lnTo>
                    <a:pt x="2119566" y="17487"/>
                  </a:lnTo>
                  <a:lnTo>
                    <a:pt x="2119566" y="2247"/>
                  </a:lnTo>
                  <a:lnTo>
                    <a:pt x="2088781" y="2247"/>
                  </a:lnTo>
                  <a:lnTo>
                    <a:pt x="2088781" y="60667"/>
                  </a:lnTo>
                  <a:lnTo>
                    <a:pt x="2088781" y="64477"/>
                  </a:lnTo>
                  <a:lnTo>
                    <a:pt x="2084717" y="64477"/>
                  </a:lnTo>
                  <a:lnTo>
                    <a:pt x="2084717" y="60667"/>
                  </a:lnTo>
                  <a:lnTo>
                    <a:pt x="2088781" y="60667"/>
                  </a:lnTo>
                  <a:lnTo>
                    <a:pt x="2088781" y="2247"/>
                  </a:lnTo>
                  <a:lnTo>
                    <a:pt x="2058009" y="2247"/>
                  </a:lnTo>
                  <a:lnTo>
                    <a:pt x="2058009" y="114007"/>
                  </a:lnTo>
                  <a:lnTo>
                    <a:pt x="2052497" y="119087"/>
                  </a:lnTo>
                  <a:lnTo>
                    <a:pt x="2047481" y="126707"/>
                  </a:lnTo>
                  <a:lnTo>
                    <a:pt x="2047138" y="134327"/>
                  </a:lnTo>
                  <a:lnTo>
                    <a:pt x="2055685" y="138137"/>
                  </a:lnTo>
                  <a:lnTo>
                    <a:pt x="2044649" y="140500"/>
                  </a:lnTo>
                  <a:lnTo>
                    <a:pt x="2044649" y="352767"/>
                  </a:lnTo>
                  <a:lnTo>
                    <a:pt x="2037676" y="347687"/>
                  </a:lnTo>
                  <a:lnTo>
                    <a:pt x="2038832" y="346417"/>
                  </a:lnTo>
                  <a:lnTo>
                    <a:pt x="2039416" y="346417"/>
                  </a:lnTo>
                  <a:lnTo>
                    <a:pt x="2040585" y="345147"/>
                  </a:lnTo>
                  <a:lnTo>
                    <a:pt x="2042325" y="347687"/>
                  </a:lnTo>
                  <a:lnTo>
                    <a:pt x="2044649" y="352767"/>
                  </a:lnTo>
                  <a:lnTo>
                    <a:pt x="2044649" y="140500"/>
                  </a:lnTo>
                  <a:lnTo>
                    <a:pt x="2043785" y="140677"/>
                  </a:lnTo>
                  <a:lnTo>
                    <a:pt x="2040585" y="133057"/>
                  </a:lnTo>
                  <a:lnTo>
                    <a:pt x="2040051" y="131787"/>
                  </a:lnTo>
                  <a:lnTo>
                    <a:pt x="2038985" y="129247"/>
                  </a:lnTo>
                  <a:lnTo>
                    <a:pt x="2039353" y="127977"/>
                  </a:lnTo>
                  <a:lnTo>
                    <a:pt x="2040102" y="125437"/>
                  </a:lnTo>
                  <a:lnTo>
                    <a:pt x="2041601" y="120357"/>
                  </a:lnTo>
                  <a:lnTo>
                    <a:pt x="2041982" y="119087"/>
                  </a:lnTo>
                  <a:lnTo>
                    <a:pt x="2042350" y="117817"/>
                  </a:lnTo>
                  <a:lnTo>
                    <a:pt x="2042731" y="116547"/>
                  </a:lnTo>
                  <a:lnTo>
                    <a:pt x="2043099" y="115277"/>
                  </a:lnTo>
                  <a:lnTo>
                    <a:pt x="2058009" y="114007"/>
                  </a:lnTo>
                  <a:lnTo>
                    <a:pt x="2058009" y="2247"/>
                  </a:lnTo>
                  <a:lnTo>
                    <a:pt x="2013280" y="2247"/>
                  </a:lnTo>
                  <a:lnTo>
                    <a:pt x="2013280" y="272757"/>
                  </a:lnTo>
                  <a:lnTo>
                    <a:pt x="2011540" y="279107"/>
                  </a:lnTo>
                  <a:lnTo>
                    <a:pt x="2007184" y="272757"/>
                  </a:lnTo>
                  <a:lnTo>
                    <a:pt x="2006307" y="271487"/>
                  </a:lnTo>
                  <a:lnTo>
                    <a:pt x="2002828" y="272757"/>
                  </a:lnTo>
                  <a:lnTo>
                    <a:pt x="2004275" y="266407"/>
                  </a:lnTo>
                  <a:lnTo>
                    <a:pt x="2004568" y="265137"/>
                  </a:lnTo>
                  <a:lnTo>
                    <a:pt x="2009800" y="270217"/>
                  </a:lnTo>
                  <a:lnTo>
                    <a:pt x="2013280" y="272757"/>
                  </a:lnTo>
                  <a:lnTo>
                    <a:pt x="2013280" y="2247"/>
                  </a:lnTo>
                  <a:lnTo>
                    <a:pt x="1980031" y="2247"/>
                  </a:lnTo>
                  <a:lnTo>
                    <a:pt x="1980031" y="63207"/>
                  </a:lnTo>
                  <a:lnTo>
                    <a:pt x="1978342" y="67017"/>
                  </a:lnTo>
                  <a:lnTo>
                    <a:pt x="1973783" y="67017"/>
                  </a:lnTo>
                  <a:lnTo>
                    <a:pt x="1973783" y="413727"/>
                  </a:lnTo>
                  <a:lnTo>
                    <a:pt x="1973783" y="416267"/>
                  </a:lnTo>
                  <a:lnTo>
                    <a:pt x="1972043" y="414997"/>
                  </a:lnTo>
                  <a:lnTo>
                    <a:pt x="1969719" y="413727"/>
                  </a:lnTo>
                  <a:lnTo>
                    <a:pt x="1967979" y="409917"/>
                  </a:lnTo>
                  <a:lnTo>
                    <a:pt x="1968563" y="409917"/>
                  </a:lnTo>
                  <a:lnTo>
                    <a:pt x="1969719" y="408647"/>
                  </a:lnTo>
                  <a:lnTo>
                    <a:pt x="1970303" y="407377"/>
                  </a:lnTo>
                  <a:lnTo>
                    <a:pt x="1972627" y="411187"/>
                  </a:lnTo>
                  <a:lnTo>
                    <a:pt x="1973783" y="413727"/>
                  </a:lnTo>
                  <a:lnTo>
                    <a:pt x="1973783" y="67017"/>
                  </a:lnTo>
                  <a:lnTo>
                    <a:pt x="1972627" y="67017"/>
                  </a:lnTo>
                  <a:lnTo>
                    <a:pt x="1972627" y="59397"/>
                  </a:lnTo>
                  <a:lnTo>
                    <a:pt x="1978012" y="59397"/>
                  </a:lnTo>
                  <a:lnTo>
                    <a:pt x="1980031" y="63207"/>
                  </a:lnTo>
                  <a:lnTo>
                    <a:pt x="1980031" y="2247"/>
                  </a:lnTo>
                  <a:lnTo>
                    <a:pt x="1970874" y="2247"/>
                  </a:lnTo>
                  <a:lnTo>
                    <a:pt x="1970874" y="84797"/>
                  </a:lnTo>
                  <a:lnTo>
                    <a:pt x="1969719" y="87337"/>
                  </a:lnTo>
                  <a:lnTo>
                    <a:pt x="1967979" y="89877"/>
                  </a:lnTo>
                  <a:lnTo>
                    <a:pt x="1958098" y="86067"/>
                  </a:lnTo>
                  <a:lnTo>
                    <a:pt x="1960422" y="91147"/>
                  </a:lnTo>
                  <a:lnTo>
                    <a:pt x="1954034" y="93687"/>
                  </a:lnTo>
                  <a:lnTo>
                    <a:pt x="1955203" y="96227"/>
                  </a:lnTo>
                  <a:lnTo>
                    <a:pt x="1958682" y="96227"/>
                  </a:lnTo>
                  <a:lnTo>
                    <a:pt x="1958098" y="100037"/>
                  </a:lnTo>
                  <a:lnTo>
                    <a:pt x="1948815" y="97497"/>
                  </a:lnTo>
                  <a:lnTo>
                    <a:pt x="1946490" y="106387"/>
                  </a:lnTo>
                  <a:lnTo>
                    <a:pt x="1941893" y="102577"/>
                  </a:lnTo>
                  <a:lnTo>
                    <a:pt x="1942388" y="100037"/>
                  </a:lnTo>
                  <a:lnTo>
                    <a:pt x="1943138" y="96227"/>
                  </a:lnTo>
                  <a:lnTo>
                    <a:pt x="1943379" y="94957"/>
                  </a:lnTo>
                  <a:lnTo>
                    <a:pt x="1943633" y="93687"/>
                  </a:lnTo>
                  <a:lnTo>
                    <a:pt x="1942465" y="94957"/>
                  </a:lnTo>
                  <a:lnTo>
                    <a:pt x="1942223" y="91147"/>
                  </a:lnTo>
                  <a:lnTo>
                    <a:pt x="1942134" y="89877"/>
                  </a:lnTo>
                  <a:lnTo>
                    <a:pt x="1942058" y="88607"/>
                  </a:lnTo>
                  <a:lnTo>
                    <a:pt x="1941893" y="86067"/>
                  </a:lnTo>
                  <a:lnTo>
                    <a:pt x="1949907" y="84797"/>
                  </a:lnTo>
                  <a:lnTo>
                    <a:pt x="1962912" y="82257"/>
                  </a:lnTo>
                  <a:lnTo>
                    <a:pt x="1970303" y="79717"/>
                  </a:lnTo>
                  <a:lnTo>
                    <a:pt x="1970874" y="84797"/>
                  </a:lnTo>
                  <a:lnTo>
                    <a:pt x="1970874" y="2247"/>
                  </a:lnTo>
                  <a:lnTo>
                    <a:pt x="1927009" y="2247"/>
                  </a:lnTo>
                  <a:lnTo>
                    <a:pt x="1927009" y="13677"/>
                  </a:lnTo>
                  <a:lnTo>
                    <a:pt x="1926488" y="16217"/>
                  </a:lnTo>
                  <a:lnTo>
                    <a:pt x="1923300" y="13677"/>
                  </a:lnTo>
                  <a:lnTo>
                    <a:pt x="1923300" y="322287"/>
                  </a:lnTo>
                  <a:lnTo>
                    <a:pt x="1921725" y="328637"/>
                  </a:lnTo>
                  <a:lnTo>
                    <a:pt x="1918512" y="334987"/>
                  </a:lnTo>
                  <a:lnTo>
                    <a:pt x="1914639" y="340067"/>
                  </a:lnTo>
                  <a:lnTo>
                    <a:pt x="1911108" y="345147"/>
                  </a:lnTo>
                  <a:lnTo>
                    <a:pt x="1912264" y="351497"/>
                  </a:lnTo>
                  <a:lnTo>
                    <a:pt x="1918068" y="355307"/>
                  </a:lnTo>
                  <a:lnTo>
                    <a:pt x="1923300" y="359117"/>
                  </a:lnTo>
                  <a:lnTo>
                    <a:pt x="1916912" y="357543"/>
                  </a:lnTo>
                  <a:lnTo>
                    <a:pt x="1916912" y="454367"/>
                  </a:lnTo>
                  <a:lnTo>
                    <a:pt x="1914588" y="459447"/>
                  </a:lnTo>
                  <a:lnTo>
                    <a:pt x="1915172" y="464527"/>
                  </a:lnTo>
                  <a:lnTo>
                    <a:pt x="1904136" y="465797"/>
                  </a:lnTo>
                  <a:lnTo>
                    <a:pt x="1906574" y="461987"/>
                  </a:lnTo>
                  <a:lnTo>
                    <a:pt x="1908200" y="459447"/>
                  </a:lnTo>
                  <a:lnTo>
                    <a:pt x="1908784" y="451827"/>
                  </a:lnTo>
                  <a:lnTo>
                    <a:pt x="1912264" y="451827"/>
                  </a:lnTo>
                  <a:lnTo>
                    <a:pt x="1912848" y="454367"/>
                  </a:lnTo>
                  <a:lnTo>
                    <a:pt x="1916912" y="454367"/>
                  </a:lnTo>
                  <a:lnTo>
                    <a:pt x="1916912" y="357543"/>
                  </a:lnTo>
                  <a:lnTo>
                    <a:pt x="1907870" y="355307"/>
                  </a:lnTo>
                  <a:lnTo>
                    <a:pt x="1903488" y="342607"/>
                  </a:lnTo>
                  <a:lnTo>
                    <a:pt x="1903044" y="341337"/>
                  </a:lnTo>
                  <a:lnTo>
                    <a:pt x="1905698" y="333717"/>
                  </a:lnTo>
                  <a:lnTo>
                    <a:pt x="1908352" y="326097"/>
                  </a:lnTo>
                  <a:lnTo>
                    <a:pt x="1923300" y="322287"/>
                  </a:lnTo>
                  <a:lnTo>
                    <a:pt x="1923300" y="13677"/>
                  </a:lnTo>
                  <a:lnTo>
                    <a:pt x="1925675" y="12407"/>
                  </a:lnTo>
                  <a:lnTo>
                    <a:pt x="1927009" y="13677"/>
                  </a:lnTo>
                  <a:lnTo>
                    <a:pt x="1927009" y="2247"/>
                  </a:lnTo>
                  <a:lnTo>
                    <a:pt x="1802777" y="2247"/>
                  </a:lnTo>
                  <a:lnTo>
                    <a:pt x="1802777" y="20027"/>
                  </a:lnTo>
                  <a:lnTo>
                    <a:pt x="1799513" y="22567"/>
                  </a:lnTo>
                  <a:lnTo>
                    <a:pt x="1796465" y="18338"/>
                  </a:lnTo>
                  <a:lnTo>
                    <a:pt x="1796465" y="182587"/>
                  </a:lnTo>
                  <a:lnTo>
                    <a:pt x="1796059" y="185127"/>
                  </a:lnTo>
                  <a:lnTo>
                    <a:pt x="1793201" y="183857"/>
                  </a:lnTo>
                  <a:lnTo>
                    <a:pt x="1795246" y="181317"/>
                  </a:lnTo>
                  <a:lnTo>
                    <a:pt x="1796465" y="182587"/>
                  </a:lnTo>
                  <a:lnTo>
                    <a:pt x="1796465" y="18338"/>
                  </a:lnTo>
                  <a:lnTo>
                    <a:pt x="1795856" y="17487"/>
                  </a:lnTo>
                  <a:lnTo>
                    <a:pt x="1794941" y="16217"/>
                  </a:lnTo>
                  <a:lnTo>
                    <a:pt x="1802130" y="14947"/>
                  </a:lnTo>
                  <a:lnTo>
                    <a:pt x="1802777" y="20027"/>
                  </a:lnTo>
                  <a:lnTo>
                    <a:pt x="1802777" y="2247"/>
                  </a:lnTo>
                  <a:lnTo>
                    <a:pt x="1785366" y="2247"/>
                  </a:lnTo>
                  <a:lnTo>
                    <a:pt x="1779841" y="3517"/>
                  </a:lnTo>
                  <a:lnTo>
                    <a:pt x="1786813" y="6057"/>
                  </a:lnTo>
                  <a:lnTo>
                    <a:pt x="1785645" y="7327"/>
                  </a:lnTo>
                  <a:lnTo>
                    <a:pt x="1772869" y="8597"/>
                  </a:lnTo>
                  <a:lnTo>
                    <a:pt x="1772716" y="6057"/>
                  </a:lnTo>
                  <a:lnTo>
                    <a:pt x="1772564" y="3517"/>
                  </a:lnTo>
                  <a:lnTo>
                    <a:pt x="1772488" y="2247"/>
                  </a:lnTo>
                  <a:lnTo>
                    <a:pt x="1767827" y="2247"/>
                  </a:lnTo>
                  <a:lnTo>
                    <a:pt x="1767827" y="107657"/>
                  </a:lnTo>
                  <a:lnTo>
                    <a:pt x="1767420" y="110197"/>
                  </a:lnTo>
                  <a:lnTo>
                    <a:pt x="1765388" y="110197"/>
                  </a:lnTo>
                  <a:lnTo>
                    <a:pt x="1764157" y="105117"/>
                  </a:lnTo>
                  <a:lnTo>
                    <a:pt x="1767827" y="107657"/>
                  </a:lnTo>
                  <a:lnTo>
                    <a:pt x="1767827" y="2247"/>
                  </a:lnTo>
                  <a:lnTo>
                    <a:pt x="1751380" y="2247"/>
                  </a:lnTo>
                  <a:lnTo>
                    <a:pt x="1751380" y="342607"/>
                  </a:lnTo>
                  <a:lnTo>
                    <a:pt x="1751380" y="347687"/>
                  </a:lnTo>
                  <a:lnTo>
                    <a:pt x="1750796" y="351497"/>
                  </a:lnTo>
                  <a:lnTo>
                    <a:pt x="1745576" y="352767"/>
                  </a:lnTo>
                  <a:lnTo>
                    <a:pt x="1745576" y="379437"/>
                  </a:lnTo>
                  <a:lnTo>
                    <a:pt x="1738604" y="381977"/>
                  </a:lnTo>
                  <a:lnTo>
                    <a:pt x="1738604" y="380707"/>
                  </a:lnTo>
                  <a:lnTo>
                    <a:pt x="1735112" y="385787"/>
                  </a:lnTo>
                  <a:lnTo>
                    <a:pt x="1727568" y="381977"/>
                  </a:lnTo>
                  <a:lnTo>
                    <a:pt x="1731048" y="392137"/>
                  </a:lnTo>
                  <a:lnTo>
                    <a:pt x="1726399" y="392137"/>
                  </a:lnTo>
                  <a:lnTo>
                    <a:pt x="1722335" y="389597"/>
                  </a:lnTo>
                  <a:lnTo>
                    <a:pt x="1718424" y="384619"/>
                  </a:lnTo>
                  <a:lnTo>
                    <a:pt x="1718424" y="450557"/>
                  </a:lnTo>
                  <a:lnTo>
                    <a:pt x="1718360" y="451827"/>
                  </a:lnTo>
                  <a:lnTo>
                    <a:pt x="1713623" y="451827"/>
                  </a:lnTo>
                  <a:lnTo>
                    <a:pt x="1716074" y="449287"/>
                  </a:lnTo>
                  <a:lnTo>
                    <a:pt x="1718424" y="450557"/>
                  </a:lnTo>
                  <a:lnTo>
                    <a:pt x="1718424" y="384619"/>
                  </a:lnTo>
                  <a:lnTo>
                    <a:pt x="1715363" y="380707"/>
                  </a:lnTo>
                  <a:lnTo>
                    <a:pt x="1712468" y="379437"/>
                  </a:lnTo>
                  <a:lnTo>
                    <a:pt x="1714703" y="385787"/>
                  </a:lnTo>
                  <a:lnTo>
                    <a:pt x="1713407" y="389597"/>
                  </a:lnTo>
                  <a:lnTo>
                    <a:pt x="1712214" y="394677"/>
                  </a:lnTo>
                  <a:lnTo>
                    <a:pt x="1714792" y="401027"/>
                  </a:lnTo>
                  <a:lnTo>
                    <a:pt x="1713915" y="399757"/>
                  </a:lnTo>
                  <a:lnTo>
                    <a:pt x="1713039" y="398487"/>
                  </a:lnTo>
                  <a:lnTo>
                    <a:pt x="1707819" y="393407"/>
                  </a:lnTo>
                  <a:lnTo>
                    <a:pt x="1706651" y="392137"/>
                  </a:lnTo>
                  <a:lnTo>
                    <a:pt x="1712468" y="399757"/>
                  </a:lnTo>
                  <a:lnTo>
                    <a:pt x="1707235" y="399757"/>
                  </a:lnTo>
                  <a:lnTo>
                    <a:pt x="1703171" y="394677"/>
                  </a:lnTo>
                  <a:lnTo>
                    <a:pt x="1702841" y="398487"/>
                  </a:lnTo>
                  <a:lnTo>
                    <a:pt x="1706892" y="402297"/>
                  </a:lnTo>
                  <a:lnTo>
                    <a:pt x="1709953" y="404837"/>
                  </a:lnTo>
                  <a:lnTo>
                    <a:pt x="1706651" y="406107"/>
                  </a:lnTo>
                  <a:lnTo>
                    <a:pt x="1706651" y="404837"/>
                  </a:lnTo>
                  <a:lnTo>
                    <a:pt x="1705495" y="404837"/>
                  </a:lnTo>
                  <a:lnTo>
                    <a:pt x="1704911" y="402297"/>
                  </a:lnTo>
                  <a:lnTo>
                    <a:pt x="1696834" y="406107"/>
                  </a:lnTo>
                  <a:lnTo>
                    <a:pt x="1698574" y="417537"/>
                  </a:lnTo>
                  <a:lnTo>
                    <a:pt x="1690446" y="420077"/>
                  </a:lnTo>
                  <a:lnTo>
                    <a:pt x="1685759" y="414997"/>
                  </a:lnTo>
                  <a:lnTo>
                    <a:pt x="1685645" y="412457"/>
                  </a:lnTo>
                  <a:lnTo>
                    <a:pt x="1686191" y="409917"/>
                  </a:lnTo>
                  <a:lnTo>
                    <a:pt x="1683473" y="406107"/>
                  </a:lnTo>
                  <a:lnTo>
                    <a:pt x="1682991" y="399757"/>
                  </a:lnTo>
                  <a:lnTo>
                    <a:pt x="1682889" y="398487"/>
                  </a:lnTo>
                  <a:lnTo>
                    <a:pt x="1683473" y="398487"/>
                  </a:lnTo>
                  <a:lnTo>
                    <a:pt x="1683473" y="394677"/>
                  </a:lnTo>
                  <a:lnTo>
                    <a:pt x="1683473" y="393407"/>
                  </a:lnTo>
                  <a:lnTo>
                    <a:pt x="1685798" y="390867"/>
                  </a:lnTo>
                  <a:lnTo>
                    <a:pt x="1689811" y="397154"/>
                  </a:lnTo>
                  <a:lnTo>
                    <a:pt x="1689862" y="401027"/>
                  </a:lnTo>
                  <a:lnTo>
                    <a:pt x="1692935" y="390867"/>
                  </a:lnTo>
                  <a:lnTo>
                    <a:pt x="1697202" y="383247"/>
                  </a:lnTo>
                  <a:lnTo>
                    <a:pt x="1697913" y="381977"/>
                  </a:lnTo>
                  <a:lnTo>
                    <a:pt x="1700733" y="379437"/>
                  </a:lnTo>
                  <a:lnTo>
                    <a:pt x="1704949" y="375627"/>
                  </a:lnTo>
                  <a:lnTo>
                    <a:pt x="1714207" y="374357"/>
                  </a:lnTo>
                  <a:lnTo>
                    <a:pt x="1714792" y="378167"/>
                  </a:lnTo>
                  <a:lnTo>
                    <a:pt x="1717636" y="374357"/>
                  </a:lnTo>
                  <a:lnTo>
                    <a:pt x="1716239" y="366737"/>
                  </a:lnTo>
                  <a:lnTo>
                    <a:pt x="1715274" y="360387"/>
                  </a:lnTo>
                  <a:lnTo>
                    <a:pt x="1719440" y="359117"/>
                  </a:lnTo>
                  <a:lnTo>
                    <a:pt x="1719440" y="361657"/>
                  </a:lnTo>
                  <a:lnTo>
                    <a:pt x="1724660" y="360387"/>
                  </a:lnTo>
                  <a:lnTo>
                    <a:pt x="1726018" y="359117"/>
                  </a:lnTo>
                  <a:lnTo>
                    <a:pt x="1731441" y="354037"/>
                  </a:lnTo>
                  <a:lnTo>
                    <a:pt x="1732788" y="352767"/>
                  </a:lnTo>
                  <a:lnTo>
                    <a:pt x="1733372" y="354037"/>
                  </a:lnTo>
                  <a:lnTo>
                    <a:pt x="1730476" y="357847"/>
                  </a:lnTo>
                  <a:lnTo>
                    <a:pt x="1735112" y="366737"/>
                  </a:lnTo>
                  <a:lnTo>
                    <a:pt x="1729308" y="366737"/>
                  </a:lnTo>
                  <a:lnTo>
                    <a:pt x="1726984" y="360387"/>
                  </a:lnTo>
                  <a:lnTo>
                    <a:pt x="1723504" y="369277"/>
                  </a:lnTo>
                  <a:lnTo>
                    <a:pt x="1731048" y="369277"/>
                  </a:lnTo>
                  <a:lnTo>
                    <a:pt x="1733956" y="376897"/>
                  </a:lnTo>
                  <a:lnTo>
                    <a:pt x="1745576" y="379437"/>
                  </a:lnTo>
                  <a:lnTo>
                    <a:pt x="1745576" y="352767"/>
                  </a:lnTo>
                  <a:lnTo>
                    <a:pt x="1743252" y="350227"/>
                  </a:lnTo>
                  <a:lnTo>
                    <a:pt x="1741500" y="348957"/>
                  </a:lnTo>
                  <a:lnTo>
                    <a:pt x="1740344" y="347687"/>
                  </a:lnTo>
                  <a:lnTo>
                    <a:pt x="1743824" y="345147"/>
                  </a:lnTo>
                  <a:lnTo>
                    <a:pt x="1747316" y="343877"/>
                  </a:lnTo>
                  <a:lnTo>
                    <a:pt x="1751380" y="342607"/>
                  </a:lnTo>
                  <a:lnTo>
                    <a:pt x="1751380" y="2247"/>
                  </a:lnTo>
                  <a:lnTo>
                    <a:pt x="1742084" y="2247"/>
                  </a:lnTo>
                  <a:lnTo>
                    <a:pt x="1742084" y="20027"/>
                  </a:lnTo>
                  <a:lnTo>
                    <a:pt x="1742084" y="23837"/>
                  </a:lnTo>
                  <a:lnTo>
                    <a:pt x="1736280" y="22567"/>
                  </a:lnTo>
                  <a:lnTo>
                    <a:pt x="1738020" y="27647"/>
                  </a:lnTo>
                  <a:lnTo>
                    <a:pt x="1734540" y="28917"/>
                  </a:lnTo>
                  <a:lnTo>
                    <a:pt x="1734540" y="26377"/>
                  </a:lnTo>
                  <a:lnTo>
                    <a:pt x="1731632" y="25107"/>
                  </a:lnTo>
                  <a:lnTo>
                    <a:pt x="1732788" y="21297"/>
                  </a:lnTo>
                  <a:lnTo>
                    <a:pt x="1735112" y="18757"/>
                  </a:lnTo>
                  <a:lnTo>
                    <a:pt x="1739760" y="17487"/>
                  </a:lnTo>
                  <a:lnTo>
                    <a:pt x="1739188" y="20027"/>
                  </a:lnTo>
                  <a:lnTo>
                    <a:pt x="1742084" y="20027"/>
                  </a:lnTo>
                  <a:lnTo>
                    <a:pt x="1742084" y="2247"/>
                  </a:lnTo>
                  <a:lnTo>
                    <a:pt x="1693341" y="2247"/>
                  </a:lnTo>
                  <a:lnTo>
                    <a:pt x="1693341" y="220687"/>
                  </a:lnTo>
                  <a:lnTo>
                    <a:pt x="1692770" y="225767"/>
                  </a:lnTo>
                  <a:lnTo>
                    <a:pt x="1685798" y="228307"/>
                  </a:lnTo>
                  <a:lnTo>
                    <a:pt x="1685798" y="227037"/>
                  </a:lnTo>
                  <a:lnTo>
                    <a:pt x="1685798" y="223227"/>
                  </a:lnTo>
                  <a:lnTo>
                    <a:pt x="1686382" y="218147"/>
                  </a:lnTo>
                  <a:lnTo>
                    <a:pt x="1692186" y="216877"/>
                  </a:lnTo>
                  <a:lnTo>
                    <a:pt x="1693341" y="220687"/>
                  </a:lnTo>
                  <a:lnTo>
                    <a:pt x="1693341" y="2247"/>
                  </a:lnTo>
                  <a:lnTo>
                    <a:pt x="1681149" y="2247"/>
                  </a:lnTo>
                  <a:lnTo>
                    <a:pt x="1681149" y="409917"/>
                  </a:lnTo>
                  <a:lnTo>
                    <a:pt x="1678825" y="413727"/>
                  </a:lnTo>
                  <a:lnTo>
                    <a:pt x="1678241" y="418807"/>
                  </a:lnTo>
                  <a:lnTo>
                    <a:pt x="1677085" y="422617"/>
                  </a:lnTo>
                  <a:lnTo>
                    <a:pt x="1675917" y="428967"/>
                  </a:lnTo>
                  <a:lnTo>
                    <a:pt x="1675345" y="430530"/>
                  </a:lnTo>
                  <a:lnTo>
                    <a:pt x="1675345" y="599147"/>
                  </a:lnTo>
                  <a:lnTo>
                    <a:pt x="1669529" y="600417"/>
                  </a:lnTo>
                  <a:lnTo>
                    <a:pt x="1670697" y="606767"/>
                  </a:lnTo>
                  <a:lnTo>
                    <a:pt x="1665465" y="608037"/>
                  </a:lnTo>
                  <a:lnTo>
                    <a:pt x="1665465" y="606767"/>
                  </a:lnTo>
                  <a:lnTo>
                    <a:pt x="1665465" y="602957"/>
                  </a:lnTo>
                  <a:lnTo>
                    <a:pt x="1664309" y="599147"/>
                  </a:lnTo>
                  <a:lnTo>
                    <a:pt x="1666633" y="599147"/>
                  </a:lnTo>
                  <a:lnTo>
                    <a:pt x="1667789" y="597877"/>
                  </a:lnTo>
                  <a:lnTo>
                    <a:pt x="1668373" y="596607"/>
                  </a:lnTo>
                  <a:lnTo>
                    <a:pt x="1675345" y="599147"/>
                  </a:lnTo>
                  <a:lnTo>
                    <a:pt x="1675345" y="430530"/>
                  </a:lnTo>
                  <a:lnTo>
                    <a:pt x="1673593" y="435317"/>
                  </a:lnTo>
                  <a:lnTo>
                    <a:pt x="1668957" y="436587"/>
                  </a:lnTo>
                  <a:lnTo>
                    <a:pt x="1671269" y="436587"/>
                  </a:lnTo>
                  <a:lnTo>
                    <a:pt x="1674545" y="442937"/>
                  </a:lnTo>
                  <a:lnTo>
                    <a:pt x="1670037" y="442937"/>
                  </a:lnTo>
                  <a:lnTo>
                    <a:pt x="1663674" y="441667"/>
                  </a:lnTo>
                  <a:lnTo>
                    <a:pt x="1661401" y="445477"/>
                  </a:lnTo>
                  <a:lnTo>
                    <a:pt x="1661401" y="442937"/>
                  </a:lnTo>
                  <a:lnTo>
                    <a:pt x="1655025" y="435343"/>
                  </a:lnTo>
                  <a:lnTo>
                    <a:pt x="1656753" y="437857"/>
                  </a:lnTo>
                  <a:lnTo>
                    <a:pt x="1652651" y="440397"/>
                  </a:lnTo>
                  <a:lnTo>
                    <a:pt x="1650072" y="446747"/>
                  </a:lnTo>
                  <a:lnTo>
                    <a:pt x="1647939" y="453097"/>
                  </a:lnTo>
                  <a:lnTo>
                    <a:pt x="1645132" y="461987"/>
                  </a:lnTo>
                  <a:lnTo>
                    <a:pt x="1642821" y="456907"/>
                  </a:lnTo>
                  <a:lnTo>
                    <a:pt x="1638744" y="456907"/>
                  </a:lnTo>
                  <a:lnTo>
                    <a:pt x="1637588" y="458177"/>
                  </a:lnTo>
                  <a:lnTo>
                    <a:pt x="1634109" y="454317"/>
                  </a:lnTo>
                  <a:lnTo>
                    <a:pt x="1634109" y="473417"/>
                  </a:lnTo>
                  <a:lnTo>
                    <a:pt x="1627136" y="469607"/>
                  </a:lnTo>
                  <a:lnTo>
                    <a:pt x="1623072" y="468337"/>
                  </a:lnTo>
                  <a:lnTo>
                    <a:pt x="1623072" y="497547"/>
                  </a:lnTo>
                  <a:lnTo>
                    <a:pt x="1622488" y="498817"/>
                  </a:lnTo>
                  <a:lnTo>
                    <a:pt x="1620164" y="500087"/>
                  </a:lnTo>
                  <a:lnTo>
                    <a:pt x="1618996" y="497547"/>
                  </a:lnTo>
                  <a:lnTo>
                    <a:pt x="1618424" y="496277"/>
                  </a:lnTo>
                  <a:lnTo>
                    <a:pt x="1617840" y="493737"/>
                  </a:lnTo>
                  <a:lnTo>
                    <a:pt x="1620164" y="493737"/>
                  </a:lnTo>
                  <a:lnTo>
                    <a:pt x="1622488" y="496277"/>
                  </a:lnTo>
                  <a:lnTo>
                    <a:pt x="1623072" y="497547"/>
                  </a:lnTo>
                  <a:lnTo>
                    <a:pt x="1623072" y="468337"/>
                  </a:lnTo>
                  <a:lnTo>
                    <a:pt x="1620164" y="469607"/>
                  </a:lnTo>
                  <a:lnTo>
                    <a:pt x="1618996" y="468337"/>
                  </a:lnTo>
                  <a:lnTo>
                    <a:pt x="1617256" y="467067"/>
                  </a:lnTo>
                  <a:lnTo>
                    <a:pt x="1616100" y="465797"/>
                  </a:lnTo>
                  <a:lnTo>
                    <a:pt x="1615325" y="460717"/>
                  </a:lnTo>
                  <a:lnTo>
                    <a:pt x="1614932" y="458177"/>
                  </a:lnTo>
                  <a:lnTo>
                    <a:pt x="1621904" y="459447"/>
                  </a:lnTo>
                  <a:lnTo>
                    <a:pt x="1628876" y="461987"/>
                  </a:lnTo>
                  <a:lnTo>
                    <a:pt x="1630616" y="467067"/>
                  </a:lnTo>
                  <a:lnTo>
                    <a:pt x="1628292" y="467067"/>
                  </a:lnTo>
                  <a:lnTo>
                    <a:pt x="1634109" y="473417"/>
                  </a:lnTo>
                  <a:lnTo>
                    <a:pt x="1634109" y="454317"/>
                  </a:lnTo>
                  <a:lnTo>
                    <a:pt x="1633016" y="453097"/>
                  </a:lnTo>
                  <a:lnTo>
                    <a:pt x="1629384" y="448017"/>
                  </a:lnTo>
                  <a:lnTo>
                    <a:pt x="1628686" y="444207"/>
                  </a:lnTo>
                  <a:lnTo>
                    <a:pt x="1632940" y="442937"/>
                  </a:lnTo>
                  <a:lnTo>
                    <a:pt x="1643392" y="453097"/>
                  </a:lnTo>
                  <a:lnTo>
                    <a:pt x="1644116" y="448017"/>
                  </a:lnTo>
                  <a:lnTo>
                    <a:pt x="1640497" y="442937"/>
                  </a:lnTo>
                  <a:lnTo>
                    <a:pt x="1638173" y="437857"/>
                  </a:lnTo>
                  <a:lnTo>
                    <a:pt x="1610868" y="437857"/>
                  </a:lnTo>
                  <a:lnTo>
                    <a:pt x="1610868" y="479767"/>
                  </a:lnTo>
                  <a:lnTo>
                    <a:pt x="1605648" y="479767"/>
                  </a:lnTo>
                  <a:lnTo>
                    <a:pt x="1602740" y="481037"/>
                  </a:lnTo>
                  <a:lnTo>
                    <a:pt x="1609712" y="484847"/>
                  </a:lnTo>
                  <a:lnTo>
                    <a:pt x="1610868" y="486117"/>
                  </a:lnTo>
                  <a:lnTo>
                    <a:pt x="1610868" y="487387"/>
                  </a:lnTo>
                  <a:lnTo>
                    <a:pt x="1608543" y="489927"/>
                  </a:lnTo>
                  <a:lnTo>
                    <a:pt x="1605064" y="491197"/>
                  </a:lnTo>
                  <a:lnTo>
                    <a:pt x="1602740" y="489927"/>
                  </a:lnTo>
                  <a:lnTo>
                    <a:pt x="1602740" y="505167"/>
                  </a:lnTo>
                  <a:lnTo>
                    <a:pt x="1602155" y="510247"/>
                  </a:lnTo>
                  <a:lnTo>
                    <a:pt x="1599831" y="511517"/>
                  </a:lnTo>
                  <a:lnTo>
                    <a:pt x="1600415" y="507707"/>
                  </a:lnTo>
                  <a:lnTo>
                    <a:pt x="1598091" y="503897"/>
                  </a:lnTo>
                  <a:lnTo>
                    <a:pt x="1595767" y="501357"/>
                  </a:lnTo>
                  <a:lnTo>
                    <a:pt x="1596936" y="500087"/>
                  </a:lnTo>
                  <a:lnTo>
                    <a:pt x="1597507" y="500087"/>
                  </a:lnTo>
                  <a:lnTo>
                    <a:pt x="1598091" y="497547"/>
                  </a:lnTo>
                  <a:lnTo>
                    <a:pt x="1598676" y="498817"/>
                  </a:lnTo>
                  <a:lnTo>
                    <a:pt x="1601000" y="500087"/>
                  </a:lnTo>
                  <a:lnTo>
                    <a:pt x="1602740" y="505167"/>
                  </a:lnTo>
                  <a:lnTo>
                    <a:pt x="1602740" y="489927"/>
                  </a:lnTo>
                  <a:lnTo>
                    <a:pt x="1598091" y="487387"/>
                  </a:lnTo>
                  <a:lnTo>
                    <a:pt x="1598676" y="486117"/>
                  </a:lnTo>
                  <a:lnTo>
                    <a:pt x="1598676" y="484847"/>
                  </a:lnTo>
                  <a:lnTo>
                    <a:pt x="1599831" y="486117"/>
                  </a:lnTo>
                  <a:lnTo>
                    <a:pt x="1599933" y="484847"/>
                  </a:lnTo>
                  <a:lnTo>
                    <a:pt x="1600415" y="478497"/>
                  </a:lnTo>
                  <a:lnTo>
                    <a:pt x="1596351" y="467067"/>
                  </a:lnTo>
                  <a:lnTo>
                    <a:pt x="1601571" y="465797"/>
                  </a:lnTo>
                  <a:lnTo>
                    <a:pt x="1605724" y="470877"/>
                  </a:lnTo>
                  <a:lnTo>
                    <a:pt x="1605661" y="475957"/>
                  </a:lnTo>
                  <a:lnTo>
                    <a:pt x="1605737" y="477227"/>
                  </a:lnTo>
                  <a:lnTo>
                    <a:pt x="1610868" y="479767"/>
                  </a:lnTo>
                  <a:lnTo>
                    <a:pt x="1610868" y="437857"/>
                  </a:lnTo>
                  <a:lnTo>
                    <a:pt x="1520482" y="437857"/>
                  </a:lnTo>
                  <a:lnTo>
                    <a:pt x="1520482" y="463257"/>
                  </a:lnTo>
                  <a:lnTo>
                    <a:pt x="1518272" y="465797"/>
                  </a:lnTo>
                  <a:lnTo>
                    <a:pt x="1513293" y="461987"/>
                  </a:lnTo>
                  <a:lnTo>
                    <a:pt x="1519097" y="460717"/>
                  </a:lnTo>
                  <a:lnTo>
                    <a:pt x="1520482" y="463257"/>
                  </a:lnTo>
                  <a:lnTo>
                    <a:pt x="1520482" y="437857"/>
                  </a:lnTo>
                  <a:lnTo>
                    <a:pt x="1316443" y="437857"/>
                  </a:lnTo>
                  <a:lnTo>
                    <a:pt x="1312379" y="437857"/>
                  </a:lnTo>
                  <a:lnTo>
                    <a:pt x="1310068" y="442937"/>
                  </a:lnTo>
                  <a:lnTo>
                    <a:pt x="1311719" y="453097"/>
                  </a:lnTo>
                  <a:lnTo>
                    <a:pt x="1311973" y="461987"/>
                  </a:lnTo>
                  <a:lnTo>
                    <a:pt x="1305407" y="460717"/>
                  </a:lnTo>
                  <a:lnTo>
                    <a:pt x="1303667" y="446747"/>
                  </a:lnTo>
                  <a:lnTo>
                    <a:pt x="1301343" y="451827"/>
                  </a:lnTo>
                  <a:lnTo>
                    <a:pt x="1297863" y="455637"/>
                  </a:lnTo>
                  <a:lnTo>
                    <a:pt x="1293787" y="458177"/>
                  </a:lnTo>
                  <a:lnTo>
                    <a:pt x="1290307" y="460717"/>
                  </a:lnTo>
                  <a:lnTo>
                    <a:pt x="1286243" y="460717"/>
                  </a:lnTo>
                  <a:lnTo>
                    <a:pt x="1281595" y="461987"/>
                  </a:lnTo>
                  <a:lnTo>
                    <a:pt x="1273467" y="464527"/>
                  </a:lnTo>
                  <a:lnTo>
                    <a:pt x="1265326" y="464527"/>
                  </a:lnTo>
                  <a:lnTo>
                    <a:pt x="1261122" y="470382"/>
                  </a:lnTo>
                  <a:lnTo>
                    <a:pt x="1263002" y="472147"/>
                  </a:lnTo>
                  <a:lnTo>
                    <a:pt x="1260170" y="471716"/>
                  </a:lnTo>
                  <a:lnTo>
                    <a:pt x="1258938" y="473417"/>
                  </a:lnTo>
                  <a:lnTo>
                    <a:pt x="1586179" y="473417"/>
                  </a:lnTo>
                  <a:lnTo>
                    <a:pt x="1585315" y="472147"/>
                  </a:lnTo>
                  <a:lnTo>
                    <a:pt x="1581823" y="467067"/>
                  </a:lnTo>
                  <a:lnTo>
                    <a:pt x="1589379" y="473417"/>
                  </a:lnTo>
                  <a:lnTo>
                    <a:pt x="1588223" y="473417"/>
                  </a:lnTo>
                  <a:lnTo>
                    <a:pt x="1590535" y="475957"/>
                  </a:lnTo>
                  <a:lnTo>
                    <a:pt x="1592287" y="478497"/>
                  </a:lnTo>
                  <a:lnTo>
                    <a:pt x="1591119" y="473417"/>
                  </a:lnTo>
                  <a:lnTo>
                    <a:pt x="1599831" y="479767"/>
                  </a:lnTo>
                  <a:lnTo>
                    <a:pt x="1595767" y="479767"/>
                  </a:lnTo>
                  <a:lnTo>
                    <a:pt x="1596351" y="482307"/>
                  </a:lnTo>
                  <a:lnTo>
                    <a:pt x="1594612" y="486117"/>
                  </a:lnTo>
                  <a:lnTo>
                    <a:pt x="1593443" y="484593"/>
                  </a:lnTo>
                  <a:lnTo>
                    <a:pt x="1593443" y="515327"/>
                  </a:lnTo>
                  <a:lnTo>
                    <a:pt x="1589963" y="514057"/>
                  </a:lnTo>
                  <a:lnTo>
                    <a:pt x="1588795" y="511517"/>
                  </a:lnTo>
                  <a:lnTo>
                    <a:pt x="1588795" y="508977"/>
                  </a:lnTo>
                  <a:lnTo>
                    <a:pt x="1589963" y="507707"/>
                  </a:lnTo>
                  <a:lnTo>
                    <a:pt x="1591119" y="507707"/>
                  </a:lnTo>
                  <a:lnTo>
                    <a:pt x="1591703" y="508977"/>
                  </a:lnTo>
                  <a:lnTo>
                    <a:pt x="1592859" y="512787"/>
                  </a:lnTo>
                  <a:lnTo>
                    <a:pt x="1593443" y="515327"/>
                  </a:lnTo>
                  <a:lnTo>
                    <a:pt x="1593443" y="484593"/>
                  </a:lnTo>
                  <a:lnTo>
                    <a:pt x="1591703" y="482307"/>
                  </a:lnTo>
                  <a:lnTo>
                    <a:pt x="1588223" y="479767"/>
                  </a:lnTo>
                  <a:lnTo>
                    <a:pt x="1585315" y="477227"/>
                  </a:lnTo>
                  <a:lnTo>
                    <a:pt x="1586179" y="475957"/>
                  </a:lnTo>
                  <a:lnTo>
                    <a:pt x="1587055" y="474687"/>
                  </a:lnTo>
                  <a:lnTo>
                    <a:pt x="1578343" y="474687"/>
                  </a:lnTo>
                  <a:lnTo>
                    <a:pt x="1578343" y="517867"/>
                  </a:lnTo>
                  <a:lnTo>
                    <a:pt x="1578343" y="520407"/>
                  </a:lnTo>
                  <a:lnTo>
                    <a:pt x="1577759" y="521677"/>
                  </a:lnTo>
                  <a:lnTo>
                    <a:pt x="1576603" y="520407"/>
                  </a:lnTo>
                  <a:lnTo>
                    <a:pt x="1577187" y="517867"/>
                  </a:lnTo>
                  <a:lnTo>
                    <a:pt x="1578343" y="517867"/>
                  </a:lnTo>
                  <a:lnTo>
                    <a:pt x="1578343" y="474687"/>
                  </a:lnTo>
                  <a:lnTo>
                    <a:pt x="1469732" y="474687"/>
                  </a:lnTo>
                  <a:lnTo>
                    <a:pt x="1469732" y="702017"/>
                  </a:lnTo>
                  <a:lnTo>
                    <a:pt x="1468564" y="708367"/>
                  </a:lnTo>
                  <a:lnTo>
                    <a:pt x="1468564" y="714717"/>
                  </a:lnTo>
                  <a:lnTo>
                    <a:pt x="1463040" y="715733"/>
                  </a:lnTo>
                  <a:lnTo>
                    <a:pt x="1463040" y="745566"/>
                  </a:lnTo>
                  <a:lnTo>
                    <a:pt x="1460436" y="743927"/>
                  </a:lnTo>
                  <a:lnTo>
                    <a:pt x="1460436" y="737577"/>
                  </a:lnTo>
                  <a:lnTo>
                    <a:pt x="1463040" y="745566"/>
                  </a:lnTo>
                  <a:lnTo>
                    <a:pt x="1463040" y="715733"/>
                  </a:lnTo>
                  <a:lnTo>
                    <a:pt x="1461604" y="715987"/>
                  </a:lnTo>
                  <a:lnTo>
                    <a:pt x="1461185" y="714717"/>
                  </a:lnTo>
                  <a:lnTo>
                    <a:pt x="1459153" y="708367"/>
                  </a:lnTo>
                  <a:lnTo>
                    <a:pt x="1458747" y="707097"/>
                  </a:lnTo>
                  <a:lnTo>
                    <a:pt x="1462176" y="702017"/>
                  </a:lnTo>
                  <a:lnTo>
                    <a:pt x="1469732" y="702017"/>
                  </a:lnTo>
                  <a:lnTo>
                    <a:pt x="1469732" y="474687"/>
                  </a:lnTo>
                  <a:lnTo>
                    <a:pt x="1445971" y="474687"/>
                  </a:lnTo>
                  <a:lnTo>
                    <a:pt x="1445971" y="653757"/>
                  </a:lnTo>
                  <a:lnTo>
                    <a:pt x="1445971" y="665187"/>
                  </a:lnTo>
                  <a:lnTo>
                    <a:pt x="1438414" y="663917"/>
                  </a:lnTo>
                  <a:lnTo>
                    <a:pt x="1438414" y="661377"/>
                  </a:lnTo>
                  <a:lnTo>
                    <a:pt x="1438414" y="660107"/>
                  </a:lnTo>
                  <a:lnTo>
                    <a:pt x="1438414" y="657567"/>
                  </a:lnTo>
                  <a:lnTo>
                    <a:pt x="1434934" y="660107"/>
                  </a:lnTo>
                  <a:lnTo>
                    <a:pt x="1438414" y="655027"/>
                  </a:lnTo>
                  <a:lnTo>
                    <a:pt x="1445971" y="653757"/>
                  </a:lnTo>
                  <a:lnTo>
                    <a:pt x="1445971" y="474687"/>
                  </a:lnTo>
                  <a:lnTo>
                    <a:pt x="1431442" y="474687"/>
                  </a:lnTo>
                  <a:lnTo>
                    <a:pt x="1431442" y="524217"/>
                  </a:lnTo>
                  <a:lnTo>
                    <a:pt x="1429118" y="522947"/>
                  </a:lnTo>
                  <a:lnTo>
                    <a:pt x="1430286" y="522947"/>
                  </a:lnTo>
                  <a:lnTo>
                    <a:pt x="1431442" y="524217"/>
                  </a:lnTo>
                  <a:lnTo>
                    <a:pt x="1431442" y="474687"/>
                  </a:lnTo>
                  <a:lnTo>
                    <a:pt x="1336192" y="474687"/>
                  </a:lnTo>
                  <a:lnTo>
                    <a:pt x="1336192" y="623277"/>
                  </a:lnTo>
                  <a:lnTo>
                    <a:pt x="1335608" y="628357"/>
                  </a:lnTo>
                  <a:lnTo>
                    <a:pt x="1330960" y="628357"/>
                  </a:lnTo>
                  <a:lnTo>
                    <a:pt x="1326896" y="637247"/>
                  </a:lnTo>
                  <a:lnTo>
                    <a:pt x="1321676" y="634707"/>
                  </a:lnTo>
                  <a:lnTo>
                    <a:pt x="1320736" y="632167"/>
                  </a:lnTo>
                  <a:lnTo>
                    <a:pt x="1319352" y="628357"/>
                  </a:lnTo>
                  <a:lnTo>
                    <a:pt x="1324571" y="629627"/>
                  </a:lnTo>
                  <a:lnTo>
                    <a:pt x="1325156" y="628357"/>
                  </a:lnTo>
                  <a:lnTo>
                    <a:pt x="1325740" y="627087"/>
                  </a:lnTo>
                  <a:lnTo>
                    <a:pt x="1330960" y="628357"/>
                  </a:lnTo>
                  <a:lnTo>
                    <a:pt x="1329512" y="627087"/>
                  </a:lnTo>
                  <a:lnTo>
                    <a:pt x="1328064" y="625817"/>
                  </a:lnTo>
                  <a:lnTo>
                    <a:pt x="1328635" y="620737"/>
                  </a:lnTo>
                  <a:lnTo>
                    <a:pt x="1333284" y="620737"/>
                  </a:lnTo>
                  <a:lnTo>
                    <a:pt x="1336192" y="623277"/>
                  </a:lnTo>
                  <a:lnTo>
                    <a:pt x="1336192" y="474687"/>
                  </a:lnTo>
                  <a:lnTo>
                    <a:pt x="1249070" y="474687"/>
                  </a:lnTo>
                  <a:lnTo>
                    <a:pt x="1246746" y="474687"/>
                  </a:lnTo>
                  <a:lnTo>
                    <a:pt x="1229906" y="474687"/>
                  </a:lnTo>
                  <a:lnTo>
                    <a:pt x="1221346" y="474687"/>
                  </a:lnTo>
                  <a:lnTo>
                    <a:pt x="1217510" y="475957"/>
                  </a:lnTo>
                  <a:lnTo>
                    <a:pt x="1213688" y="473417"/>
                  </a:lnTo>
                  <a:lnTo>
                    <a:pt x="1211948" y="479767"/>
                  </a:lnTo>
                  <a:lnTo>
                    <a:pt x="1204976" y="475957"/>
                  </a:lnTo>
                  <a:lnTo>
                    <a:pt x="1203236" y="475957"/>
                  </a:lnTo>
                  <a:lnTo>
                    <a:pt x="1202067" y="484847"/>
                  </a:lnTo>
                  <a:lnTo>
                    <a:pt x="1202486" y="478497"/>
                  </a:lnTo>
                  <a:lnTo>
                    <a:pt x="1202651" y="475957"/>
                  </a:lnTo>
                  <a:lnTo>
                    <a:pt x="1198587" y="472147"/>
                  </a:lnTo>
                  <a:lnTo>
                    <a:pt x="1196848" y="474687"/>
                  </a:lnTo>
                  <a:lnTo>
                    <a:pt x="1195095" y="478497"/>
                  </a:lnTo>
                  <a:lnTo>
                    <a:pt x="1195539" y="477227"/>
                  </a:lnTo>
                  <a:lnTo>
                    <a:pt x="1196848" y="473417"/>
                  </a:lnTo>
                  <a:lnTo>
                    <a:pt x="1195679" y="473417"/>
                  </a:lnTo>
                  <a:lnTo>
                    <a:pt x="1198587" y="467067"/>
                  </a:lnTo>
                  <a:lnTo>
                    <a:pt x="1198003" y="467067"/>
                  </a:lnTo>
                  <a:lnTo>
                    <a:pt x="1195679" y="468337"/>
                  </a:lnTo>
                  <a:lnTo>
                    <a:pt x="1192199" y="475957"/>
                  </a:lnTo>
                  <a:lnTo>
                    <a:pt x="1192199" y="783297"/>
                  </a:lnTo>
                  <a:lnTo>
                    <a:pt x="1188135" y="783297"/>
                  </a:lnTo>
                  <a:lnTo>
                    <a:pt x="1187551" y="780757"/>
                  </a:lnTo>
                  <a:lnTo>
                    <a:pt x="1188135" y="775677"/>
                  </a:lnTo>
                  <a:lnTo>
                    <a:pt x="1188707" y="775677"/>
                  </a:lnTo>
                  <a:lnTo>
                    <a:pt x="1188135" y="778217"/>
                  </a:lnTo>
                  <a:lnTo>
                    <a:pt x="1190459" y="780757"/>
                  </a:lnTo>
                  <a:lnTo>
                    <a:pt x="1192199" y="783297"/>
                  </a:lnTo>
                  <a:lnTo>
                    <a:pt x="1192199" y="475957"/>
                  </a:lnTo>
                  <a:lnTo>
                    <a:pt x="1191615" y="477227"/>
                  </a:lnTo>
                  <a:lnTo>
                    <a:pt x="1192784" y="472147"/>
                  </a:lnTo>
                  <a:lnTo>
                    <a:pt x="1193355" y="469607"/>
                  </a:lnTo>
                  <a:lnTo>
                    <a:pt x="1191615" y="469607"/>
                  </a:lnTo>
                  <a:lnTo>
                    <a:pt x="1191031" y="470877"/>
                  </a:lnTo>
                  <a:lnTo>
                    <a:pt x="1188707" y="470877"/>
                  </a:lnTo>
                  <a:lnTo>
                    <a:pt x="1188135" y="472147"/>
                  </a:lnTo>
                  <a:lnTo>
                    <a:pt x="1178839" y="472147"/>
                  </a:lnTo>
                  <a:lnTo>
                    <a:pt x="1183360" y="463257"/>
                  </a:lnTo>
                  <a:lnTo>
                    <a:pt x="1184643" y="460717"/>
                  </a:lnTo>
                  <a:lnTo>
                    <a:pt x="1172451" y="459359"/>
                  </a:lnTo>
                  <a:lnTo>
                    <a:pt x="1172451" y="709637"/>
                  </a:lnTo>
                  <a:lnTo>
                    <a:pt x="1168958" y="714717"/>
                  </a:lnTo>
                  <a:lnTo>
                    <a:pt x="1164894" y="714717"/>
                  </a:lnTo>
                  <a:lnTo>
                    <a:pt x="1165479" y="713447"/>
                  </a:lnTo>
                  <a:lnTo>
                    <a:pt x="1164323" y="713447"/>
                  </a:lnTo>
                  <a:lnTo>
                    <a:pt x="1162570" y="712177"/>
                  </a:lnTo>
                  <a:lnTo>
                    <a:pt x="1161999" y="708367"/>
                  </a:lnTo>
                  <a:lnTo>
                    <a:pt x="1172451" y="709637"/>
                  </a:lnTo>
                  <a:lnTo>
                    <a:pt x="1172451" y="459359"/>
                  </a:lnTo>
                  <a:lnTo>
                    <a:pt x="1161999" y="458177"/>
                  </a:lnTo>
                  <a:lnTo>
                    <a:pt x="1151978" y="454367"/>
                  </a:lnTo>
                  <a:lnTo>
                    <a:pt x="1142822" y="450557"/>
                  </a:lnTo>
                  <a:lnTo>
                    <a:pt x="1149718" y="446747"/>
                  </a:lnTo>
                  <a:lnTo>
                    <a:pt x="1154366" y="448017"/>
                  </a:lnTo>
                  <a:lnTo>
                    <a:pt x="1158913" y="450557"/>
                  </a:lnTo>
                  <a:lnTo>
                    <a:pt x="1163840" y="446747"/>
                  </a:lnTo>
                  <a:lnTo>
                    <a:pt x="1165479" y="445477"/>
                  </a:lnTo>
                  <a:lnTo>
                    <a:pt x="1159090" y="444207"/>
                  </a:lnTo>
                  <a:lnTo>
                    <a:pt x="1152118" y="445477"/>
                  </a:lnTo>
                  <a:lnTo>
                    <a:pt x="1145730" y="444207"/>
                  </a:lnTo>
                  <a:lnTo>
                    <a:pt x="1139342" y="444207"/>
                  </a:lnTo>
                  <a:lnTo>
                    <a:pt x="1134694" y="442937"/>
                  </a:lnTo>
                  <a:lnTo>
                    <a:pt x="1131785" y="436587"/>
                  </a:lnTo>
                  <a:lnTo>
                    <a:pt x="1131595" y="435317"/>
                  </a:lnTo>
                  <a:lnTo>
                    <a:pt x="1131214" y="432777"/>
                  </a:lnTo>
                  <a:lnTo>
                    <a:pt x="1138186" y="432777"/>
                  </a:lnTo>
                  <a:lnTo>
                    <a:pt x="1141082" y="431507"/>
                  </a:lnTo>
                  <a:lnTo>
                    <a:pt x="1134110" y="430237"/>
                  </a:lnTo>
                  <a:lnTo>
                    <a:pt x="1131125" y="426427"/>
                  </a:lnTo>
                  <a:lnTo>
                    <a:pt x="1129131" y="423887"/>
                  </a:lnTo>
                  <a:lnTo>
                    <a:pt x="1127150" y="421347"/>
                  </a:lnTo>
                  <a:lnTo>
                    <a:pt x="1123073" y="417537"/>
                  </a:lnTo>
                  <a:lnTo>
                    <a:pt x="1119593" y="413727"/>
                  </a:lnTo>
                  <a:lnTo>
                    <a:pt x="1112621" y="413727"/>
                  </a:lnTo>
                  <a:lnTo>
                    <a:pt x="1113790" y="412457"/>
                  </a:lnTo>
                  <a:lnTo>
                    <a:pt x="1107376" y="417537"/>
                  </a:lnTo>
                  <a:lnTo>
                    <a:pt x="1091082" y="422617"/>
                  </a:lnTo>
                  <a:lnTo>
                    <a:pt x="1085329" y="423887"/>
                  </a:lnTo>
                  <a:lnTo>
                    <a:pt x="1093444" y="417537"/>
                  </a:lnTo>
                  <a:lnTo>
                    <a:pt x="1094473" y="412457"/>
                  </a:lnTo>
                  <a:lnTo>
                    <a:pt x="1096594" y="406107"/>
                  </a:lnTo>
                  <a:lnTo>
                    <a:pt x="1100391" y="403567"/>
                  </a:lnTo>
                  <a:lnTo>
                    <a:pt x="1102283" y="402297"/>
                  </a:lnTo>
                  <a:lnTo>
                    <a:pt x="1107973" y="398487"/>
                  </a:lnTo>
                  <a:lnTo>
                    <a:pt x="1106233" y="398487"/>
                  </a:lnTo>
                  <a:lnTo>
                    <a:pt x="1102169" y="399757"/>
                  </a:lnTo>
                  <a:lnTo>
                    <a:pt x="1098105" y="402297"/>
                  </a:lnTo>
                  <a:lnTo>
                    <a:pt x="1098105" y="399757"/>
                  </a:lnTo>
                  <a:lnTo>
                    <a:pt x="1099845" y="397217"/>
                  </a:lnTo>
                  <a:lnTo>
                    <a:pt x="1105649" y="395947"/>
                  </a:lnTo>
                  <a:lnTo>
                    <a:pt x="1097521" y="393407"/>
                  </a:lnTo>
                  <a:lnTo>
                    <a:pt x="1092873" y="399757"/>
                  </a:lnTo>
                  <a:lnTo>
                    <a:pt x="1089621" y="394677"/>
                  </a:lnTo>
                  <a:lnTo>
                    <a:pt x="1088809" y="393407"/>
                  </a:lnTo>
                  <a:lnTo>
                    <a:pt x="1091717" y="392137"/>
                  </a:lnTo>
                  <a:lnTo>
                    <a:pt x="1094041" y="392137"/>
                  </a:lnTo>
                  <a:lnTo>
                    <a:pt x="1097521" y="389597"/>
                  </a:lnTo>
                  <a:lnTo>
                    <a:pt x="1089977" y="392137"/>
                  </a:lnTo>
                  <a:lnTo>
                    <a:pt x="1081836" y="393407"/>
                  </a:lnTo>
                  <a:lnTo>
                    <a:pt x="1080681" y="385787"/>
                  </a:lnTo>
                  <a:lnTo>
                    <a:pt x="1082421" y="385787"/>
                  </a:lnTo>
                  <a:lnTo>
                    <a:pt x="1084160" y="383247"/>
                  </a:lnTo>
                  <a:lnTo>
                    <a:pt x="1081836" y="380707"/>
                  </a:lnTo>
                  <a:lnTo>
                    <a:pt x="1075448" y="379437"/>
                  </a:lnTo>
                  <a:lnTo>
                    <a:pt x="1070229" y="379437"/>
                  </a:lnTo>
                  <a:lnTo>
                    <a:pt x="1067320" y="378167"/>
                  </a:lnTo>
                  <a:lnTo>
                    <a:pt x="1064412" y="376897"/>
                  </a:lnTo>
                  <a:lnTo>
                    <a:pt x="1059192" y="375627"/>
                  </a:lnTo>
                  <a:lnTo>
                    <a:pt x="1059192" y="371817"/>
                  </a:lnTo>
                  <a:lnTo>
                    <a:pt x="1059192" y="369277"/>
                  </a:lnTo>
                  <a:lnTo>
                    <a:pt x="1059192" y="368007"/>
                  </a:lnTo>
                  <a:lnTo>
                    <a:pt x="1066101" y="364197"/>
                  </a:lnTo>
                  <a:lnTo>
                    <a:pt x="1067460" y="361657"/>
                  </a:lnTo>
                  <a:lnTo>
                    <a:pt x="1067816" y="360387"/>
                  </a:lnTo>
                  <a:lnTo>
                    <a:pt x="1068171" y="359117"/>
                  </a:lnTo>
                  <a:lnTo>
                    <a:pt x="1070648" y="356577"/>
                  </a:lnTo>
                  <a:lnTo>
                    <a:pt x="1073124" y="354037"/>
                  </a:lnTo>
                  <a:lnTo>
                    <a:pt x="1066165" y="351497"/>
                  </a:lnTo>
                  <a:lnTo>
                    <a:pt x="1061516" y="356577"/>
                  </a:lnTo>
                  <a:lnTo>
                    <a:pt x="1059573" y="354037"/>
                  </a:lnTo>
                  <a:lnTo>
                    <a:pt x="1058608" y="352767"/>
                  </a:lnTo>
                  <a:lnTo>
                    <a:pt x="1047572" y="354037"/>
                  </a:lnTo>
                  <a:lnTo>
                    <a:pt x="1048969" y="348957"/>
                  </a:lnTo>
                  <a:lnTo>
                    <a:pt x="1049312" y="347687"/>
                  </a:lnTo>
                  <a:lnTo>
                    <a:pt x="1056284" y="347687"/>
                  </a:lnTo>
                  <a:lnTo>
                    <a:pt x="1048740" y="341337"/>
                  </a:lnTo>
                  <a:lnTo>
                    <a:pt x="1046988" y="348957"/>
                  </a:lnTo>
                  <a:lnTo>
                    <a:pt x="1042924" y="348411"/>
                  </a:lnTo>
                  <a:lnTo>
                    <a:pt x="1042924" y="735037"/>
                  </a:lnTo>
                  <a:lnTo>
                    <a:pt x="1034211" y="733767"/>
                  </a:lnTo>
                  <a:lnTo>
                    <a:pt x="1034796" y="727417"/>
                  </a:lnTo>
                  <a:lnTo>
                    <a:pt x="1042924" y="735037"/>
                  </a:lnTo>
                  <a:lnTo>
                    <a:pt x="1042924" y="348411"/>
                  </a:lnTo>
                  <a:lnTo>
                    <a:pt x="1037704" y="347687"/>
                  </a:lnTo>
                  <a:lnTo>
                    <a:pt x="1031887" y="359117"/>
                  </a:lnTo>
                  <a:lnTo>
                    <a:pt x="1031887" y="356577"/>
                  </a:lnTo>
                  <a:lnTo>
                    <a:pt x="1031887" y="351497"/>
                  </a:lnTo>
                  <a:lnTo>
                    <a:pt x="1031887" y="350227"/>
                  </a:lnTo>
                  <a:lnTo>
                    <a:pt x="1033627" y="351497"/>
                  </a:lnTo>
                  <a:lnTo>
                    <a:pt x="1028992" y="346417"/>
                  </a:lnTo>
                  <a:lnTo>
                    <a:pt x="1034796" y="338797"/>
                  </a:lnTo>
                  <a:lnTo>
                    <a:pt x="1024343" y="338797"/>
                  </a:lnTo>
                  <a:lnTo>
                    <a:pt x="1025207" y="334987"/>
                  </a:lnTo>
                  <a:lnTo>
                    <a:pt x="1025499" y="333717"/>
                  </a:lnTo>
                  <a:lnTo>
                    <a:pt x="1028992" y="331177"/>
                  </a:lnTo>
                  <a:lnTo>
                    <a:pt x="1039444" y="326097"/>
                  </a:lnTo>
                  <a:lnTo>
                    <a:pt x="1041768" y="324827"/>
                  </a:lnTo>
                  <a:lnTo>
                    <a:pt x="1035304" y="324827"/>
                  </a:lnTo>
                  <a:lnTo>
                    <a:pt x="1031455" y="322287"/>
                  </a:lnTo>
                  <a:lnTo>
                    <a:pt x="1028750" y="319747"/>
                  </a:lnTo>
                  <a:lnTo>
                    <a:pt x="1027391" y="318477"/>
                  </a:lnTo>
                  <a:lnTo>
                    <a:pt x="1023175" y="318477"/>
                  </a:lnTo>
                  <a:lnTo>
                    <a:pt x="1027239" y="315937"/>
                  </a:lnTo>
                  <a:lnTo>
                    <a:pt x="1031316" y="313397"/>
                  </a:lnTo>
                  <a:lnTo>
                    <a:pt x="1022019" y="315937"/>
                  </a:lnTo>
                  <a:lnTo>
                    <a:pt x="1023759" y="312127"/>
                  </a:lnTo>
                  <a:lnTo>
                    <a:pt x="1024915" y="312127"/>
                  </a:lnTo>
                  <a:lnTo>
                    <a:pt x="1030147" y="309587"/>
                  </a:lnTo>
                  <a:lnTo>
                    <a:pt x="1027176" y="307047"/>
                  </a:lnTo>
                  <a:lnTo>
                    <a:pt x="1022527" y="309587"/>
                  </a:lnTo>
                  <a:lnTo>
                    <a:pt x="1018628" y="312127"/>
                  </a:lnTo>
                  <a:lnTo>
                    <a:pt x="1017955" y="308317"/>
                  </a:lnTo>
                  <a:lnTo>
                    <a:pt x="1019111" y="308317"/>
                  </a:lnTo>
                  <a:lnTo>
                    <a:pt x="1020279" y="307047"/>
                  </a:lnTo>
                  <a:lnTo>
                    <a:pt x="1022019" y="308317"/>
                  </a:lnTo>
                  <a:lnTo>
                    <a:pt x="1021549" y="307047"/>
                  </a:lnTo>
                  <a:lnTo>
                    <a:pt x="1019708" y="301967"/>
                  </a:lnTo>
                  <a:lnTo>
                    <a:pt x="1015263" y="296887"/>
                  </a:lnTo>
                  <a:lnTo>
                    <a:pt x="1011148" y="291807"/>
                  </a:lnTo>
                  <a:lnTo>
                    <a:pt x="1009815" y="285457"/>
                  </a:lnTo>
                  <a:lnTo>
                    <a:pt x="1015860" y="282917"/>
                  </a:lnTo>
                  <a:lnTo>
                    <a:pt x="1018527" y="284187"/>
                  </a:lnTo>
                  <a:lnTo>
                    <a:pt x="1020762" y="285457"/>
                  </a:lnTo>
                  <a:lnTo>
                    <a:pt x="1025499" y="282917"/>
                  </a:lnTo>
                  <a:lnTo>
                    <a:pt x="1022019" y="279107"/>
                  </a:lnTo>
                  <a:lnTo>
                    <a:pt x="1015631" y="275297"/>
                  </a:lnTo>
                  <a:lnTo>
                    <a:pt x="1008075" y="269519"/>
                  </a:lnTo>
                  <a:lnTo>
                    <a:pt x="1008075" y="575017"/>
                  </a:lnTo>
                  <a:lnTo>
                    <a:pt x="1008075" y="578827"/>
                  </a:lnTo>
                  <a:lnTo>
                    <a:pt x="1004011" y="578827"/>
                  </a:lnTo>
                  <a:lnTo>
                    <a:pt x="1004011" y="577557"/>
                  </a:lnTo>
                  <a:lnTo>
                    <a:pt x="1004011" y="575017"/>
                  </a:lnTo>
                  <a:lnTo>
                    <a:pt x="1008075" y="575017"/>
                  </a:lnTo>
                  <a:lnTo>
                    <a:pt x="1008075" y="269519"/>
                  </a:lnTo>
                  <a:lnTo>
                    <a:pt x="1004011" y="266407"/>
                  </a:lnTo>
                  <a:lnTo>
                    <a:pt x="999363" y="262597"/>
                  </a:lnTo>
                  <a:lnTo>
                    <a:pt x="998778" y="256247"/>
                  </a:lnTo>
                  <a:lnTo>
                    <a:pt x="998207" y="258787"/>
                  </a:lnTo>
                  <a:lnTo>
                    <a:pt x="990854" y="260057"/>
                  </a:lnTo>
                  <a:lnTo>
                    <a:pt x="992543" y="254977"/>
                  </a:lnTo>
                  <a:lnTo>
                    <a:pt x="994473" y="251167"/>
                  </a:lnTo>
                  <a:lnTo>
                    <a:pt x="995756" y="248627"/>
                  </a:lnTo>
                  <a:lnTo>
                    <a:pt x="992974" y="244817"/>
                  </a:lnTo>
                  <a:lnTo>
                    <a:pt x="994714" y="246087"/>
                  </a:lnTo>
                  <a:lnTo>
                    <a:pt x="999363" y="244817"/>
                  </a:lnTo>
                  <a:lnTo>
                    <a:pt x="1004011" y="243547"/>
                  </a:lnTo>
                  <a:lnTo>
                    <a:pt x="1001687" y="243547"/>
                  </a:lnTo>
                  <a:lnTo>
                    <a:pt x="1000798" y="241007"/>
                  </a:lnTo>
                  <a:lnTo>
                    <a:pt x="999896" y="238467"/>
                  </a:lnTo>
                  <a:lnTo>
                    <a:pt x="997559" y="235927"/>
                  </a:lnTo>
                  <a:lnTo>
                    <a:pt x="995222" y="233387"/>
                  </a:lnTo>
                  <a:lnTo>
                    <a:pt x="988707" y="228307"/>
                  </a:lnTo>
                  <a:lnTo>
                    <a:pt x="981354" y="221957"/>
                  </a:lnTo>
                  <a:lnTo>
                    <a:pt x="986586" y="220687"/>
                  </a:lnTo>
                  <a:lnTo>
                    <a:pt x="989495" y="215607"/>
                  </a:lnTo>
                  <a:lnTo>
                    <a:pt x="984846" y="209257"/>
                  </a:lnTo>
                  <a:lnTo>
                    <a:pt x="985304" y="204177"/>
                  </a:lnTo>
                  <a:lnTo>
                    <a:pt x="985431" y="202907"/>
                  </a:lnTo>
                  <a:lnTo>
                    <a:pt x="980198" y="204177"/>
                  </a:lnTo>
                  <a:lnTo>
                    <a:pt x="980198" y="200367"/>
                  </a:lnTo>
                  <a:lnTo>
                    <a:pt x="973277" y="204177"/>
                  </a:lnTo>
                  <a:lnTo>
                    <a:pt x="975944" y="200367"/>
                  </a:lnTo>
                  <a:lnTo>
                    <a:pt x="978623" y="196557"/>
                  </a:lnTo>
                  <a:lnTo>
                    <a:pt x="978852" y="194017"/>
                  </a:lnTo>
                  <a:lnTo>
                    <a:pt x="979195" y="190207"/>
                  </a:lnTo>
                  <a:lnTo>
                    <a:pt x="967486" y="177507"/>
                  </a:lnTo>
                  <a:lnTo>
                    <a:pt x="965149" y="173824"/>
                  </a:lnTo>
                  <a:lnTo>
                    <a:pt x="965149" y="594067"/>
                  </a:lnTo>
                  <a:lnTo>
                    <a:pt x="965149" y="600417"/>
                  </a:lnTo>
                  <a:lnTo>
                    <a:pt x="960501" y="605497"/>
                  </a:lnTo>
                  <a:lnTo>
                    <a:pt x="960589" y="604227"/>
                  </a:lnTo>
                  <a:lnTo>
                    <a:pt x="961085" y="597877"/>
                  </a:lnTo>
                  <a:lnTo>
                    <a:pt x="954684" y="597877"/>
                  </a:lnTo>
                  <a:lnTo>
                    <a:pt x="955268" y="594067"/>
                  </a:lnTo>
                  <a:lnTo>
                    <a:pt x="965149" y="594067"/>
                  </a:lnTo>
                  <a:lnTo>
                    <a:pt x="965149" y="173824"/>
                  </a:lnTo>
                  <a:lnTo>
                    <a:pt x="964272" y="172427"/>
                  </a:lnTo>
                  <a:lnTo>
                    <a:pt x="964107" y="167347"/>
                  </a:lnTo>
                  <a:lnTo>
                    <a:pt x="965619" y="164807"/>
                  </a:lnTo>
                  <a:lnTo>
                    <a:pt x="966368" y="163537"/>
                  </a:lnTo>
                  <a:lnTo>
                    <a:pt x="967879" y="160997"/>
                  </a:lnTo>
                  <a:lnTo>
                    <a:pt x="968629" y="159727"/>
                  </a:lnTo>
                  <a:lnTo>
                    <a:pt x="968629" y="160997"/>
                  </a:lnTo>
                  <a:lnTo>
                    <a:pt x="970368" y="162267"/>
                  </a:lnTo>
                  <a:lnTo>
                    <a:pt x="970953" y="162267"/>
                  </a:lnTo>
                  <a:lnTo>
                    <a:pt x="969213" y="164807"/>
                  </a:lnTo>
                  <a:lnTo>
                    <a:pt x="965720" y="168617"/>
                  </a:lnTo>
                  <a:lnTo>
                    <a:pt x="968552" y="173697"/>
                  </a:lnTo>
                  <a:lnTo>
                    <a:pt x="976795" y="178777"/>
                  </a:lnTo>
                  <a:lnTo>
                    <a:pt x="979614" y="183857"/>
                  </a:lnTo>
                  <a:lnTo>
                    <a:pt x="986586" y="181317"/>
                  </a:lnTo>
                  <a:lnTo>
                    <a:pt x="987755" y="177507"/>
                  </a:lnTo>
                  <a:lnTo>
                    <a:pt x="994714" y="173697"/>
                  </a:lnTo>
                  <a:lnTo>
                    <a:pt x="999540" y="180047"/>
                  </a:lnTo>
                  <a:lnTo>
                    <a:pt x="994067" y="188937"/>
                  </a:lnTo>
                  <a:lnTo>
                    <a:pt x="988923" y="196557"/>
                  </a:lnTo>
                  <a:lnTo>
                    <a:pt x="994714" y="199097"/>
                  </a:lnTo>
                  <a:lnTo>
                    <a:pt x="1001801" y="196557"/>
                  </a:lnTo>
                  <a:lnTo>
                    <a:pt x="1008659" y="194017"/>
                  </a:lnTo>
                  <a:lnTo>
                    <a:pt x="1013345" y="194017"/>
                  </a:lnTo>
                  <a:lnTo>
                    <a:pt x="1013891" y="199097"/>
                  </a:lnTo>
                  <a:lnTo>
                    <a:pt x="1000531" y="205447"/>
                  </a:lnTo>
                  <a:lnTo>
                    <a:pt x="1005547" y="207987"/>
                  </a:lnTo>
                  <a:lnTo>
                    <a:pt x="1011923" y="206717"/>
                  </a:lnTo>
                  <a:lnTo>
                    <a:pt x="1017104" y="205447"/>
                  </a:lnTo>
                  <a:lnTo>
                    <a:pt x="1018527" y="211797"/>
                  </a:lnTo>
                  <a:lnTo>
                    <a:pt x="1012723" y="213067"/>
                  </a:lnTo>
                  <a:lnTo>
                    <a:pt x="1010399" y="207987"/>
                  </a:lnTo>
                  <a:lnTo>
                    <a:pt x="1009815" y="210527"/>
                  </a:lnTo>
                  <a:lnTo>
                    <a:pt x="1009116" y="215607"/>
                  </a:lnTo>
                  <a:lnTo>
                    <a:pt x="1012863" y="215607"/>
                  </a:lnTo>
                  <a:lnTo>
                    <a:pt x="1018146" y="213067"/>
                  </a:lnTo>
                  <a:lnTo>
                    <a:pt x="1022019" y="213067"/>
                  </a:lnTo>
                  <a:lnTo>
                    <a:pt x="1012139" y="221957"/>
                  </a:lnTo>
                  <a:lnTo>
                    <a:pt x="1018908" y="225767"/>
                  </a:lnTo>
                  <a:lnTo>
                    <a:pt x="1027099" y="229577"/>
                  </a:lnTo>
                  <a:lnTo>
                    <a:pt x="1035507" y="233387"/>
                  </a:lnTo>
                  <a:lnTo>
                    <a:pt x="1042924" y="238467"/>
                  </a:lnTo>
                  <a:lnTo>
                    <a:pt x="1039444" y="239737"/>
                  </a:lnTo>
                  <a:lnTo>
                    <a:pt x="1035380" y="241007"/>
                  </a:lnTo>
                  <a:lnTo>
                    <a:pt x="1033627" y="246087"/>
                  </a:lnTo>
                  <a:lnTo>
                    <a:pt x="1042390" y="252437"/>
                  </a:lnTo>
                  <a:lnTo>
                    <a:pt x="1048372" y="262597"/>
                  </a:lnTo>
                  <a:lnTo>
                    <a:pt x="1052499" y="274027"/>
                  </a:lnTo>
                  <a:lnTo>
                    <a:pt x="1055700" y="285457"/>
                  </a:lnTo>
                  <a:lnTo>
                    <a:pt x="1067320" y="282917"/>
                  </a:lnTo>
                  <a:lnTo>
                    <a:pt x="1067904" y="284187"/>
                  </a:lnTo>
                  <a:lnTo>
                    <a:pt x="1073124" y="282917"/>
                  </a:lnTo>
                  <a:lnTo>
                    <a:pt x="1076032" y="284187"/>
                  </a:lnTo>
                  <a:lnTo>
                    <a:pt x="1071384" y="290537"/>
                  </a:lnTo>
                  <a:lnTo>
                    <a:pt x="1067320" y="290537"/>
                  </a:lnTo>
                  <a:lnTo>
                    <a:pt x="1078115" y="291807"/>
                  </a:lnTo>
                  <a:lnTo>
                    <a:pt x="1088809" y="295617"/>
                  </a:lnTo>
                  <a:lnTo>
                    <a:pt x="1096886" y="301967"/>
                  </a:lnTo>
                  <a:lnTo>
                    <a:pt x="1099845" y="312127"/>
                  </a:lnTo>
                  <a:lnTo>
                    <a:pt x="1096365" y="312127"/>
                  </a:lnTo>
                  <a:lnTo>
                    <a:pt x="1101013" y="314667"/>
                  </a:lnTo>
                  <a:lnTo>
                    <a:pt x="1108265" y="312127"/>
                  </a:lnTo>
                  <a:lnTo>
                    <a:pt x="1114653" y="310857"/>
                  </a:lnTo>
                  <a:lnTo>
                    <a:pt x="1116685" y="314667"/>
                  </a:lnTo>
                  <a:lnTo>
                    <a:pt x="1114361" y="314667"/>
                  </a:lnTo>
                  <a:lnTo>
                    <a:pt x="1118336" y="319747"/>
                  </a:lnTo>
                  <a:lnTo>
                    <a:pt x="1123073" y="324827"/>
                  </a:lnTo>
                  <a:lnTo>
                    <a:pt x="1133538" y="332447"/>
                  </a:lnTo>
                  <a:lnTo>
                    <a:pt x="1138059" y="337527"/>
                  </a:lnTo>
                  <a:lnTo>
                    <a:pt x="1141806" y="342607"/>
                  </a:lnTo>
                  <a:lnTo>
                    <a:pt x="1144473" y="347687"/>
                  </a:lnTo>
                  <a:lnTo>
                    <a:pt x="1145730" y="355307"/>
                  </a:lnTo>
                  <a:lnTo>
                    <a:pt x="1151534" y="350227"/>
                  </a:lnTo>
                  <a:lnTo>
                    <a:pt x="1153858" y="354037"/>
                  </a:lnTo>
                  <a:lnTo>
                    <a:pt x="1156766" y="357847"/>
                  </a:lnTo>
                  <a:lnTo>
                    <a:pt x="1159675" y="360387"/>
                  </a:lnTo>
                  <a:lnTo>
                    <a:pt x="1163154" y="362927"/>
                  </a:lnTo>
                  <a:lnTo>
                    <a:pt x="1169543" y="354037"/>
                  </a:lnTo>
                  <a:lnTo>
                    <a:pt x="1170711" y="361657"/>
                  </a:lnTo>
                  <a:lnTo>
                    <a:pt x="1170127" y="365467"/>
                  </a:lnTo>
                  <a:lnTo>
                    <a:pt x="1170127" y="373087"/>
                  </a:lnTo>
                  <a:lnTo>
                    <a:pt x="1171282" y="378167"/>
                  </a:lnTo>
                  <a:lnTo>
                    <a:pt x="1175931" y="384517"/>
                  </a:lnTo>
                  <a:lnTo>
                    <a:pt x="1178839" y="387057"/>
                  </a:lnTo>
                  <a:lnTo>
                    <a:pt x="1188135" y="375627"/>
                  </a:lnTo>
                  <a:lnTo>
                    <a:pt x="1193355" y="375627"/>
                  </a:lnTo>
                  <a:lnTo>
                    <a:pt x="1188135" y="385787"/>
                  </a:lnTo>
                  <a:lnTo>
                    <a:pt x="1188466" y="385686"/>
                  </a:lnTo>
                  <a:lnTo>
                    <a:pt x="1187551" y="386372"/>
                  </a:lnTo>
                  <a:lnTo>
                    <a:pt x="1188707" y="386943"/>
                  </a:lnTo>
                  <a:lnTo>
                    <a:pt x="1189507" y="385368"/>
                  </a:lnTo>
                  <a:lnTo>
                    <a:pt x="1192199" y="384517"/>
                  </a:lnTo>
                  <a:lnTo>
                    <a:pt x="1195679" y="380707"/>
                  </a:lnTo>
                  <a:lnTo>
                    <a:pt x="1199743" y="379437"/>
                  </a:lnTo>
                  <a:lnTo>
                    <a:pt x="1196263" y="393407"/>
                  </a:lnTo>
                  <a:lnTo>
                    <a:pt x="1201496" y="392137"/>
                  </a:lnTo>
                  <a:lnTo>
                    <a:pt x="1200327" y="390867"/>
                  </a:lnTo>
                  <a:lnTo>
                    <a:pt x="1200327" y="385787"/>
                  </a:lnTo>
                  <a:lnTo>
                    <a:pt x="1202067" y="383247"/>
                  </a:lnTo>
                  <a:lnTo>
                    <a:pt x="1207376" y="384517"/>
                  </a:lnTo>
                  <a:lnTo>
                    <a:pt x="1210932" y="390867"/>
                  </a:lnTo>
                  <a:lnTo>
                    <a:pt x="1212291" y="396303"/>
                  </a:lnTo>
                  <a:lnTo>
                    <a:pt x="1212405" y="398487"/>
                  </a:lnTo>
                  <a:lnTo>
                    <a:pt x="1211948" y="403567"/>
                  </a:lnTo>
                  <a:lnTo>
                    <a:pt x="1218285" y="402297"/>
                  </a:lnTo>
                  <a:lnTo>
                    <a:pt x="1225257" y="401027"/>
                  </a:lnTo>
                  <a:lnTo>
                    <a:pt x="1231646" y="399757"/>
                  </a:lnTo>
                  <a:lnTo>
                    <a:pt x="1229906" y="403567"/>
                  </a:lnTo>
                  <a:lnTo>
                    <a:pt x="1228153" y="404837"/>
                  </a:lnTo>
                  <a:lnTo>
                    <a:pt x="1225842" y="406107"/>
                  </a:lnTo>
                  <a:lnTo>
                    <a:pt x="1228788" y="406107"/>
                  </a:lnTo>
                  <a:lnTo>
                    <a:pt x="1228153" y="409917"/>
                  </a:lnTo>
                  <a:lnTo>
                    <a:pt x="1227963" y="413727"/>
                  </a:lnTo>
                  <a:lnTo>
                    <a:pt x="1232230" y="412457"/>
                  </a:lnTo>
                  <a:lnTo>
                    <a:pt x="1232230" y="408647"/>
                  </a:lnTo>
                  <a:lnTo>
                    <a:pt x="1235125" y="406107"/>
                  </a:lnTo>
                  <a:lnTo>
                    <a:pt x="1236294" y="403567"/>
                  </a:lnTo>
                  <a:lnTo>
                    <a:pt x="1238034" y="411187"/>
                  </a:lnTo>
                  <a:lnTo>
                    <a:pt x="1247330" y="414997"/>
                  </a:lnTo>
                  <a:lnTo>
                    <a:pt x="1254874" y="413727"/>
                  </a:lnTo>
                  <a:lnTo>
                    <a:pt x="1251394" y="421347"/>
                  </a:lnTo>
                  <a:lnTo>
                    <a:pt x="1257782" y="423887"/>
                  </a:lnTo>
                  <a:lnTo>
                    <a:pt x="1264754" y="425157"/>
                  </a:lnTo>
                  <a:lnTo>
                    <a:pt x="1279855" y="426427"/>
                  </a:lnTo>
                  <a:lnTo>
                    <a:pt x="1287399" y="425157"/>
                  </a:lnTo>
                  <a:lnTo>
                    <a:pt x="1294371" y="426427"/>
                  </a:lnTo>
                  <a:lnTo>
                    <a:pt x="1293215" y="425157"/>
                  </a:lnTo>
                  <a:lnTo>
                    <a:pt x="1289723" y="421347"/>
                  </a:lnTo>
                  <a:lnTo>
                    <a:pt x="1291463" y="413727"/>
                  </a:lnTo>
                  <a:lnTo>
                    <a:pt x="1292631" y="408647"/>
                  </a:lnTo>
                  <a:lnTo>
                    <a:pt x="1296695" y="407377"/>
                  </a:lnTo>
                  <a:lnTo>
                    <a:pt x="1296695" y="410159"/>
                  </a:lnTo>
                  <a:lnTo>
                    <a:pt x="1298689" y="407377"/>
                  </a:lnTo>
                  <a:lnTo>
                    <a:pt x="1299603" y="406107"/>
                  </a:lnTo>
                  <a:lnTo>
                    <a:pt x="1304823" y="407377"/>
                  </a:lnTo>
                  <a:lnTo>
                    <a:pt x="1301927" y="420077"/>
                  </a:lnTo>
                  <a:lnTo>
                    <a:pt x="1297863" y="423887"/>
                  </a:lnTo>
                  <a:lnTo>
                    <a:pt x="1304823" y="420077"/>
                  </a:lnTo>
                  <a:lnTo>
                    <a:pt x="1304823" y="423887"/>
                  </a:lnTo>
                  <a:lnTo>
                    <a:pt x="1303083" y="426427"/>
                  </a:lnTo>
                  <a:lnTo>
                    <a:pt x="1302499" y="430237"/>
                  </a:lnTo>
                  <a:lnTo>
                    <a:pt x="1304251" y="426427"/>
                  </a:lnTo>
                  <a:lnTo>
                    <a:pt x="1312989" y="435343"/>
                  </a:lnTo>
                  <a:lnTo>
                    <a:pt x="1315758" y="437362"/>
                  </a:lnTo>
                  <a:lnTo>
                    <a:pt x="1316583" y="437362"/>
                  </a:lnTo>
                  <a:lnTo>
                    <a:pt x="1639087" y="437362"/>
                  </a:lnTo>
                  <a:lnTo>
                    <a:pt x="1642821" y="435317"/>
                  </a:lnTo>
                  <a:lnTo>
                    <a:pt x="1646301" y="440397"/>
                  </a:lnTo>
                  <a:lnTo>
                    <a:pt x="1642821" y="442937"/>
                  </a:lnTo>
                  <a:lnTo>
                    <a:pt x="1649933" y="442937"/>
                  </a:lnTo>
                  <a:lnTo>
                    <a:pt x="1648193" y="439127"/>
                  </a:lnTo>
                  <a:lnTo>
                    <a:pt x="1644484" y="435317"/>
                  </a:lnTo>
                  <a:lnTo>
                    <a:pt x="1643392" y="431507"/>
                  </a:lnTo>
                  <a:lnTo>
                    <a:pt x="1654429" y="437857"/>
                  </a:lnTo>
                  <a:lnTo>
                    <a:pt x="1655013" y="435343"/>
                  </a:lnTo>
                  <a:lnTo>
                    <a:pt x="1655927" y="431507"/>
                  </a:lnTo>
                  <a:lnTo>
                    <a:pt x="1656232" y="430237"/>
                  </a:lnTo>
                  <a:lnTo>
                    <a:pt x="1657731" y="414997"/>
                  </a:lnTo>
                  <a:lnTo>
                    <a:pt x="1657858" y="413727"/>
                  </a:lnTo>
                  <a:lnTo>
                    <a:pt x="1659356" y="407377"/>
                  </a:lnTo>
                  <a:lnTo>
                    <a:pt x="1659661" y="406107"/>
                  </a:lnTo>
                  <a:lnTo>
                    <a:pt x="1662557" y="408647"/>
                  </a:lnTo>
                  <a:lnTo>
                    <a:pt x="1664881" y="412457"/>
                  </a:lnTo>
                  <a:lnTo>
                    <a:pt x="1669529" y="412457"/>
                  </a:lnTo>
                  <a:lnTo>
                    <a:pt x="1670113" y="411187"/>
                  </a:lnTo>
                  <a:lnTo>
                    <a:pt x="1670113" y="407377"/>
                  </a:lnTo>
                  <a:lnTo>
                    <a:pt x="1670697" y="407377"/>
                  </a:lnTo>
                  <a:lnTo>
                    <a:pt x="1671269" y="406107"/>
                  </a:lnTo>
                  <a:lnTo>
                    <a:pt x="1677670" y="406107"/>
                  </a:lnTo>
                  <a:lnTo>
                    <a:pt x="1679409" y="408647"/>
                  </a:lnTo>
                  <a:lnTo>
                    <a:pt x="1680565" y="408647"/>
                  </a:lnTo>
                  <a:lnTo>
                    <a:pt x="1681149" y="409917"/>
                  </a:lnTo>
                  <a:lnTo>
                    <a:pt x="1681149" y="2247"/>
                  </a:lnTo>
                  <a:lnTo>
                    <a:pt x="1659661" y="2247"/>
                  </a:lnTo>
                  <a:lnTo>
                    <a:pt x="1659661" y="398487"/>
                  </a:lnTo>
                  <a:lnTo>
                    <a:pt x="1658493" y="399757"/>
                  </a:lnTo>
                  <a:lnTo>
                    <a:pt x="1657921" y="399757"/>
                  </a:lnTo>
                  <a:lnTo>
                    <a:pt x="1655597" y="398754"/>
                  </a:lnTo>
                  <a:lnTo>
                    <a:pt x="1655597" y="406107"/>
                  </a:lnTo>
                  <a:lnTo>
                    <a:pt x="1655597" y="407377"/>
                  </a:lnTo>
                  <a:lnTo>
                    <a:pt x="1655013" y="407377"/>
                  </a:lnTo>
                  <a:lnTo>
                    <a:pt x="1655013" y="406107"/>
                  </a:lnTo>
                  <a:lnTo>
                    <a:pt x="1655597" y="406107"/>
                  </a:lnTo>
                  <a:lnTo>
                    <a:pt x="1655597" y="398754"/>
                  </a:lnTo>
                  <a:lnTo>
                    <a:pt x="1655013" y="398487"/>
                  </a:lnTo>
                  <a:lnTo>
                    <a:pt x="1653565" y="397217"/>
                  </a:lnTo>
                  <a:lnTo>
                    <a:pt x="1652104" y="395947"/>
                  </a:lnTo>
                  <a:lnTo>
                    <a:pt x="1652689" y="394677"/>
                  </a:lnTo>
                  <a:lnTo>
                    <a:pt x="1654429" y="397217"/>
                  </a:lnTo>
                  <a:lnTo>
                    <a:pt x="1656753" y="397217"/>
                  </a:lnTo>
                  <a:lnTo>
                    <a:pt x="1659661" y="398487"/>
                  </a:lnTo>
                  <a:lnTo>
                    <a:pt x="1659661" y="2247"/>
                  </a:lnTo>
                  <a:lnTo>
                    <a:pt x="1657921" y="2247"/>
                  </a:lnTo>
                  <a:lnTo>
                    <a:pt x="1657921" y="260057"/>
                  </a:lnTo>
                  <a:lnTo>
                    <a:pt x="1656168" y="258787"/>
                  </a:lnTo>
                  <a:lnTo>
                    <a:pt x="1655597" y="257517"/>
                  </a:lnTo>
                  <a:lnTo>
                    <a:pt x="1657921" y="260057"/>
                  </a:lnTo>
                  <a:lnTo>
                    <a:pt x="1657921" y="2247"/>
                  </a:lnTo>
                  <a:lnTo>
                    <a:pt x="1636420" y="2247"/>
                  </a:lnTo>
                  <a:lnTo>
                    <a:pt x="1636420" y="44157"/>
                  </a:lnTo>
                  <a:lnTo>
                    <a:pt x="1631226" y="42887"/>
                  </a:lnTo>
                  <a:lnTo>
                    <a:pt x="1627708" y="42037"/>
                  </a:lnTo>
                  <a:lnTo>
                    <a:pt x="1627708" y="93687"/>
                  </a:lnTo>
                  <a:lnTo>
                    <a:pt x="1627708" y="205447"/>
                  </a:lnTo>
                  <a:lnTo>
                    <a:pt x="1627708" y="209257"/>
                  </a:lnTo>
                  <a:lnTo>
                    <a:pt x="1625968" y="209257"/>
                  </a:lnTo>
                  <a:lnTo>
                    <a:pt x="1625968" y="361657"/>
                  </a:lnTo>
                  <a:lnTo>
                    <a:pt x="1617840" y="360387"/>
                  </a:lnTo>
                  <a:lnTo>
                    <a:pt x="1617840" y="354037"/>
                  </a:lnTo>
                  <a:lnTo>
                    <a:pt x="1625968" y="361657"/>
                  </a:lnTo>
                  <a:lnTo>
                    <a:pt x="1625968" y="209257"/>
                  </a:lnTo>
                  <a:lnTo>
                    <a:pt x="1623060" y="209257"/>
                  </a:lnTo>
                  <a:lnTo>
                    <a:pt x="1622704" y="205447"/>
                  </a:lnTo>
                  <a:lnTo>
                    <a:pt x="1624850" y="204177"/>
                  </a:lnTo>
                  <a:lnTo>
                    <a:pt x="1627708" y="205447"/>
                  </a:lnTo>
                  <a:lnTo>
                    <a:pt x="1627708" y="93687"/>
                  </a:lnTo>
                  <a:lnTo>
                    <a:pt x="1623644" y="96227"/>
                  </a:lnTo>
                  <a:lnTo>
                    <a:pt x="1623072" y="94957"/>
                  </a:lnTo>
                  <a:lnTo>
                    <a:pt x="1622488" y="97497"/>
                  </a:lnTo>
                  <a:lnTo>
                    <a:pt x="1620748" y="97497"/>
                  </a:lnTo>
                  <a:lnTo>
                    <a:pt x="1620748" y="105117"/>
                  </a:lnTo>
                  <a:lnTo>
                    <a:pt x="1619580" y="105117"/>
                  </a:lnTo>
                  <a:lnTo>
                    <a:pt x="1619580" y="248627"/>
                  </a:lnTo>
                  <a:lnTo>
                    <a:pt x="1618996" y="253707"/>
                  </a:lnTo>
                  <a:lnTo>
                    <a:pt x="1609712" y="252437"/>
                  </a:lnTo>
                  <a:lnTo>
                    <a:pt x="1611452" y="246087"/>
                  </a:lnTo>
                  <a:lnTo>
                    <a:pt x="1615516" y="244817"/>
                  </a:lnTo>
                  <a:lnTo>
                    <a:pt x="1616684" y="247357"/>
                  </a:lnTo>
                  <a:lnTo>
                    <a:pt x="1619580" y="248627"/>
                  </a:lnTo>
                  <a:lnTo>
                    <a:pt x="1619580" y="105117"/>
                  </a:lnTo>
                  <a:lnTo>
                    <a:pt x="1615516" y="105117"/>
                  </a:lnTo>
                  <a:lnTo>
                    <a:pt x="1613776" y="103847"/>
                  </a:lnTo>
                  <a:lnTo>
                    <a:pt x="1614932" y="102577"/>
                  </a:lnTo>
                  <a:lnTo>
                    <a:pt x="1615516" y="101307"/>
                  </a:lnTo>
                  <a:lnTo>
                    <a:pt x="1616684" y="100037"/>
                  </a:lnTo>
                  <a:lnTo>
                    <a:pt x="1619580" y="102577"/>
                  </a:lnTo>
                  <a:lnTo>
                    <a:pt x="1620748" y="105117"/>
                  </a:lnTo>
                  <a:lnTo>
                    <a:pt x="1620748" y="97497"/>
                  </a:lnTo>
                  <a:lnTo>
                    <a:pt x="1619580" y="97497"/>
                  </a:lnTo>
                  <a:lnTo>
                    <a:pt x="1622488" y="94957"/>
                  </a:lnTo>
                  <a:lnTo>
                    <a:pt x="1612607" y="91554"/>
                  </a:lnTo>
                  <a:lnTo>
                    <a:pt x="1612607" y="112737"/>
                  </a:lnTo>
                  <a:lnTo>
                    <a:pt x="1612036" y="112737"/>
                  </a:lnTo>
                  <a:lnTo>
                    <a:pt x="1610868" y="112102"/>
                  </a:lnTo>
                  <a:lnTo>
                    <a:pt x="1610868" y="117817"/>
                  </a:lnTo>
                  <a:lnTo>
                    <a:pt x="1609712" y="117817"/>
                  </a:lnTo>
                  <a:lnTo>
                    <a:pt x="1609712" y="116547"/>
                  </a:lnTo>
                  <a:lnTo>
                    <a:pt x="1610868" y="117817"/>
                  </a:lnTo>
                  <a:lnTo>
                    <a:pt x="1610868" y="112102"/>
                  </a:lnTo>
                  <a:lnTo>
                    <a:pt x="1610283" y="111785"/>
                  </a:lnTo>
                  <a:lnTo>
                    <a:pt x="1610283" y="114007"/>
                  </a:lnTo>
                  <a:lnTo>
                    <a:pt x="1609712" y="114007"/>
                  </a:lnTo>
                  <a:lnTo>
                    <a:pt x="1609712" y="112737"/>
                  </a:lnTo>
                  <a:lnTo>
                    <a:pt x="1610283" y="114007"/>
                  </a:lnTo>
                  <a:lnTo>
                    <a:pt x="1610283" y="111785"/>
                  </a:lnTo>
                  <a:lnTo>
                    <a:pt x="1609712" y="111467"/>
                  </a:lnTo>
                  <a:lnTo>
                    <a:pt x="1610283" y="111467"/>
                  </a:lnTo>
                  <a:lnTo>
                    <a:pt x="1612607" y="112737"/>
                  </a:lnTo>
                  <a:lnTo>
                    <a:pt x="1612607" y="91554"/>
                  </a:lnTo>
                  <a:lnTo>
                    <a:pt x="1611452" y="91147"/>
                  </a:lnTo>
                  <a:lnTo>
                    <a:pt x="1614932" y="91147"/>
                  </a:lnTo>
                  <a:lnTo>
                    <a:pt x="1620748" y="93687"/>
                  </a:lnTo>
                  <a:lnTo>
                    <a:pt x="1627708" y="93687"/>
                  </a:lnTo>
                  <a:lnTo>
                    <a:pt x="1627708" y="42037"/>
                  </a:lnTo>
                  <a:lnTo>
                    <a:pt x="1626031" y="41617"/>
                  </a:lnTo>
                  <a:lnTo>
                    <a:pt x="1621688" y="41617"/>
                  </a:lnTo>
                  <a:lnTo>
                    <a:pt x="1617433" y="42684"/>
                  </a:lnTo>
                  <a:lnTo>
                    <a:pt x="1617433" y="70827"/>
                  </a:lnTo>
                  <a:lnTo>
                    <a:pt x="1614932" y="74637"/>
                  </a:lnTo>
                  <a:lnTo>
                    <a:pt x="1613192" y="73926"/>
                  </a:lnTo>
                  <a:lnTo>
                    <a:pt x="1613192" y="89877"/>
                  </a:lnTo>
                  <a:lnTo>
                    <a:pt x="1610283" y="89877"/>
                  </a:lnTo>
                  <a:lnTo>
                    <a:pt x="1609128" y="88607"/>
                  </a:lnTo>
                  <a:lnTo>
                    <a:pt x="1612607" y="88607"/>
                  </a:lnTo>
                  <a:lnTo>
                    <a:pt x="1613192" y="89877"/>
                  </a:lnTo>
                  <a:lnTo>
                    <a:pt x="1613192" y="73926"/>
                  </a:lnTo>
                  <a:lnTo>
                    <a:pt x="1611833" y="73367"/>
                  </a:lnTo>
                  <a:lnTo>
                    <a:pt x="1605648" y="70827"/>
                  </a:lnTo>
                  <a:lnTo>
                    <a:pt x="1605521" y="72186"/>
                  </a:lnTo>
                  <a:lnTo>
                    <a:pt x="1605064" y="72529"/>
                  </a:lnTo>
                  <a:lnTo>
                    <a:pt x="1605064" y="126707"/>
                  </a:lnTo>
                  <a:lnTo>
                    <a:pt x="1603895" y="129247"/>
                  </a:lnTo>
                  <a:lnTo>
                    <a:pt x="1601571" y="125437"/>
                  </a:lnTo>
                  <a:lnTo>
                    <a:pt x="1601000" y="124612"/>
                  </a:lnTo>
                  <a:lnTo>
                    <a:pt x="1601000" y="152107"/>
                  </a:lnTo>
                  <a:lnTo>
                    <a:pt x="1594612" y="152107"/>
                  </a:lnTo>
                  <a:lnTo>
                    <a:pt x="1592287" y="153377"/>
                  </a:lnTo>
                  <a:lnTo>
                    <a:pt x="1591119" y="152107"/>
                  </a:lnTo>
                  <a:lnTo>
                    <a:pt x="1591119" y="150837"/>
                  </a:lnTo>
                  <a:lnTo>
                    <a:pt x="1594027" y="150837"/>
                  </a:lnTo>
                  <a:lnTo>
                    <a:pt x="1601000" y="152107"/>
                  </a:lnTo>
                  <a:lnTo>
                    <a:pt x="1601000" y="124612"/>
                  </a:lnTo>
                  <a:lnTo>
                    <a:pt x="1599831" y="122897"/>
                  </a:lnTo>
                  <a:lnTo>
                    <a:pt x="1599539" y="121627"/>
                  </a:lnTo>
                  <a:lnTo>
                    <a:pt x="1599247" y="120357"/>
                  </a:lnTo>
                  <a:lnTo>
                    <a:pt x="1602155" y="120357"/>
                  </a:lnTo>
                  <a:lnTo>
                    <a:pt x="1603197" y="121500"/>
                  </a:lnTo>
                  <a:lnTo>
                    <a:pt x="1603324" y="124167"/>
                  </a:lnTo>
                  <a:lnTo>
                    <a:pt x="1605064" y="126707"/>
                  </a:lnTo>
                  <a:lnTo>
                    <a:pt x="1605064" y="72529"/>
                  </a:lnTo>
                  <a:lnTo>
                    <a:pt x="1603895" y="73367"/>
                  </a:lnTo>
                  <a:lnTo>
                    <a:pt x="1603603" y="72097"/>
                  </a:lnTo>
                  <a:lnTo>
                    <a:pt x="1603324" y="70827"/>
                  </a:lnTo>
                  <a:lnTo>
                    <a:pt x="1604479" y="67017"/>
                  </a:lnTo>
                  <a:lnTo>
                    <a:pt x="1609128" y="64477"/>
                  </a:lnTo>
                  <a:lnTo>
                    <a:pt x="1612607" y="65747"/>
                  </a:lnTo>
                  <a:lnTo>
                    <a:pt x="1611528" y="63207"/>
                  </a:lnTo>
                  <a:lnTo>
                    <a:pt x="1604772" y="61937"/>
                  </a:lnTo>
                  <a:lnTo>
                    <a:pt x="1601825" y="60667"/>
                  </a:lnTo>
                  <a:lnTo>
                    <a:pt x="1598891" y="59397"/>
                  </a:lnTo>
                  <a:lnTo>
                    <a:pt x="1600415" y="56857"/>
                  </a:lnTo>
                  <a:lnTo>
                    <a:pt x="1602155" y="56857"/>
                  </a:lnTo>
                  <a:lnTo>
                    <a:pt x="1603895" y="54317"/>
                  </a:lnTo>
                  <a:lnTo>
                    <a:pt x="1603819" y="50152"/>
                  </a:lnTo>
                  <a:lnTo>
                    <a:pt x="1603324" y="47967"/>
                  </a:lnTo>
                  <a:lnTo>
                    <a:pt x="1608797" y="50152"/>
                  </a:lnTo>
                  <a:lnTo>
                    <a:pt x="1607959" y="49237"/>
                  </a:lnTo>
                  <a:lnTo>
                    <a:pt x="1603895" y="47967"/>
                  </a:lnTo>
                  <a:lnTo>
                    <a:pt x="1603895" y="42887"/>
                  </a:lnTo>
                  <a:lnTo>
                    <a:pt x="1607388" y="46697"/>
                  </a:lnTo>
                  <a:lnTo>
                    <a:pt x="1613776" y="47967"/>
                  </a:lnTo>
                  <a:lnTo>
                    <a:pt x="1612607" y="50507"/>
                  </a:lnTo>
                  <a:lnTo>
                    <a:pt x="1609712" y="50507"/>
                  </a:lnTo>
                  <a:lnTo>
                    <a:pt x="1616100" y="55587"/>
                  </a:lnTo>
                  <a:lnTo>
                    <a:pt x="1612036" y="56857"/>
                  </a:lnTo>
                  <a:lnTo>
                    <a:pt x="1607985" y="56857"/>
                  </a:lnTo>
                  <a:lnTo>
                    <a:pt x="1609788" y="60667"/>
                  </a:lnTo>
                  <a:lnTo>
                    <a:pt x="1614424" y="65747"/>
                  </a:lnTo>
                  <a:lnTo>
                    <a:pt x="1617433" y="70827"/>
                  </a:lnTo>
                  <a:lnTo>
                    <a:pt x="1617433" y="42684"/>
                  </a:lnTo>
                  <a:lnTo>
                    <a:pt x="1616583" y="42887"/>
                  </a:lnTo>
                  <a:lnTo>
                    <a:pt x="1612607" y="41706"/>
                  </a:lnTo>
                  <a:lnTo>
                    <a:pt x="1612607" y="44157"/>
                  </a:lnTo>
                  <a:lnTo>
                    <a:pt x="1608543" y="44157"/>
                  </a:lnTo>
                  <a:lnTo>
                    <a:pt x="1606219" y="42887"/>
                  </a:lnTo>
                  <a:lnTo>
                    <a:pt x="1603895" y="41617"/>
                  </a:lnTo>
                  <a:lnTo>
                    <a:pt x="1603895" y="40347"/>
                  </a:lnTo>
                  <a:lnTo>
                    <a:pt x="1605648" y="41617"/>
                  </a:lnTo>
                  <a:lnTo>
                    <a:pt x="1608543" y="42887"/>
                  </a:lnTo>
                  <a:lnTo>
                    <a:pt x="1612607" y="44157"/>
                  </a:lnTo>
                  <a:lnTo>
                    <a:pt x="1612607" y="41706"/>
                  </a:lnTo>
                  <a:lnTo>
                    <a:pt x="1608124" y="40347"/>
                  </a:lnTo>
                  <a:lnTo>
                    <a:pt x="1603895" y="39077"/>
                  </a:lnTo>
                  <a:lnTo>
                    <a:pt x="1605648" y="35267"/>
                  </a:lnTo>
                  <a:lnTo>
                    <a:pt x="1607959" y="32727"/>
                  </a:lnTo>
                  <a:lnTo>
                    <a:pt x="1608543" y="32727"/>
                  </a:lnTo>
                  <a:lnTo>
                    <a:pt x="1609712" y="33997"/>
                  </a:lnTo>
                  <a:lnTo>
                    <a:pt x="1610868" y="33997"/>
                  </a:lnTo>
                  <a:lnTo>
                    <a:pt x="1610004" y="32727"/>
                  </a:lnTo>
                  <a:lnTo>
                    <a:pt x="1609128" y="31457"/>
                  </a:lnTo>
                  <a:lnTo>
                    <a:pt x="1617472" y="33997"/>
                  </a:lnTo>
                  <a:lnTo>
                    <a:pt x="1624952" y="37807"/>
                  </a:lnTo>
                  <a:lnTo>
                    <a:pt x="1631340" y="41617"/>
                  </a:lnTo>
                  <a:lnTo>
                    <a:pt x="1636420" y="44157"/>
                  </a:lnTo>
                  <a:lnTo>
                    <a:pt x="1636420" y="2247"/>
                  </a:lnTo>
                  <a:lnTo>
                    <a:pt x="1620393" y="2247"/>
                  </a:lnTo>
                  <a:lnTo>
                    <a:pt x="1620748" y="3517"/>
                  </a:lnTo>
                  <a:lnTo>
                    <a:pt x="1618424" y="3517"/>
                  </a:lnTo>
                  <a:lnTo>
                    <a:pt x="1618424" y="9867"/>
                  </a:lnTo>
                  <a:lnTo>
                    <a:pt x="1618424" y="12407"/>
                  </a:lnTo>
                  <a:lnTo>
                    <a:pt x="1616684" y="13677"/>
                  </a:lnTo>
                  <a:lnTo>
                    <a:pt x="1615516" y="14947"/>
                  </a:lnTo>
                  <a:lnTo>
                    <a:pt x="1612036" y="13677"/>
                  </a:lnTo>
                  <a:lnTo>
                    <a:pt x="1613776" y="12407"/>
                  </a:lnTo>
                  <a:lnTo>
                    <a:pt x="1616100" y="9867"/>
                  </a:lnTo>
                  <a:lnTo>
                    <a:pt x="1617840" y="8597"/>
                  </a:lnTo>
                  <a:lnTo>
                    <a:pt x="1618424" y="9867"/>
                  </a:lnTo>
                  <a:lnTo>
                    <a:pt x="1618424" y="3517"/>
                  </a:lnTo>
                  <a:lnTo>
                    <a:pt x="1616684" y="3517"/>
                  </a:lnTo>
                  <a:lnTo>
                    <a:pt x="1615478" y="2247"/>
                  </a:lnTo>
                  <a:lnTo>
                    <a:pt x="1613560" y="2247"/>
                  </a:lnTo>
                  <a:lnTo>
                    <a:pt x="1614932" y="3517"/>
                  </a:lnTo>
                  <a:lnTo>
                    <a:pt x="1609128" y="3517"/>
                  </a:lnTo>
                  <a:lnTo>
                    <a:pt x="1609128" y="17487"/>
                  </a:lnTo>
                  <a:lnTo>
                    <a:pt x="1608543" y="18757"/>
                  </a:lnTo>
                  <a:lnTo>
                    <a:pt x="1607959" y="21297"/>
                  </a:lnTo>
                  <a:lnTo>
                    <a:pt x="1606804" y="20027"/>
                  </a:lnTo>
                  <a:lnTo>
                    <a:pt x="1604479" y="18757"/>
                  </a:lnTo>
                  <a:lnTo>
                    <a:pt x="1598091" y="18757"/>
                  </a:lnTo>
                  <a:lnTo>
                    <a:pt x="1602740" y="17487"/>
                  </a:lnTo>
                  <a:lnTo>
                    <a:pt x="1608543" y="14947"/>
                  </a:lnTo>
                  <a:lnTo>
                    <a:pt x="1609128" y="17487"/>
                  </a:lnTo>
                  <a:lnTo>
                    <a:pt x="1609128" y="3517"/>
                  </a:lnTo>
                  <a:lnTo>
                    <a:pt x="1605064" y="3517"/>
                  </a:lnTo>
                  <a:lnTo>
                    <a:pt x="1604848" y="2247"/>
                  </a:lnTo>
                  <a:lnTo>
                    <a:pt x="1596351" y="2247"/>
                  </a:lnTo>
                  <a:lnTo>
                    <a:pt x="1596351" y="111467"/>
                  </a:lnTo>
                  <a:lnTo>
                    <a:pt x="1595767" y="112737"/>
                  </a:lnTo>
                  <a:lnTo>
                    <a:pt x="1595767" y="115277"/>
                  </a:lnTo>
                  <a:lnTo>
                    <a:pt x="1588223" y="115277"/>
                  </a:lnTo>
                  <a:lnTo>
                    <a:pt x="1588795" y="114007"/>
                  </a:lnTo>
                  <a:lnTo>
                    <a:pt x="1591119" y="114007"/>
                  </a:lnTo>
                  <a:lnTo>
                    <a:pt x="1593443" y="112737"/>
                  </a:lnTo>
                  <a:lnTo>
                    <a:pt x="1596351" y="111467"/>
                  </a:lnTo>
                  <a:lnTo>
                    <a:pt x="1596351" y="2247"/>
                  </a:lnTo>
                  <a:lnTo>
                    <a:pt x="1586471" y="2247"/>
                  </a:lnTo>
                  <a:lnTo>
                    <a:pt x="1586471" y="181317"/>
                  </a:lnTo>
                  <a:lnTo>
                    <a:pt x="1585899" y="182587"/>
                  </a:lnTo>
                  <a:lnTo>
                    <a:pt x="1585315" y="181317"/>
                  </a:lnTo>
                  <a:lnTo>
                    <a:pt x="1586471" y="181317"/>
                  </a:lnTo>
                  <a:lnTo>
                    <a:pt x="1586471" y="2247"/>
                  </a:lnTo>
                  <a:lnTo>
                    <a:pt x="1580667" y="2247"/>
                  </a:lnTo>
                  <a:lnTo>
                    <a:pt x="1580667" y="182587"/>
                  </a:lnTo>
                  <a:lnTo>
                    <a:pt x="1580083" y="182587"/>
                  </a:lnTo>
                  <a:lnTo>
                    <a:pt x="1580083" y="228307"/>
                  </a:lnTo>
                  <a:lnTo>
                    <a:pt x="1579511" y="228307"/>
                  </a:lnTo>
                  <a:lnTo>
                    <a:pt x="1578927" y="227037"/>
                  </a:lnTo>
                  <a:lnTo>
                    <a:pt x="1579511" y="227037"/>
                  </a:lnTo>
                  <a:lnTo>
                    <a:pt x="1580083" y="228307"/>
                  </a:lnTo>
                  <a:lnTo>
                    <a:pt x="1580083" y="182587"/>
                  </a:lnTo>
                  <a:lnTo>
                    <a:pt x="1578343" y="182587"/>
                  </a:lnTo>
                  <a:lnTo>
                    <a:pt x="1578343" y="233387"/>
                  </a:lnTo>
                  <a:lnTo>
                    <a:pt x="1573695" y="232117"/>
                  </a:lnTo>
                  <a:lnTo>
                    <a:pt x="1572539" y="230847"/>
                  </a:lnTo>
                  <a:lnTo>
                    <a:pt x="1571371" y="228307"/>
                  </a:lnTo>
                  <a:lnTo>
                    <a:pt x="1573110" y="228307"/>
                  </a:lnTo>
                  <a:lnTo>
                    <a:pt x="1575435" y="229577"/>
                  </a:lnTo>
                  <a:lnTo>
                    <a:pt x="1577759" y="232117"/>
                  </a:lnTo>
                  <a:lnTo>
                    <a:pt x="1578343" y="233387"/>
                  </a:lnTo>
                  <a:lnTo>
                    <a:pt x="1578343" y="182587"/>
                  </a:lnTo>
                  <a:lnTo>
                    <a:pt x="1577187" y="182587"/>
                  </a:lnTo>
                  <a:lnTo>
                    <a:pt x="1576603" y="182270"/>
                  </a:lnTo>
                  <a:lnTo>
                    <a:pt x="1576603" y="182587"/>
                  </a:lnTo>
                  <a:lnTo>
                    <a:pt x="1575435" y="183857"/>
                  </a:lnTo>
                  <a:lnTo>
                    <a:pt x="1574863" y="183857"/>
                  </a:lnTo>
                  <a:lnTo>
                    <a:pt x="1574279" y="185127"/>
                  </a:lnTo>
                  <a:lnTo>
                    <a:pt x="1571371" y="185127"/>
                  </a:lnTo>
                  <a:lnTo>
                    <a:pt x="1571955" y="182587"/>
                  </a:lnTo>
                  <a:lnTo>
                    <a:pt x="1563827" y="178777"/>
                  </a:lnTo>
                  <a:lnTo>
                    <a:pt x="1573110" y="180047"/>
                  </a:lnTo>
                  <a:lnTo>
                    <a:pt x="1572539" y="181317"/>
                  </a:lnTo>
                  <a:lnTo>
                    <a:pt x="1574863" y="182587"/>
                  </a:lnTo>
                  <a:lnTo>
                    <a:pt x="1576603" y="182587"/>
                  </a:lnTo>
                  <a:lnTo>
                    <a:pt x="1576603" y="182270"/>
                  </a:lnTo>
                  <a:lnTo>
                    <a:pt x="1574863" y="181317"/>
                  </a:lnTo>
                  <a:lnTo>
                    <a:pt x="1579511" y="181317"/>
                  </a:lnTo>
                  <a:lnTo>
                    <a:pt x="1580667" y="182587"/>
                  </a:lnTo>
                  <a:lnTo>
                    <a:pt x="1580667" y="2247"/>
                  </a:lnTo>
                  <a:lnTo>
                    <a:pt x="1559179" y="2247"/>
                  </a:lnTo>
                  <a:lnTo>
                    <a:pt x="1559179" y="204177"/>
                  </a:lnTo>
                  <a:lnTo>
                    <a:pt x="1555686" y="202907"/>
                  </a:lnTo>
                  <a:lnTo>
                    <a:pt x="1552206" y="204177"/>
                  </a:lnTo>
                  <a:lnTo>
                    <a:pt x="1554530" y="199097"/>
                  </a:lnTo>
                  <a:lnTo>
                    <a:pt x="1558594" y="199097"/>
                  </a:lnTo>
                  <a:lnTo>
                    <a:pt x="1559179" y="204177"/>
                  </a:lnTo>
                  <a:lnTo>
                    <a:pt x="1559179" y="2247"/>
                  </a:lnTo>
                  <a:lnTo>
                    <a:pt x="1532458" y="2247"/>
                  </a:lnTo>
                  <a:lnTo>
                    <a:pt x="1532458" y="404837"/>
                  </a:lnTo>
                  <a:lnTo>
                    <a:pt x="1523746" y="403567"/>
                  </a:lnTo>
                  <a:lnTo>
                    <a:pt x="1524101" y="399757"/>
                  </a:lnTo>
                  <a:lnTo>
                    <a:pt x="1524330" y="397217"/>
                  </a:lnTo>
                  <a:lnTo>
                    <a:pt x="1532458" y="404837"/>
                  </a:lnTo>
                  <a:lnTo>
                    <a:pt x="1532458" y="2247"/>
                  </a:lnTo>
                  <a:lnTo>
                    <a:pt x="1510969" y="2247"/>
                  </a:lnTo>
                  <a:lnTo>
                    <a:pt x="1510969" y="309587"/>
                  </a:lnTo>
                  <a:lnTo>
                    <a:pt x="1509814" y="315937"/>
                  </a:lnTo>
                  <a:lnTo>
                    <a:pt x="1505165" y="318477"/>
                  </a:lnTo>
                  <a:lnTo>
                    <a:pt x="1509229" y="326097"/>
                  </a:lnTo>
                  <a:lnTo>
                    <a:pt x="1501025" y="326097"/>
                  </a:lnTo>
                  <a:lnTo>
                    <a:pt x="1494193" y="323557"/>
                  </a:lnTo>
                  <a:lnTo>
                    <a:pt x="1489214" y="317207"/>
                  </a:lnTo>
                  <a:lnTo>
                    <a:pt x="1487017" y="310857"/>
                  </a:lnTo>
                  <a:lnTo>
                    <a:pt x="1486573" y="309587"/>
                  </a:lnTo>
                  <a:lnTo>
                    <a:pt x="1492504" y="308317"/>
                  </a:lnTo>
                  <a:lnTo>
                    <a:pt x="1499209" y="307047"/>
                  </a:lnTo>
                  <a:lnTo>
                    <a:pt x="1505686" y="307047"/>
                  </a:lnTo>
                  <a:lnTo>
                    <a:pt x="1510969" y="309587"/>
                  </a:lnTo>
                  <a:lnTo>
                    <a:pt x="1510969" y="2247"/>
                  </a:lnTo>
                  <a:lnTo>
                    <a:pt x="1485417" y="2247"/>
                  </a:lnTo>
                  <a:lnTo>
                    <a:pt x="1485417" y="233387"/>
                  </a:lnTo>
                  <a:lnTo>
                    <a:pt x="1467446" y="228307"/>
                  </a:lnTo>
                  <a:lnTo>
                    <a:pt x="1461541" y="222605"/>
                  </a:lnTo>
                  <a:lnTo>
                    <a:pt x="1461541" y="364197"/>
                  </a:lnTo>
                  <a:lnTo>
                    <a:pt x="1460601" y="366737"/>
                  </a:lnTo>
                  <a:lnTo>
                    <a:pt x="1458747" y="364197"/>
                  </a:lnTo>
                  <a:lnTo>
                    <a:pt x="1461084" y="361657"/>
                  </a:lnTo>
                  <a:lnTo>
                    <a:pt x="1461541" y="364197"/>
                  </a:lnTo>
                  <a:lnTo>
                    <a:pt x="1461541" y="222605"/>
                  </a:lnTo>
                  <a:lnTo>
                    <a:pt x="1455610" y="216877"/>
                  </a:lnTo>
                  <a:lnTo>
                    <a:pt x="1452270" y="205447"/>
                  </a:lnTo>
                  <a:lnTo>
                    <a:pt x="1450416" y="199097"/>
                  </a:lnTo>
                  <a:lnTo>
                    <a:pt x="1450873" y="194017"/>
                  </a:lnTo>
                  <a:lnTo>
                    <a:pt x="1452359" y="177507"/>
                  </a:lnTo>
                  <a:lnTo>
                    <a:pt x="1458747" y="171157"/>
                  </a:lnTo>
                  <a:lnTo>
                    <a:pt x="1460436" y="174967"/>
                  </a:lnTo>
                  <a:lnTo>
                    <a:pt x="1470888" y="174967"/>
                  </a:lnTo>
                  <a:lnTo>
                    <a:pt x="1467675" y="187667"/>
                  </a:lnTo>
                  <a:lnTo>
                    <a:pt x="1468640" y="197827"/>
                  </a:lnTo>
                  <a:lnTo>
                    <a:pt x="1472768" y="206717"/>
                  </a:lnTo>
                  <a:lnTo>
                    <a:pt x="1479029" y="215607"/>
                  </a:lnTo>
                  <a:lnTo>
                    <a:pt x="1474952" y="215607"/>
                  </a:lnTo>
                  <a:lnTo>
                    <a:pt x="1472057" y="214337"/>
                  </a:lnTo>
                  <a:lnTo>
                    <a:pt x="1470888" y="211797"/>
                  </a:lnTo>
                  <a:lnTo>
                    <a:pt x="1471688" y="216877"/>
                  </a:lnTo>
                  <a:lnTo>
                    <a:pt x="1476413" y="221957"/>
                  </a:lnTo>
                  <a:lnTo>
                    <a:pt x="1482001" y="227037"/>
                  </a:lnTo>
                  <a:lnTo>
                    <a:pt x="1485417" y="233387"/>
                  </a:lnTo>
                  <a:lnTo>
                    <a:pt x="1485417" y="2247"/>
                  </a:lnTo>
                  <a:lnTo>
                    <a:pt x="1470888" y="2247"/>
                  </a:lnTo>
                  <a:lnTo>
                    <a:pt x="1470888" y="125437"/>
                  </a:lnTo>
                  <a:lnTo>
                    <a:pt x="1459877" y="150837"/>
                  </a:lnTo>
                  <a:lnTo>
                    <a:pt x="1446733" y="144487"/>
                  </a:lnTo>
                  <a:lnTo>
                    <a:pt x="1446644" y="143217"/>
                  </a:lnTo>
                  <a:lnTo>
                    <a:pt x="1445679" y="129247"/>
                  </a:lnTo>
                  <a:lnTo>
                    <a:pt x="1470888" y="125437"/>
                  </a:lnTo>
                  <a:lnTo>
                    <a:pt x="1470888" y="2247"/>
                  </a:lnTo>
                  <a:lnTo>
                    <a:pt x="1406601" y="2247"/>
                  </a:lnTo>
                  <a:lnTo>
                    <a:pt x="1409954" y="3517"/>
                  </a:lnTo>
                  <a:lnTo>
                    <a:pt x="1396009" y="6057"/>
                  </a:lnTo>
                  <a:lnTo>
                    <a:pt x="1398917" y="8597"/>
                  </a:lnTo>
                  <a:lnTo>
                    <a:pt x="1399501" y="7327"/>
                  </a:lnTo>
                  <a:lnTo>
                    <a:pt x="1404150" y="6057"/>
                  </a:lnTo>
                  <a:lnTo>
                    <a:pt x="1407629" y="6057"/>
                  </a:lnTo>
                  <a:lnTo>
                    <a:pt x="1408569" y="9867"/>
                  </a:lnTo>
                  <a:lnTo>
                    <a:pt x="1405089" y="13677"/>
                  </a:lnTo>
                  <a:lnTo>
                    <a:pt x="1399540" y="16217"/>
                  </a:lnTo>
                  <a:lnTo>
                    <a:pt x="1394269" y="17487"/>
                  </a:lnTo>
                  <a:lnTo>
                    <a:pt x="1404734" y="26377"/>
                  </a:lnTo>
                  <a:lnTo>
                    <a:pt x="1401241" y="26377"/>
                  </a:lnTo>
                  <a:lnTo>
                    <a:pt x="1399501" y="25107"/>
                  </a:lnTo>
                  <a:lnTo>
                    <a:pt x="1397177" y="25107"/>
                  </a:lnTo>
                  <a:lnTo>
                    <a:pt x="1398193" y="26377"/>
                  </a:lnTo>
                  <a:lnTo>
                    <a:pt x="1394421" y="27647"/>
                  </a:lnTo>
                  <a:lnTo>
                    <a:pt x="1391297" y="27647"/>
                  </a:lnTo>
                  <a:lnTo>
                    <a:pt x="1394269" y="30187"/>
                  </a:lnTo>
                  <a:lnTo>
                    <a:pt x="1397177" y="28917"/>
                  </a:lnTo>
                  <a:lnTo>
                    <a:pt x="1401241" y="30187"/>
                  </a:lnTo>
                  <a:lnTo>
                    <a:pt x="1403565" y="30187"/>
                  </a:lnTo>
                  <a:lnTo>
                    <a:pt x="1396593" y="32727"/>
                  </a:lnTo>
                  <a:lnTo>
                    <a:pt x="1396593" y="37807"/>
                  </a:lnTo>
                  <a:lnTo>
                    <a:pt x="1399501" y="41617"/>
                  </a:lnTo>
                  <a:lnTo>
                    <a:pt x="1391373" y="40347"/>
                  </a:lnTo>
                  <a:lnTo>
                    <a:pt x="1389621" y="47967"/>
                  </a:lnTo>
                  <a:lnTo>
                    <a:pt x="1395437" y="55587"/>
                  </a:lnTo>
                  <a:lnTo>
                    <a:pt x="1394853" y="63207"/>
                  </a:lnTo>
                  <a:lnTo>
                    <a:pt x="1398333" y="60667"/>
                  </a:lnTo>
                  <a:lnTo>
                    <a:pt x="1412278" y="61937"/>
                  </a:lnTo>
                  <a:lnTo>
                    <a:pt x="1414018" y="64477"/>
                  </a:lnTo>
                  <a:lnTo>
                    <a:pt x="1412671" y="64477"/>
                  </a:lnTo>
                  <a:lnTo>
                    <a:pt x="1415757" y="65747"/>
                  </a:lnTo>
                  <a:lnTo>
                    <a:pt x="1418666" y="72097"/>
                  </a:lnTo>
                  <a:lnTo>
                    <a:pt x="1415186" y="71742"/>
                  </a:lnTo>
                  <a:lnTo>
                    <a:pt x="1415186" y="121627"/>
                  </a:lnTo>
                  <a:lnTo>
                    <a:pt x="1406994" y="120586"/>
                  </a:lnTo>
                  <a:lnTo>
                    <a:pt x="1407337" y="120357"/>
                  </a:lnTo>
                  <a:lnTo>
                    <a:pt x="1409369" y="119087"/>
                  </a:lnTo>
                  <a:lnTo>
                    <a:pt x="1415186" y="121627"/>
                  </a:lnTo>
                  <a:lnTo>
                    <a:pt x="1415186" y="71742"/>
                  </a:lnTo>
                  <a:lnTo>
                    <a:pt x="1406474" y="70827"/>
                  </a:lnTo>
                  <a:lnTo>
                    <a:pt x="1402410" y="69557"/>
                  </a:lnTo>
                  <a:lnTo>
                    <a:pt x="1406474" y="72097"/>
                  </a:lnTo>
                  <a:lnTo>
                    <a:pt x="1400657" y="72097"/>
                  </a:lnTo>
                  <a:lnTo>
                    <a:pt x="1396022" y="70827"/>
                  </a:lnTo>
                  <a:lnTo>
                    <a:pt x="1397419" y="73367"/>
                  </a:lnTo>
                  <a:lnTo>
                    <a:pt x="1394129" y="74637"/>
                  </a:lnTo>
                  <a:lnTo>
                    <a:pt x="1391932" y="77177"/>
                  </a:lnTo>
                  <a:lnTo>
                    <a:pt x="1396593" y="79717"/>
                  </a:lnTo>
                  <a:lnTo>
                    <a:pt x="1393113" y="79717"/>
                  </a:lnTo>
                  <a:lnTo>
                    <a:pt x="1392529" y="87337"/>
                  </a:lnTo>
                  <a:lnTo>
                    <a:pt x="1396593" y="91147"/>
                  </a:lnTo>
                  <a:lnTo>
                    <a:pt x="1396593" y="97497"/>
                  </a:lnTo>
                  <a:lnTo>
                    <a:pt x="1407045" y="97497"/>
                  </a:lnTo>
                  <a:lnTo>
                    <a:pt x="1404734" y="100037"/>
                  </a:lnTo>
                  <a:lnTo>
                    <a:pt x="1412862" y="102577"/>
                  </a:lnTo>
                  <a:lnTo>
                    <a:pt x="1408798" y="107657"/>
                  </a:lnTo>
                  <a:lnTo>
                    <a:pt x="1400657" y="111467"/>
                  </a:lnTo>
                  <a:lnTo>
                    <a:pt x="1400657" y="116547"/>
                  </a:lnTo>
                  <a:lnTo>
                    <a:pt x="1405305" y="121627"/>
                  </a:lnTo>
                  <a:lnTo>
                    <a:pt x="1405445" y="121551"/>
                  </a:lnTo>
                  <a:lnTo>
                    <a:pt x="1405890" y="125437"/>
                  </a:lnTo>
                  <a:lnTo>
                    <a:pt x="1399501" y="121627"/>
                  </a:lnTo>
                  <a:lnTo>
                    <a:pt x="1399984" y="127977"/>
                  </a:lnTo>
                  <a:lnTo>
                    <a:pt x="1400086" y="130517"/>
                  </a:lnTo>
                  <a:lnTo>
                    <a:pt x="1406474" y="139407"/>
                  </a:lnTo>
                  <a:lnTo>
                    <a:pt x="1412278" y="139407"/>
                  </a:lnTo>
                  <a:lnTo>
                    <a:pt x="1415757" y="140677"/>
                  </a:lnTo>
                  <a:lnTo>
                    <a:pt x="1416926" y="141947"/>
                  </a:lnTo>
                  <a:lnTo>
                    <a:pt x="1411122" y="143217"/>
                  </a:lnTo>
                  <a:lnTo>
                    <a:pt x="1406474" y="141947"/>
                  </a:lnTo>
                  <a:lnTo>
                    <a:pt x="1405305" y="140677"/>
                  </a:lnTo>
                  <a:lnTo>
                    <a:pt x="1408214" y="144487"/>
                  </a:lnTo>
                  <a:lnTo>
                    <a:pt x="1407629" y="145757"/>
                  </a:lnTo>
                  <a:lnTo>
                    <a:pt x="1402981" y="150837"/>
                  </a:lnTo>
                  <a:lnTo>
                    <a:pt x="1398917" y="152107"/>
                  </a:lnTo>
                  <a:lnTo>
                    <a:pt x="1389621" y="152107"/>
                  </a:lnTo>
                  <a:lnTo>
                    <a:pt x="1384985" y="149567"/>
                  </a:lnTo>
                  <a:lnTo>
                    <a:pt x="1391945" y="155917"/>
                  </a:lnTo>
                  <a:lnTo>
                    <a:pt x="1394853" y="158457"/>
                  </a:lnTo>
                  <a:lnTo>
                    <a:pt x="1397177" y="160997"/>
                  </a:lnTo>
                  <a:lnTo>
                    <a:pt x="1399501" y="164807"/>
                  </a:lnTo>
                  <a:lnTo>
                    <a:pt x="1398333" y="164807"/>
                  </a:lnTo>
                  <a:lnTo>
                    <a:pt x="1397177" y="163537"/>
                  </a:lnTo>
                  <a:lnTo>
                    <a:pt x="1391373" y="157187"/>
                  </a:lnTo>
                  <a:lnTo>
                    <a:pt x="1388465" y="155917"/>
                  </a:lnTo>
                  <a:lnTo>
                    <a:pt x="1394853" y="162267"/>
                  </a:lnTo>
                  <a:lnTo>
                    <a:pt x="1393698" y="163537"/>
                  </a:lnTo>
                  <a:lnTo>
                    <a:pt x="1390205" y="163537"/>
                  </a:lnTo>
                  <a:lnTo>
                    <a:pt x="1389049" y="162267"/>
                  </a:lnTo>
                  <a:lnTo>
                    <a:pt x="1391945" y="168617"/>
                  </a:lnTo>
                  <a:lnTo>
                    <a:pt x="1390154" y="166077"/>
                  </a:lnTo>
                  <a:lnTo>
                    <a:pt x="1382661" y="155473"/>
                  </a:lnTo>
                  <a:lnTo>
                    <a:pt x="1382661" y="158457"/>
                  </a:lnTo>
                  <a:lnTo>
                    <a:pt x="1383233" y="159727"/>
                  </a:lnTo>
                  <a:lnTo>
                    <a:pt x="1383233" y="166077"/>
                  </a:lnTo>
                  <a:lnTo>
                    <a:pt x="1379753" y="153377"/>
                  </a:lnTo>
                  <a:lnTo>
                    <a:pt x="1382077" y="163537"/>
                  </a:lnTo>
                  <a:lnTo>
                    <a:pt x="1382534" y="166077"/>
                  </a:lnTo>
                  <a:lnTo>
                    <a:pt x="1381785" y="163537"/>
                  </a:lnTo>
                  <a:lnTo>
                    <a:pt x="1380680" y="159956"/>
                  </a:lnTo>
                  <a:lnTo>
                    <a:pt x="1381493" y="163537"/>
                  </a:lnTo>
                  <a:lnTo>
                    <a:pt x="1382077" y="164807"/>
                  </a:lnTo>
                  <a:lnTo>
                    <a:pt x="1383233" y="169887"/>
                  </a:lnTo>
                  <a:lnTo>
                    <a:pt x="1383233" y="171157"/>
                  </a:lnTo>
                  <a:lnTo>
                    <a:pt x="1382077" y="173697"/>
                  </a:lnTo>
                  <a:lnTo>
                    <a:pt x="1380909" y="173697"/>
                  </a:lnTo>
                  <a:lnTo>
                    <a:pt x="1379753" y="172427"/>
                  </a:lnTo>
                  <a:lnTo>
                    <a:pt x="1378013" y="169887"/>
                  </a:lnTo>
                  <a:lnTo>
                    <a:pt x="1378013" y="406107"/>
                  </a:lnTo>
                  <a:lnTo>
                    <a:pt x="1377429" y="407377"/>
                  </a:lnTo>
                  <a:lnTo>
                    <a:pt x="1377429" y="409917"/>
                  </a:lnTo>
                  <a:lnTo>
                    <a:pt x="1376845" y="412457"/>
                  </a:lnTo>
                  <a:lnTo>
                    <a:pt x="1376845" y="413727"/>
                  </a:lnTo>
                  <a:lnTo>
                    <a:pt x="1376845" y="417537"/>
                  </a:lnTo>
                  <a:lnTo>
                    <a:pt x="1376845" y="418807"/>
                  </a:lnTo>
                  <a:lnTo>
                    <a:pt x="1374521" y="421347"/>
                  </a:lnTo>
                  <a:lnTo>
                    <a:pt x="1376273" y="421347"/>
                  </a:lnTo>
                  <a:lnTo>
                    <a:pt x="1370444" y="426427"/>
                  </a:lnTo>
                  <a:lnTo>
                    <a:pt x="1320939" y="436587"/>
                  </a:lnTo>
                  <a:lnTo>
                    <a:pt x="1316634" y="437235"/>
                  </a:lnTo>
                  <a:lnTo>
                    <a:pt x="1318768" y="430237"/>
                  </a:lnTo>
                  <a:lnTo>
                    <a:pt x="1318768" y="434047"/>
                  </a:lnTo>
                  <a:lnTo>
                    <a:pt x="1326311" y="434047"/>
                  </a:lnTo>
                  <a:lnTo>
                    <a:pt x="1332128" y="432777"/>
                  </a:lnTo>
                  <a:lnTo>
                    <a:pt x="1336776" y="431507"/>
                  </a:lnTo>
                  <a:lnTo>
                    <a:pt x="1341996" y="430237"/>
                  </a:lnTo>
                  <a:lnTo>
                    <a:pt x="1346644" y="428967"/>
                  </a:lnTo>
                  <a:lnTo>
                    <a:pt x="1352448" y="427697"/>
                  </a:lnTo>
                  <a:lnTo>
                    <a:pt x="1352384" y="426427"/>
                  </a:lnTo>
                  <a:lnTo>
                    <a:pt x="1352016" y="420077"/>
                  </a:lnTo>
                  <a:lnTo>
                    <a:pt x="1351876" y="417537"/>
                  </a:lnTo>
                  <a:lnTo>
                    <a:pt x="1356525" y="420077"/>
                  </a:lnTo>
                  <a:lnTo>
                    <a:pt x="1357185" y="417537"/>
                  </a:lnTo>
                  <a:lnTo>
                    <a:pt x="1358849" y="411187"/>
                  </a:lnTo>
                  <a:lnTo>
                    <a:pt x="1362329" y="412457"/>
                  </a:lnTo>
                  <a:lnTo>
                    <a:pt x="1364068" y="413727"/>
                  </a:lnTo>
                  <a:lnTo>
                    <a:pt x="1364653" y="413727"/>
                  </a:lnTo>
                  <a:lnTo>
                    <a:pt x="1365808" y="416267"/>
                  </a:lnTo>
                  <a:lnTo>
                    <a:pt x="1366977" y="417537"/>
                  </a:lnTo>
                  <a:lnTo>
                    <a:pt x="1367561" y="420077"/>
                  </a:lnTo>
                  <a:lnTo>
                    <a:pt x="1369301" y="421347"/>
                  </a:lnTo>
                  <a:lnTo>
                    <a:pt x="1369872" y="421347"/>
                  </a:lnTo>
                  <a:lnTo>
                    <a:pt x="1371625" y="417537"/>
                  </a:lnTo>
                  <a:lnTo>
                    <a:pt x="1372196" y="414997"/>
                  </a:lnTo>
                  <a:lnTo>
                    <a:pt x="1373365" y="414997"/>
                  </a:lnTo>
                  <a:lnTo>
                    <a:pt x="1373949" y="416267"/>
                  </a:lnTo>
                  <a:lnTo>
                    <a:pt x="1376845" y="417537"/>
                  </a:lnTo>
                  <a:lnTo>
                    <a:pt x="1376845" y="413727"/>
                  </a:lnTo>
                  <a:lnTo>
                    <a:pt x="1375689" y="413727"/>
                  </a:lnTo>
                  <a:lnTo>
                    <a:pt x="1376273" y="412457"/>
                  </a:lnTo>
                  <a:lnTo>
                    <a:pt x="1376273" y="411187"/>
                  </a:lnTo>
                  <a:lnTo>
                    <a:pt x="1376845" y="408647"/>
                  </a:lnTo>
                  <a:lnTo>
                    <a:pt x="1377429" y="409917"/>
                  </a:lnTo>
                  <a:lnTo>
                    <a:pt x="1377429" y="407377"/>
                  </a:lnTo>
                  <a:lnTo>
                    <a:pt x="1377429" y="406107"/>
                  </a:lnTo>
                  <a:lnTo>
                    <a:pt x="1378013" y="406107"/>
                  </a:lnTo>
                  <a:lnTo>
                    <a:pt x="1378013" y="169887"/>
                  </a:lnTo>
                  <a:lnTo>
                    <a:pt x="1376845" y="164807"/>
                  </a:lnTo>
                  <a:lnTo>
                    <a:pt x="1376248" y="158356"/>
                  </a:lnTo>
                  <a:lnTo>
                    <a:pt x="1375791" y="155359"/>
                  </a:lnTo>
                  <a:lnTo>
                    <a:pt x="1375892" y="152908"/>
                  </a:lnTo>
                  <a:lnTo>
                    <a:pt x="1376222" y="149936"/>
                  </a:lnTo>
                  <a:lnTo>
                    <a:pt x="1373949" y="155917"/>
                  </a:lnTo>
                  <a:lnTo>
                    <a:pt x="1371041" y="160997"/>
                  </a:lnTo>
                  <a:lnTo>
                    <a:pt x="1368132" y="167347"/>
                  </a:lnTo>
                  <a:lnTo>
                    <a:pt x="1364653" y="172427"/>
                  </a:lnTo>
                  <a:lnTo>
                    <a:pt x="1366316" y="167347"/>
                  </a:lnTo>
                  <a:lnTo>
                    <a:pt x="1366723" y="166077"/>
                  </a:lnTo>
                  <a:lnTo>
                    <a:pt x="1367561" y="163537"/>
                  </a:lnTo>
                  <a:lnTo>
                    <a:pt x="1372196" y="157187"/>
                  </a:lnTo>
                  <a:lnTo>
                    <a:pt x="1373949" y="152107"/>
                  </a:lnTo>
                  <a:lnTo>
                    <a:pt x="1371625" y="155917"/>
                  </a:lnTo>
                  <a:lnTo>
                    <a:pt x="1369301" y="157187"/>
                  </a:lnTo>
                  <a:lnTo>
                    <a:pt x="1368132" y="157187"/>
                  </a:lnTo>
                  <a:lnTo>
                    <a:pt x="1367561" y="155917"/>
                  </a:lnTo>
                  <a:lnTo>
                    <a:pt x="1366545" y="154647"/>
                  </a:lnTo>
                  <a:lnTo>
                    <a:pt x="1364500" y="152107"/>
                  </a:lnTo>
                  <a:lnTo>
                    <a:pt x="1325156" y="152107"/>
                  </a:lnTo>
                  <a:lnTo>
                    <a:pt x="1325156" y="261327"/>
                  </a:lnTo>
                  <a:lnTo>
                    <a:pt x="1322247" y="266407"/>
                  </a:lnTo>
                  <a:lnTo>
                    <a:pt x="1318183" y="266407"/>
                  </a:lnTo>
                  <a:lnTo>
                    <a:pt x="1318183" y="265137"/>
                  </a:lnTo>
                  <a:lnTo>
                    <a:pt x="1315859" y="265137"/>
                  </a:lnTo>
                  <a:lnTo>
                    <a:pt x="1315288" y="260057"/>
                  </a:lnTo>
                  <a:lnTo>
                    <a:pt x="1325156" y="261327"/>
                  </a:lnTo>
                  <a:lnTo>
                    <a:pt x="1325156" y="152107"/>
                  </a:lnTo>
                  <a:lnTo>
                    <a:pt x="1311795" y="152107"/>
                  </a:lnTo>
                  <a:lnTo>
                    <a:pt x="1311795" y="291807"/>
                  </a:lnTo>
                  <a:lnTo>
                    <a:pt x="1303667" y="289267"/>
                  </a:lnTo>
                  <a:lnTo>
                    <a:pt x="1304251" y="282917"/>
                  </a:lnTo>
                  <a:lnTo>
                    <a:pt x="1311795" y="291807"/>
                  </a:lnTo>
                  <a:lnTo>
                    <a:pt x="1311795" y="152107"/>
                  </a:lnTo>
                  <a:lnTo>
                    <a:pt x="1202067" y="152107"/>
                  </a:lnTo>
                  <a:lnTo>
                    <a:pt x="1202067" y="341337"/>
                  </a:lnTo>
                  <a:lnTo>
                    <a:pt x="1193355" y="340067"/>
                  </a:lnTo>
                  <a:lnTo>
                    <a:pt x="1193939" y="333717"/>
                  </a:lnTo>
                  <a:lnTo>
                    <a:pt x="1202067" y="341337"/>
                  </a:lnTo>
                  <a:lnTo>
                    <a:pt x="1202067" y="152107"/>
                  </a:lnTo>
                  <a:lnTo>
                    <a:pt x="1059192" y="152107"/>
                  </a:lnTo>
                  <a:lnTo>
                    <a:pt x="1059192" y="238467"/>
                  </a:lnTo>
                  <a:lnTo>
                    <a:pt x="1056868" y="239737"/>
                  </a:lnTo>
                  <a:lnTo>
                    <a:pt x="1057452" y="243547"/>
                  </a:lnTo>
                  <a:lnTo>
                    <a:pt x="1056284" y="246087"/>
                  </a:lnTo>
                  <a:lnTo>
                    <a:pt x="1055700" y="244817"/>
                  </a:lnTo>
                  <a:lnTo>
                    <a:pt x="1052804" y="242277"/>
                  </a:lnTo>
                  <a:lnTo>
                    <a:pt x="1055700" y="238467"/>
                  </a:lnTo>
                  <a:lnTo>
                    <a:pt x="1058608" y="237197"/>
                  </a:lnTo>
                  <a:lnTo>
                    <a:pt x="1059192" y="238467"/>
                  </a:lnTo>
                  <a:lnTo>
                    <a:pt x="1059192" y="152107"/>
                  </a:lnTo>
                  <a:lnTo>
                    <a:pt x="1046416" y="152107"/>
                  </a:lnTo>
                  <a:lnTo>
                    <a:pt x="1046416" y="235927"/>
                  </a:lnTo>
                  <a:lnTo>
                    <a:pt x="1045248" y="234657"/>
                  </a:lnTo>
                  <a:lnTo>
                    <a:pt x="1045832" y="234657"/>
                  </a:lnTo>
                  <a:lnTo>
                    <a:pt x="1046416" y="235927"/>
                  </a:lnTo>
                  <a:lnTo>
                    <a:pt x="1046416" y="152107"/>
                  </a:lnTo>
                  <a:lnTo>
                    <a:pt x="988517" y="152107"/>
                  </a:lnTo>
                  <a:lnTo>
                    <a:pt x="985939" y="152107"/>
                  </a:lnTo>
                  <a:lnTo>
                    <a:pt x="979614" y="152107"/>
                  </a:lnTo>
                  <a:lnTo>
                    <a:pt x="986586" y="155917"/>
                  </a:lnTo>
                  <a:lnTo>
                    <a:pt x="999363" y="154647"/>
                  </a:lnTo>
                  <a:lnTo>
                    <a:pt x="999363" y="160997"/>
                  </a:lnTo>
                  <a:lnTo>
                    <a:pt x="993571" y="163537"/>
                  </a:lnTo>
                  <a:lnTo>
                    <a:pt x="990003" y="162267"/>
                  </a:lnTo>
                  <a:lnTo>
                    <a:pt x="987196" y="160997"/>
                  </a:lnTo>
                  <a:lnTo>
                    <a:pt x="983678" y="166077"/>
                  </a:lnTo>
                  <a:lnTo>
                    <a:pt x="983678" y="157187"/>
                  </a:lnTo>
                  <a:lnTo>
                    <a:pt x="974966" y="167347"/>
                  </a:lnTo>
                  <a:lnTo>
                    <a:pt x="976718" y="163537"/>
                  </a:lnTo>
                  <a:lnTo>
                    <a:pt x="974394" y="160997"/>
                  </a:lnTo>
                  <a:lnTo>
                    <a:pt x="973277" y="159727"/>
                  </a:lnTo>
                  <a:lnTo>
                    <a:pt x="972121" y="158457"/>
                  </a:lnTo>
                  <a:lnTo>
                    <a:pt x="973810" y="155917"/>
                  </a:lnTo>
                  <a:lnTo>
                    <a:pt x="974966" y="154647"/>
                  </a:lnTo>
                  <a:lnTo>
                    <a:pt x="972121" y="154647"/>
                  </a:lnTo>
                  <a:lnTo>
                    <a:pt x="970368" y="155917"/>
                  </a:lnTo>
                  <a:lnTo>
                    <a:pt x="969797" y="154647"/>
                  </a:lnTo>
                  <a:lnTo>
                    <a:pt x="968044" y="152107"/>
                  </a:lnTo>
                  <a:lnTo>
                    <a:pt x="959916" y="155917"/>
                  </a:lnTo>
                  <a:lnTo>
                    <a:pt x="963396" y="155917"/>
                  </a:lnTo>
                  <a:lnTo>
                    <a:pt x="961656" y="157060"/>
                  </a:lnTo>
                  <a:lnTo>
                    <a:pt x="961656" y="180047"/>
                  </a:lnTo>
                  <a:lnTo>
                    <a:pt x="959332" y="181317"/>
                  </a:lnTo>
                  <a:lnTo>
                    <a:pt x="955852" y="182587"/>
                  </a:lnTo>
                  <a:lnTo>
                    <a:pt x="952944" y="183857"/>
                  </a:lnTo>
                  <a:lnTo>
                    <a:pt x="952373" y="182587"/>
                  </a:lnTo>
                  <a:lnTo>
                    <a:pt x="952373" y="181317"/>
                  </a:lnTo>
                  <a:lnTo>
                    <a:pt x="951788" y="178777"/>
                  </a:lnTo>
                  <a:lnTo>
                    <a:pt x="958761" y="178777"/>
                  </a:lnTo>
                  <a:lnTo>
                    <a:pt x="961656" y="180047"/>
                  </a:lnTo>
                  <a:lnTo>
                    <a:pt x="961656" y="157060"/>
                  </a:lnTo>
                  <a:lnTo>
                    <a:pt x="957592" y="159727"/>
                  </a:lnTo>
                  <a:lnTo>
                    <a:pt x="951204" y="158457"/>
                  </a:lnTo>
                  <a:lnTo>
                    <a:pt x="946556" y="157187"/>
                  </a:lnTo>
                  <a:lnTo>
                    <a:pt x="945972" y="153377"/>
                  </a:lnTo>
                  <a:lnTo>
                    <a:pt x="952944" y="157187"/>
                  </a:lnTo>
                  <a:lnTo>
                    <a:pt x="958278" y="150837"/>
                  </a:lnTo>
                  <a:lnTo>
                    <a:pt x="959332" y="149567"/>
                  </a:lnTo>
                  <a:lnTo>
                    <a:pt x="960691" y="148297"/>
                  </a:lnTo>
                  <a:lnTo>
                    <a:pt x="963396" y="145757"/>
                  </a:lnTo>
                  <a:lnTo>
                    <a:pt x="961085" y="147027"/>
                  </a:lnTo>
                  <a:lnTo>
                    <a:pt x="957592" y="147027"/>
                  </a:lnTo>
                  <a:lnTo>
                    <a:pt x="955268" y="148297"/>
                  </a:lnTo>
                  <a:lnTo>
                    <a:pt x="956284" y="147027"/>
                  </a:lnTo>
                  <a:lnTo>
                    <a:pt x="957300" y="145757"/>
                  </a:lnTo>
                  <a:lnTo>
                    <a:pt x="958316" y="144487"/>
                  </a:lnTo>
                  <a:lnTo>
                    <a:pt x="952588" y="145757"/>
                  </a:lnTo>
                  <a:lnTo>
                    <a:pt x="945883" y="145757"/>
                  </a:lnTo>
                  <a:lnTo>
                    <a:pt x="945908" y="144487"/>
                  </a:lnTo>
                  <a:lnTo>
                    <a:pt x="945972" y="141947"/>
                  </a:lnTo>
                  <a:lnTo>
                    <a:pt x="950620" y="140677"/>
                  </a:lnTo>
                  <a:lnTo>
                    <a:pt x="947724" y="138137"/>
                  </a:lnTo>
                  <a:lnTo>
                    <a:pt x="941908" y="138137"/>
                  </a:lnTo>
                  <a:lnTo>
                    <a:pt x="941336" y="134327"/>
                  </a:lnTo>
                  <a:lnTo>
                    <a:pt x="947724" y="135597"/>
                  </a:lnTo>
                  <a:lnTo>
                    <a:pt x="952944" y="134327"/>
                  </a:lnTo>
                  <a:lnTo>
                    <a:pt x="958176" y="133057"/>
                  </a:lnTo>
                  <a:lnTo>
                    <a:pt x="959332" y="135597"/>
                  </a:lnTo>
                  <a:lnTo>
                    <a:pt x="957008" y="138137"/>
                  </a:lnTo>
                  <a:lnTo>
                    <a:pt x="954684" y="139407"/>
                  </a:lnTo>
                  <a:lnTo>
                    <a:pt x="961529" y="140677"/>
                  </a:lnTo>
                  <a:lnTo>
                    <a:pt x="965796" y="144487"/>
                  </a:lnTo>
                  <a:lnTo>
                    <a:pt x="970597" y="148297"/>
                  </a:lnTo>
                  <a:lnTo>
                    <a:pt x="979030" y="149567"/>
                  </a:lnTo>
                  <a:lnTo>
                    <a:pt x="978801" y="150075"/>
                  </a:lnTo>
                  <a:lnTo>
                    <a:pt x="981938" y="147027"/>
                  </a:lnTo>
                  <a:lnTo>
                    <a:pt x="987755" y="143217"/>
                  </a:lnTo>
                  <a:lnTo>
                    <a:pt x="991819" y="140677"/>
                  </a:lnTo>
                  <a:lnTo>
                    <a:pt x="993559" y="143217"/>
                  </a:lnTo>
                  <a:lnTo>
                    <a:pt x="999363" y="140677"/>
                  </a:lnTo>
                  <a:lnTo>
                    <a:pt x="1002271" y="139407"/>
                  </a:lnTo>
                  <a:lnTo>
                    <a:pt x="995299" y="145757"/>
                  </a:lnTo>
                  <a:lnTo>
                    <a:pt x="994714" y="144487"/>
                  </a:lnTo>
                  <a:lnTo>
                    <a:pt x="991235" y="147027"/>
                  </a:lnTo>
                  <a:lnTo>
                    <a:pt x="988326" y="147027"/>
                  </a:lnTo>
                  <a:lnTo>
                    <a:pt x="993559" y="148297"/>
                  </a:lnTo>
                  <a:lnTo>
                    <a:pt x="990193" y="150837"/>
                  </a:lnTo>
                  <a:lnTo>
                    <a:pt x="1363484" y="150837"/>
                  </a:lnTo>
                  <a:lnTo>
                    <a:pt x="1360004" y="147027"/>
                  </a:lnTo>
                  <a:lnTo>
                    <a:pt x="1351292" y="145757"/>
                  </a:lnTo>
                  <a:lnTo>
                    <a:pt x="1354201" y="144487"/>
                  </a:lnTo>
                  <a:lnTo>
                    <a:pt x="1356525" y="141947"/>
                  </a:lnTo>
                  <a:lnTo>
                    <a:pt x="1357680" y="143217"/>
                  </a:lnTo>
                  <a:lnTo>
                    <a:pt x="1358557" y="141947"/>
                  </a:lnTo>
                  <a:lnTo>
                    <a:pt x="1359420" y="140677"/>
                  </a:lnTo>
                  <a:lnTo>
                    <a:pt x="1362913" y="135597"/>
                  </a:lnTo>
                  <a:lnTo>
                    <a:pt x="1351876" y="136867"/>
                  </a:lnTo>
                  <a:lnTo>
                    <a:pt x="1346644" y="140677"/>
                  </a:lnTo>
                  <a:lnTo>
                    <a:pt x="1346060" y="139407"/>
                  </a:lnTo>
                  <a:lnTo>
                    <a:pt x="1351292" y="136867"/>
                  </a:lnTo>
                  <a:lnTo>
                    <a:pt x="1353616" y="133057"/>
                  </a:lnTo>
                  <a:lnTo>
                    <a:pt x="1353146" y="131787"/>
                  </a:lnTo>
                  <a:lnTo>
                    <a:pt x="1352689" y="130517"/>
                  </a:lnTo>
                  <a:lnTo>
                    <a:pt x="1348828" y="131787"/>
                  </a:lnTo>
                  <a:lnTo>
                    <a:pt x="1345615" y="131787"/>
                  </a:lnTo>
                  <a:lnTo>
                    <a:pt x="1346644" y="129247"/>
                  </a:lnTo>
                  <a:lnTo>
                    <a:pt x="1347228" y="127977"/>
                  </a:lnTo>
                  <a:lnTo>
                    <a:pt x="1345488" y="127977"/>
                  </a:lnTo>
                  <a:lnTo>
                    <a:pt x="1345488" y="121627"/>
                  </a:lnTo>
                  <a:lnTo>
                    <a:pt x="1339100" y="129247"/>
                  </a:lnTo>
                  <a:lnTo>
                    <a:pt x="1339329" y="127977"/>
                  </a:lnTo>
                  <a:lnTo>
                    <a:pt x="1340256" y="122897"/>
                  </a:lnTo>
                  <a:lnTo>
                    <a:pt x="1330388" y="124167"/>
                  </a:lnTo>
                  <a:lnTo>
                    <a:pt x="1330845" y="122897"/>
                  </a:lnTo>
                  <a:lnTo>
                    <a:pt x="1332242" y="119087"/>
                  </a:lnTo>
                  <a:lnTo>
                    <a:pt x="1332712" y="117817"/>
                  </a:lnTo>
                  <a:lnTo>
                    <a:pt x="1328077" y="119087"/>
                  </a:lnTo>
                  <a:lnTo>
                    <a:pt x="1327556" y="117817"/>
                  </a:lnTo>
                  <a:lnTo>
                    <a:pt x="1327048" y="116547"/>
                  </a:lnTo>
                  <a:lnTo>
                    <a:pt x="1325359" y="115277"/>
                  </a:lnTo>
                  <a:lnTo>
                    <a:pt x="1318768" y="117817"/>
                  </a:lnTo>
                  <a:lnTo>
                    <a:pt x="1325524" y="111467"/>
                  </a:lnTo>
                  <a:lnTo>
                    <a:pt x="1326172" y="107657"/>
                  </a:lnTo>
                  <a:lnTo>
                    <a:pt x="1322692" y="106387"/>
                  </a:lnTo>
                  <a:lnTo>
                    <a:pt x="1317028" y="106387"/>
                  </a:lnTo>
                  <a:lnTo>
                    <a:pt x="1321676" y="103847"/>
                  </a:lnTo>
                  <a:lnTo>
                    <a:pt x="1320800" y="102577"/>
                  </a:lnTo>
                  <a:lnTo>
                    <a:pt x="1319923" y="101307"/>
                  </a:lnTo>
                  <a:lnTo>
                    <a:pt x="1322057" y="100037"/>
                  </a:lnTo>
                  <a:lnTo>
                    <a:pt x="1326311" y="97497"/>
                  </a:lnTo>
                  <a:lnTo>
                    <a:pt x="1324571" y="96227"/>
                  </a:lnTo>
                  <a:lnTo>
                    <a:pt x="1319923" y="94957"/>
                  </a:lnTo>
                  <a:lnTo>
                    <a:pt x="1312964" y="100037"/>
                  </a:lnTo>
                  <a:lnTo>
                    <a:pt x="1314119" y="98767"/>
                  </a:lnTo>
                  <a:lnTo>
                    <a:pt x="1315288" y="97497"/>
                  </a:lnTo>
                  <a:lnTo>
                    <a:pt x="1319923" y="92417"/>
                  </a:lnTo>
                  <a:lnTo>
                    <a:pt x="1314704" y="92417"/>
                  </a:lnTo>
                  <a:lnTo>
                    <a:pt x="1310055" y="91147"/>
                  </a:lnTo>
                  <a:lnTo>
                    <a:pt x="1302499" y="91147"/>
                  </a:lnTo>
                  <a:lnTo>
                    <a:pt x="1312379" y="82257"/>
                  </a:lnTo>
                  <a:lnTo>
                    <a:pt x="1307807" y="80987"/>
                  </a:lnTo>
                  <a:lnTo>
                    <a:pt x="1303235" y="79717"/>
                  </a:lnTo>
                  <a:lnTo>
                    <a:pt x="1295031" y="77177"/>
                  </a:lnTo>
                  <a:lnTo>
                    <a:pt x="1290205" y="74637"/>
                  </a:lnTo>
                  <a:lnTo>
                    <a:pt x="1287792" y="73367"/>
                  </a:lnTo>
                  <a:lnTo>
                    <a:pt x="1281595" y="69557"/>
                  </a:lnTo>
                  <a:lnTo>
                    <a:pt x="1289202" y="67017"/>
                  </a:lnTo>
                  <a:lnTo>
                    <a:pt x="1292339" y="68287"/>
                  </a:lnTo>
                  <a:lnTo>
                    <a:pt x="1295476" y="70827"/>
                  </a:lnTo>
                  <a:lnTo>
                    <a:pt x="1303083" y="67017"/>
                  </a:lnTo>
                  <a:lnTo>
                    <a:pt x="1286751" y="64477"/>
                  </a:lnTo>
                  <a:lnTo>
                    <a:pt x="1283436" y="63207"/>
                  </a:lnTo>
                  <a:lnTo>
                    <a:pt x="1280134" y="61937"/>
                  </a:lnTo>
                  <a:lnTo>
                    <a:pt x="1276946" y="56857"/>
                  </a:lnTo>
                  <a:lnTo>
                    <a:pt x="1278115" y="54317"/>
                  </a:lnTo>
                  <a:lnTo>
                    <a:pt x="1283919" y="55587"/>
                  </a:lnTo>
                  <a:lnTo>
                    <a:pt x="1286827" y="54317"/>
                  </a:lnTo>
                  <a:lnTo>
                    <a:pt x="1281226" y="50507"/>
                  </a:lnTo>
                  <a:lnTo>
                    <a:pt x="1280629" y="49237"/>
                  </a:lnTo>
                  <a:lnTo>
                    <a:pt x="1278255" y="44157"/>
                  </a:lnTo>
                  <a:lnTo>
                    <a:pt x="1275054" y="40347"/>
                  </a:lnTo>
                  <a:lnTo>
                    <a:pt x="1269085" y="36703"/>
                  </a:lnTo>
                  <a:lnTo>
                    <a:pt x="1261922" y="40347"/>
                  </a:lnTo>
                  <a:lnTo>
                    <a:pt x="1253566" y="41617"/>
                  </a:lnTo>
                  <a:lnTo>
                    <a:pt x="1245870" y="42887"/>
                  </a:lnTo>
                  <a:lnTo>
                    <a:pt x="1240358" y="44157"/>
                  </a:lnTo>
                  <a:lnTo>
                    <a:pt x="1249870" y="39077"/>
                  </a:lnTo>
                  <a:lnTo>
                    <a:pt x="1268818" y="25107"/>
                  </a:lnTo>
                  <a:lnTo>
                    <a:pt x="1263002" y="25107"/>
                  </a:lnTo>
                  <a:lnTo>
                    <a:pt x="1258938" y="28917"/>
                  </a:lnTo>
                  <a:lnTo>
                    <a:pt x="1259522" y="26377"/>
                  </a:lnTo>
                  <a:lnTo>
                    <a:pt x="1262430" y="25107"/>
                  </a:lnTo>
                  <a:lnTo>
                    <a:pt x="1268234" y="23837"/>
                  </a:lnTo>
                  <a:lnTo>
                    <a:pt x="1262430" y="20027"/>
                  </a:lnTo>
                  <a:lnTo>
                    <a:pt x="1255458" y="25107"/>
                  </a:lnTo>
                  <a:lnTo>
                    <a:pt x="1254874" y="23837"/>
                  </a:lnTo>
                  <a:lnTo>
                    <a:pt x="1253718" y="21297"/>
                  </a:lnTo>
                  <a:lnTo>
                    <a:pt x="1255458" y="20027"/>
                  </a:lnTo>
                  <a:lnTo>
                    <a:pt x="1257198" y="18757"/>
                  </a:lnTo>
                  <a:lnTo>
                    <a:pt x="1258938" y="20027"/>
                  </a:lnTo>
                  <a:lnTo>
                    <a:pt x="1260970" y="18757"/>
                  </a:lnTo>
                  <a:lnTo>
                    <a:pt x="1263002" y="17487"/>
                  </a:lnTo>
                  <a:lnTo>
                    <a:pt x="1255458" y="18757"/>
                  </a:lnTo>
                  <a:lnTo>
                    <a:pt x="1247330" y="20027"/>
                  </a:lnTo>
                  <a:lnTo>
                    <a:pt x="1249070" y="14947"/>
                  </a:lnTo>
                  <a:lnTo>
                    <a:pt x="1253058" y="12776"/>
                  </a:lnTo>
                  <a:lnTo>
                    <a:pt x="1249095" y="9867"/>
                  </a:lnTo>
                  <a:lnTo>
                    <a:pt x="1241882" y="8597"/>
                  </a:lnTo>
                  <a:lnTo>
                    <a:pt x="1236078" y="6057"/>
                  </a:lnTo>
                  <a:lnTo>
                    <a:pt x="1235583" y="2247"/>
                  </a:lnTo>
                  <a:lnTo>
                    <a:pt x="1208455" y="2247"/>
                  </a:lnTo>
                  <a:lnTo>
                    <a:pt x="1208455" y="67017"/>
                  </a:lnTo>
                  <a:lnTo>
                    <a:pt x="1201496" y="67017"/>
                  </a:lnTo>
                  <a:lnTo>
                    <a:pt x="1202651" y="64477"/>
                  </a:lnTo>
                  <a:lnTo>
                    <a:pt x="1203807" y="63207"/>
                  </a:lnTo>
                  <a:lnTo>
                    <a:pt x="1207884" y="63207"/>
                  </a:lnTo>
                  <a:lnTo>
                    <a:pt x="1208455" y="67017"/>
                  </a:lnTo>
                  <a:lnTo>
                    <a:pt x="1208455" y="2247"/>
                  </a:lnTo>
                  <a:lnTo>
                    <a:pt x="1187551" y="2247"/>
                  </a:lnTo>
                  <a:lnTo>
                    <a:pt x="1187551" y="74637"/>
                  </a:lnTo>
                  <a:lnTo>
                    <a:pt x="1179423" y="73367"/>
                  </a:lnTo>
                  <a:lnTo>
                    <a:pt x="1179423" y="70827"/>
                  </a:lnTo>
                  <a:lnTo>
                    <a:pt x="1179423" y="67017"/>
                  </a:lnTo>
                  <a:lnTo>
                    <a:pt x="1187551" y="74637"/>
                  </a:lnTo>
                  <a:lnTo>
                    <a:pt x="1187551" y="2247"/>
                  </a:lnTo>
                  <a:lnTo>
                    <a:pt x="1127721" y="2247"/>
                  </a:lnTo>
                  <a:lnTo>
                    <a:pt x="1127721" y="64477"/>
                  </a:lnTo>
                  <a:lnTo>
                    <a:pt x="1124242" y="69557"/>
                  </a:lnTo>
                  <a:lnTo>
                    <a:pt x="1115529" y="70827"/>
                  </a:lnTo>
                  <a:lnTo>
                    <a:pt x="1114361" y="60667"/>
                  </a:lnTo>
                  <a:lnTo>
                    <a:pt x="1117854" y="56857"/>
                  </a:lnTo>
                  <a:lnTo>
                    <a:pt x="1121918" y="58127"/>
                  </a:lnTo>
                  <a:lnTo>
                    <a:pt x="1127721" y="64477"/>
                  </a:lnTo>
                  <a:lnTo>
                    <a:pt x="1127721" y="2247"/>
                  </a:lnTo>
                  <a:lnTo>
                    <a:pt x="997623" y="2247"/>
                  </a:lnTo>
                  <a:lnTo>
                    <a:pt x="997623" y="50507"/>
                  </a:lnTo>
                  <a:lnTo>
                    <a:pt x="995883" y="56857"/>
                  </a:lnTo>
                  <a:lnTo>
                    <a:pt x="990650" y="56857"/>
                  </a:lnTo>
                  <a:lnTo>
                    <a:pt x="988910" y="54317"/>
                  </a:lnTo>
                  <a:lnTo>
                    <a:pt x="989342" y="50507"/>
                  </a:lnTo>
                  <a:lnTo>
                    <a:pt x="989495" y="49237"/>
                  </a:lnTo>
                  <a:lnTo>
                    <a:pt x="992390" y="50507"/>
                  </a:lnTo>
                  <a:lnTo>
                    <a:pt x="997623" y="50507"/>
                  </a:lnTo>
                  <a:lnTo>
                    <a:pt x="997623" y="2247"/>
                  </a:lnTo>
                  <a:lnTo>
                    <a:pt x="947724" y="2247"/>
                  </a:lnTo>
                  <a:lnTo>
                    <a:pt x="947724" y="125437"/>
                  </a:lnTo>
                  <a:lnTo>
                    <a:pt x="945400" y="126707"/>
                  </a:lnTo>
                  <a:lnTo>
                    <a:pt x="944816" y="127977"/>
                  </a:lnTo>
                  <a:lnTo>
                    <a:pt x="941336" y="127977"/>
                  </a:lnTo>
                  <a:lnTo>
                    <a:pt x="939584" y="126707"/>
                  </a:lnTo>
                  <a:lnTo>
                    <a:pt x="940752" y="124167"/>
                  </a:lnTo>
                  <a:lnTo>
                    <a:pt x="941336" y="124167"/>
                  </a:lnTo>
                  <a:lnTo>
                    <a:pt x="942492" y="122897"/>
                  </a:lnTo>
                  <a:lnTo>
                    <a:pt x="943076" y="122897"/>
                  </a:lnTo>
                  <a:lnTo>
                    <a:pt x="944816" y="124167"/>
                  </a:lnTo>
                  <a:lnTo>
                    <a:pt x="945972" y="124167"/>
                  </a:lnTo>
                  <a:lnTo>
                    <a:pt x="947724" y="125437"/>
                  </a:lnTo>
                  <a:lnTo>
                    <a:pt x="947724" y="2247"/>
                  </a:lnTo>
                  <a:lnTo>
                    <a:pt x="946556" y="2247"/>
                  </a:lnTo>
                  <a:lnTo>
                    <a:pt x="946556" y="108927"/>
                  </a:lnTo>
                  <a:lnTo>
                    <a:pt x="946556" y="110197"/>
                  </a:lnTo>
                  <a:lnTo>
                    <a:pt x="945400" y="110197"/>
                  </a:lnTo>
                  <a:lnTo>
                    <a:pt x="945400" y="108927"/>
                  </a:lnTo>
                  <a:lnTo>
                    <a:pt x="946556" y="108927"/>
                  </a:lnTo>
                  <a:lnTo>
                    <a:pt x="946556" y="2247"/>
                  </a:lnTo>
                  <a:lnTo>
                    <a:pt x="940168" y="2247"/>
                  </a:lnTo>
                  <a:lnTo>
                    <a:pt x="940168" y="97497"/>
                  </a:lnTo>
                  <a:lnTo>
                    <a:pt x="940168" y="98767"/>
                  </a:lnTo>
                  <a:lnTo>
                    <a:pt x="939012" y="98767"/>
                  </a:lnTo>
                  <a:lnTo>
                    <a:pt x="940168" y="97497"/>
                  </a:lnTo>
                  <a:lnTo>
                    <a:pt x="940168" y="2247"/>
                  </a:lnTo>
                  <a:lnTo>
                    <a:pt x="926807" y="2247"/>
                  </a:lnTo>
                  <a:lnTo>
                    <a:pt x="926807" y="722337"/>
                  </a:lnTo>
                  <a:lnTo>
                    <a:pt x="920419" y="729957"/>
                  </a:lnTo>
                  <a:lnTo>
                    <a:pt x="920419" y="728687"/>
                  </a:lnTo>
                  <a:lnTo>
                    <a:pt x="921588" y="723607"/>
                  </a:lnTo>
                  <a:lnTo>
                    <a:pt x="922743" y="721067"/>
                  </a:lnTo>
                  <a:lnTo>
                    <a:pt x="925652" y="721067"/>
                  </a:lnTo>
                  <a:lnTo>
                    <a:pt x="926807" y="722337"/>
                  </a:lnTo>
                  <a:lnTo>
                    <a:pt x="926807" y="2247"/>
                  </a:lnTo>
                  <a:lnTo>
                    <a:pt x="914031" y="2247"/>
                  </a:lnTo>
                  <a:lnTo>
                    <a:pt x="914031" y="566127"/>
                  </a:lnTo>
                  <a:lnTo>
                    <a:pt x="911123" y="568667"/>
                  </a:lnTo>
                  <a:lnTo>
                    <a:pt x="910551" y="569937"/>
                  </a:lnTo>
                  <a:lnTo>
                    <a:pt x="909967" y="569937"/>
                  </a:lnTo>
                  <a:lnTo>
                    <a:pt x="907643" y="573747"/>
                  </a:lnTo>
                  <a:lnTo>
                    <a:pt x="906094" y="574598"/>
                  </a:lnTo>
                  <a:lnTo>
                    <a:pt x="908812" y="568667"/>
                  </a:lnTo>
                  <a:lnTo>
                    <a:pt x="908812" y="566127"/>
                  </a:lnTo>
                  <a:lnTo>
                    <a:pt x="914031" y="566127"/>
                  </a:lnTo>
                  <a:lnTo>
                    <a:pt x="914031" y="2247"/>
                  </a:lnTo>
                  <a:lnTo>
                    <a:pt x="905319" y="2247"/>
                  </a:lnTo>
                  <a:lnTo>
                    <a:pt x="905319" y="548347"/>
                  </a:lnTo>
                  <a:lnTo>
                    <a:pt x="903579" y="550887"/>
                  </a:lnTo>
                  <a:lnTo>
                    <a:pt x="903579" y="714717"/>
                  </a:lnTo>
                  <a:lnTo>
                    <a:pt x="901839" y="715987"/>
                  </a:lnTo>
                  <a:lnTo>
                    <a:pt x="900671" y="718527"/>
                  </a:lnTo>
                  <a:lnTo>
                    <a:pt x="898347" y="722337"/>
                  </a:lnTo>
                  <a:lnTo>
                    <a:pt x="900099" y="713447"/>
                  </a:lnTo>
                  <a:lnTo>
                    <a:pt x="902411" y="713447"/>
                  </a:lnTo>
                  <a:lnTo>
                    <a:pt x="903579" y="714717"/>
                  </a:lnTo>
                  <a:lnTo>
                    <a:pt x="903579" y="550887"/>
                  </a:lnTo>
                  <a:lnTo>
                    <a:pt x="902411" y="552157"/>
                  </a:lnTo>
                  <a:lnTo>
                    <a:pt x="900099" y="552157"/>
                  </a:lnTo>
                  <a:lnTo>
                    <a:pt x="900671" y="550887"/>
                  </a:lnTo>
                  <a:lnTo>
                    <a:pt x="901839" y="549617"/>
                  </a:lnTo>
                  <a:lnTo>
                    <a:pt x="903579" y="548347"/>
                  </a:lnTo>
                  <a:lnTo>
                    <a:pt x="905319" y="548347"/>
                  </a:lnTo>
                  <a:lnTo>
                    <a:pt x="905319" y="2247"/>
                  </a:lnTo>
                  <a:lnTo>
                    <a:pt x="902995" y="2247"/>
                  </a:lnTo>
                  <a:lnTo>
                    <a:pt x="902995" y="544537"/>
                  </a:lnTo>
                  <a:lnTo>
                    <a:pt x="900671" y="547077"/>
                  </a:lnTo>
                  <a:lnTo>
                    <a:pt x="897191" y="552157"/>
                  </a:lnTo>
                  <a:lnTo>
                    <a:pt x="893699" y="554697"/>
                  </a:lnTo>
                  <a:lnTo>
                    <a:pt x="892924" y="553427"/>
                  </a:lnTo>
                  <a:lnTo>
                    <a:pt x="891387" y="550887"/>
                  </a:lnTo>
                  <a:lnTo>
                    <a:pt x="891959" y="550887"/>
                  </a:lnTo>
                  <a:lnTo>
                    <a:pt x="891959" y="549617"/>
                  </a:lnTo>
                  <a:lnTo>
                    <a:pt x="894715" y="548347"/>
                  </a:lnTo>
                  <a:lnTo>
                    <a:pt x="893127" y="548347"/>
                  </a:lnTo>
                  <a:lnTo>
                    <a:pt x="888530" y="548347"/>
                  </a:lnTo>
                  <a:lnTo>
                    <a:pt x="887437" y="548754"/>
                  </a:lnTo>
                  <a:lnTo>
                    <a:pt x="896607" y="540727"/>
                  </a:lnTo>
                  <a:lnTo>
                    <a:pt x="900671" y="540727"/>
                  </a:lnTo>
                  <a:lnTo>
                    <a:pt x="894384" y="547077"/>
                  </a:lnTo>
                  <a:lnTo>
                    <a:pt x="894867" y="547077"/>
                  </a:lnTo>
                  <a:lnTo>
                    <a:pt x="894257" y="547204"/>
                  </a:lnTo>
                  <a:lnTo>
                    <a:pt x="897166" y="547230"/>
                  </a:lnTo>
                  <a:lnTo>
                    <a:pt x="902995" y="544537"/>
                  </a:lnTo>
                  <a:lnTo>
                    <a:pt x="902995" y="2247"/>
                  </a:lnTo>
                  <a:lnTo>
                    <a:pt x="900823" y="2247"/>
                  </a:lnTo>
                  <a:lnTo>
                    <a:pt x="900823" y="238467"/>
                  </a:lnTo>
                  <a:lnTo>
                    <a:pt x="900379" y="241007"/>
                  </a:lnTo>
                  <a:lnTo>
                    <a:pt x="897775" y="238467"/>
                  </a:lnTo>
                  <a:lnTo>
                    <a:pt x="899731" y="235927"/>
                  </a:lnTo>
                  <a:lnTo>
                    <a:pt x="900823" y="238467"/>
                  </a:lnTo>
                  <a:lnTo>
                    <a:pt x="900823" y="2247"/>
                  </a:lnTo>
                  <a:lnTo>
                    <a:pt x="838530" y="2247"/>
                  </a:lnTo>
                  <a:lnTo>
                    <a:pt x="838530" y="80987"/>
                  </a:lnTo>
                  <a:lnTo>
                    <a:pt x="830821" y="77177"/>
                  </a:lnTo>
                  <a:lnTo>
                    <a:pt x="829233" y="72440"/>
                  </a:lnTo>
                  <a:lnTo>
                    <a:pt x="829233" y="428967"/>
                  </a:lnTo>
                  <a:lnTo>
                    <a:pt x="826909" y="428967"/>
                  </a:lnTo>
                  <a:lnTo>
                    <a:pt x="826325" y="432777"/>
                  </a:lnTo>
                  <a:lnTo>
                    <a:pt x="824585" y="435317"/>
                  </a:lnTo>
                  <a:lnTo>
                    <a:pt x="824585" y="434047"/>
                  </a:lnTo>
                  <a:lnTo>
                    <a:pt x="823429" y="432777"/>
                  </a:lnTo>
                  <a:lnTo>
                    <a:pt x="822845" y="431507"/>
                  </a:lnTo>
                  <a:lnTo>
                    <a:pt x="825169" y="428967"/>
                  </a:lnTo>
                  <a:lnTo>
                    <a:pt x="828649" y="427697"/>
                  </a:lnTo>
                  <a:lnTo>
                    <a:pt x="829233" y="428967"/>
                  </a:lnTo>
                  <a:lnTo>
                    <a:pt x="829233" y="72440"/>
                  </a:lnTo>
                  <a:lnTo>
                    <a:pt x="827849" y="68287"/>
                  </a:lnTo>
                  <a:lnTo>
                    <a:pt x="827176" y="58127"/>
                  </a:lnTo>
                  <a:lnTo>
                    <a:pt x="827036" y="56857"/>
                  </a:lnTo>
                  <a:lnTo>
                    <a:pt x="826757" y="54317"/>
                  </a:lnTo>
                  <a:lnTo>
                    <a:pt x="826325" y="50507"/>
                  </a:lnTo>
                  <a:lnTo>
                    <a:pt x="834466" y="50507"/>
                  </a:lnTo>
                  <a:lnTo>
                    <a:pt x="831748" y="58127"/>
                  </a:lnTo>
                  <a:lnTo>
                    <a:pt x="833666" y="64477"/>
                  </a:lnTo>
                  <a:lnTo>
                    <a:pt x="836993" y="72097"/>
                  </a:lnTo>
                  <a:lnTo>
                    <a:pt x="838530" y="80987"/>
                  </a:lnTo>
                  <a:lnTo>
                    <a:pt x="838530" y="2247"/>
                  </a:lnTo>
                  <a:lnTo>
                    <a:pt x="818197" y="2247"/>
                  </a:lnTo>
                  <a:lnTo>
                    <a:pt x="818197" y="167347"/>
                  </a:lnTo>
                  <a:lnTo>
                    <a:pt x="818197" y="171157"/>
                  </a:lnTo>
                  <a:lnTo>
                    <a:pt x="812393" y="171157"/>
                  </a:lnTo>
                  <a:lnTo>
                    <a:pt x="811225" y="167347"/>
                  </a:lnTo>
                  <a:lnTo>
                    <a:pt x="814133" y="164807"/>
                  </a:lnTo>
                  <a:lnTo>
                    <a:pt x="816457" y="166077"/>
                  </a:lnTo>
                  <a:lnTo>
                    <a:pt x="818197" y="167347"/>
                  </a:lnTo>
                  <a:lnTo>
                    <a:pt x="818197" y="2247"/>
                  </a:lnTo>
                  <a:lnTo>
                    <a:pt x="767664" y="2247"/>
                  </a:lnTo>
                  <a:lnTo>
                    <a:pt x="767664" y="50507"/>
                  </a:lnTo>
                  <a:lnTo>
                    <a:pt x="767092" y="54317"/>
                  </a:lnTo>
                  <a:lnTo>
                    <a:pt x="760691" y="54317"/>
                  </a:lnTo>
                  <a:lnTo>
                    <a:pt x="760691" y="50507"/>
                  </a:lnTo>
                  <a:lnTo>
                    <a:pt x="767664" y="50507"/>
                  </a:lnTo>
                  <a:lnTo>
                    <a:pt x="767664" y="2247"/>
                  </a:lnTo>
                  <a:lnTo>
                    <a:pt x="750824" y="2247"/>
                  </a:lnTo>
                  <a:lnTo>
                    <a:pt x="750824" y="187667"/>
                  </a:lnTo>
                  <a:lnTo>
                    <a:pt x="750824" y="188937"/>
                  </a:lnTo>
                  <a:lnTo>
                    <a:pt x="748499" y="188937"/>
                  </a:lnTo>
                  <a:lnTo>
                    <a:pt x="745591" y="190207"/>
                  </a:lnTo>
                  <a:lnTo>
                    <a:pt x="741527" y="190207"/>
                  </a:lnTo>
                  <a:lnTo>
                    <a:pt x="750239" y="186397"/>
                  </a:lnTo>
                  <a:lnTo>
                    <a:pt x="750239" y="187667"/>
                  </a:lnTo>
                  <a:lnTo>
                    <a:pt x="750824" y="187667"/>
                  </a:lnTo>
                  <a:lnTo>
                    <a:pt x="750824" y="2247"/>
                  </a:lnTo>
                  <a:lnTo>
                    <a:pt x="739203" y="2247"/>
                  </a:lnTo>
                  <a:lnTo>
                    <a:pt x="739203" y="139407"/>
                  </a:lnTo>
                  <a:lnTo>
                    <a:pt x="732231" y="140677"/>
                  </a:lnTo>
                  <a:lnTo>
                    <a:pt x="729957" y="139407"/>
                  </a:lnTo>
                  <a:lnTo>
                    <a:pt x="732231" y="138137"/>
                  </a:lnTo>
                  <a:lnTo>
                    <a:pt x="738632" y="138137"/>
                  </a:lnTo>
                  <a:lnTo>
                    <a:pt x="739203" y="139407"/>
                  </a:lnTo>
                  <a:lnTo>
                    <a:pt x="739203" y="2247"/>
                  </a:lnTo>
                  <a:lnTo>
                    <a:pt x="701294" y="2247"/>
                  </a:lnTo>
                  <a:lnTo>
                    <a:pt x="701433" y="3517"/>
                  </a:lnTo>
                  <a:lnTo>
                    <a:pt x="704837" y="11137"/>
                  </a:lnTo>
                  <a:lnTo>
                    <a:pt x="712533" y="14947"/>
                  </a:lnTo>
                  <a:lnTo>
                    <a:pt x="700913" y="14947"/>
                  </a:lnTo>
                  <a:lnTo>
                    <a:pt x="698322" y="12407"/>
                  </a:lnTo>
                  <a:lnTo>
                    <a:pt x="691845" y="6057"/>
                  </a:lnTo>
                  <a:lnTo>
                    <a:pt x="691515" y="3517"/>
                  </a:lnTo>
                  <a:lnTo>
                    <a:pt x="691349" y="2247"/>
                  </a:lnTo>
                  <a:lnTo>
                    <a:pt x="683806" y="2247"/>
                  </a:lnTo>
                  <a:lnTo>
                    <a:pt x="684657" y="3517"/>
                  </a:lnTo>
                  <a:lnTo>
                    <a:pt x="676910" y="3517"/>
                  </a:lnTo>
                  <a:lnTo>
                    <a:pt x="676224" y="2247"/>
                  </a:lnTo>
                  <a:lnTo>
                    <a:pt x="671880" y="2247"/>
                  </a:lnTo>
                  <a:lnTo>
                    <a:pt x="677976" y="4787"/>
                  </a:lnTo>
                  <a:lnTo>
                    <a:pt x="682790" y="7327"/>
                  </a:lnTo>
                  <a:lnTo>
                    <a:pt x="682917" y="11137"/>
                  </a:lnTo>
                  <a:lnTo>
                    <a:pt x="680593" y="12407"/>
                  </a:lnTo>
                  <a:lnTo>
                    <a:pt x="675360" y="11137"/>
                  </a:lnTo>
                  <a:lnTo>
                    <a:pt x="672465" y="11137"/>
                  </a:lnTo>
                  <a:lnTo>
                    <a:pt x="675716" y="14947"/>
                  </a:lnTo>
                  <a:lnTo>
                    <a:pt x="676236" y="18757"/>
                  </a:lnTo>
                  <a:lnTo>
                    <a:pt x="677202" y="22567"/>
                  </a:lnTo>
                  <a:lnTo>
                    <a:pt x="681380" y="24904"/>
                  </a:lnTo>
                  <a:lnTo>
                    <a:pt x="688479" y="23837"/>
                  </a:lnTo>
                  <a:lnTo>
                    <a:pt x="696785" y="23837"/>
                  </a:lnTo>
                  <a:lnTo>
                    <a:pt x="704100" y="25107"/>
                  </a:lnTo>
                  <a:lnTo>
                    <a:pt x="709637" y="25107"/>
                  </a:lnTo>
                  <a:lnTo>
                    <a:pt x="699071" y="26377"/>
                  </a:lnTo>
                  <a:lnTo>
                    <a:pt x="695261" y="27647"/>
                  </a:lnTo>
                  <a:lnTo>
                    <a:pt x="690359" y="30187"/>
                  </a:lnTo>
                  <a:lnTo>
                    <a:pt x="676529" y="31457"/>
                  </a:lnTo>
                  <a:lnTo>
                    <a:pt x="686981" y="31457"/>
                  </a:lnTo>
                  <a:lnTo>
                    <a:pt x="685825" y="32727"/>
                  </a:lnTo>
                  <a:lnTo>
                    <a:pt x="676529" y="32727"/>
                  </a:lnTo>
                  <a:lnTo>
                    <a:pt x="681177" y="36537"/>
                  </a:lnTo>
                  <a:lnTo>
                    <a:pt x="689305" y="33997"/>
                  </a:lnTo>
                  <a:lnTo>
                    <a:pt x="689305" y="36537"/>
                  </a:lnTo>
                  <a:lnTo>
                    <a:pt x="685825" y="37807"/>
                  </a:lnTo>
                  <a:lnTo>
                    <a:pt x="694537" y="37807"/>
                  </a:lnTo>
                  <a:lnTo>
                    <a:pt x="691629" y="41617"/>
                  </a:lnTo>
                  <a:lnTo>
                    <a:pt x="686396" y="41617"/>
                  </a:lnTo>
                  <a:lnTo>
                    <a:pt x="690206" y="44157"/>
                  </a:lnTo>
                  <a:lnTo>
                    <a:pt x="696417" y="45427"/>
                  </a:lnTo>
                  <a:lnTo>
                    <a:pt x="701103" y="47967"/>
                  </a:lnTo>
                  <a:lnTo>
                    <a:pt x="700341" y="51777"/>
                  </a:lnTo>
                  <a:lnTo>
                    <a:pt x="692442" y="53047"/>
                  </a:lnTo>
                  <a:lnTo>
                    <a:pt x="689889" y="53047"/>
                  </a:lnTo>
                  <a:lnTo>
                    <a:pt x="687768" y="54317"/>
                  </a:lnTo>
                  <a:lnTo>
                    <a:pt x="681177" y="56857"/>
                  </a:lnTo>
                  <a:lnTo>
                    <a:pt x="685825" y="58127"/>
                  </a:lnTo>
                  <a:lnTo>
                    <a:pt x="692213" y="56857"/>
                  </a:lnTo>
                  <a:lnTo>
                    <a:pt x="692213" y="58127"/>
                  </a:lnTo>
                  <a:lnTo>
                    <a:pt x="702665" y="59397"/>
                  </a:lnTo>
                  <a:lnTo>
                    <a:pt x="698601" y="61937"/>
                  </a:lnTo>
                  <a:lnTo>
                    <a:pt x="692785" y="60667"/>
                  </a:lnTo>
                  <a:lnTo>
                    <a:pt x="696277" y="64477"/>
                  </a:lnTo>
                  <a:lnTo>
                    <a:pt x="701497" y="61937"/>
                  </a:lnTo>
                  <a:lnTo>
                    <a:pt x="709053" y="63207"/>
                  </a:lnTo>
                  <a:lnTo>
                    <a:pt x="718921" y="58127"/>
                  </a:lnTo>
                  <a:lnTo>
                    <a:pt x="715441" y="61937"/>
                  </a:lnTo>
                  <a:lnTo>
                    <a:pt x="713701" y="61937"/>
                  </a:lnTo>
                  <a:lnTo>
                    <a:pt x="715441" y="64477"/>
                  </a:lnTo>
                  <a:lnTo>
                    <a:pt x="707313" y="67017"/>
                  </a:lnTo>
                  <a:lnTo>
                    <a:pt x="716597" y="67017"/>
                  </a:lnTo>
                  <a:lnTo>
                    <a:pt x="713701" y="69557"/>
                  </a:lnTo>
                  <a:lnTo>
                    <a:pt x="709053" y="70827"/>
                  </a:lnTo>
                  <a:lnTo>
                    <a:pt x="698017" y="72097"/>
                  </a:lnTo>
                  <a:lnTo>
                    <a:pt x="695109" y="72097"/>
                  </a:lnTo>
                  <a:lnTo>
                    <a:pt x="700849" y="73367"/>
                  </a:lnTo>
                  <a:lnTo>
                    <a:pt x="703097" y="74637"/>
                  </a:lnTo>
                  <a:lnTo>
                    <a:pt x="705573" y="75907"/>
                  </a:lnTo>
                  <a:lnTo>
                    <a:pt x="711962" y="77177"/>
                  </a:lnTo>
                  <a:lnTo>
                    <a:pt x="710209" y="77177"/>
                  </a:lnTo>
                  <a:lnTo>
                    <a:pt x="707313" y="79717"/>
                  </a:lnTo>
                  <a:lnTo>
                    <a:pt x="706145" y="79717"/>
                  </a:lnTo>
                  <a:lnTo>
                    <a:pt x="700341" y="80987"/>
                  </a:lnTo>
                  <a:lnTo>
                    <a:pt x="707745" y="80987"/>
                  </a:lnTo>
                  <a:lnTo>
                    <a:pt x="711936" y="79717"/>
                  </a:lnTo>
                  <a:lnTo>
                    <a:pt x="710793" y="82257"/>
                  </a:lnTo>
                  <a:lnTo>
                    <a:pt x="707313" y="82257"/>
                  </a:lnTo>
                  <a:lnTo>
                    <a:pt x="703821" y="86067"/>
                  </a:lnTo>
                  <a:lnTo>
                    <a:pt x="714286" y="87337"/>
                  </a:lnTo>
                  <a:lnTo>
                    <a:pt x="710209" y="91147"/>
                  </a:lnTo>
                  <a:lnTo>
                    <a:pt x="705015" y="92163"/>
                  </a:lnTo>
                  <a:lnTo>
                    <a:pt x="703821" y="91681"/>
                  </a:lnTo>
                  <a:lnTo>
                    <a:pt x="701636" y="92417"/>
                  </a:lnTo>
                  <a:lnTo>
                    <a:pt x="700252" y="91147"/>
                  </a:lnTo>
                  <a:lnTo>
                    <a:pt x="695693" y="92417"/>
                  </a:lnTo>
                  <a:lnTo>
                    <a:pt x="695109" y="92417"/>
                  </a:lnTo>
                  <a:lnTo>
                    <a:pt x="699173" y="97497"/>
                  </a:lnTo>
                  <a:lnTo>
                    <a:pt x="713117" y="100037"/>
                  </a:lnTo>
                  <a:lnTo>
                    <a:pt x="710793" y="105117"/>
                  </a:lnTo>
                  <a:lnTo>
                    <a:pt x="711962" y="103847"/>
                  </a:lnTo>
                  <a:lnTo>
                    <a:pt x="718972" y="102577"/>
                  </a:lnTo>
                  <a:lnTo>
                    <a:pt x="715937" y="105117"/>
                  </a:lnTo>
                  <a:lnTo>
                    <a:pt x="711047" y="107657"/>
                  </a:lnTo>
                  <a:lnTo>
                    <a:pt x="712533" y="108927"/>
                  </a:lnTo>
                  <a:lnTo>
                    <a:pt x="710793" y="108927"/>
                  </a:lnTo>
                  <a:lnTo>
                    <a:pt x="701497" y="110197"/>
                  </a:lnTo>
                  <a:lnTo>
                    <a:pt x="703821" y="110197"/>
                  </a:lnTo>
                  <a:lnTo>
                    <a:pt x="703249" y="111467"/>
                  </a:lnTo>
                  <a:lnTo>
                    <a:pt x="705573" y="114007"/>
                  </a:lnTo>
                  <a:lnTo>
                    <a:pt x="704989" y="114007"/>
                  </a:lnTo>
                  <a:lnTo>
                    <a:pt x="707885" y="116547"/>
                  </a:lnTo>
                  <a:lnTo>
                    <a:pt x="712533" y="117817"/>
                  </a:lnTo>
                  <a:lnTo>
                    <a:pt x="716597" y="119087"/>
                  </a:lnTo>
                  <a:lnTo>
                    <a:pt x="711377" y="120357"/>
                  </a:lnTo>
                  <a:lnTo>
                    <a:pt x="707313" y="122897"/>
                  </a:lnTo>
                  <a:lnTo>
                    <a:pt x="709637" y="125437"/>
                  </a:lnTo>
                  <a:lnTo>
                    <a:pt x="707885" y="127977"/>
                  </a:lnTo>
                  <a:lnTo>
                    <a:pt x="713117" y="127977"/>
                  </a:lnTo>
                  <a:lnTo>
                    <a:pt x="712533" y="129247"/>
                  </a:lnTo>
                  <a:lnTo>
                    <a:pt x="719505" y="126707"/>
                  </a:lnTo>
                  <a:lnTo>
                    <a:pt x="710438" y="134327"/>
                  </a:lnTo>
                  <a:lnTo>
                    <a:pt x="715429" y="136867"/>
                  </a:lnTo>
                  <a:lnTo>
                    <a:pt x="721283" y="140677"/>
                  </a:lnTo>
                  <a:lnTo>
                    <a:pt x="714857" y="145757"/>
                  </a:lnTo>
                  <a:lnTo>
                    <a:pt x="710209" y="145757"/>
                  </a:lnTo>
                  <a:lnTo>
                    <a:pt x="716026" y="149567"/>
                  </a:lnTo>
                  <a:lnTo>
                    <a:pt x="723646" y="147345"/>
                  </a:lnTo>
                  <a:lnTo>
                    <a:pt x="727633" y="145757"/>
                  </a:lnTo>
                  <a:lnTo>
                    <a:pt x="732815" y="144487"/>
                  </a:lnTo>
                  <a:lnTo>
                    <a:pt x="736879" y="145757"/>
                  </a:lnTo>
                  <a:lnTo>
                    <a:pt x="737463" y="147027"/>
                  </a:lnTo>
                  <a:lnTo>
                    <a:pt x="731659" y="145757"/>
                  </a:lnTo>
                  <a:lnTo>
                    <a:pt x="723569" y="149567"/>
                  </a:lnTo>
                  <a:lnTo>
                    <a:pt x="719505" y="152107"/>
                  </a:lnTo>
                  <a:lnTo>
                    <a:pt x="721829" y="150837"/>
                  </a:lnTo>
                  <a:lnTo>
                    <a:pt x="727633" y="150837"/>
                  </a:lnTo>
                  <a:lnTo>
                    <a:pt x="724077" y="152107"/>
                  </a:lnTo>
                  <a:lnTo>
                    <a:pt x="729653" y="150837"/>
                  </a:lnTo>
                  <a:lnTo>
                    <a:pt x="736092" y="150837"/>
                  </a:lnTo>
                  <a:lnTo>
                    <a:pt x="735139" y="152107"/>
                  </a:lnTo>
                  <a:lnTo>
                    <a:pt x="730542" y="153377"/>
                  </a:lnTo>
                  <a:lnTo>
                    <a:pt x="739203" y="153377"/>
                  </a:lnTo>
                  <a:lnTo>
                    <a:pt x="738047" y="155917"/>
                  </a:lnTo>
                  <a:lnTo>
                    <a:pt x="728522" y="158381"/>
                  </a:lnTo>
                  <a:lnTo>
                    <a:pt x="728726" y="158457"/>
                  </a:lnTo>
                  <a:lnTo>
                    <a:pt x="737933" y="158457"/>
                  </a:lnTo>
                  <a:lnTo>
                    <a:pt x="735139" y="160997"/>
                  </a:lnTo>
                  <a:lnTo>
                    <a:pt x="732231" y="160997"/>
                  </a:lnTo>
                  <a:lnTo>
                    <a:pt x="731659" y="159727"/>
                  </a:lnTo>
                  <a:lnTo>
                    <a:pt x="728802" y="159727"/>
                  </a:lnTo>
                  <a:lnTo>
                    <a:pt x="717765" y="164807"/>
                  </a:lnTo>
                  <a:lnTo>
                    <a:pt x="720674" y="163537"/>
                  </a:lnTo>
                  <a:lnTo>
                    <a:pt x="714286" y="169887"/>
                  </a:lnTo>
                  <a:lnTo>
                    <a:pt x="717181" y="168617"/>
                  </a:lnTo>
                  <a:lnTo>
                    <a:pt x="718185" y="168516"/>
                  </a:lnTo>
                  <a:lnTo>
                    <a:pt x="717765" y="168795"/>
                  </a:lnTo>
                  <a:lnTo>
                    <a:pt x="719442" y="168389"/>
                  </a:lnTo>
                  <a:lnTo>
                    <a:pt x="729373" y="167347"/>
                  </a:lnTo>
                  <a:lnTo>
                    <a:pt x="732040" y="168617"/>
                  </a:lnTo>
                  <a:lnTo>
                    <a:pt x="733082" y="169887"/>
                  </a:lnTo>
                  <a:lnTo>
                    <a:pt x="740371" y="171157"/>
                  </a:lnTo>
                  <a:lnTo>
                    <a:pt x="731659" y="171157"/>
                  </a:lnTo>
                  <a:lnTo>
                    <a:pt x="728052" y="172427"/>
                  </a:lnTo>
                  <a:lnTo>
                    <a:pt x="725525" y="173697"/>
                  </a:lnTo>
                  <a:lnTo>
                    <a:pt x="720090" y="174967"/>
                  </a:lnTo>
                  <a:lnTo>
                    <a:pt x="714286" y="178777"/>
                  </a:lnTo>
                  <a:lnTo>
                    <a:pt x="710793" y="178777"/>
                  </a:lnTo>
                  <a:lnTo>
                    <a:pt x="713930" y="180047"/>
                  </a:lnTo>
                  <a:lnTo>
                    <a:pt x="712749" y="181317"/>
                  </a:lnTo>
                  <a:lnTo>
                    <a:pt x="712343" y="182587"/>
                  </a:lnTo>
                  <a:lnTo>
                    <a:pt x="717765" y="182587"/>
                  </a:lnTo>
                  <a:lnTo>
                    <a:pt x="714286" y="183857"/>
                  </a:lnTo>
                  <a:lnTo>
                    <a:pt x="714857" y="183857"/>
                  </a:lnTo>
                  <a:lnTo>
                    <a:pt x="719505" y="182587"/>
                  </a:lnTo>
                  <a:lnTo>
                    <a:pt x="723150" y="185127"/>
                  </a:lnTo>
                  <a:lnTo>
                    <a:pt x="720064" y="187667"/>
                  </a:lnTo>
                  <a:lnTo>
                    <a:pt x="717867" y="191477"/>
                  </a:lnTo>
                  <a:lnTo>
                    <a:pt x="724154" y="194017"/>
                  </a:lnTo>
                  <a:lnTo>
                    <a:pt x="731075" y="195287"/>
                  </a:lnTo>
                  <a:lnTo>
                    <a:pt x="742111" y="194017"/>
                  </a:lnTo>
                  <a:lnTo>
                    <a:pt x="749084" y="194017"/>
                  </a:lnTo>
                  <a:lnTo>
                    <a:pt x="749084" y="195287"/>
                  </a:lnTo>
                  <a:lnTo>
                    <a:pt x="743851" y="197827"/>
                  </a:lnTo>
                  <a:lnTo>
                    <a:pt x="737463" y="197827"/>
                  </a:lnTo>
                  <a:lnTo>
                    <a:pt x="732815" y="200367"/>
                  </a:lnTo>
                  <a:lnTo>
                    <a:pt x="733983" y="201637"/>
                  </a:lnTo>
                  <a:lnTo>
                    <a:pt x="738632" y="202907"/>
                  </a:lnTo>
                  <a:lnTo>
                    <a:pt x="735723" y="202907"/>
                  </a:lnTo>
                  <a:lnTo>
                    <a:pt x="732815" y="204177"/>
                  </a:lnTo>
                  <a:lnTo>
                    <a:pt x="729386" y="205447"/>
                  </a:lnTo>
                  <a:lnTo>
                    <a:pt x="730542" y="206717"/>
                  </a:lnTo>
                  <a:lnTo>
                    <a:pt x="740752" y="203517"/>
                  </a:lnTo>
                  <a:lnTo>
                    <a:pt x="739203" y="202907"/>
                  </a:lnTo>
                  <a:lnTo>
                    <a:pt x="747191" y="201320"/>
                  </a:lnTo>
                  <a:lnTo>
                    <a:pt x="750239" y="200367"/>
                  </a:lnTo>
                  <a:lnTo>
                    <a:pt x="751979" y="200367"/>
                  </a:lnTo>
                  <a:lnTo>
                    <a:pt x="753732" y="200367"/>
                  </a:lnTo>
                  <a:lnTo>
                    <a:pt x="754303" y="201637"/>
                  </a:lnTo>
                  <a:lnTo>
                    <a:pt x="754303" y="202907"/>
                  </a:lnTo>
                  <a:lnTo>
                    <a:pt x="752754" y="202907"/>
                  </a:lnTo>
                  <a:lnTo>
                    <a:pt x="754303" y="207987"/>
                  </a:lnTo>
                  <a:lnTo>
                    <a:pt x="756056" y="214337"/>
                  </a:lnTo>
                  <a:lnTo>
                    <a:pt x="758367" y="221957"/>
                  </a:lnTo>
                  <a:lnTo>
                    <a:pt x="746302" y="225767"/>
                  </a:lnTo>
                  <a:lnTo>
                    <a:pt x="739648" y="227266"/>
                  </a:lnTo>
                  <a:lnTo>
                    <a:pt x="746175" y="225082"/>
                  </a:lnTo>
                  <a:lnTo>
                    <a:pt x="744435" y="224510"/>
                  </a:lnTo>
                  <a:lnTo>
                    <a:pt x="732231" y="227406"/>
                  </a:lnTo>
                  <a:lnTo>
                    <a:pt x="735723" y="227990"/>
                  </a:lnTo>
                  <a:lnTo>
                    <a:pt x="738301" y="227558"/>
                  </a:lnTo>
                  <a:lnTo>
                    <a:pt x="734949" y="228307"/>
                  </a:lnTo>
                  <a:lnTo>
                    <a:pt x="725004" y="233387"/>
                  </a:lnTo>
                  <a:lnTo>
                    <a:pt x="717181" y="239737"/>
                  </a:lnTo>
                  <a:lnTo>
                    <a:pt x="728802" y="241007"/>
                  </a:lnTo>
                  <a:lnTo>
                    <a:pt x="723569" y="247357"/>
                  </a:lnTo>
                  <a:lnTo>
                    <a:pt x="727062" y="247357"/>
                  </a:lnTo>
                  <a:lnTo>
                    <a:pt x="722998" y="249897"/>
                  </a:lnTo>
                  <a:lnTo>
                    <a:pt x="720090" y="251167"/>
                  </a:lnTo>
                  <a:lnTo>
                    <a:pt x="718921" y="252437"/>
                  </a:lnTo>
                  <a:lnTo>
                    <a:pt x="733018" y="252437"/>
                  </a:lnTo>
                  <a:lnTo>
                    <a:pt x="733983" y="251167"/>
                  </a:lnTo>
                  <a:lnTo>
                    <a:pt x="739787" y="253707"/>
                  </a:lnTo>
                  <a:lnTo>
                    <a:pt x="732815" y="258787"/>
                  </a:lnTo>
                  <a:lnTo>
                    <a:pt x="726478" y="260057"/>
                  </a:lnTo>
                  <a:lnTo>
                    <a:pt x="733983" y="260057"/>
                  </a:lnTo>
                  <a:lnTo>
                    <a:pt x="729957" y="262597"/>
                  </a:lnTo>
                  <a:lnTo>
                    <a:pt x="730542" y="262597"/>
                  </a:lnTo>
                  <a:lnTo>
                    <a:pt x="728802" y="267677"/>
                  </a:lnTo>
                  <a:lnTo>
                    <a:pt x="738047" y="266407"/>
                  </a:lnTo>
                  <a:lnTo>
                    <a:pt x="734961" y="270217"/>
                  </a:lnTo>
                  <a:lnTo>
                    <a:pt x="735457" y="272757"/>
                  </a:lnTo>
                  <a:lnTo>
                    <a:pt x="734644" y="275297"/>
                  </a:lnTo>
                  <a:lnTo>
                    <a:pt x="727633" y="279107"/>
                  </a:lnTo>
                  <a:lnTo>
                    <a:pt x="741527" y="279107"/>
                  </a:lnTo>
                  <a:lnTo>
                    <a:pt x="742696" y="280377"/>
                  </a:lnTo>
                  <a:lnTo>
                    <a:pt x="734085" y="282917"/>
                  </a:lnTo>
                  <a:lnTo>
                    <a:pt x="733425" y="286727"/>
                  </a:lnTo>
                  <a:lnTo>
                    <a:pt x="732751" y="291807"/>
                  </a:lnTo>
                  <a:lnTo>
                    <a:pt x="724154" y="295617"/>
                  </a:lnTo>
                  <a:lnTo>
                    <a:pt x="733704" y="295617"/>
                  </a:lnTo>
                  <a:lnTo>
                    <a:pt x="738047" y="299427"/>
                  </a:lnTo>
                  <a:lnTo>
                    <a:pt x="741095" y="303237"/>
                  </a:lnTo>
                  <a:lnTo>
                    <a:pt x="746760" y="305777"/>
                  </a:lnTo>
                  <a:lnTo>
                    <a:pt x="743267" y="305777"/>
                  </a:lnTo>
                  <a:lnTo>
                    <a:pt x="742696" y="309587"/>
                  </a:lnTo>
                  <a:lnTo>
                    <a:pt x="738632" y="312127"/>
                  </a:lnTo>
                  <a:lnTo>
                    <a:pt x="736307" y="314667"/>
                  </a:lnTo>
                  <a:lnTo>
                    <a:pt x="745236" y="312127"/>
                  </a:lnTo>
                  <a:lnTo>
                    <a:pt x="764768" y="312127"/>
                  </a:lnTo>
                  <a:lnTo>
                    <a:pt x="757034" y="317207"/>
                  </a:lnTo>
                  <a:lnTo>
                    <a:pt x="743775" y="319747"/>
                  </a:lnTo>
                  <a:lnTo>
                    <a:pt x="735723" y="322287"/>
                  </a:lnTo>
                  <a:lnTo>
                    <a:pt x="742607" y="321017"/>
                  </a:lnTo>
                  <a:lnTo>
                    <a:pt x="752462" y="321017"/>
                  </a:lnTo>
                  <a:lnTo>
                    <a:pt x="758367" y="319747"/>
                  </a:lnTo>
                  <a:lnTo>
                    <a:pt x="754811" y="322287"/>
                  </a:lnTo>
                  <a:lnTo>
                    <a:pt x="752932" y="324827"/>
                  </a:lnTo>
                  <a:lnTo>
                    <a:pt x="750290" y="326097"/>
                  </a:lnTo>
                  <a:lnTo>
                    <a:pt x="744435" y="328637"/>
                  </a:lnTo>
                  <a:lnTo>
                    <a:pt x="752602" y="326097"/>
                  </a:lnTo>
                  <a:lnTo>
                    <a:pt x="754456" y="327367"/>
                  </a:lnTo>
                  <a:lnTo>
                    <a:pt x="755218" y="328637"/>
                  </a:lnTo>
                  <a:lnTo>
                    <a:pt x="760120" y="328637"/>
                  </a:lnTo>
                  <a:lnTo>
                    <a:pt x="753148" y="336257"/>
                  </a:lnTo>
                  <a:lnTo>
                    <a:pt x="744435" y="336257"/>
                  </a:lnTo>
                  <a:lnTo>
                    <a:pt x="751408" y="338797"/>
                  </a:lnTo>
                  <a:lnTo>
                    <a:pt x="750773" y="339394"/>
                  </a:lnTo>
                  <a:lnTo>
                    <a:pt x="753910" y="337527"/>
                  </a:lnTo>
                  <a:lnTo>
                    <a:pt x="760120" y="334987"/>
                  </a:lnTo>
                  <a:lnTo>
                    <a:pt x="761199" y="337527"/>
                  </a:lnTo>
                  <a:lnTo>
                    <a:pt x="757504" y="340067"/>
                  </a:lnTo>
                  <a:lnTo>
                    <a:pt x="751624" y="342607"/>
                  </a:lnTo>
                  <a:lnTo>
                    <a:pt x="746175" y="346417"/>
                  </a:lnTo>
                  <a:lnTo>
                    <a:pt x="750824" y="347687"/>
                  </a:lnTo>
                  <a:lnTo>
                    <a:pt x="763600" y="346417"/>
                  </a:lnTo>
                  <a:lnTo>
                    <a:pt x="764184" y="347687"/>
                  </a:lnTo>
                  <a:lnTo>
                    <a:pt x="762444" y="348957"/>
                  </a:lnTo>
                  <a:lnTo>
                    <a:pt x="761860" y="350227"/>
                  </a:lnTo>
                  <a:lnTo>
                    <a:pt x="758952" y="350227"/>
                  </a:lnTo>
                  <a:lnTo>
                    <a:pt x="764895" y="351497"/>
                  </a:lnTo>
                  <a:lnTo>
                    <a:pt x="767740" y="355307"/>
                  </a:lnTo>
                  <a:lnTo>
                    <a:pt x="771118" y="357847"/>
                  </a:lnTo>
                  <a:lnTo>
                    <a:pt x="777925" y="358990"/>
                  </a:lnTo>
                  <a:lnTo>
                    <a:pt x="781608" y="356577"/>
                  </a:lnTo>
                  <a:lnTo>
                    <a:pt x="787996" y="352767"/>
                  </a:lnTo>
                  <a:lnTo>
                    <a:pt x="792645" y="351497"/>
                  </a:lnTo>
                  <a:lnTo>
                    <a:pt x="793800" y="352767"/>
                  </a:lnTo>
                  <a:lnTo>
                    <a:pt x="801941" y="351497"/>
                  </a:lnTo>
                  <a:lnTo>
                    <a:pt x="794385" y="356577"/>
                  </a:lnTo>
                  <a:lnTo>
                    <a:pt x="793800" y="355307"/>
                  </a:lnTo>
                  <a:lnTo>
                    <a:pt x="787996" y="357847"/>
                  </a:lnTo>
                  <a:lnTo>
                    <a:pt x="792645" y="357847"/>
                  </a:lnTo>
                  <a:lnTo>
                    <a:pt x="787031" y="360387"/>
                  </a:lnTo>
                  <a:lnTo>
                    <a:pt x="784796" y="360387"/>
                  </a:lnTo>
                  <a:lnTo>
                    <a:pt x="783005" y="359117"/>
                  </a:lnTo>
                  <a:lnTo>
                    <a:pt x="778700" y="360387"/>
                  </a:lnTo>
                  <a:lnTo>
                    <a:pt x="784517" y="362927"/>
                  </a:lnTo>
                  <a:lnTo>
                    <a:pt x="796124" y="362927"/>
                  </a:lnTo>
                  <a:lnTo>
                    <a:pt x="794385" y="366737"/>
                  </a:lnTo>
                  <a:lnTo>
                    <a:pt x="788428" y="369277"/>
                  </a:lnTo>
                  <a:lnTo>
                    <a:pt x="785456" y="368007"/>
                  </a:lnTo>
                  <a:lnTo>
                    <a:pt x="783031" y="368007"/>
                  </a:lnTo>
                  <a:lnTo>
                    <a:pt x="778700" y="371817"/>
                  </a:lnTo>
                  <a:lnTo>
                    <a:pt x="779475" y="369277"/>
                  </a:lnTo>
                  <a:lnTo>
                    <a:pt x="781024" y="364197"/>
                  </a:lnTo>
                  <a:lnTo>
                    <a:pt x="773887" y="369277"/>
                  </a:lnTo>
                  <a:lnTo>
                    <a:pt x="772680" y="369277"/>
                  </a:lnTo>
                  <a:lnTo>
                    <a:pt x="771144" y="368007"/>
                  </a:lnTo>
                  <a:lnTo>
                    <a:pt x="763016" y="373087"/>
                  </a:lnTo>
                  <a:lnTo>
                    <a:pt x="763016" y="381977"/>
                  </a:lnTo>
                  <a:lnTo>
                    <a:pt x="772312" y="378167"/>
                  </a:lnTo>
                  <a:lnTo>
                    <a:pt x="772312" y="385787"/>
                  </a:lnTo>
                  <a:lnTo>
                    <a:pt x="779284" y="384517"/>
                  </a:lnTo>
                  <a:lnTo>
                    <a:pt x="781608" y="380707"/>
                  </a:lnTo>
                  <a:lnTo>
                    <a:pt x="788581" y="379437"/>
                  </a:lnTo>
                  <a:lnTo>
                    <a:pt x="791502" y="383247"/>
                  </a:lnTo>
                  <a:lnTo>
                    <a:pt x="784072" y="390867"/>
                  </a:lnTo>
                  <a:lnTo>
                    <a:pt x="777303" y="397217"/>
                  </a:lnTo>
                  <a:lnTo>
                    <a:pt x="782193" y="399757"/>
                  </a:lnTo>
                  <a:lnTo>
                    <a:pt x="789406" y="397217"/>
                  </a:lnTo>
                  <a:lnTo>
                    <a:pt x="796417" y="394677"/>
                  </a:lnTo>
                  <a:lnTo>
                    <a:pt x="800811" y="394677"/>
                  </a:lnTo>
                  <a:lnTo>
                    <a:pt x="800188" y="398487"/>
                  </a:lnTo>
                  <a:lnTo>
                    <a:pt x="786828" y="403567"/>
                  </a:lnTo>
                  <a:lnTo>
                    <a:pt x="790663" y="404837"/>
                  </a:lnTo>
                  <a:lnTo>
                    <a:pt x="797001" y="403567"/>
                  </a:lnTo>
                  <a:lnTo>
                    <a:pt x="802030" y="403567"/>
                  </a:lnTo>
                  <a:lnTo>
                    <a:pt x="801941" y="407377"/>
                  </a:lnTo>
                  <a:lnTo>
                    <a:pt x="796124" y="408647"/>
                  </a:lnTo>
                  <a:lnTo>
                    <a:pt x="794969" y="404837"/>
                  </a:lnTo>
                  <a:lnTo>
                    <a:pt x="792581" y="409917"/>
                  </a:lnTo>
                  <a:lnTo>
                    <a:pt x="796124" y="409917"/>
                  </a:lnTo>
                  <a:lnTo>
                    <a:pt x="801408" y="408647"/>
                  </a:lnTo>
                  <a:lnTo>
                    <a:pt x="804837" y="408647"/>
                  </a:lnTo>
                  <a:lnTo>
                    <a:pt x="793800" y="414997"/>
                  </a:lnTo>
                  <a:lnTo>
                    <a:pt x="798817" y="418807"/>
                  </a:lnTo>
                  <a:lnTo>
                    <a:pt x="805205" y="421347"/>
                  </a:lnTo>
                  <a:lnTo>
                    <a:pt x="811695" y="425157"/>
                  </a:lnTo>
                  <a:lnTo>
                    <a:pt x="817041" y="427697"/>
                  </a:lnTo>
                  <a:lnTo>
                    <a:pt x="813549" y="430237"/>
                  </a:lnTo>
                  <a:lnTo>
                    <a:pt x="809485" y="430237"/>
                  </a:lnTo>
                  <a:lnTo>
                    <a:pt x="807161" y="434047"/>
                  </a:lnTo>
                  <a:lnTo>
                    <a:pt x="813092" y="440397"/>
                  </a:lnTo>
                  <a:lnTo>
                    <a:pt x="815873" y="448017"/>
                  </a:lnTo>
                  <a:lnTo>
                    <a:pt x="816305" y="454367"/>
                  </a:lnTo>
                  <a:lnTo>
                    <a:pt x="816394" y="458177"/>
                  </a:lnTo>
                  <a:lnTo>
                    <a:pt x="815873" y="465797"/>
                  </a:lnTo>
                  <a:lnTo>
                    <a:pt x="826909" y="463257"/>
                  </a:lnTo>
                  <a:lnTo>
                    <a:pt x="825868" y="464781"/>
                  </a:lnTo>
                  <a:lnTo>
                    <a:pt x="827493" y="463257"/>
                  </a:lnTo>
                  <a:lnTo>
                    <a:pt x="831557" y="463257"/>
                  </a:lnTo>
                  <a:lnTo>
                    <a:pt x="833297" y="464527"/>
                  </a:lnTo>
                  <a:lnTo>
                    <a:pt x="828078" y="468337"/>
                  </a:lnTo>
                  <a:lnTo>
                    <a:pt x="824585" y="469607"/>
                  </a:lnTo>
                  <a:lnTo>
                    <a:pt x="833666" y="470877"/>
                  </a:lnTo>
                  <a:lnTo>
                    <a:pt x="841933" y="473417"/>
                  </a:lnTo>
                  <a:lnTo>
                    <a:pt x="847051" y="478497"/>
                  </a:lnTo>
                  <a:lnTo>
                    <a:pt x="846658" y="486117"/>
                  </a:lnTo>
                  <a:lnTo>
                    <a:pt x="843178" y="487387"/>
                  </a:lnTo>
                  <a:lnTo>
                    <a:pt x="846543" y="488657"/>
                  </a:lnTo>
                  <a:lnTo>
                    <a:pt x="853554" y="487387"/>
                  </a:lnTo>
                  <a:lnTo>
                    <a:pt x="859586" y="484847"/>
                  </a:lnTo>
                  <a:lnTo>
                    <a:pt x="860018" y="488657"/>
                  </a:lnTo>
                  <a:lnTo>
                    <a:pt x="857694" y="488657"/>
                  </a:lnTo>
                  <a:lnTo>
                    <a:pt x="859434" y="495007"/>
                  </a:lnTo>
                  <a:lnTo>
                    <a:pt x="864082" y="500087"/>
                  </a:lnTo>
                  <a:lnTo>
                    <a:pt x="868146" y="503897"/>
                  </a:lnTo>
                  <a:lnTo>
                    <a:pt x="871639" y="507707"/>
                  </a:lnTo>
                  <a:lnTo>
                    <a:pt x="873963" y="514057"/>
                  </a:lnTo>
                  <a:lnTo>
                    <a:pt x="870470" y="521677"/>
                  </a:lnTo>
                  <a:lnTo>
                    <a:pt x="876579" y="520407"/>
                  </a:lnTo>
                  <a:lnTo>
                    <a:pt x="878827" y="524217"/>
                  </a:lnTo>
                  <a:lnTo>
                    <a:pt x="881824" y="526757"/>
                  </a:lnTo>
                  <a:lnTo>
                    <a:pt x="890219" y="521677"/>
                  </a:lnTo>
                  <a:lnTo>
                    <a:pt x="887590" y="529297"/>
                  </a:lnTo>
                  <a:lnTo>
                    <a:pt x="885278" y="534377"/>
                  </a:lnTo>
                  <a:lnTo>
                    <a:pt x="883843" y="540727"/>
                  </a:lnTo>
                  <a:lnTo>
                    <a:pt x="883869" y="547230"/>
                  </a:lnTo>
                  <a:lnTo>
                    <a:pt x="884656" y="549783"/>
                  </a:lnTo>
                  <a:lnTo>
                    <a:pt x="881646" y="550887"/>
                  </a:lnTo>
                  <a:lnTo>
                    <a:pt x="875423" y="553427"/>
                  </a:lnTo>
                  <a:lnTo>
                    <a:pt x="871054" y="549617"/>
                  </a:lnTo>
                  <a:lnTo>
                    <a:pt x="873315" y="545807"/>
                  </a:lnTo>
                  <a:lnTo>
                    <a:pt x="874814" y="543267"/>
                  </a:lnTo>
                  <a:lnTo>
                    <a:pt x="874928" y="541997"/>
                  </a:lnTo>
                  <a:lnTo>
                    <a:pt x="874941" y="539457"/>
                  </a:lnTo>
                  <a:lnTo>
                    <a:pt x="874725" y="536917"/>
                  </a:lnTo>
                  <a:lnTo>
                    <a:pt x="876858" y="530567"/>
                  </a:lnTo>
                  <a:lnTo>
                    <a:pt x="871639" y="533107"/>
                  </a:lnTo>
                  <a:lnTo>
                    <a:pt x="869886" y="539457"/>
                  </a:lnTo>
                  <a:lnTo>
                    <a:pt x="866990" y="538187"/>
                  </a:lnTo>
                  <a:lnTo>
                    <a:pt x="859434" y="545807"/>
                  </a:lnTo>
                  <a:lnTo>
                    <a:pt x="858278" y="540727"/>
                  </a:lnTo>
                  <a:lnTo>
                    <a:pt x="863498" y="535647"/>
                  </a:lnTo>
                  <a:lnTo>
                    <a:pt x="855954" y="535647"/>
                  </a:lnTo>
                  <a:lnTo>
                    <a:pt x="857110" y="541997"/>
                  </a:lnTo>
                  <a:lnTo>
                    <a:pt x="850722" y="547077"/>
                  </a:lnTo>
                  <a:lnTo>
                    <a:pt x="849566" y="558507"/>
                  </a:lnTo>
                  <a:lnTo>
                    <a:pt x="846658" y="552157"/>
                  </a:lnTo>
                  <a:lnTo>
                    <a:pt x="848398" y="552157"/>
                  </a:lnTo>
                  <a:lnTo>
                    <a:pt x="843178" y="550887"/>
                  </a:lnTo>
                  <a:lnTo>
                    <a:pt x="843838" y="548347"/>
                  </a:lnTo>
                  <a:lnTo>
                    <a:pt x="845502" y="541997"/>
                  </a:lnTo>
                  <a:lnTo>
                    <a:pt x="842010" y="544537"/>
                  </a:lnTo>
                  <a:lnTo>
                    <a:pt x="837946" y="548347"/>
                  </a:lnTo>
                  <a:lnTo>
                    <a:pt x="836790" y="543267"/>
                  </a:lnTo>
                  <a:lnTo>
                    <a:pt x="837361" y="541997"/>
                  </a:lnTo>
                  <a:lnTo>
                    <a:pt x="838530" y="539457"/>
                  </a:lnTo>
                  <a:lnTo>
                    <a:pt x="844918" y="530567"/>
                  </a:lnTo>
                  <a:lnTo>
                    <a:pt x="845502" y="528027"/>
                  </a:lnTo>
                  <a:lnTo>
                    <a:pt x="840981" y="531837"/>
                  </a:lnTo>
                  <a:lnTo>
                    <a:pt x="833247" y="531837"/>
                  </a:lnTo>
                  <a:lnTo>
                    <a:pt x="830795" y="533641"/>
                  </a:lnTo>
                  <a:lnTo>
                    <a:pt x="833882" y="528027"/>
                  </a:lnTo>
                  <a:lnTo>
                    <a:pt x="834466" y="526757"/>
                  </a:lnTo>
                  <a:lnTo>
                    <a:pt x="828649" y="534377"/>
                  </a:lnTo>
                  <a:lnTo>
                    <a:pt x="828649" y="533107"/>
                  </a:lnTo>
                  <a:lnTo>
                    <a:pt x="828649" y="530567"/>
                  </a:lnTo>
                  <a:lnTo>
                    <a:pt x="829233" y="529297"/>
                  </a:lnTo>
                  <a:lnTo>
                    <a:pt x="832142" y="524217"/>
                  </a:lnTo>
                  <a:lnTo>
                    <a:pt x="829475" y="524217"/>
                  </a:lnTo>
                  <a:lnTo>
                    <a:pt x="826909" y="529297"/>
                  </a:lnTo>
                  <a:lnTo>
                    <a:pt x="824788" y="533107"/>
                  </a:lnTo>
                  <a:lnTo>
                    <a:pt x="823429" y="530567"/>
                  </a:lnTo>
                  <a:lnTo>
                    <a:pt x="824585" y="528027"/>
                  </a:lnTo>
                  <a:lnTo>
                    <a:pt x="826325" y="528027"/>
                  </a:lnTo>
                  <a:lnTo>
                    <a:pt x="822845" y="521677"/>
                  </a:lnTo>
                  <a:lnTo>
                    <a:pt x="819937" y="523557"/>
                  </a:lnTo>
                  <a:lnTo>
                    <a:pt x="819937" y="681697"/>
                  </a:lnTo>
                  <a:lnTo>
                    <a:pt x="817613" y="684237"/>
                  </a:lnTo>
                  <a:lnTo>
                    <a:pt x="815873" y="686777"/>
                  </a:lnTo>
                  <a:lnTo>
                    <a:pt x="813549" y="688047"/>
                  </a:lnTo>
                  <a:lnTo>
                    <a:pt x="815873" y="682967"/>
                  </a:lnTo>
                  <a:lnTo>
                    <a:pt x="817041" y="680427"/>
                  </a:lnTo>
                  <a:lnTo>
                    <a:pt x="818781" y="680427"/>
                  </a:lnTo>
                  <a:lnTo>
                    <a:pt x="819937" y="681697"/>
                  </a:lnTo>
                  <a:lnTo>
                    <a:pt x="819937" y="523557"/>
                  </a:lnTo>
                  <a:lnTo>
                    <a:pt x="812965" y="528027"/>
                  </a:lnTo>
                  <a:lnTo>
                    <a:pt x="811428" y="522947"/>
                  </a:lnTo>
                  <a:lnTo>
                    <a:pt x="811034" y="521677"/>
                  </a:lnTo>
                  <a:lnTo>
                    <a:pt x="810653" y="520407"/>
                  </a:lnTo>
                  <a:lnTo>
                    <a:pt x="814082" y="515327"/>
                  </a:lnTo>
                  <a:lnTo>
                    <a:pt x="816305" y="514057"/>
                  </a:lnTo>
                  <a:lnTo>
                    <a:pt x="818324" y="514057"/>
                  </a:lnTo>
                  <a:lnTo>
                    <a:pt x="820407" y="510247"/>
                  </a:lnTo>
                  <a:lnTo>
                    <a:pt x="821105" y="508977"/>
                  </a:lnTo>
                  <a:lnTo>
                    <a:pt x="817041" y="507707"/>
                  </a:lnTo>
                  <a:lnTo>
                    <a:pt x="811225" y="508977"/>
                  </a:lnTo>
                  <a:lnTo>
                    <a:pt x="800773" y="510247"/>
                  </a:lnTo>
                  <a:lnTo>
                    <a:pt x="795540" y="510247"/>
                  </a:lnTo>
                  <a:lnTo>
                    <a:pt x="793229" y="507707"/>
                  </a:lnTo>
                  <a:lnTo>
                    <a:pt x="793800" y="508977"/>
                  </a:lnTo>
                  <a:lnTo>
                    <a:pt x="788619" y="514057"/>
                  </a:lnTo>
                  <a:lnTo>
                    <a:pt x="788492" y="511517"/>
                  </a:lnTo>
                  <a:lnTo>
                    <a:pt x="788530" y="508977"/>
                  </a:lnTo>
                  <a:lnTo>
                    <a:pt x="788898" y="503897"/>
                  </a:lnTo>
                  <a:lnTo>
                    <a:pt x="785672" y="503897"/>
                  </a:lnTo>
                  <a:lnTo>
                    <a:pt x="787412" y="502627"/>
                  </a:lnTo>
                  <a:lnTo>
                    <a:pt x="793229" y="495007"/>
                  </a:lnTo>
                  <a:lnTo>
                    <a:pt x="791476" y="496277"/>
                  </a:lnTo>
                  <a:lnTo>
                    <a:pt x="790905" y="495007"/>
                  </a:lnTo>
                  <a:lnTo>
                    <a:pt x="789152" y="491197"/>
                  </a:lnTo>
                  <a:lnTo>
                    <a:pt x="779868" y="493737"/>
                  </a:lnTo>
                  <a:lnTo>
                    <a:pt x="769404" y="495007"/>
                  </a:lnTo>
                  <a:lnTo>
                    <a:pt x="772121" y="492467"/>
                  </a:lnTo>
                  <a:lnTo>
                    <a:pt x="773480" y="491197"/>
                  </a:lnTo>
                  <a:lnTo>
                    <a:pt x="773480" y="488657"/>
                  </a:lnTo>
                  <a:lnTo>
                    <a:pt x="773480" y="486117"/>
                  </a:lnTo>
                  <a:lnTo>
                    <a:pt x="768248" y="484847"/>
                  </a:lnTo>
                  <a:lnTo>
                    <a:pt x="767956" y="483577"/>
                  </a:lnTo>
                  <a:lnTo>
                    <a:pt x="767092" y="479767"/>
                  </a:lnTo>
                  <a:lnTo>
                    <a:pt x="763016" y="483577"/>
                  </a:lnTo>
                  <a:lnTo>
                    <a:pt x="761860" y="482307"/>
                  </a:lnTo>
                  <a:lnTo>
                    <a:pt x="758367" y="488657"/>
                  </a:lnTo>
                  <a:lnTo>
                    <a:pt x="760984" y="481037"/>
                  </a:lnTo>
                  <a:lnTo>
                    <a:pt x="763168" y="474687"/>
                  </a:lnTo>
                  <a:lnTo>
                    <a:pt x="763600" y="473417"/>
                  </a:lnTo>
                  <a:lnTo>
                    <a:pt x="750239" y="473417"/>
                  </a:lnTo>
                  <a:lnTo>
                    <a:pt x="743851" y="474687"/>
                  </a:lnTo>
                  <a:lnTo>
                    <a:pt x="742111" y="474687"/>
                  </a:lnTo>
                  <a:lnTo>
                    <a:pt x="742111" y="481037"/>
                  </a:lnTo>
                  <a:lnTo>
                    <a:pt x="740943" y="483577"/>
                  </a:lnTo>
                  <a:lnTo>
                    <a:pt x="736307" y="488657"/>
                  </a:lnTo>
                  <a:lnTo>
                    <a:pt x="735723" y="487387"/>
                  </a:lnTo>
                  <a:lnTo>
                    <a:pt x="733983" y="487387"/>
                  </a:lnTo>
                  <a:lnTo>
                    <a:pt x="736307" y="483577"/>
                  </a:lnTo>
                  <a:lnTo>
                    <a:pt x="742111" y="481037"/>
                  </a:lnTo>
                  <a:lnTo>
                    <a:pt x="742111" y="474687"/>
                  </a:lnTo>
                  <a:lnTo>
                    <a:pt x="736307" y="474687"/>
                  </a:lnTo>
                  <a:lnTo>
                    <a:pt x="740943" y="463257"/>
                  </a:lnTo>
                  <a:lnTo>
                    <a:pt x="742111" y="463257"/>
                  </a:lnTo>
                  <a:lnTo>
                    <a:pt x="746175" y="460717"/>
                  </a:lnTo>
                  <a:lnTo>
                    <a:pt x="745020" y="460717"/>
                  </a:lnTo>
                  <a:lnTo>
                    <a:pt x="739203" y="459447"/>
                  </a:lnTo>
                  <a:lnTo>
                    <a:pt x="735723" y="459447"/>
                  </a:lnTo>
                  <a:lnTo>
                    <a:pt x="730542" y="465797"/>
                  </a:lnTo>
                  <a:lnTo>
                    <a:pt x="732815" y="463257"/>
                  </a:lnTo>
                  <a:lnTo>
                    <a:pt x="729957" y="469607"/>
                  </a:lnTo>
                  <a:lnTo>
                    <a:pt x="725893" y="473417"/>
                  </a:lnTo>
                  <a:lnTo>
                    <a:pt x="721245" y="474687"/>
                  </a:lnTo>
                  <a:lnTo>
                    <a:pt x="720090" y="473417"/>
                  </a:lnTo>
                  <a:lnTo>
                    <a:pt x="726478" y="472147"/>
                  </a:lnTo>
                  <a:lnTo>
                    <a:pt x="728141" y="467067"/>
                  </a:lnTo>
                  <a:lnTo>
                    <a:pt x="728967" y="464527"/>
                  </a:lnTo>
                  <a:lnTo>
                    <a:pt x="729386" y="463257"/>
                  </a:lnTo>
                  <a:lnTo>
                    <a:pt x="731659" y="458177"/>
                  </a:lnTo>
                  <a:lnTo>
                    <a:pt x="729957" y="460717"/>
                  </a:lnTo>
                  <a:lnTo>
                    <a:pt x="727633" y="461987"/>
                  </a:lnTo>
                  <a:lnTo>
                    <a:pt x="725893" y="464527"/>
                  </a:lnTo>
                  <a:lnTo>
                    <a:pt x="727202" y="459447"/>
                  </a:lnTo>
                  <a:lnTo>
                    <a:pt x="722972" y="463257"/>
                  </a:lnTo>
                  <a:lnTo>
                    <a:pt x="717880" y="467067"/>
                  </a:lnTo>
                  <a:lnTo>
                    <a:pt x="716597" y="464527"/>
                  </a:lnTo>
                  <a:lnTo>
                    <a:pt x="720090" y="461987"/>
                  </a:lnTo>
                  <a:lnTo>
                    <a:pt x="717181" y="461987"/>
                  </a:lnTo>
                  <a:lnTo>
                    <a:pt x="711377" y="464527"/>
                  </a:lnTo>
                  <a:lnTo>
                    <a:pt x="710209" y="461987"/>
                  </a:lnTo>
                  <a:lnTo>
                    <a:pt x="713409" y="458177"/>
                  </a:lnTo>
                  <a:lnTo>
                    <a:pt x="714425" y="456971"/>
                  </a:lnTo>
                  <a:lnTo>
                    <a:pt x="711809" y="458177"/>
                  </a:lnTo>
                  <a:lnTo>
                    <a:pt x="707859" y="458177"/>
                  </a:lnTo>
                  <a:lnTo>
                    <a:pt x="708469" y="454367"/>
                  </a:lnTo>
                  <a:lnTo>
                    <a:pt x="711377" y="453097"/>
                  </a:lnTo>
                  <a:lnTo>
                    <a:pt x="713117" y="455637"/>
                  </a:lnTo>
                  <a:lnTo>
                    <a:pt x="716026" y="454367"/>
                  </a:lnTo>
                  <a:lnTo>
                    <a:pt x="716749" y="453097"/>
                  </a:lnTo>
                  <a:lnTo>
                    <a:pt x="718921" y="449287"/>
                  </a:lnTo>
                  <a:lnTo>
                    <a:pt x="721106" y="445477"/>
                  </a:lnTo>
                  <a:lnTo>
                    <a:pt x="721829" y="444207"/>
                  </a:lnTo>
                  <a:lnTo>
                    <a:pt x="719505" y="445477"/>
                  </a:lnTo>
                  <a:lnTo>
                    <a:pt x="719505" y="442937"/>
                  </a:lnTo>
                  <a:lnTo>
                    <a:pt x="720090" y="437857"/>
                  </a:lnTo>
                  <a:lnTo>
                    <a:pt x="719505" y="440397"/>
                  </a:lnTo>
                  <a:lnTo>
                    <a:pt x="719505" y="435317"/>
                  </a:lnTo>
                  <a:lnTo>
                    <a:pt x="718350" y="439127"/>
                  </a:lnTo>
                  <a:lnTo>
                    <a:pt x="707567" y="445477"/>
                  </a:lnTo>
                  <a:lnTo>
                    <a:pt x="703605" y="445477"/>
                  </a:lnTo>
                  <a:lnTo>
                    <a:pt x="702119" y="444207"/>
                  </a:lnTo>
                  <a:lnTo>
                    <a:pt x="700620" y="442937"/>
                  </a:lnTo>
                  <a:lnTo>
                    <a:pt x="692785" y="444207"/>
                  </a:lnTo>
                  <a:lnTo>
                    <a:pt x="700722" y="440397"/>
                  </a:lnTo>
                  <a:lnTo>
                    <a:pt x="703529" y="437857"/>
                  </a:lnTo>
                  <a:lnTo>
                    <a:pt x="705040" y="435317"/>
                  </a:lnTo>
                  <a:lnTo>
                    <a:pt x="709053" y="431507"/>
                  </a:lnTo>
                  <a:lnTo>
                    <a:pt x="711377" y="423887"/>
                  </a:lnTo>
                  <a:lnTo>
                    <a:pt x="714286" y="422617"/>
                  </a:lnTo>
                  <a:lnTo>
                    <a:pt x="710780" y="422617"/>
                  </a:lnTo>
                  <a:lnTo>
                    <a:pt x="710653" y="421347"/>
                  </a:lnTo>
                  <a:lnTo>
                    <a:pt x="710260" y="420077"/>
                  </a:lnTo>
                  <a:lnTo>
                    <a:pt x="709866" y="418807"/>
                  </a:lnTo>
                  <a:lnTo>
                    <a:pt x="704405" y="420077"/>
                  </a:lnTo>
                  <a:lnTo>
                    <a:pt x="707313" y="418807"/>
                  </a:lnTo>
                  <a:lnTo>
                    <a:pt x="704113" y="418807"/>
                  </a:lnTo>
                  <a:lnTo>
                    <a:pt x="702081" y="420077"/>
                  </a:lnTo>
                  <a:lnTo>
                    <a:pt x="695693" y="422617"/>
                  </a:lnTo>
                  <a:lnTo>
                    <a:pt x="696569" y="418807"/>
                  </a:lnTo>
                  <a:lnTo>
                    <a:pt x="696861" y="417537"/>
                  </a:lnTo>
                  <a:lnTo>
                    <a:pt x="696861" y="413727"/>
                  </a:lnTo>
                  <a:lnTo>
                    <a:pt x="697001" y="412457"/>
                  </a:lnTo>
                  <a:lnTo>
                    <a:pt x="697433" y="408647"/>
                  </a:lnTo>
                  <a:lnTo>
                    <a:pt x="696861" y="404837"/>
                  </a:lnTo>
                  <a:lnTo>
                    <a:pt x="688149" y="406107"/>
                  </a:lnTo>
                  <a:lnTo>
                    <a:pt x="679437" y="407784"/>
                  </a:lnTo>
                  <a:lnTo>
                    <a:pt x="679437" y="418807"/>
                  </a:lnTo>
                  <a:lnTo>
                    <a:pt x="673620" y="425157"/>
                  </a:lnTo>
                  <a:lnTo>
                    <a:pt x="673036" y="423887"/>
                  </a:lnTo>
                  <a:lnTo>
                    <a:pt x="671880" y="423887"/>
                  </a:lnTo>
                  <a:lnTo>
                    <a:pt x="671296" y="422617"/>
                  </a:lnTo>
                  <a:lnTo>
                    <a:pt x="675944" y="420077"/>
                  </a:lnTo>
                  <a:lnTo>
                    <a:pt x="679437" y="418807"/>
                  </a:lnTo>
                  <a:lnTo>
                    <a:pt x="679437" y="407784"/>
                  </a:lnTo>
                  <a:lnTo>
                    <a:pt x="674852" y="408647"/>
                  </a:lnTo>
                  <a:lnTo>
                    <a:pt x="668299" y="411187"/>
                  </a:lnTo>
                  <a:lnTo>
                    <a:pt x="662012" y="412457"/>
                  </a:lnTo>
                  <a:lnTo>
                    <a:pt x="661428" y="411187"/>
                  </a:lnTo>
                  <a:lnTo>
                    <a:pt x="660844" y="411187"/>
                  </a:lnTo>
                  <a:lnTo>
                    <a:pt x="664908" y="406107"/>
                  </a:lnTo>
                  <a:lnTo>
                    <a:pt x="671296" y="404837"/>
                  </a:lnTo>
                  <a:lnTo>
                    <a:pt x="673620" y="399757"/>
                  </a:lnTo>
                  <a:lnTo>
                    <a:pt x="671296" y="398487"/>
                  </a:lnTo>
                  <a:lnTo>
                    <a:pt x="666076" y="398487"/>
                  </a:lnTo>
                  <a:lnTo>
                    <a:pt x="666076" y="399757"/>
                  </a:lnTo>
                  <a:lnTo>
                    <a:pt x="661428" y="404837"/>
                  </a:lnTo>
                  <a:lnTo>
                    <a:pt x="658520" y="406107"/>
                  </a:lnTo>
                  <a:lnTo>
                    <a:pt x="656196" y="403567"/>
                  </a:lnTo>
                  <a:lnTo>
                    <a:pt x="659485" y="402297"/>
                  </a:lnTo>
                  <a:lnTo>
                    <a:pt x="666076" y="399757"/>
                  </a:lnTo>
                  <a:lnTo>
                    <a:pt x="666076" y="398487"/>
                  </a:lnTo>
                  <a:lnTo>
                    <a:pt x="668972" y="397217"/>
                  </a:lnTo>
                  <a:lnTo>
                    <a:pt x="670725" y="394677"/>
                  </a:lnTo>
                  <a:lnTo>
                    <a:pt x="673620" y="390867"/>
                  </a:lnTo>
                  <a:lnTo>
                    <a:pt x="671296" y="389597"/>
                  </a:lnTo>
                  <a:lnTo>
                    <a:pt x="664857" y="395770"/>
                  </a:lnTo>
                  <a:lnTo>
                    <a:pt x="665492" y="395947"/>
                  </a:lnTo>
                  <a:lnTo>
                    <a:pt x="663409" y="397154"/>
                  </a:lnTo>
                  <a:lnTo>
                    <a:pt x="662012" y="398487"/>
                  </a:lnTo>
                  <a:lnTo>
                    <a:pt x="662254" y="397814"/>
                  </a:lnTo>
                  <a:lnTo>
                    <a:pt x="654456" y="402297"/>
                  </a:lnTo>
                  <a:lnTo>
                    <a:pt x="652602" y="399757"/>
                  </a:lnTo>
                  <a:lnTo>
                    <a:pt x="648893" y="394677"/>
                  </a:lnTo>
                  <a:lnTo>
                    <a:pt x="646188" y="390867"/>
                  </a:lnTo>
                  <a:lnTo>
                    <a:pt x="643496" y="387057"/>
                  </a:lnTo>
                  <a:lnTo>
                    <a:pt x="637908" y="379006"/>
                  </a:lnTo>
                  <a:lnTo>
                    <a:pt x="634707" y="374357"/>
                  </a:lnTo>
                  <a:lnTo>
                    <a:pt x="632968" y="371817"/>
                  </a:lnTo>
                  <a:lnTo>
                    <a:pt x="643407" y="365467"/>
                  </a:lnTo>
                  <a:lnTo>
                    <a:pt x="653364" y="359117"/>
                  </a:lnTo>
                  <a:lnTo>
                    <a:pt x="662127" y="351497"/>
                  </a:lnTo>
                  <a:lnTo>
                    <a:pt x="664870" y="348957"/>
                  </a:lnTo>
                  <a:lnTo>
                    <a:pt x="666242" y="347687"/>
                  </a:lnTo>
                  <a:lnTo>
                    <a:pt x="668972" y="345147"/>
                  </a:lnTo>
                  <a:lnTo>
                    <a:pt x="657936" y="347687"/>
                  </a:lnTo>
                  <a:lnTo>
                    <a:pt x="659536" y="346417"/>
                  </a:lnTo>
                  <a:lnTo>
                    <a:pt x="662736" y="343877"/>
                  </a:lnTo>
                  <a:lnTo>
                    <a:pt x="664324" y="342607"/>
                  </a:lnTo>
                  <a:lnTo>
                    <a:pt x="666076" y="345147"/>
                  </a:lnTo>
                  <a:lnTo>
                    <a:pt x="668401" y="342607"/>
                  </a:lnTo>
                  <a:lnTo>
                    <a:pt x="671880" y="338797"/>
                  </a:lnTo>
                  <a:lnTo>
                    <a:pt x="665492" y="341337"/>
                  </a:lnTo>
                  <a:lnTo>
                    <a:pt x="660844" y="343877"/>
                  </a:lnTo>
                  <a:lnTo>
                    <a:pt x="662584" y="342607"/>
                  </a:lnTo>
                  <a:lnTo>
                    <a:pt x="664324" y="341337"/>
                  </a:lnTo>
                  <a:lnTo>
                    <a:pt x="667232" y="338797"/>
                  </a:lnTo>
                  <a:lnTo>
                    <a:pt x="667816" y="337527"/>
                  </a:lnTo>
                  <a:lnTo>
                    <a:pt x="654558" y="341668"/>
                  </a:lnTo>
                  <a:lnTo>
                    <a:pt x="653872" y="342607"/>
                  </a:lnTo>
                  <a:lnTo>
                    <a:pt x="651548" y="342607"/>
                  </a:lnTo>
                  <a:lnTo>
                    <a:pt x="648068" y="342607"/>
                  </a:lnTo>
                  <a:lnTo>
                    <a:pt x="653872" y="337527"/>
                  </a:lnTo>
                  <a:lnTo>
                    <a:pt x="656780" y="336257"/>
                  </a:lnTo>
                  <a:lnTo>
                    <a:pt x="659688" y="334987"/>
                  </a:lnTo>
                  <a:lnTo>
                    <a:pt x="653300" y="336257"/>
                  </a:lnTo>
                  <a:lnTo>
                    <a:pt x="656780" y="333717"/>
                  </a:lnTo>
                  <a:lnTo>
                    <a:pt x="657364" y="333463"/>
                  </a:lnTo>
                  <a:lnTo>
                    <a:pt x="656196" y="333717"/>
                  </a:lnTo>
                  <a:lnTo>
                    <a:pt x="657936" y="329907"/>
                  </a:lnTo>
                  <a:lnTo>
                    <a:pt x="649224" y="333717"/>
                  </a:lnTo>
                  <a:lnTo>
                    <a:pt x="651827" y="329907"/>
                  </a:lnTo>
                  <a:lnTo>
                    <a:pt x="651256" y="328637"/>
                  </a:lnTo>
                  <a:lnTo>
                    <a:pt x="652005" y="326097"/>
                  </a:lnTo>
                  <a:lnTo>
                    <a:pt x="658520" y="322287"/>
                  </a:lnTo>
                  <a:lnTo>
                    <a:pt x="655040" y="323557"/>
                  </a:lnTo>
                  <a:lnTo>
                    <a:pt x="645744" y="326097"/>
                  </a:lnTo>
                  <a:lnTo>
                    <a:pt x="644575" y="324827"/>
                  </a:lnTo>
                  <a:lnTo>
                    <a:pt x="647204" y="323557"/>
                  </a:lnTo>
                  <a:lnTo>
                    <a:pt x="652449" y="321017"/>
                  </a:lnTo>
                  <a:lnTo>
                    <a:pt x="653808" y="314667"/>
                  </a:lnTo>
                  <a:lnTo>
                    <a:pt x="657910" y="312127"/>
                  </a:lnTo>
                  <a:lnTo>
                    <a:pt x="662012" y="309587"/>
                  </a:lnTo>
                  <a:lnTo>
                    <a:pt x="653097" y="312127"/>
                  </a:lnTo>
                  <a:lnTo>
                    <a:pt x="649160" y="310857"/>
                  </a:lnTo>
                  <a:lnTo>
                    <a:pt x="646404" y="308317"/>
                  </a:lnTo>
                  <a:lnTo>
                    <a:pt x="641096" y="308317"/>
                  </a:lnTo>
                  <a:lnTo>
                    <a:pt x="642264" y="307047"/>
                  </a:lnTo>
                  <a:lnTo>
                    <a:pt x="644575" y="307047"/>
                  </a:lnTo>
                  <a:lnTo>
                    <a:pt x="645160" y="304507"/>
                  </a:lnTo>
                  <a:lnTo>
                    <a:pt x="649224" y="301967"/>
                  </a:lnTo>
                  <a:lnTo>
                    <a:pt x="652132" y="299427"/>
                  </a:lnTo>
                  <a:lnTo>
                    <a:pt x="643547" y="301967"/>
                  </a:lnTo>
                  <a:lnTo>
                    <a:pt x="637032" y="304507"/>
                  </a:lnTo>
                  <a:lnTo>
                    <a:pt x="631380" y="304507"/>
                  </a:lnTo>
                  <a:lnTo>
                    <a:pt x="625411" y="305777"/>
                  </a:lnTo>
                  <a:lnTo>
                    <a:pt x="633044" y="301967"/>
                  </a:lnTo>
                  <a:lnTo>
                    <a:pt x="639432" y="299427"/>
                  </a:lnTo>
                  <a:lnTo>
                    <a:pt x="645922" y="296887"/>
                  </a:lnTo>
                  <a:lnTo>
                    <a:pt x="653872" y="293077"/>
                  </a:lnTo>
                  <a:lnTo>
                    <a:pt x="647331" y="295617"/>
                  </a:lnTo>
                  <a:lnTo>
                    <a:pt x="642480" y="296887"/>
                  </a:lnTo>
                  <a:lnTo>
                    <a:pt x="637946" y="296887"/>
                  </a:lnTo>
                  <a:lnTo>
                    <a:pt x="632383" y="299427"/>
                  </a:lnTo>
                  <a:lnTo>
                    <a:pt x="637832" y="295617"/>
                  </a:lnTo>
                  <a:lnTo>
                    <a:pt x="640473" y="293077"/>
                  </a:lnTo>
                  <a:lnTo>
                    <a:pt x="646328" y="290537"/>
                  </a:lnTo>
                  <a:lnTo>
                    <a:pt x="638505" y="293077"/>
                  </a:lnTo>
                  <a:lnTo>
                    <a:pt x="636892" y="293077"/>
                  </a:lnTo>
                  <a:lnTo>
                    <a:pt x="636358" y="291807"/>
                  </a:lnTo>
                  <a:lnTo>
                    <a:pt x="631799" y="293077"/>
                  </a:lnTo>
                  <a:lnTo>
                    <a:pt x="638771" y="286727"/>
                  </a:lnTo>
                  <a:lnTo>
                    <a:pt x="647484" y="285457"/>
                  </a:lnTo>
                  <a:lnTo>
                    <a:pt x="641121" y="284302"/>
                  </a:lnTo>
                  <a:lnTo>
                    <a:pt x="639356" y="285457"/>
                  </a:lnTo>
                  <a:lnTo>
                    <a:pt x="631799" y="286727"/>
                  </a:lnTo>
                  <a:lnTo>
                    <a:pt x="631050" y="285457"/>
                  </a:lnTo>
                  <a:lnTo>
                    <a:pt x="634923" y="282917"/>
                  </a:lnTo>
                  <a:lnTo>
                    <a:pt x="640867" y="280377"/>
                  </a:lnTo>
                  <a:lnTo>
                    <a:pt x="646328" y="277837"/>
                  </a:lnTo>
                  <a:lnTo>
                    <a:pt x="642264" y="276567"/>
                  </a:lnTo>
                  <a:lnTo>
                    <a:pt x="629475" y="280377"/>
                  </a:lnTo>
                  <a:lnTo>
                    <a:pt x="629475" y="279107"/>
                  </a:lnTo>
                  <a:lnTo>
                    <a:pt x="631799" y="277837"/>
                  </a:lnTo>
                  <a:lnTo>
                    <a:pt x="632383" y="276567"/>
                  </a:lnTo>
                  <a:lnTo>
                    <a:pt x="629285" y="276567"/>
                  </a:lnTo>
                  <a:lnTo>
                    <a:pt x="627087" y="274027"/>
                  </a:lnTo>
                  <a:lnTo>
                    <a:pt x="625716" y="272757"/>
                  </a:lnTo>
                  <a:lnTo>
                    <a:pt x="624332" y="271487"/>
                  </a:lnTo>
                  <a:lnTo>
                    <a:pt x="617283" y="272757"/>
                  </a:lnTo>
                  <a:lnTo>
                    <a:pt x="619607" y="271487"/>
                  </a:lnTo>
                  <a:lnTo>
                    <a:pt x="620191" y="270217"/>
                  </a:lnTo>
                  <a:lnTo>
                    <a:pt x="607415" y="276567"/>
                  </a:lnTo>
                  <a:lnTo>
                    <a:pt x="602767" y="277837"/>
                  </a:lnTo>
                  <a:lnTo>
                    <a:pt x="602183" y="276567"/>
                  </a:lnTo>
                  <a:lnTo>
                    <a:pt x="593471" y="279107"/>
                  </a:lnTo>
                  <a:lnTo>
                    <a:pt x="601599" y="274027"/>
                  </a:lnTo>
                  <a:lnTo>
                    <a:pt x="601599" y="275297"/>
                  </a:lnTo>
                  <a:lnTo>
                    <a:pt x="605091" y="274027"/>
                  </a:lnTo>
                  <a:lnTo>
                    <a:pt x="607987" y="272757"/>
                  </a:lnTo>
                  <a:lnTo>
                    <a:pt x="603923" y="272757"/>
                  </a:lnTo>
                  <a:lnTo>
                    <a:pt x="609777" y="270217"/>
                  </a:lnTo>
                  <a:lnTo>
                    <a:pt x="611987" y="270217"/>
                  </a:lnTo>
                  <a:lnTo>
                    <a:pt x="613638" y="271487"/>
                  </a:lnTo>
                  <a:lnTo>
                    <a:pt x="617867" y="270217"/>
                  </a:lnTo>
                  <a:lnTo>
                    <a:pt x="612635" y="268947"/>
                  </a:lnTo>
                  <a:lnTo>
                    <a:pt x="601599" y="268947"/>
                  </a:lnTo>
                  <a:lnTo>
                    <a:pt x="603923" y="265137"/>
                  </a:lnTo>
                  <a:lnTo>
                    <a:pt x="609892" y="263867"/>
                  </a:lnTo>
                  <a:lnTo>
                    <a:pt x="612419" y="265137"/>
                  </a:lnTo>
                  <a:lnTo>
                    <a:pt x="614629" y="265137"/>
                  </a:lnTo>
                  <a:lnTo>
                    <a:pt x="617118" y="263867"/>
                  </a:lnTo>
                  <a:lnTo>
                    <a:pt x="619607" y="262597"/>
                  </a:lnTo>
                  <a:lnTo>
                    <a:pt x="616127" y="267677"/>
                  </a:lnTo>
                  <a:lnTo>
                    <a:pt x="623684" y="263867"/>
                  </a:lnTo>
                  <a:lnTo>
                    <a:pt x="626173" y="263867"/>
                  </a:lnTo>
                  <a:lnTo>
                    <a:pt x="628307" y="262597"/>
                  </a:lnTo>
                  <a:lnTo>
                    <a:pt x="634707" y="258787"/>
                  </a:lnTo>
                  <a:lnTo>
                    <a:pt x="635139" y="257517"/>
                  </a:lnTo>
                  <a:lnTo>
                    <a:pt x="636447" y="253707"/>
                  </a:lnTo>
                  <a:lnTo>
                    <a:pt x="626579" y="257517"/>
                  </a:lnTo>
                  <a:lnTo>
                    <a:pt x="628904" y="252437"/>
                  </a:lnTo>
                  <a:lnTo>
                    <a:pt x="621931" y="253707"/>
                  </a:lnTo>
                  <a:lnTo>
                    <a:pt x="619023" y="256247"/>
                  </a:lnTo>
                  <a:lnTo>
                    <a:pt x="612051" y="257517"/>
                  </a:lnTo>
                  <a:lnTo>
                    <a:pt x="610095" y="254977"/>
                  </a:lnTo>
                  <a:lnTo>
                    <a:pt x="611797" y="253707"/>
                  </a:lnTo>
                  <a:lnTo>
                    <a:pt x="618591" y="248627"/>
                  </a:lnTo>
                  <a:lnTo>
                    <a:pt x="623824" y="246087"/>
                  </a:lnTo>
                  <a:lnTo>
                    <a:pt x="626427" y="244817"/>
                  </a:lnTo>
                  <a:lnTo>
                    <a:pt x="622515" y="243547"/>
                  </a:lnTo>
                  <a:lnTo>
                    <a:pt x="608203" y="246087"/>
                  </a:lnTo>
                  <a:lnTo>
                    <a:pt x="604139" y="246087"/>
                  </a:lnTo>
                  <a:lnTo>
                    <a:pt x="605663" y="243547"/>
                  </a:lnTo>
                  <a:lnTo>
                    <a:pt x="619607" y="239737"/>
                  </a:lnTo>
                  <a:lnTo>
                    <a:pt x="616546" y="238467"/>
                  </a:lnTo>
                  <a:lnTo>
                    <a:pt x="610387" y="239737"/>
                  </a:lnTo>
                  <a:lnTo>
                    <a:pt x="605637" y="239737"/>
                  </a:lnTo>
                  <a:lnTo>
                    <a:pt x="606831" y="237197"/>
                  </a:lnTo>
                  <a:lnTo>
                    <a:pt x="612635" y="235927"/>
                  </a:lnTo>
                  <a:lnTo>
                    <a:pt x="604507" y="235927"/>
                  </a:lnTo>
                  <a:lnTo>
                    <a:pt x="616699" y="232117"/>
                  </a:lnTo>
                  <a:lnTo>
                    <a:pt x="613219" y="228307"/>
                  </a:lnTo>
                  <a:lnTo>
                    <a:pt x="607987" y="227037"/>
                  </a:lnTo>
                  <a:lnTo>
                    <a:pt x="602767" y="225767"/>
                  </a:lnTo>
                  <a:lnTo>
                    <a:pt x="601014" y="223227"/>
                  </a:lnTo>
                  <a:lnTo>
                    <a:pt x="600151" y="221957"/>
                  </a:lnTo>
                  <a:lnTo>
                    <a:pt x="599274" y="220687"/>
                  </a:lnTo>
                  <a:lnTo>
                    <a:pt x="602767" y="220687"/>
                  </a:lnTo>
                  <a:lnTo>
                    <a:pt x="606831" y="219417"/>
                  </a:lnTo>
                  <a:lnTo>
                    <a:pt x="610311" y="218147"/>
                  </a:lnTo>
                  <a:lnTo>
                    <a:pt x="609384" y="216877"/>
                  </a:lnTo>
                  <a:lnTo>
                    <a:pt x="606602" y="213067"/>
                  </a:lnTo>
                  <a:lnTo>
                    <a:pt x="606755" y="207987"/>
                  </a:lnTo>
                  <a:lnTo>
                    <a:pt x="608888" y="202907"/>
                  </a:lnTo>
                  <a:lnTo>
                    <a:pt x="609409" y="201637"/>
                  </a:lnTo>
                  <a:lnTo>
                    <a:pt x="611695" y="197827"/>
                  </a:lnTo>
                  <a:lnTo>
                    <a:pt x="612457" y="196557"/>
                  </a:lnTo>
                  <a:lnTo>
                    <a:pt x="613219" y="195287"/>
                  </a:lnTo>
                  <a:lnTo>
                    <a:pt x="602183" y="196557"/>
                  </a:lnTo>
                  <a:lnTo>
                    <a:pt x="602183" y="195287"/>
                  </a:lnTo>
                  <a:lnTo>
                    <a:pt x="597535" y="195287"/>
                  </a:lnTo>
                  <a:lnTo>
                    <a:pt x="596379" y="194017"/>
                  </a:lnTo>
                  <a:lnTo>
                    <a:pt x="603338" y="191477"/>
                  </a:lnTo>
                  <a:lnTo>
                    <a:pt x="606831" y="191477"/>
                  </a:lnTo>
                  <a:lnTo>
                    <a:pt x="599046" y="190207"/>
                  </a:lnTo>
                  <a:lnTo>
                    <a:pt x="596988" y="188937"/>
                  </a:lnTo>
                  <a:lnTo>
                    <a:pt x="595210" y="187845"/>
                  </a:lnTo>
                  <a:lnTo>
                    <a:pt x="595210" y="219417"/>
                  </a:lnTo>
                  <a:lnTo>
                    <a:pt x="591731" y="220687"/>
                  </a:lnTo>
                  <a:lnTo>
                    <a:pt x="587667" y="220687"/>
                  </a:lnTo>
                  <a:lnTo>
                    <a:pt x="589991" y="219417"/>
                  </a:lnTo>
                  <a:lnTo>
                    <a:pt x="591731" y="218147"/>
                  </a:lnTo>
                  <a:lnTo>
                    <a:pt x="594626" y="216877"/>
                  </a:lnTo>
                  <a:lnTo>
                    <a:pt x="594626" y="218147"/>
                  </a:lnTo>
                  <a:lnTo>
                    <a:pt x="595210" y="219417"/>
                  </a:lnTo>
                  <a:lnTo>
                    <a:pt x="595210" y="187845"/>
                  </a:lnTo>
                  <a:lnTo>
                    <a:pt x="592886" y="186397"/>
                  </a:lnTo>
                  <a:lnTo>
                    <a:pt x="590651" y="182587"/>
                  </a:lnTo>
                  <a:lnTo>
                    <a:pt x="594626" y="177507"/>
                  </a:lnTo>
                  <a:lnTo>
                    <a:pt x="598119" y="177507"/>
                  </a:lnTo>
                  <a:lnTo>
                    <a:pt x="596099" y="176237"/>
                  </a:lnTo>
                  <a:lnTo>
                    <a:pt x="588962" y="176237"/>
                  </a:lnTo>
                  <a:lnTo>
                    <a:pt x="582930" y="174967"/>
                  </a:lnTo>
                  <a:lnTo>
                    <a:pt x="584174" y="172427"/>
                  </a:lnTo>
                  <a:lnTo>
                    <a:pt x="586498" y="172427"/>
                  </a:lnTo>
                  <a:lnTo>
                    <a:pt x="586524" y="171157"/>
                  </a:lnTo>
                  <a:lnTo>
                    <a:pt x="586613" y="166077"/>
                  </a:lnTo>
                  <a:lnTo>
                    <a:pt x="585901" y="163537"/>
                  </a:lnTo>
                  <a:lnTo>
                    <a:pt x="585190" y="160997"/>
                  </a:lnTo>
                  <a:lnTo>
                    <a:pt x="585393" y="159727"/>
                  </a:lnTo>
                  <a:lnTo>
                    <a:pt x="586168" y="154647"/>
                  </a:lnTo>
                  <a:lnTo>
                    <a:pt x="593471" y="148297"/>
                  </a:lnTo>
                  <a:lnTo>
                    <a:pt x="587413" y="147027"/>
                  </a:lnTo>
                  <a:lnTo>
                    <a:pt x="587730" y="144487"/>
                  </a:lnTo>
                  <a:lnTo>
                    <a:pt x="586854" y="141947"/>
                  </a:lnTo>
                  <a:lnTo>
                    <a:pt x="577202" y="141947"/>
                  </a:lnTo>
                  <a:lnTo>
                    <a:pt x="587082" y="135597"/>
                  </a:lnTo>
                  <a:lnTo>
                    <a:pt x="591146" y="136867"/>
                  </a:lnTo>
                  <a:lnTo>
                    <a:pt x="596468" y="130517"/>
                  </a:lnTo>
                  <a:lnTo>
                    <a:pt x="597535" y="129247"/>
                  </a:lnTo>
                  <a:lnTo>
                    <a:pt x="598119" y="126707"/>
                  </a:lnTo>
                  <a:lnTo>
                    <a:pt x="583590" y="129247"/>
                  </a:lnTo>
                  <a:lnTo>
                    <a:pt x="580694" y="126707"/>
                  </a:lnTo>
                  <a:lnTo>
                    <a:pt x="592302" y="125437"/>
                  </a:lnTo>
                  <a:lnTo>
                    <a:pt x="580110" y="124167"/>
                  </a:lnTo>
                  <a:lnTo>
                    <a:pt x="584568" y="122897"/>
                  </a:lnTo>
                  <a:lnTo>
                    <a:pt x="581850" y="122897"/>
                  </a:lnTo>
                  <a:lnTo>
                    <a:pt x="580580" y="120357"/>
                  </a:lnTo>
                  <a:lnTo>
                    <a:pt x="583882" y="117817"/>
                  </a:lnTo>
                  <a:lnTo>
                    <a:pt x="589368" y="115277"/>
                  </a:lnTo>
                  <a:lnTo>
                    <a:pt x="594626" y="112737"/>
                  </a:lnTo>
                  <a:lnTo>
                    <a:pt x="584174" y="107657"/>
                  </a:lnTo>
                  <a:lnTo>
                    <a:pt x="587667" y="106387"/>
                  </a:lnTo>
                  <a:lnTo>
                    <a:pt x="589407" y="107657"/>
                  </a:lnTo>
                  <a:lnTo>
                    <a:pt x="591731" y="107657"/>
                  </a:lnTo>
                  <a:lnTo>
                    <a:pt x="590715" y="106387"/>
                  </a:lnTo>
                  <a:lnTo>
                    <a:pt x="594487" y="106387"/>
                  </a:lnTo>
                  <a:lnTo>
                    <a:pt x="597611" y="105117"/>
                  </a:lnTo>
                  <a:lnTo>
                    <a:pt x="594626" y="103847"/>
                  </a:lnTo>
                  <a:lnTo>
                    <a:pt x="592302" y="105117"/>
                  </a:lnTo>
                  <a:lnTo>
                    <a:pt x="585343" y="105117"/>
                  </a:lnTo>
                  <a:lnTo>
                    <a:pt x="592302" y="101307"/>
                  </a:lnTo>
                  <a:lnTo>
                    <a:pt x="591731" y="97497"/>
                  </a:lnTo>
                  <a:lnTo>
                    <a:pt x="588238" y="94957"/>
                  </a:lnTo>
                  <a:lnTo>
                    <a:pt x="596379" y="94957"/>
                  </a:lnTo>
                  <a:lnTo>
                    <a:pt x="597535" y="89877"/>
                  </a:lnTo>
                  <a:lnTo>
                    <a:pt x="591146" y="84797"/>
                  </a:lnTo>
                  <a:lnTo>
                    <a:pt x="590854" y="80987"/>
                  </a:lnTo>
                  <a:lnTo>
                    <a:pt x="590562" y="77177"/>
                  </a:lnTo>
                  <a:lnTo>
                    <a:pt x="587082" y="79717"/>
                  </a:lnTo>
                  <a:lnTo>
                    <a:pt x="573138" y="80987"/>
                  </a:lnTo>
                  <a:lnTo>
                    <a:pt x="571398" y="79717"/>
                  </a:lnTo>
                  <a:lnTo>
                    <a:pt x="574395" y="79095"/>
                  </a:lnTo>
                  <a:lnTo>
                    <a:pt x="569658" y="78447"/>
                  </a:lnTo>
                  <a:lnTo>
                    <a:pt x="376288" y="78447"/>
                  </a:lnTo>
                  <a:lnTo>
                    <a:pt x="372808" y="78447"/>
                  </a:lnTo>
                  <a:lnTo>
                    <a:pt x="365836" y="78447"/>
                  </a:lnTo>
                  <a:lnTo>
                    <a:pt x="367423" y="79717"/>
                  </a:lnTo>
                  <a:lnTo>
                    <a:pt x="364528" y="83527"/>
                  </a:lnTo>
                  <a:lnTo>
                    <a:pt x="362737" y="86067"/>
                  </a:lnTo>
                  <a:lnTo>
                    <a:pt x="367576" y="87337"/>
                  </a:lnTo>
                  <a:lnTo>
                    <a:pt x="364096" y="88607"/>
                  </a:lnTo>
                  <a:lnTo>
                    <a:pt x="364680" y="97497"/>
                  </a:lnTo>
                  <a:lnTo>
                    <a:pt x="369328" y="101307"/>
                  </a:lnTo>
                  <a:lnTo>
                    <a:pt x="370484" y="107657"/>
                  </a:lnTo>
                  <a:lnTo>
                    <a:pt x="380936" y="106387"/>
                  </a:lnTo>
                  <a:lnTo>
                    <a:pt x="379196" y="110197"/>
                  </a:lnTo>
                  <a:lnTo>
                    <a:pt x="387908" y="111467"/>
                  </a:lnTo>
                  <a:lnTo>
                    <a:pt x="385000" y="117817"/>
                  </a:lnTo>
                  <a:lnTo>
                    <a:pt x="377456" y="124167"/>
                  </a:lnTo>
                  <a:lnTo>
                    <a:pt x="379196" y="130517"/>
                  </a:lnTo>
                  <a:lnTo>
                    <a:pt x="385000" y="134327"/>
                  </a:lnTo>
                  <a:lnTo>
                    <a:pt x="388493" y="130517"/>
                  </a:lnTo>
                  <a:lnTo>
                    <a:pt x="394881" y="131787"/>
                  </a:lnTo>
                  <a:lnTo>
                    <a:pt x="385584" y="134327"/>
                  </a:lnTo>
                  <a:lnTo>
                    <a:pt x="386753" y="135597"/>
                  </a:lnTo>
                  <a:lnTo>
                    <a:pt x="380936" y="135597"/>
                  </a:lnTo>
                  <a:lnTo>
                    <a:pt x="382676" y="138137"/>
                  </a:lnTo>
                  <a:lnTo>
                    <a:pt x="386168" y="139407"/>
                  </a:lnTo>
                  <a:lnTo>
                    <a:pt x="390817" y="141947"/>
                  </a:lnTo>
                  <a:lnTo>
                    <a:pt x="394881" y="143217"/>
                  </a:lnTo>
                  <a:lnTo>
                    <a:pt x="396621" y="141947"/>
                  </a:lnTo>
                  <a:lnTo>
                    <a:pt x="400100" y="143217"/>
                  </a:lnTo>
                  <a:lnTo>
                    <a:pt x="401853" y="144487"/>
                  </a:lnTo>
                  <a:lnTo>
                    <a:pt x="396036" y="144487"/>
                  </a:lnTo>
                  <a:lnTo>
                    <a:pt x="391388" y="143217"/>
                  </a:lnTo>
                  <a:lnTo>
                    <a:pt x="390232" y="143217"/>
                  </a:lnTo>
                  <a:lnTo>
                    <a:pt x="394296" y="144487"/>
                  </a:lnTo>
                  <a:lnTo>
                    <a:pt x="394296" y="145757"/>
                  </a:lnTo>
                  <a:lnTo>
                    <a:pt x="393141" y="147027"/>
                  </a:lnTo>
                  <a:lnTo>
                    <a:pt x="387908" y="147027"/>
                  </a:lnTo>
                  <a:lnTo>
                    <a:pt x="385000" y="145757"/>
                  </a:lnTo>
                  <a:lnTo>
                    <a:pt x="380555" y="144487"/>
                  </a:lnTo>
                  <a:lnTo>
                    <a:pt x="377977" y="144487"/>
                  </a:lnTo>
                  <a:lnTo>
                    <a:pt x="382676" y="148297"/>
                  </a:lnTo>
                  <a:lnTo>
                    <a:pt x="390817" y="155917"/>
                  </a:lnTo>
                  <a:lnTo>
                    <a:pt x="395465" y="159727"/>
                  </a:lnTo>
                  <a:lnTo>
                    <a:pt x="394881" y="159727"/>
                  </a:lnTo>
                  <a:lnTo>
                    <a:pt x="392557" y="158457"/>
                  </a:lnTo>
                  <a:lnTo>
                    <a:pt x="386753" y="153377"/>
                  </a:lnTo>
                  <a:lnTo>
                    <a:pt x="379780" y="148297"/>
                  </a:lnTo>
                  <a:lnTo>
                    <a:pt x="389648" y="157187"/>
                  </a:lnTo>
                  <a:lnTo>
                    <a:pt x="389064" y="158457"/>
                  </a:lnTo>
                  <a:lnTo>
                    <a:pt x="386753" y="158457"/>
                  </a:lnTo>
                  <a:lnTo>
                    <a:pt x="391388" y="163537"/>
                  </a:lnTo>
                  <a:lnTo>
                    <a:pt x="391388" y="171157"/>
                  </a:lnTo>
                  <a:lnTo>
                    <a:pt x="390817" y="171157"/>
                  </a:lnTo>
                  <a:lnTo>
                    <a:pt x="390817" y="169913"/>
                  </a:lnTo>
                  <a:lnTo>
                    <a:pt x="391388" y="171157"/>
                  </a:lnTo>
                  <a:lnTo>
                    <a:pt x="391388" y="163537"/>
                  </a:lnTo>
                  <a:lnTo>
                    <a:pt x="380352" y="153377"/>
                  </a:lnTo>
                  <a:lnTo>
                    <a:pt x="375132" y="148297"/>
                  </a:lnTo>
                  <a:lnTo>
                    <a:pt x="377456" y="150837"/>
                  </a:lnTo>
                  <a:lnTo>
                    <a:pt x="379196" y="153377"/>
                  </a:lnTo>
                  <a:lnTo>
                    <a:pt x="380555" y="155359"/>
                  </a:lnTo>
                  <a:lnTo>
                    <a:pt x="379615" y="154305"/>
                  </a:lnTo>
                  <a:lnTo>
                    <a:pt x="379780" y="154647"/>
                  </a:lnTo>
                  <a:lnTo>
                    <a:pt x="380936" y="156108"/>
                  </a:lnTo>
                  <a:lnTo>
                    <a:pt x="380936" y="156400"/>
                  </a:lnTo>
                  <a:lnTo>
                    <a:pt x="381520" y="157187"/>
                  </a:lnTo>
                  <a:lnTo>
                    <a:pt x="384594" y="160997"/>
                  </a:lnTo>
                  <a:lnTo>
                    <a:pt x="383578" y="159397"/>
                  </a:lnTo>
                  <a:lnTo>
                    <a:pt x="387908" y="164807"/>
                  </a:lnTo>
                  <a:lnTo>
                    <a:pt x="389648" y="167347"/>
                  </a:lnTo>
                  <a:lnTo>
                    <a:pt x="390804" y="169887"/>
                  </a:lnTo>
                  <a:lnTo>
                    <a:pt x="390232" y="169887"/>
                  </a:lnTo>
                  <a:lnTo>
                    <a:pt x="387908" y="168617"/>
                  </a:lnTo>
                  <a:lnTo>
                    <a:pt x="385000" y="164807"/>
                  </a:lnTo>
                  <a:lnTo>
                    <a:pt x="381520" y="160997"/>
                  </a:lnTo>
                  <a:lnTo>
                    <a:pt x="376796" y="154647"/>
                  </a:lnTo>
                  <a:lnTo>
                    <a:pt x="372516" y="148297"/>
                  </a:lnTo>
                  <a:lnTo>
                    <a:pt x="369100" y="141947"/>
                  </a:lnTo>
                  <a:lnTo>
                    <a:pt x="367004" y="136867"/>
                  </a:lnTo>
                  <a:lnTo>
                    <a:pt x="368452" y="140677"/>
                  </a:lnTo>
                  <a:lnTo>
                    <a:pt x="370776" y="145757"/>
                  </a:lnTo>
                  <a:lnTo>
                    <a:pt x="376288" y="160997"/>
                  </a:lnTo>
                  <a:lnTo>
                    <a:pt x="378917" y="168617"/>
                  </a:lnTo>
                  <a:lnTo>
                    <a:pt x="380288" y="172427"/>
                  </a:lnTo>
                  <a:lnTo>
                    <a:pt x="379806" y="172427"/>
                  </a:lnTo>
                  <a:lnTo>
                    <a:pt x="378040" y="168617"/>
                  </a:lnTo>
                  <a:lnTo>
                    <a:pt x="376872" y="166077"/>
                  </a:lnTo>
                  <a:lnTo>
                    <a:pt x="375475" y="160997"/>
                  </a:lnTo>
                  <a:lnTo>
                    <a:pt x="375132" y="159727"/>
                  </a:lnTo>
                  <a:lnTo>
                    <a:pt x="374662" y="158457"/>
                  </a:lnTo>
                  <a:lnTo>
                    <a:pt x="370484" y="147027"/>
                  </a:lnTo>
                  <a:lnTo>
                    <a:pt x="373964" y="158457"/>
                  </a:lnTo>
                  <a:lnTo>
                    <a:pt x="371640" y="157187"/>
                  </a:lnTo>
                  <a:lnTo>
                    <a:pt x="370484" y="155917"/>
                  </a:lnTo>
                  <a:lnTo>
                    <a:pt x="368744" y="154647"/>
                  </a:lnTo>
                  <a:lnTo>
                    <a:pt x="368160" y="153377"/>
                  </a:lnTo>
                  <a:lnTo>
                    <a:pt x="368160" y="387057"/>
                  </a:lnTo>
                  <a:lnTo>
                    <a:pt x="365518" y="396303"/>
                  </a:lnTo>
                  <a:lnTo>
                    <a:pt x="365277" y="397129"/>
                  </a:lnTo>
                  <a:lnTo>
                    <a:pt x="365340" y="395770"/>
                  </a:lnTo>
                  <a:lnTo>
                    <a:pt x="364096" y="392137"/>
                  </a:lnTo>
                  <a:lnTo>
                    <a:pt x="368160" y="387057"/>
                  </a:lnTo>
                  <a:lnTo>
                    <a:pt x="368160" y="153377"/>
                  </a:lnTo>
                  <a:lnTo>
                    <a:pt x="367004" y="160997"/>
                  </a:lnTo>
                  <a:lnTo>
                    <a:pt x="367004" y="159727"/>
                  </a:lnTo>
                  <a:lnTo>
                    <a:pt x="367004" y="152107"/>
                  </a:lnTo>
                  <a:lnTo>
                    <a:pt x="367576" y="152107"/>
                  </a:lnTo>
                  <a:lnTo>
                    <a:pt x="367004" y="147027"/>
                  </a:lnTo>
                  <a:lnTo>
                    <a:pt x="367004" y="148297"/>
                  </a:lnTo>
                  <a:lnTo>
                    <a:pt x="366420" y="150837"/>
                  </a:lnTo>
                  <a:lnTo>
                    <a:pt x="365887" y="155473"/>
                  </a:lnTo>
                  <a:lnTo>
                    <a:pt x="365252" y="159727"/>
                  </a:lnTo>
                  <a:lnTo>
                    <a:pt x="364680" y="158457"/>
                  </a:lnTo>
                  <a:lnTo>
                    <a:pt x="365061" y="155917"/>
                  </a:lnTo>
                  <a:lnTo>
                    <a:pt x="365252" y="154647"/>
                  </a:lnTo>
                  <a:lnTo>
                    <a:pt x="366369" y="147345"/>
                  </a:lnTo>
                  <a:lnTo>
                    <a:pt x="366420" y="143217"/>
                  </a:lnTo>
                  <a:lnTo>
                    <a:pt x="365836" y="147027"/>
                  </a:lnTo>
                  <a:lnTo>
                    <a:pt x="364680" y="152107"/>
                  </a:lnTo>
                  <a:lnTo>
                    <a:pt x="363512" y="154647"/>
                  </a:lnTo>
                  <a:lnTo>
                    <a:pt x="364680" y="149567"/>
                  </a:lnTo>
                  <a:lnTo>
                    <a:pt x="365252" y="143217"/>
                  </a:lnTo>
                  <a:lnTo>
                    <a:pt x="362356" y="154647"/>
                  </a:lnTo>
                  <a:lnTo>
                    <a:pt x="362546" y="153377"/>
                  </a:lnTo>
                  <a:lnTo>
                    <a:pt x="362927" y="150837"/>
                  </a:lnTo>
                  <a:lnTo>
                    <a:pt x="360616" y="153377"/>
                  </a:lnTo>
                  <a:lnTo>
                    <a:pt x="359448" y="153377"/>
                  </a:lnTo>
                  <a:lnTo>
                    <a:pt x="360616" y="150837"/>
                  </a:lnTo>
                  <a:lnTo>
                    <a:pt x="357708" y="155917"/>
                  </a:lnTo>
                  <a:lnTo>
                    <a:pt x="357708" y="150837"/>
                  </a:lnTo>
                  <a:lnTo>
                    <a:pt x="352488" y="158457"/>
                  </a:lnTo>
                  <a:lnTo>
                    <a:pt x="356260" y="152107"/>
                  </a:lnTo>
                  <a:lnTo>
                    <a:pt x="357771" y="149567"/>
                  </a:lnTo>
                  <a:lnTo>
                    <a:pt x="359092" y="147027"/>
                  </a:lnTo>
                  <a:lnTo>
                    <a:pt x="356806" y="147027"/>
                  </a:lnTo>
                  <a:lnTo>
                    <a:pt x="351320" y="149567"/>
                  </a:lnTo>
                  <a:lnTo>
                    <a:pt x="354025" y="147027"/>
                  </a:lnTo>
                  <a:lnTo>
                    <a:pt x="355384" y="145757"/>
                  </a:lnTo>
                  <a:lnTo>
                    <a:pt x="353060" y="144487"/>
                  </a:lnTo>
                  <a:lnTo>
                    <a:pt x="358863" y="139407"/>
                  </a:lnTo>
                  <a:lnTo>
                    <a:pt x="356539" y="138137"/>
                  </a:lnTo>
                  <a:lnTo>
                    <a:pt x="352488" y="138137"/>
                  </a:lnTo>
                  <a:lnTo>
                    <a:pt x="346671" y="144487"/>
                  </a:lnTo>
                  <a:lnTo>
                    <a:pt x="350596" y="136867"/>
                  </a:lnTo>
                  <a:lnTo>
                    <a:pt x="351904" y="134327"/>
                  </a:lnTo>
                  <a:lnTo>
                    <a:pt x="346671" y="135597"/>
                  </a:lnTo>
                  <a:lnTo>
                    <a:pt x="342607" y="135597"/>
                  </a:lnTo>
                  <a:lnTo>
                    <a:pt x="338543" y="136867"/>
                  </a:lnTo>
                  <a:lnTo>
                    <a:pt x="335064" y="136867"/>
                  </a:lnTo>
                  <a:lnTo>
                    <a:pt x="337096" y="134327"/>
                  </a:lnTo>
                  <a:lnTo>
                    <a:pt x="343192" y="126707"/>
                  </a:lnTo>
                  <a:lnTo>
                    <a:pt x="333946" y="125437"/>
                  </a:lnTo>
                  <a:lnTo>
                    <a:pt x="325475" y="124167"/>
                  </a:lnTo>
                  <a:lnTo>
                    <a:pt x="317538" y="121500"/>
                  </a:lnTo>
                  <a:lnTo>
                    <a:pt x="311251" y="119087"/>
                  </a:lnTo>
                  <a:lnTo>
                    <a:pt x="313588" y="117817"/>
                  </a:lnTo>
                  <a:lnTo>
                    <a:pt x="318274" y="115277"/>
                  </a:lnTo>
                  <a:lnTo>
                    <a:pt x="325132" y="117817"/>
                  </a:lnTo>
                  <a:lnTo>
                    <a:pt x="329819" y="115277"/>
                  </a:lnTo>
                  <a:lnTo>
                    <a:pt x="332155" y="114007"/>
                  </a:lnTo>
                  <a:lnTo>
                    <a:pt x="315531" y="114007"/>
                  </a:lnTo>
                  <a:lnTo>
                    <a:pt x="308889" y="112737"/>
                  </a:lnTo>
                  <a:lnTo>
                    <a:pt x="306590" y="110197"/>
                  </a:lnTo>
                  <a:lnTo>
                    <a:pt x="305447" y="108927"/>
                  </a:lnTo>
                  <a:lnTo>
                    <a:pt x="306019" y="105117"/>
                  </a:lnTo>
                  <a:lnTo>
                    <a:pt x="311835" y="105117"/>
                  </a:lnTo>
                  <a:lnTo>
                    <a:pt x="314731" y="103847"/>
                  </a:lnTo>
                  <a:lnTo>
                    <a:pt x="308876" y="101307"/>
                  </a:lnTo>
                  <a:lnTo>
                    <a:pt x="307975" y="100037"/>
                  </a:lnTo>
                  <a:lnTo>
                    <a:pt x="305295" y="96227"/>
                  </a:lnTo>
                  <a:lnTo>
                    <a:pt x="301510" y="92417"/>
                  </a:lnTo>
                  <a:lnTo>
                    <a:pt x="294995" y="89877"/>
                  </a:lnTo>
                  <a:lnTo>
                    <a:pt x="296151" y="88607"/>
                  </a:lnTo>
                  <a:lnTo>
                    <a:pt x="299643" y="88607"/>
                  </a:lnTo>
                  <a:lnTo>
                    <a:pt x="298475" y="87337"/>
                  </a:lnTo>
                  <a:lnTo>
                    <a:pt x="299643" y="84797"/>
                  </a:lnTo>
                  <a:lnTo>
                    <a:pt x="293255" y="88607"/>
                  </a:lnTo>
                  <a:lnTo>
                    <a:pt x="295567" y="88607"/>
                  </a:lnTo>
                  <a:lnTo>
                    <a:pt x="288518" y="93687"/>
                  </a:lnTo>
                  <a:lnTo>
                    <a:pt x="280543" y="96227"/>
                  </a:lnTo>
                  <a:lnTo>
                    <a:pt x="273113" y="98767"/>
                  </a:lnTo>
                  <a:lnTo>
                    <a:pt x="267703" y="100037"/>
                  </a:lnTo>
                  <a:lnTo>
                    <a:pt x="274307" y="96227"/>
                  </a:lnTo>
                  <a:lnTo>
                    <a:pt x="276517" y="94957"/>
                  </a:lnTo>
                  <a:lnTo>
                    <a:pt x="278587" y="89877"/>
                  </a:lnTo>
                  <a:lnTo>
                    <a:pt x="281749" y="86067"/>
                  </a:lnTo>
                  <a:lnTo>
                    <a:pt x="285775" y="83527"/>
                  </a:lnTo>
                  <a:lnTo>
                    <a:pt x="293827" y="78447"/>
                  </a:lnTo>
                  <a:lnTo>
                    <a:pt x="292087" y="78447"/>
                  </a:lnTo>
                  <a:lnTo>
                    <a:pt x="288607" y="79717"/>
                  </a:lnTo>
                  <a:lnTo>
                    <a:pt x="283959" y="83527"/>
                  </a:lnTo>
                  <a:lnTo>
                    <a:pt x="284543" y="80987"/>
                  </a:lnTo>
                  <a:lnTo>
                    <a:pt x="286854" y="78447"/>
                  </a:lnTo>
                  <a:lnTo>
                    <a:pt x="292671" y="77177"/>
                  </a:lnTo>
                  <a:lnTo>
                    <a:pt x="286283" y="74637"/>
                  </a:lnTo>
                  <a:lnTo>
                    <a:pt x="280479" y="80987"/>
                  </a:lnTo>
                  <a:lnTo>
                    <a:pt x="278930" y="78447"/>
                  </a:lnTo>
                  <a:lnTo>
                    <a:pt x="278155" y="77177"/>
                  </a:lnTo>
                  <a:lnTo>
                    <a:pt x="281063" y="74637"/>
                  </a:lnTo>
                  <a:lnTo>
                    <a:pt x="282790" y="74637"/>
                  </a:lnTo>
                  <a:lnTo>
                    <a:pt x="286854" y="72097"/>
                  </a:lnTo>
                  <a:lnTo>
                    <a:pt x="271767" y="77177"/>
                  </a:lnTo>
                  <a:lnTo>
                    <a:pt x="272351" y="70827"/>
                  </a:lnTo>
                  <a:lnTo>
                    <a:pt x="274662" y="70827"/>
                  </a:lnTo>
                  <a:lnTo>
                    <a:pt x="275882" y="69062"/>
                  </a:lnTo>
                  <a:lnTo>
                    <a:pt x="271437" y="67017"/>
                  </a:lnTo>
                  <a:lnTo>
                    <a:pt x="263931" y="67017"/>
                  </a:lnTo>
                  <a:lnTo>
                    <a:pt x="260819" y="65747"/>
                  </a:lnTo>
                  <a:lnTo>
                    <a:pt x="257721" y="64477"/>
                  </a:lnTo>
                  <a:lnTo>
                    <a:pt x="256908" y="61937"/>
                  </a:lnTo>
                  <a:lnTo>
                    <a:pt x="256082" y="59397"/>
                  </a:lnTo>
                  <a:lnTo>
                    <a:pt x="258457" y="58127"/>
                  </a:lnTo>
                  <a:lnTo>
                    <a:pt x="263182" y="55587"/>
                  </a:lnTo>
                  <a:lnTo>
                    <a:pt x="264934" y="53047"/>
                  </a:lnTo>
                  <a:lnTo>
                    <a:pt x="266052" y="50507"/>
                  </a:lnTo>
                  <a:lnTo>
                    <a:pt x="271183" y="46697"/>
                  </a:lnTo>
                  <a:lnTo>
                    <a:pt x="265379" y="45427"/>
                  </a:lnTo>
                  <a:lnTo>
                    <a:pt x="260146" y="50507"/>
                  </a:lnTo>
                  <a:lnTo>
                    <a:pt x="259562" y="49237"/>
                  </a:lnTo>
                  <a:lnTo>
                    <a:pt x="258406" y="46697"/>
                  </a:lnTo>
                  <a:lnTo>
                    <a:pt x="247954" y="49237"/>
                  </a:lnTo>
                  <a:lnTo>
                    <a:pt x="250278" y="44157"/>
                  </a:lnTo>
                  <a:lnTo>
                    <a:pt x="256667" y="42887"/>
                  </a:lnTo>
                  <a:lnTo>
                    <a:pt x="250863" y="37807"/>
                  </a:lnTo>
                  <a:lnTo>
                    <a:pt x="247954" y="44157"/>
                  </a:lnTo>
                  <a:lnTo>
                    <a:pt x="239826" y="44157"/>
                  </a:lnTo>
                  <a:lnTo>
                    <a:pt x="232283" y="53047"/>
                  </a:lnTo>
                  <a:lnTo>
                    <a:pt x="232968" y="49237"/>
                  </a:lnTo>
                  <a:lnTo>
                    <a:pt x="233438" y="46697"/>
                  </a:lnTo>
                  <a:lnTo>
                    <a:pt x="235178" y="46697"/>
                  </a:lnTo>
                  <a:lnTo>
                    <a:pt x="231698" y="44157"/>
                  </a:lnTo>
                  <a:lnTo>
                    <a:pt x="236804" y="39077"/>
                  </a:lnTo>
                  <a:lnTo>
                    <a:pt x="238086" y="37807"/>
                  </a:lnTo>
                  <a:lnTo>
                    <a:pt x="233438" y="37807"/>
                  </a:lnTo>
                  <a:lnTo>
                    <a:pt x="228219" y="39077"/>
                  </a:lnTo>
                  <a:lnTo>
                    <a:pt x="229958" y="35267"/>
                  </a:lnTo>
                  <a:lnTo>
                    <a:pt x="233438" y="31457"/>
                  </a:lnTo>
                  <a:lnTo>
                    <a:pt x="240411" y="28917"/>
                  </a:lnTo>
                  <a:lnTo>
                    <a:pt x="243890" y="27647"/>
                  </a:lnTo>
                  <a:lnTo>
                    <a:pt x="246214" y="26377"/>
                  </a:lnTo>
                  <a:lnTo>
                    <a:pt x="240284" y="26377"/>
                  </a:lnTo>
                  <a:lnTo>
                    <a:pt x="237070" y="25107"/>
                  </a:lnTo>
                  <a:lnTo>
                    <a:pt x="233641" y="22567"/>
                  </a:lnTo>
                  <a:lnTo>
                    <a:pt x="231343" y="23012"/>
                  </a:lnTo>
                  <a:lnTo>
                    <a:pt x="236334" y="20027"/>
                  </a:lnTo>
                  <a:lnTo>
                    <a:pt x="238086" y="18757"/>
                  </a:lnTo>
                  <a:lnTo>
                    <a:pt x="228790" y="22567"/>
                  </a:lnTo>
                  <a:lnTo>
                    <a:pt x="229958" y="20027"/>
                  </a:lnTo>
                  <a:lnTo>
                    <a:pt x="162585" y="20027"/>
                  </a:lnTo>
                  <a:lnTo>
                    <a:pt x="162585" y="219417"/>
                  </a:lnTo>
                  <a:lnTo>
                    <a:pt x="160261" y="220687"/>
                  </a:lnTo>
                  <a:lnTo>
                    <a:pt x="160261" y="223227"/>
                  </a:lnTo>
                  <a:lnTo>
                    <a:pt x="158534" y="227037"/>
                  </a:lnTo>
                  <a:lnTo>
                    <a:pt x="157365" y="224497"/>
                  </a:lnTo>
                  <a:lnTo>
                    <a:pt x="156210" y="223227"/>
                  </a:lnTo>
                  <a:lnTo>
                    <a:pt x="160553" y="219417"/>
                  </a:lnTo>
                  <a:lnTo>
                    <a:pt x="162013" y="218147"/>
                  </a:lnTo>
                  <a:lnTo>
                    <a:pt x="162585" y="219417"/>
                  </a:lnTo>
                  <a:lnTo>
                    <a:pt x="162585" y="20027"/>
                  </a:lnTo>
                  <a:lnTo>
                    <a:pt x="96393" y="20027"/>
                  </a:lnTo>
                  <a:lnTo>
                    <a:pt x="96393" y="49237"/>
                  </a:lnTo>
                  <a:lnTo>
                    <a:pt x="93548" y="56857"/>
                  </a:lnTo>
                  <a:lnTo>
                    <a:pt x="86664" y="58127"/>
                  </a:lnTo>
                  <a:lnTo>
                    <a:pt x="79565" y="54317"/>
                  </a:lnTo>
                  <a:lnTo>
                    <a:pt x="76073" y="46697"/>
                  </a:lnTo>
                  <a:lnTo>
                    <a:pt x="84201" y="45427"/>
                  </a:lnTo>
                  <a:lnTo>
                    <a:pt x="87109" y="50507"/>
                  </a:lnTo>
                  <a:lnTo>
                    <a:pt x="96393" y="49237"/>
                  </a:lnTo>
                  <a:lnTo>
                    <a:pt x="96393" y="20027"/>
                  </a:lnTo>
                  <a:lnTo>
                    <a:pt x="5803" y="20027"/>
                  </a:lnTo>
                  <a:lnTo>
                    <a:pt x="3683" y="20027"/>
                  </a:lnTo>
                  <a:lnTo>
                    <a:pt x="2463" y="21297"/>
                  </a:lnTo>
                  <a:lnTo>
                    <a:pt x="10287" y="21297"/>
                  </a:lnTo>
                  <a:lnTo>
                    <a:pt x="11239" y="22567"/>
                  </a:lnTo>
                  <a:lnTo>
                    <a:pt x="21475" y="22567"/>
                  </a:lnTo>
                  <a:lnTo>
                    <a:pt x="11036" y="23837"/>
                  </a:lnTo>
                  <a:lnTo>
                    <a:pt x="24384" y="23837"/>
                  </a:lnTo>
                  <a:lnTo>
                    <a:pt x="27863" y="22567"/>
                  </a:lnTo>
                  <a:lnTo>
                    <a:pt x="31940" y="23837"/>
                  </a:lnTo>
                  <a:lnTo>
                    <a:pt x="25387" y="23837"/>
                  </a:lnTo>
                  <a:lnTo>
                    <a:pt x="31521" y="25107"/>
                  </a:lnTo>
                  <a:lnTo>
                    <a:pt x="23799" y="25107"/>
                  </a:lnTo>
                  <a:lnTo>
                    <a:pt x="20904" y="27647"/>
                  </a:lnTo>
                  <a:lnTo>
                    <a:pt x="36576" y="27647"/>
                  </a:lnTo>
                  <a:lnTo>
                    <a:pt x="33680" y="28232"/>
                  </a:lnTo>
                  <a:lnTo>
                    <a:pt x="33680" y="28917"/>
                  </a:lnTo>
                  <a:lnTo>
                    <a:pt x="31356" y="30187"/>
                  </a:lnTo>
                  <a:lnTo>
                    <a:pt x="26123" y="30187"/>
                  </a:lnTo>
                  <a:lnTo>
                    <a:pt x="33680" y="28917"/>
                  </a:lnTo>
                  <a:lnTo>
                    <a:pt x="33680" y="28232"/>
                  </a:lnTo>
                  <a:lnTo>
                    <a:pt x="30187" y="28917"/>
                  </a:lnTo>
                  <a:lnTo>
                    <a:pt x="20320" y="30187"/>
                  </a:lnTo>
                  <a:lnTo>
                    <a:pt x="24384" y="30187"/>
                  </a:lnTo>
                  <a:lnTo>
                    <a:pt x="23190" y="31457"/>
                  </a:lnTo>
                  <a:lnTo>
                    <a:pt x="26631" y="31457"/>
                  </a:lnTo>
                  <a:lnTo>
                    <a:pt x="29527" y="32727"/>
                  </a:lnTo>
                  <a:lnTo>
                    <a:pt x="23228" y="32727"/>
                  </a:lnTo>
                  <a:lnTo>
                    <a:pt x="21475" y="33997"/>
                  </a:lnTo>
                  <a:lnTo>
                    <a:pt x="20320" y="33997"/>
                  </a:lnTo>
                  <a:lnTo>
                    <a:pt x="20320" y="32727"/>
                  </a:lnTo>
                  <a:lnTo>
                    <a:pt x="20828" y="31623"/>
                  </a:lnTo>
                  <a:lnTo>
                    <a:pt x="12192" y="32727"/>
                  </a:lnTo>
                  <a:lnTo>
                    <a:pt x="10452" y="33997"/>
                  </a:lnTo>
                  <a:lnTo>
                    <a:pt x="10960" y="33997"/>
                  </a:lnTo>
                  <a:lnTo>
                    <a:pt x="15786" y="35267"/>
                  </a:lnTo>
                  <a:lnTo>
                    <a:pt x="13931" y="35267"/>
                  </a:lnTo>
                  <a:lnTo>
                    <a:pt x="12192" y="36537"/>
                  </a:lnTo>
                  <a:lnTo>
                    <a:pt x="12776" y="36537"/>
                  </a:lnTo>
                  <a:lnTo>
                    <a:pt x="11036" y="37807"/>
                  </a:lnTo>
                  <a:lnTo>
                    <a:pt x="5803" y="37807"/>
                  </a:lnTo>
                  <a:lnTo>
                    <a:pt x="5219" y="39077"/>
                  </a:lnTo>
                  <a:lnTo>
                    <a:pt x="15671" y="37807"/>
                  </a:lnTo>
                  <a:lnTo>
                    <a:pt x="13931" y="39077"/>
                  </a:lnTo>
                  <a:lnTo>
                    <a:pt x="22644" y="37807"/>
                  </a:lnTo>
                  <a:lnTo>
                    <a:pt x="20320" y="37807"/>
                  </a:lnTo>
                  <a:lnTo>
                    <a:pt x="20320" y="36537"/>
                  </a:lnTo>
                  <a:lnTo>
                    <a:pt x="30187" y="36537"/>
                  </a:lnTo>
                  <a:lnTo>
                    <a:pt x="24384" y="37807"/>
                  </a:lnTo>
                  <a:lnTo>
                    <a:pt x="41224" y="37807"/>
                  </a:lnTo>
                  <a:lnTo>
                    <a:pt x="23291" y="39077"/>
                  </a:lnTo>
                  <a:lnTo>
                    <a:pt x="16154" y="40347"/>
                  </a:lnTo>
                  <a:lnTo>
                    <a:pt x="9283" y="40347"/>
                  </a:lnTo>
                  <a:lnTo>
                    <a:pt x="15963" y="42887"/>
                  </a:lnTo>
                  <a:lnTo>
                    <a:pt x="35420" y="42887"/>
                  </a:lnTo>
                  <a:lnTo>
                    <a:pt x="27292" y="44157"/>
                  </a:lnTo>
                  <a:lnTo>
                    <a:pt x="24968" y="44157"/>
                  </a:lnTo>
                  <a:lnTo>
                    <a:pt x="22059" y="45427"/>
                  </a:lnTo>
                  <a:lnTo>
                    <a:pt x="23228" y="45427"/>
                  </a:lnTo>
                  <a:lnTo>
                    <a:pt x="35420" y="45427"/>
                  </a:lnTo>
                  <a:lnTo>
                    <a:pt x="29032" y="46697"/>
                  </a:lnTo>
                  <a:lnTo>
                    <a:pt x="23228" y="45427"/>
                  </a:lnTo>
                  <a:lnTo>
                    <a:pt x="24968" y="46697"/>
                  </a:lnTo>
                  <a:lnTo>
                    <a:pt x="20904" y="46697"/>
                  </a:lnTo>
                  <a:lnTo>
                    <a:pt x="15811" y="47967"/>
                  </a:lnTo>
                  <a:lnTo>
                    <a:pt x="19812" y="49237"/>
                  </a:lnTo>
                  <a:lnTo>
                    <a:pt x="27838" y="49237"/>
                  </a:lnTo>
                  <a:lnTo>
                    <a:pt x="34836" y="50507"/>
                  </a:lnTo>
                  <a:lnTo>
                    <a:pt x="33680" y="51777"/>
                  </a:lnTo>
                  <a:lnTo>
                    <a:pt x="33096" y="51777"/>
                  </a:lnTo>
                  <a:lnTo>
                    <a:pt x="29552" y="54317"/>
                  </a:lnTo>
                  <a:lnTo>
                    <a:pt x="32156" y="56857"/>
                  </a:lnTo>
                  <a:lnTo>
                    <a:pt x="33337" y="59397"/>
                  </a:lnTo>
                  <a:lnTo>
                    <a:pt x="25539" y="61937"/>
                  </a:lnTo>
                  <a:lnTo>
                    <a:pt x="21475" y="63207"/>
                  </a:lnTo>
                  <a:lnTo>
                    <a:pt x="30187" y="61937"/>
                  </a:lnTo>
                  <a:lnTo>
                    <a:pt x="40055" y="61937"/>
                  </a:lnTo>
                  <a:lnTo>
                    <a:pt x="40157" y="63207"/>
                  </a:lnTo>
                  <a:lnTo>
                    <a:pt x="32156" y="64477"/>
                  </a:lnTo>
                  <a:lnTo>
                    <a:pt x="25768" y="65747"/>
                  </a:lnTo>
                  <a:lnTo>
                    <a:pt x="30772" y="67017"/>
                  </a:lnTo>
                  <a:lnTo>
                    <a:pt x="38328" y="65747"/>
                  </a:lnTo>
                  <a:lnTo>
                    <a:pt x="37160" y="67017"/>
                  </a:lnTo>
                  <a:lnTo>
                    <a:pt x="39535" y="67538"/>
                  </a:lnTo>
                  <a:lnTo>
                    <a:pt x="42379" y="67017"/>
                  </a:lnTo>
                  <a:lnTo>
                    <a:pt x="40233" y="67691"/>
                  </a:lnTo>
                  <a:lnTo>
                    <a:pt x="42964" y="68287"/>
                  </a:lnTo>
                  <a:lnTo>
                    <a:pt x="38328" y="68287"/>
                  </a:lnTo>
                  <a:lnTo>
                    <a:pt x="40233" y="67691"/>
                  </a:lnTo>
                  <a:lnTo>
                    <a:pt x="39535" y="67538"/>
                  </a:lnTo>
                  <a:lnTo>
                    <a:pt x="35420" y="68287"/>
                  </a:lnTo>
                  <a:lnTo>
                    <a:pt x="32512" y="68287"/>
                  </a:lnTo>
                  <a:lnTo>
                    <a:pt x="42964" y="69557"/>
                  </a:lnTo>
                  <a:lnTo>
                    <a:pt x="38900" y="70827"/>
                  </a:lnTo>
                  <a:lnTo>
                    <a:pt x="19151" y="70827"/>
                  </a:lnTo>
                  <a:lnTo>
                    <a:pt x="17995" y="72097"/>
                  </a:lnTo>
                  <a:lnTo>
                    <a:pt x="39484" y="72097"/>
                  </a:lnTo>
                  <a:lnTo>
                    <a:pt x="42964" y="70827"/>
                  </a:lnTo>
                  <a:lnTo>
                    <a:pt x="54584" y="70827"/>
                  </a:lnTo>
                  <a:lnTo>
                    <a:pt x="55168" y="74637"/>
                  </a:lnTo>
                  <a:lnTo>
                    <a:pt x="58648" y="75907"/>
                  </a:lnTo>
                  <a:lnTo>
                    <a:pt x="48196" y="79717"/>
                  </a:lnTo>
                  <a:lnTo>
                    <a:pt x="52260" y="78447"/>
                  </a:lnTo>
                  <a:lnTo>
                    <a:pt x="62128" y="78447"/>
                  </a:lnTo>
                  <a:lnTo>
                    <a:pt x="63284" y="79717"/>
                  </a:lnTo>
                  <a:lnTo>
                    <a:pt x="55105" y="83527"/>
                  </a:lnTo>
                  <a:lnTo>
                    <a:pt x="54635" y="91147"/>
                  </a:lnTo>
                  <a:lnTo>
                    <a:pt x="46456" y="97497"/>
                  </a:lnTo>
                  <a:lnTo>
                    <a:pt x="55892" y="96227"/>
                  </a:lnTo>
                  <a:lnTo>
                    <a:pt x="60528" y="98767"/>
                  </a:lnTo>
                  <a:lnTo>
                    <a:pt x="64084" y="102577"/>
                  </a:lnTo>
                  <a:lnTo>
                    <a:pt x="70256" y="105117"/>
                  </a:lnTo>
                  <a:lnTo>
                    <a:pt x="66776" y="105117"/>
                  </a:lnTo>
                  <a:lnTo>
                    <a:pt x="66776" y="108927"/>
                  </a:lnTo>
                  <a:lnTo>
                    <a:pt x="62712" y="111467"/>
                  </a:lnTo>
                  <a:lnTo>
                    <a:pt x="60388" y="115277"/>
                  </a:lnTo>
                  <a:lnTo>
                    <a:pt x="69075" y="111467"/>
                  </a:lnTo>
                  <a:lnTo>
                    <a:pt x="75844" y="110197"/>
                  </a:lnTo>
                  <a:lnTo>
                    <a:pt x="88265" y="110197"/>
                  </a:lnTo>
                  <a:lnTo>
                    <a:pt x="80886" y="115277"/>
                  </a:lnTo>
                  <a:lnTo>
                    <a:pt x="74549" y="117817"/>
                  </a:lnTo>
                  <a:lnTo>
                    <a:pt x="68097" y="119087"/>
                  </a:lnTo>
                  <a:lnTo>
                    <a:pt x="60388" y="122897"/>
                  </a:lnTo>
                  <a:lnTo>
                    <a:pt x="67106" y="120357"/>
                  </a:lnTo>
                  <a:lnTo>
                    <a:pt x="77050" y="120357"/>
                  </a:lnTo>
                  <a:lnTo>
                    <a:pt x="82461" y="117817"/>
                  </a:lnTo>
                  <a:lnTo>
                    <a:pt x="77597" y="122897"/>
                  </a:lnTo>
                  <a:lnTo>
                    <a:pt x="75184" y="125437"/>
                  </a:lnTo>
                  <a:lnTo>
                    <a:pt x="69672" y="129247"/>
                  </a:lnTo>
                  <a:lnTo>
                    <a:pt x="77597" y="126707"/>
                  </a:lnTo>
                  <a:lnTo>
                    <a:pt x="79413" y="126707"/>
                  </a:lnTo>
                  <a:lnTo>
                    <a:pt x="80137" y="127977"/>
                  </a:lnTo>
                  <a:lnTo>
                    <a:pt x="84785" y="126707"/>
                  </a:lnTo>
                  <a:lnTo>
                    <a:pt x="78968" y="135597"/>
                  </a:lnTo>
                  <a:lnTo>
                    <a:pt x="70256" y="136867"/>
                  </a:lnTo>
                  <a:lnTo>
                    <a:pt x="77228" y="138137"/>
                  </a:lnTo>
                  <a:lnTo>
                    <a:pt x="75933" y="139357"/>
                  </a:lnTo>
                  <a:lnTo>
                    <a:pt x="79908" y="136867"/>
                  </a:lnTo>
                  <a:lnTo>
                    <a:pt x="85940" y="134327"/>
                  </a:lnTo>
                  <a:lnTo>
                    <a:pt x="87376" y="136867"/>
                  </a:lnTo>
                  <a:lnTo>
                    <a:pt x="83908" y="139407"/>
                  </a:lnTo>
                  <a:lnTo>
                    <a:pt x="78257" y="143217"/>
                  </a:lnTo>
                  <a:lnTo>
                    <a:pt x="73164" y="147027"/>
                  </a:lnTo>
                  <a:lnTo>
                    <a:pt x="78397" y="148297"/>
                  </a:lnTo>
                  <a:lnTo>
                    <a:pt x="90589" y="144487"/>
                  </a:lnTo>
                  <a:lnTo>
                    <a:pt x="91744" y="147027"/>
                  </a:lnTo>
                  <a:lnTo>
                    <a:pt x="90004" y="148297"/>
                  </a:lnTo>
                  <a:lnTo>
                    <a:pt x="89420" y="149567"/>
                  </a:lnTo>
                  <a:lnTo>
                    <a:pt x="92633" y="149567"/>
                  </a:lnTo>
                  <a:lnTo>
                    <a:pt x="95808" y="153377"/>
                  </a:lnTo>
                  <a:lnTo>
                    <a:pt x="99428" y="155917"/>
                  </a:lnTo>
                  <a:lnTo>
                    <a:pt x="106845" y="155917"/>
                  </a:lnTo>
                  <a:lnTo>
                    <a:pt x="106057" y="157073"/>
                  </a:lnTo>
                  <a:lnTo>
                    <a:pt x="115557" y="150837"/>
                  </a:lnTo>
                  <a:lnTo>
                    <a:pt x="120205" y="148297"/>
                  </a:lnTo>
                  <a:lnTo>
                    <a:pt x="121361" y="149567"/>
                  </a:lnTo>
                  <a:lnTo>
                    <a:pt x="125425" y="148297"/>
                  </a:lnTo>
                  <a:lnTo>
                    <a:pt x="129489" y="147027"/>
                  </a:lnTo>
                  <a:lnTo>
                    <a:pt x="122529" y="152107"/>
                  </a:lnTo>
                  <a:lnTo>
                    <a:pt x="121945" y="150837"/>
                  </a:lnTo>
                  <a:lnTo>
                    <a:pt x="116128" y="153377"/>
                  </a:lnTo>
                  <a:lnTo>
                    <a:pt x="120777" y="153377"/>
                  </a:lnTo>
                  <a:lnTo>
                    <a:pt x="115417" y="157187"/>
                  </a:lnTo>
                  <a:lnTo>
                    <a:pt x="111226" y="157187"/>
                  </a:lnTo>
                  <a:lnTo>
                    <a:pt x="106845" y="158457"/>
                  </a:lnTo>
                  <a:lnTo>
                    <a:pt x="112649" y="159727"/>
                  </a:lnTo>
                  <a:lnTo>
                    <a:pt x="124269" y="158457"/>
                  </a:lnTo>
                  <a:lnTo>
                    <a:pt x="123101" y="163537"/>
                  </a:lnTo>
                  <a:lnTo>
                    <a:pt x="117398" y="166077"/>
                  </a:lnTo>
                  <a:lnTo>
                    <a:pt x="114465" y="164807"/>
                  </a:lnTo>
                  <a:lnTo>
                    <a:pt x="112077" y="164807"/>
                  </a:lnTo>
                  <a:lnTo>
                    <a:pt x="108013" y="168617"/>
                  </a:lnTo>
                  <a:lnTo>
                    <a:pt x="108292" y="167347"/>
                  </a:lnTo>
                  <a:lnTo>
                    <a:pt x="109753" y="160997"/>
                  </a:lnTo>
                  <a:lnTo>
                    <a:pt x="103035" y="167347"/>
                  </a:lnTo>
                  <a:lnTo>
                    <a:pt x="101765" y="166077"/>
                  </a:lnTo>
                  <a:lnTo>
                    <a:pt x="100279" y="166077"/>
                  </a:lnTo>
                  <a:lnTo>
                    <a:pt x="92900" y="172427"/>
                  </a:lnTo>
                  <a:lnTo>
                    <a:pt x="93484" y="180047"/>
                  </a:lnTo>
                  <a:lnTo>
                    <a:pt x="102781" y="174967"/>
                  </a:lnTo>
                  <a:lnTo>
                    <a:pt x="103365" y="183857"/>
                  </a:lnTo>
                  <a:lnTo>
                    <a:pt x="110324" y="181317"/>
                  </a:lnTo>
                  <a:lnTo>
                    <a:pt x="112064" y="177507"/>
                  </a:lnTo>
                  <a:lnTo>
                    <a:pt x="119037" y="174967"/>
                  </a:lnTo>
                  <a:lnTo>
                    <a:pt x="122402" y="178777"/>
                  </a:lnTo>
                  <a:lnTo>
                    <a:pt x="115849" y="186397"/>
                  </a:lnTo>
                  <a:lnTo>
                    <a:pt x="109728" y="194017"/>
                  </a:lnTo>
                  <a:lnTo>
                    <a:pt x="114388" y="195287"/>
                  </a:lnTo>
                  <a:lnTo>
                    <a:pt x="127965" y="190207"/>
                  </a:lnTo>
                  <a:lnTo>
                    <a:pt x="132435" y="188937"/>
                  </a:lnTo>
                  <a:lnTo>
                    <a:pt x="132397" y="192747"/>
                  </a:lnTo>
                  <a:lnTo>
                    <a:pt x="119621" y="199097"/>
                  </a:lnTo>
                  <a:lnTo>
                    <a:pt x="123774" y="201637"/>
                  </a:lnTo>
                  <a:lnTo>
                    <a:pt x="129781" y="199097"/>
                  </a:lnTo>
                  <a:lnTo>
                    <a:pt x="134480" y="197827"/>
                  </a:lnTo>
                  <a:lnTo>
                    <a:pt x="134721" y="201637"/>
                  </a:lnTo>
                  <a:lnTo>
                    <a:pt x="129489" y="204177"/>
                  </a:lnTo>
                  <a:lnTo>
                    <a:pt x="127749" y="200367"/>
                  </a:lnTo>
                  <a:lnTo>
                    <a:pt x="127165" y="201637"/>
                  </a:lnTo>
                  <a:lnTo>
                    <a:pt x="125615" y="205447"/>
                  </a:lnTo>
                  <a:lnTo>
                    <a:pt x="129133" y="205447"/>
                  </a:lnTo>
                  <a:lnTo>
                    <a:pt x="131699" y="204177"/>
                  </a:lnTo>
                  <a:lnTo>
                    <a:pt x="134277" y="202907"/>
                  </a:lnTo>
                  <a:lnTo>
                    <a:pt x="137617" y="202907"/>
                  </a:lnTo>
                  <a:lnTo>
                    <a:pt x="127749" y="210527"/>
                  </a:lnTo>
                  <a:lnTo>
                    <a:pt x="133108" y="213067"/>
                  </a:lnTo>
                  <a:lnTo>
                    <a:pt x="146456" y="218147"/>
                  </a:lnTo>
                  <a:lnTo>
                    <a:pt x="152146" y="220687"/>
                  </a:lnTo>
                  <a:lnTo>
                    <a:pt x="148653" y="223227"/>
                  </a:lnTo>
                  <a:lnTo>
                    <a:pt x="144589" y="224497"/>
                  </a:lnTo>
                  <a:lnTo>
                    <a:pt x="142849" y="228307"/>
                  </a:lnTo>
                  <a:lnTo>
                    <a:pt x="149339" y="232117"/>
                  </a:lnTo>
                  <a:lnTo>
                    <a:pt x="152933" y="239737"/>
                  </a:lnTo>
                  <a:lnTo>
                    <a:pt x="154686" y="248627"/>
                  </a:lnTo>
                  <a:lnTo>
                    <a:pt x="155625" y="258787"/>
                  </a:lnTo>
                  <a:lnTo>
                    <a:pt x="166662" y="253707"/>
                  </a:lnTo>
                  <a:lnTo>
                    <a:pt x="167170" y="254838"/>
                  </a:lnTo>
                  <a:lnTo>
                    <a:pt x="171297" y="253707"/>
                  </a:lnTo>
                  <a:lnTo>
                    <a:pt x="173050" y="254977"/>
                  </a:lnTo>
                  <a:lnTo>
                    <a:pt x="168402" y="260057"/>
                  </a:lnTo>
                  <a:lnTo>
                    <a:pt x="164909" y="261327"/>
                  </a:lnTo>
                  <a:lnTo>
                    <a:pt x="174104" y="261327"/>
                  </a:lnTo>
                  <a:lnTo>
                    <a:pt x="182702" y="262597"/>
                  </a:lnTo>
                  <a:lnTo>
                    <a:pt x="188353" y="267677"/>
                  </a:lnTo>
                  <a:lnTo>
                    <a:pt x="188722" y="275297"/>
                  </a:lnTo>
                  <a:lnTo>
                    <a:pt x="185242" y="276567"/>
                  </a:lnTo>
                  <a:lnTo>
                    <a:pt x="188683" y="277837"/>
                  </a:lnTo>
                  <a:lnTo>
                    <a:pt x="195402" y="274027"/>
                  </a:lnTo>
                  <a:lnTo>
                    <a:pt x="201244" y="272757"/>
                  </a:lnTo>
                  <a:lnTo>
                    <a:pt x="202082" y="275297"/>
                  </a:lnTo>
                  <a:lnTo>
                    <a:pt x="199758" y="276567"/>
                  </a:lnTo>
                  <a:lnTo>
                    <a:pt x="202082" y="281647"/>
                  </a:lnTo>
                  <a:lnTo>
                    <a:pt x="207886" y="285457"/>
                  </a:lnTo>
                  <a:lnTo>
                    <a:pt x="216014" y="293077"/>
                  </a:lnTo>
                  <a:lnTo>
                    <a:pt x="218922" y="299427"/>
                  </a:lnTo>
                  <a:lnTo>
                    <a:pt x="216598" y="308317"/>
                  </a:lnTo>
                  <a:lnTo>
                    <a:pt x="222707" y="305777"/>
                  </a:lnTo>
                  <a:lnTo>
                    <a:pt x="225386" y="308317"/>
                  </a:lnTo>
                  <a:lnTo>
                    <a:pt x="228600" y="310857"/>
                  </a:lnTo>
                  <a:lnTo>
                    <a:pt x="236334" y="305777"/>
                  </a:lnTo>
                  <a:lnTo>
                    <a:pt x="234734" y="313397"/>
                  </a:lnTo>
                  <a:lnTo>
                    <a:pt x="233070" y="318477"/>
                  </a:lnTo>
                  <a:lnTo>
                    <a:pt x="232359" y="323557"/>
                  </a:lnTo>
                  <a:lnTo>
                    <a:pt x="232295" y="326097"/>
                  </a:lnTo>
                  <a:lnTo>
                    <a:pt x="232854" y="332447"/>
                  </a:lnTo>
                  <a:lnTo>
                    <a:pt x="234010" y="333717"/>
                  </a:lnTo>
                  <a:lnTo>
                    <a:pt x="244475" y="323557"/>
                  </a:lnTo>
                  <a:lnTo>
                    <a:pt x="248539" y="323557"/>
                  </a:lnTo>
                  <a:lnTo>
                    <a:pt x="241566" y="332447"/>
                  </a:lnTo>
                  <a:lnTo>
                    <a:pt x="252603" y="326097"/>
                  </a:lnTo>
                  <a:lnTo>
                    <a:pt x="246214" y="338797"/>
                  </a:lnTo>
                  <a:lnTo>
                    <a:pt x="250278" y="337527"/>
                  </a:lnTo>
                  <a:lnTo>
                    <a:pt x="249694" y="336257"/>
                  </a:lnTo>
                  <a:lnTo>
                    <a:pt x="251447" y="332447"/>
                  </a:lnTo>
                  <a:lnTo>
                    <a:pt x="253758" y="329907"/>
                  </a:lnTo>
                  <a:lnTo>
                    <a:pt x="260731" y="328637"/>
                  </a:lnTo>
                  <a:lnTo>
                    <a:pt x="257822" y="342607"/>
                  </a:lnTo>
                  <a:lnTo>
                    <a:pt x="254927" y="347687"/>
                  </a:lnTo>
                  <a:lnTo>
                    <a:pt x="259562" y="347687"/>
                  </a:lnTo>
                  <a:lnTo>
                    <a:pt x="270027" y="346417"/>
                  </a:lnTo>
                  <a:lnTo>
                    <a:pt x="267703" y="348957"/>
                  </a:lnTo>
                  <a:lnTo>
                    <a:pt x="265950" y="350227"/>
                  </a:lnTo>
                  <a:lnTo>
                    <a:pt x="263639" y="351497"/>
                  </a:lnTo>
                  <a:lnTo>
                    <a:pt x="265557" y="351497"/>
                  </a:lnTo>
                  <a:lnTo>
                    <a:pt x="263779" y="355307"/>
                  </a:lnTo>
                  <a:lnTo>
                    <a:pt x="262648" y="357847"/>
                  </a:lnTo>
                  <a:lnTo>
                    <a:pt x="266534" y="356577"/>
                  </a:lnTo>
                  <a:lnTo>
                    <a:pt x="267119" y="354037"/>
                  </a:lnTo>
                  <a:lnTo>
                    <a:pt x="270598" y="351497"/>
                  </a:lnTo>
                  <a:lnTo>
                    <a:pt x="272351" y="348957"/>
                  </a:lnTo>
                  <a:lnTo>
                    <a:pt x="270598" y="356577"/>
                  </a:lnTo>
                  <a:lnTo>
                    <a:pt x="275831" y="360387"/>
                  </a:lnTo>
                  <a:lnTo>
                    <a:pt x="281635" y="360387"/>
                  </a:lnTo>
                  <a:lnTo>
                    <a:pt x="276415" y="366737"/>
                  </a:lnTo>
                  <a:lnTo>
                    <a:pt x="281711" y="370547"/>
                  </a:lnTo>
                  <a:lnTo>
                    <a:pt x="288315" y="373087"/>
                  </a:lnTo>
                  <a:lnTo>
                    <a:pt x="295351" y="374357"/>
                  </a:lnTo>
                  <a:lnTo>
                    <a:pt x="301967" y="378167"/>
                  </a:lnTo>
                  <a:lnTo>
                    <a:pt x="300799" y="373087"/>
                  </a:lnTo>
                  <a:lnTo>
                    <a:pt x="308343" y="360387"/>
                  </a:lnTo>
                  <a:lnTo>
                    <a:pt x="311251" y="361657"/>
                  </a:lnTo>
                  <a:lnTo>
                    <a:pt x="310743" y="362775"/>
                  </a:lnTo>
                  <a:lnTo>
                    <a:pt x="313575" y="360387"/>
                  </a:lnTo>
                  <a:lnTo>
                    <a:pt x="315899" y="364197"/>
                  </a:lnTo>
                  <a:lnTo>
                    <a:pt x="308927" y="374357"/>
                  </a:lnTo>
                  <a:lnTo>
                    <a:pt x="305447" y="376897"/>
                  </a:lnTo>
                  <a:lnTo>
                    <a:pt x="311251" y="374357"/>
                  </a:lnTo>
                  <a:lnTo>
                    <a:pt x="309511" y="378167"/>
                  </a:lnTo>
                  <a:lnTo>
                    <a:pt x="307771" y="379437"/>
                  </a:lnTo>
                  <a:lnTo>
                    <a:pt x="305447" y="383247"/>
                  </a:lnTo>
                  <a:lnTo>
                    <a:pt x="307873" y="383247"/>
                  </a:lnTo>
                  <a:lnTo>
                    <a:pt x="308787" y="387057"/>
                  </a:lnTo>
                  <a:lnTo>
                    <a:pt x="310337" y="390867"/>
                  </a:lnTo>
                  <a:lnTo>
                    <a:pt x="314731" y="387057"/>
                  </a:lnTo>
                  <a:lnTo>
                    <a:pt x="313575" y="390867"/>
                  </a:lnTo>
                  <a:lnTo>
                    <a:pt x="322287" y="394677"/>
                  </a:lnTo>
                  <a:lnTo>
                    <a:pt x="328091" y="393407"/>
                  </a:lnTo>
                  <a:lnTo>
                    <a:pt x="335064" y="395947"/>
                  </a:lnTo>
                  <a:lnTo>
                    <a:pt x="336219" y="393407"/>
                  </a:lnTo>
                  <a:lnTo>
                    <a:pt x="339128" y="387057"/>
                  </a:lnTo>
                  <a:lnTo>
                    <a:pt x="339699" y="385787"/>
                  </a:lnTo>
                  <a:lnTo>
                    <a:pt x="341452" y="389597"/>
                  </a:lnTo>
                  <a:lnTo>
                    <a:pt x="344589" y="385787"/>
                  </a:lnTo>
                  <a:lnTo>
                    <a:pt x="346671" y="383247"/>
                  </a:lnTo>
                  <a:lnTo>
                    <a:pt x="350164" y="388327"/>
                  </a:lnTo>
                  <a:lnTo>
                    <a:pt x="353060" y="399757"/>
                  </a:lnTo>
                  <a:lnTo>
                    <a:pt x="359448" y="399757"/>
                  </a:lnTo>
                  <a:lnTo>
                    <a:pt x="365645" y="397306"/>
                  </a:lnTo>
                  <a:lnTo>
                    <a:pt x="371640" y="398487"/>
                  </a:lnTo>
                  <a:lnTo>
                    <a:pt x="365836" y="403567"/>
                  </a:lnTo>
                  <a:lnTo>
                    <a:pt x="373964" y="404837"/>
                  </a:lnTo>
                  <a:lnTo>
                    <a:pt x="376288" y="404837"/>
                  </a:lnTo>
                  <a:lnTo>
                    <a:pt x="388493" y="401027"/>
                  </a:lnTo>
                  <a:lnTo>
                    <a:pt x="388467" y="397154"/>
                  </a:lnTo>
                  <a:lnTo>
                    <a:pt x="387908" y="394677"/>
                  </a:lnTo>
                  <a:lnTo>
                    <a:pt x="389648" y="392137"/>
                  </a:lnTo>
                  <a:lnTo>
                    <a:pt x="391972" y="390867"/>
                  </a:lnTo>
                  <a:lnTo>
                    <a:pt x="392417" y="395770"/>
                  </a:lnTo>
                  <a:lnTo>
                    <a:pt x="392518" y="397306"/>
                  </a:lnTo>
                  <a:lnTo>
                    <a:pt x="390893" y="400875"/>
                  </a:lnTo>
                  <a:lnTo>
                    <a:pt x="395300" y="399757"/>
                  </a:lnTo>
                  <a:lnTo>
                    <a:pt x="399453" y="402297"/>
                  </a:lnTo>
                  <a:lnTo>
                    <a:pt x="403059" y="407377"/>
                  </a:lnTo>
                  <a:lnTo>
                    <a:pt x="406488" y="412457"/>
                  </a:lnTo>
                  <a:lnTo>
                    <a:pt x="410019" y="417537"/>
                  </a:lnTo>
                  <a:lnTo>
                    <a:pt x="413753" y="421347"/>
                  </a:lnTo>
                  <a:lnTo>
                    <a:pt x="417931" y="422617"/>
                  </a:lnTo>
                  <a:lnTo>
                    <a:pt x="422757" y="418807"/>
                  </a:lnTo>
                  <a:lnTo>
                    <a:pt x="422173" y="418807"/>
                  </a:lnTo>
                  <a:lnTo>
                    <a:pt x="426237" y="416267"/>
                  </a:lnTo>
                  <a:lnTo>
                    <a:pt x="429729" y="413727"/>
                  </a:lnTo>
                  <a:lnTo>
                    <a:pt x="433793" y="411187"/>
                  </a:lnTo>
                  <a:lnTo>
                    <a:pt x="437857" y="413727"/>
                  </a:lnTo>
                  <a:lnTo>
                    <a:pt x="429729" y="417537"/>
                  </a:lnTo>
                  <a:lnTo>
                    <a:pt x="432054" y="423887"/>
                  </a:lnTo>
                  <a:lnTo>
                    <a:pt x="439026" y="417537"/>
                  </a:lnTo>
                  <a:lnTo>
                    <a:pt x="442506" y="418807"/>
                  </a:lnTo>
                  <a:lnTo>
                    <a:pt x="446570" y="420077"/>
                  </a:lnTo>
                  <a:lnTo>
                    <a:pt x="453542" y="425157"/>
                  </a:lnTo>
                  <a:lnTo>
                    <a:pt x="458774" y="420077"/>
                  </a:lnTo>
                  <a:lnTo>
                    <a:pt x="459346" y="427697"/>
                  </a:lnTo>
                  <a:lnTo>
                    <a:pt x="461086" y="431507"/>
                  </a:lnTo>
                  <a:lnTo>
                    <a:pt x="463994" y="432777"/>
                  </a:lnTo>
                  <a:lnTo>
                    <a:pt x="465162" y="432777"/>
                  </a:lnTo>
                  <a:lnTo>
                    <a:pt x="466902" y="434047"/>
                  </a:lnTo>
                  <a:lnTo>
                    <a:pt x="468642" y="434047"/>
                  </a:lnTo>
                  <a:lnTo>
                    <a:pt x="469226" y="432777"/>
                  </a:lnTo>
                  <a:lnTo>
                    <a:pt x="470382" y="431507"/>
                  </a:lnTo>
                  <a:lnTo>
                    <a:pt x="473290" y="428967"/>
                  </a:lnTo>
                  <a:lnTo>
                    <a:pt x="469798" y="437857"/>
                  </a:lnTo>
                  <a:lnTo>
                    <a:pt x="472706" y="431507"/>
                  </a:lnTo>
                  <a:lnTo>
                    <a:pt x="473290" y="430453"/>
                  </a:lnTo>
                  <a:lnTo>
                    <a:pt x="473290" y="430237"/>
                  </a:lnTo>
                  <a:lnTo>
                    <a:pt x="474065" y="428967"/>
                  </a:lnTo>
                  <a:lnTo>
                    <a:pt x="474446" y="428332"/>
                  </a:lnTo>
                  <a:lnTo>
                    <a:pt x="476199" y="425157"/>
                  </a:lnTo>
                  <a:lnTo>
                    <a:pt x="475030" y="427380"/>
                  </a:lnTo>
                  <a:lnTo>
                    <a:pt x="475615" y="426427"/>
                  </a:lnTo>
                  <a:lnTo>
                    <a:pt x="476770" y="426427"/>
                  </a:lnTo>
                  <a:lnTo>
                    <a:pt x="477939" y="425157"/>
                  </a:lnTo>
                  <a:lnTo>
                    <a:pt x="479094" y="425157"/>
                  </a:lnTo>
                  <a:lnTo>
                    <a:pt x="480834" y="426427"/>
                  </a:lnTo>
                  <a:lnTo>
                    <a:pt x="480263" y="432777"/>
                  </a:lnTo>
                  <a:lnTo>
                    <a:pt x="478510" y="437857"/>
                  </a:lnTo>
                  <a:lnTo>
                    <a:pt x="476199" y="441667"/>
                  </a:lnTo>
                  <a:lnTo>
                    <a:pt x="475030" y="444207"/>
                  </a:lnTo>
                  <a:lnTo>
                    <a:pt x="473875" y="445477"/>
                  </a:lnTo>
                  <a:lnTo>
                    <a:pt x="473875" y="448017"/>
                  </a:lnTo>
                  <a:lnTo>
                    <a:pt x="474446" y="450557"/>
                  </a:lnTo>
                  <a:lnTo>
                    <a:pt x="474446" y="453097"/>
                  </a:lnTo>
                  <a:lnTo>
                    <a:pt x="475030" y="454367"/>
                  </a:lnTo>
                  <a:lnTo>
                    <a:pt x="480847" y="455637"/>
                  </a:lnTo>
                  <a:lnTo>
                    <a:pt x="490689" y="451827"/>
                  </a:lnTo>
                  <a:lnTo>
                    <a:pt x="498348" y="449287"/>
                  </a:lnTo>
                  <a:lnTo>
                    <a:pt x="497636" y="455637"/>
                  </a:lnTo>
                  <a:lnTo>
                    <a:pt x="486067" y="460717"/>
                  </a:lnTo>
                  <a:lnTo>
                    <a:pt x="496468" y="461987"/>
                  </a:lnTo>
                  <a:lnTo>
                    <a:pt x="503440" y="474687"/>
                  </a:lnTo>
                  <a:lnTo>
                    <a:pt x="507504" y="481037"/>
                  </a:lnTo>
                  <a:lnTo>
                    <a:pt x="510997" y="487387"/>
                  </a:lnTo>
                  <a:lnTo>
                    <a:pt x="520280" y="488657"/>
                  </a:lnTo>
                  <a:lnTo>
                    <a:pt x="517385" y="489927"/>
                  </a:lnTo>
                  <a:lnTo>
                    <a:pt x="514477" y="492467"/>
                  </a:lnTo>
                  <a:lnTo>
                    <a:pt x="513892" y="491197"/>
                  </a:lnTo>
                  <a:lnTo>
                    <a:pt x="512457" y="496277"/>
                  </a:lnTo>
                  <a:lnTo>
                    <a:pt x="515416" y="498817"/>
                  </a:lnTo>
                  <a:lnTo>
                    <a:pt x="520674" y="498817"/>
                  </a:lnTo>
                  <a:lnTo>
                    <a:pt x="526097" y="496277"/>
                  </a:lnTo>
                  <a:lnTo>
                    <a:pt x="526681" y="498817"/>
                  </a:lnTo>
                  <a:lnTo>
                    <a:pt x="520865" y="500087"/>
                  </a:lnTo>
                  <a:lnTo>
                    <a:pt x="518541" y="503897"/>
                  </a:lnTo>
                  <a:lnTo>
                    <a:pt x="519645" y="506437"/>
                  </a:lnTo>
                  <a:lnTo>
                    <a:pt x="527278" y="506437"/>
                  </a:lnTo>
                  <a:lnTo>
                    <a:pt x="525513" y="510247"/>
                  </a:lnTo>
                  <a:lnTo>
                    <a:pt x="523773" y="510247"/>
                  </a:lnTo>
                  <a:lnTo>
                    <a:pt x="527253" y="511517"/>
                  </a:lnTo>
                  <a:lnTo>
                    <a:pt x="527837" y="517867"/>
                  </a:lnTo>
                  <a:lnTo>
                    <a:pt x="534225" y="510247"/>
                  </a:lnTo>
                  <a:lnTo>
                    <a:pt x="533641" y="517867"/>
                  </a:lnTo>
                  <a:lnTo>
                    <a:pt x="544106" y="515327"/>
                  </a:lnTo>
                  <a:lnTo>
                    <a:pt x="541782" y="522947"/>
                  </a:lnTo>
                  <a:lnTo>
                    <a:pt x="546582" y="521677"/>
                  </a:lnTo>
                  <a:lnTo>
                    <a:pt x="547954" y="524217"/>
                  </a:lnTo>
                  <a:lnTo>
                    <a:pt x="549859" y="526757"/>
                  </a:lnTo>
                  <a:lnTo>
                    <a:pt x="556298" y="522947"/>
                  </a:lnTo>
                  <a:lnTo>
                    <a:pt x="550075" y="530567"/>
                  </a:lnTo>
                  <a:lnTo>
                    <a:pt x="550049" y="534377"/>
                  </a:lnTo>
                  <a:lnTo>
                    <a:pt x="554177" y="536917"/>
                  </a:lnTo>
                  <a:lnTo>
                    <a:pt x="560362" y="535647"/>
                  </a:lnTo>
                  <a:lnTo>
                    <a:pt x="555713" y="538187"/>
                  </a:lnTo>
                  <a:lnTo>
                    <a:pt x="558038" y="541997"/>
                  </a:lnTo>
                  <a:lnTo>
                    <a:pt x="552234" y="545807"/>
                  </a:lnTo>
                  <a:lnTo>
                    <a:pt x="555142" y="548347"/>
                  </a:lnTo>
                  <a:lnTo>
                    <a:pt x="559777" y="548347"/>
                  </a:lnTo>
                  <a:lnTo>
                    <a:pt x="565594" y="541997"/>
                  </a:lnTo>
                  <a:lnTo>
                    <a:pt x="564273" y="550887"/>
                  </a:lnTo>
                  <a:lnTo>
                    <a:pt x="570306" y="552157"/>
                  </a:lnTo>
                  <a:lnTo>
                    <a:pt x="575144" y="553427"/>
                  </a:lnTo>
                  <a:lnTo>
                    <a:pt x="570242" y="562317"/>
                  </a:lnTo>
                  <a:lnTo>
                    <a:pt x="580605" y="563587"/>
                  </a:lnTo>
                  <a:lnTo>
                    <a:pt x="589991" y="566127"/>
                  </a:lnTo>
                  <a:lnTo>
                    <a:pt x="598500" y="568667"/>
                  </a:lnTo>
                  <a:lnTo>
                    <a:pt x="606247" y="571207"/>
                  </a:lnTo>
                  <a:lnTo>
                    <a:pt x="599541" y="575017"/>
                  </a:lnTo>
                  <a:lnTo>
                    <a:pt x="591794" y="572477"/>
                  </a:lnTo>
                  <a:lnTo>
                    <a:pt x="584758" y="577557"/>
                  </a:lnTo>
                  <a:lnTo>
                    <a:pt x="593712" y="577557"/>
                  </a:lnTo>
                  <a:lnTo>
                    <a:pt x="602399" y="576287"/>
                  </a:lnTo>
                  <a:lnTo>
                    <a:pt x="609663" y="577557"/>
                  </a:lnTo>
                  <a:lnTo>
                    <a:pt x="614375" y="581367"/>
                  </a:lnTo>
                  <a:lnTo>
                    <a:pt x="614375" y="585177"/>
                  </a:lnTo>
                  <a:lnTo>
                    <a:pt x="608571" y="586447"/>
                  </a:lnTo>
                  <a:lnTo>
                    <a:pt x="605663" y="587717"/>
                  </a:lnTo>
                  <a:lnTo>
                    <a:pt x="612749" y="590257"/>
                  </a:lnTo>
                  <a:lnTo>
                    <a:pt x="617931" y="594067"/>
                  </a:lnTo>
                  <a:lnTo>
                    <a:pt x="623227" y="597877"/>
                  </a:lnTo>
                  <a:lnTo>
                    <a:pt x="630643" y="599147"/>
                  </a:lnTo>
                  <a:lnTo>
                    <a:pt x="629475" y="600417"/>
                  </a:lnTo>
                  <a:lnTo>
                    <a:pt x="627735" y="601687"/>
                  </a:lnTo>
                  <a:lnTo>
                    <a:pt x="628319" y="601687"/>
                  </a:lnTo>
                  <a:lnTo>
                    <a:pt x="627735" y="606767"/>
                  </a:lnTo>
                  <a:lnTo>
                    <a:pt x="632968" y="600417"/>
                  </a:lnTo>
                  <a:lnTo>
                    <a:pt x="630643" y="600417"/>
                  </a:lnTo>
                  <a:lnTo>
                    <a:pt x="636092" y="594067"/>
                  </a:lnTo>
                  <a:lnTo>
                    <a:pt x="643280" y="588987"/>
                  </a:lnTo>
                  <a:lnTo>
                    <a:pt x="650240" y="585177"/>
                  </a:lnTo>
                  <a:lnTo>
                    <a:pt x="655040" y="582637"/>
                  </a:lnTo>
                  <a:lnTo>
                    <a:pt x="648296" y="590257"/>
                  </a:lnTo>
                  <a:lnTo>
                    <a:pt x="647700" y="595337"/>
                  </a:lnTo>
                  <a:lnTo>
                    <a:pt x="646137" y="600417"/>
                  </a:lnTo>
                  <a:lnTo>
                    <a:pt x="636447" y="610577"/>
                  </a:lnTo>
                  <a:lnTo>
                    <a:pt x="638187" y="609307"/>
                  </a:lnTo>
                  <a:lnTo>
                    <a:pt x="641680" y="608037"/>
                  </a:lnTo>
                  <a:lnTo>
                    <a:pt x="644588" y="604227"/>
                  </a:lnTo>
                  <a:lnTo>
                    <a:pt x="644588" y="606767"/>
                  </a:lnTo>
                  <a:lnTo>
                    <a:pt x="643420" y="608037"/>
                  </a:lnTo>
                  <a:lnTo>
                    <a:pt x="638187" y="611847"/>
                  </a:lnTo>
                  <a:lnTo>
                    <a:pt x="645744" y="613117"/>
                  </a:lnTo>
                  <a:lnTo>
                    <a:pt x="649224" y="605497"/>
                  </a:lnTo>
                  <a:lnTo>
                    <a:pt x="653300" y="608037"/>
                  </a:lnTo>
                  <a:lnTo>
                    <a:pt x="651256" y="611378"/>
                  </a:lnTo>
                  <a:lnTo>
                    <a:pt x="652716" y="610577"/>
                  </a:lnTo>
                  <a:lnTo>
                    <a:pt x="659104" y="606767"/>
                  </a:lnTo>
                  <a:lnTo>
                    <a:pt x="660844" y="611847"/>
                  </a:lnTo>
                  <a:lnTo>
                    <a:pt x="659688" y="613117"/>
                  </a:lnTo>
                  <a:lnTo>
                    <a:pt x="657936" y="615657"/>
                  </a:lnTo>
                  <a:lnTo>
                    <a:pt x="657364" y="615657"/>
                  </a:lnTo>
                  <a:lnTo>
                    <a:pt x="660844" y="616927"/>
                  </a:lnTo>
                  <a:lnTo>
                    <a:pt x="666076" y="615657"/>
                  </a:lnTo>
                  <a:lnTo>
                    <a:pt x="670725" y="614387"/>
                  </a:lnTo>
                  <a:lnTo>
                    <a:pt x="675944" y="613117"/>
                  </a:lnTo>
                  <a:lnTo>
                    <a:pt x="680008" y="613117"/>
                  </a:lnTo>
                  <a:lnTo>
                    <a:pt x="681177" y="618197"/>
                  </a:lnTo>
                  <a:lnTo>
                    <a:pt x="675970" y="624547"/>
                  </a:lnTo>
                  <a:lnTo>
                    <a:pt x="675297" y="627087"/>
                  </a:lnTo>
                  <a:lnTo>
                    <a:pt x="675373" y="629627"/>
                  </a:lnTo>
                  <a:lnTo>
                    <a:pt x="672465" y="635977"/>
                  </a:lnTo>
                  <a:lnTo>
                    <a:pt x="678853" y="634707"/>
                  </a:lnTo>
                  <a:lnTo>
                    <a:pt x="681177" y="628357"/>
                  </a:lnTo>
                  <a:lnTo>
                    <a:pt x="684072" y="630897"/>
                  </a:lnTo>
                  <a:lnTo>
                    <a:pt x="688428" y="628357"/>
                  </a:lnTo>
                  <a:lnTo>
                    <a:pt x="692785" y="625817"/>
                  </a:lnTo>
                  <a:lnTo>
                    <a:pt x="693369" y="630897"/>
                  </a:lnTo>
                  <a:lnTo>
                    <a:pt x="687565" y="633437"/>
                  </a:lnTo>
                  <a:lnTo>
                    <a:pt x="695109" y="635977"/>
                  </a:lnTo>
                  <a:lnTo>
                    <a:pt x="694537" y="628357"/>
                  </a:lnTo>
                  <a:lnTo>
                    <a:pt x="702081" y="625817"/>
                  </a:lnTo>
                  <a:lnTo>
                    <a:pt x="704405" y="614387"/>
                  </a:lnTo>
                  <a:lnTo>
                    <a:pt x="706145" y="620737"/>
                  </a:lnTo>
                  <a:lnTo>
                    <a:pt x="704405" y="620737"/>
                  </a:lnTo>
                  <a:lnTo>
                    <a:pt x="709053" y="622007"/>
                  </a:lnTo>
                  <a:lnTo>
                    <a:pt x="706145" y="630897"/>
                  </a:lnTo>
                  <a:lnTo>
                    <a:pt x="710209" y="628357"/>
                  </a:lnTo>
                  <a:lnTo>
                    <a:pt x="714857" y="625817"/>
                  </a:lnTo>
                  <a:lnTo>
                    <a:pt x="714857" y="629627"/>
                  </a:lnTo>
                  <a:lnTo>
                    <a:pt x="713117" y="633437"/>
                  </a:lnTo>
                  <a:lnTo>
                    <a:pt x="705573" y="642327"/>
                  </a:lnTo>
                  <a:lnTo>
                    <a:pt x="704405" y="644867"/>
                  </a:lnTo>
                  <a:lnTo>
                    <a:pt x="709434" y="641057"/>
                  </a:lnTo>
                  <a:lnTo>
                    <a:pt x="717308" y="641057"/>
                  </a:lnTo>
                  <a:lnTo>
                    <a:pt x="722998" y="637247"/>
                  </a:lnTo>
                  <a:lnTo>
                    <a:pt x="720674" y="639787"/>
                  </a:lnTo>
                  <a:lnTo>
                    <a:pt x="716597" y="646137"/>
                  </a:lnTo>
                  <a:lnTo>
                    <a:pt x="716026" y="647407"/>
                  </a:lnTo>
                  <a:lnTo>
                    <a:pt x="722414" y="641057"/>
                  </a:lnTo>
                  <a:lnTo>
                    <a:pt x="722414" y="643597"/>
                  </a:lnTo>
                  <a:lnTo>
                    <a:pt x="721829" y="646137"/>
                  </a:lnTo>
                  <a:lnTo>
                    <a:pt x="718350" y="649947"/>
                  </a:lnTo>
                  <a:lnTo>
                    <a:pt x="721106" y="649947"/>
                  </a:lnTo>
                  <a:lnTo>
                    <a:pt x="723861" y="644867"/>
                  </a:lnTo>
                  <a:lnTo>
                    <a:pt x="726186" y="642327"/>
                  </a:lnTo>
                  <a:lnTo>
                    <a:pt x="727633" y="644867"/>
                  </a:lnTo>
                  <a:lnTo>
                    <a:pt x="727062" y="644867"/>
                  </a:lnTo>
                  <a:lnTo>
                    <a:pt x="726478" y="646137"/>
                  </a:lnTo>
                  <a:lnTo>
                    <a:pt x="724738" y="647407"/>
                  </a:lnTo>
                  <a:lnTo>
                    <a:pt x="728218" y="653757"/>
                  </a:lnTo>
                  <a:lnTo>
                    <a:pt x="738632" y="648677"/>
                  </a:lnTo>
                  <a:lnTo>
                    <a:pt x="740943" y="655027"/>
                  </a:lnTo>
                  <a:lnTo>
                    <a:pt x="737425" y="661377"/>
                  </a:lnTo>
                  <a:lnTo>
                    <a:pt x="734999" y="662647"/>
                  </a:lnTo>
                  <a:lnTo>
                    <a:pt x="732802" y="662647"/>
                  </a:lnTo>
                  <a:lnTo>
                    <a:pt x="729957" y="667727"/>
                  </a:lnTo>
                  <a:lnTo>
                    <a:pt x="737501" y="667727"/>
                  </a:lnTo>
                  <a:lnTo>
                    <a:pt x="746036" y="666457"/>
                  </a:lnTo>
                  <a:lnTo>
                    <a:pt x="753922" y="666457"/>
                  </a:lnTo>
                  <a:lnTo>
                    <a:pt x="759536" y="668997"/>
                  </a:lnTo>
                  <a:lnTo>
                    <a:pt x="758952" y="666457"/>
                  </a:lnTo>
                  <a:lnTo>
                    <a:pt x="763828" y="661377"/>
                  </a:lnTo>
                  <a:lnTo>
                    <a:pt x="764400" y="665187"/>
                  </a:lnTo>
                  <a:lnTo>
                    <a:pt x="764425" y="671537"/>
                  </a:lnTo>
                  <a:lnTo>
                    <a:pt x="767664" y="671537"/>
                  </a:lnTo>
                  <a:lnTo>
                    <a:pt x="765924" y="672807"/>
                  </a:lnTo>
                  <a:lnTo>
                    <a:pt x="762558" y="679246"/>
                  </a:lnTo>
                  <a:lnTo>
                    <a:pt x="766064" y="681697"/>
                  </a:lnTo>
                  <a:lnTo>
                    <a:pt x="771448" y="681697"/>
                  </a:lnTo>
                  <a:lnTo>
                    <a:pt x="778116" y="680427"/>
                  </a:lnTo>
                  <a:lnTo>
                    <a:pt x="785672" y="679157"/>
                  </a:lnTo>
                  <a:lnTo>
                    <a:pt x="782193" y="682967"/>
                  </a:lnTo>
                  <a:lnTo>
                    <a:pt x="783348" y="688047"/>
                  </a:lnTo>
                  <a:lnTo>
                    <a:pt x="788581" y="689317"/>
                  </a:lnTo>
                  <a:lnTo>
                    <a:pt x="790905" y="693127"/>
                  </a:lnTo>
                  <a:lnTo>
                    <a:pt x="794385" y="689317"/>
                  </a:lnTo>
                  <a:lnTo>
                    <a:pt x="795540" y="690587"/>
                  </a:lnTo>
                  <a:lnTo>
                    <a:pt x="795934" y="689317"/>
                  </a:lnTo>
                  <a:lnTo>
                    <a:pt x="797864" y="682967"/>
                  </a:lnTo>
                  <a:lnTo>
                    <a:pt x="796124" y="699477"/>
                  </a:lnTo>
                  <a:lnTo>
                    <a:pt x="803097" y="698207"/>
                  </a:lnTo>
                  <a:lnTo>
                    <a:pt x="809485" y="695667"/>
                  </a:lnTo>
                  <a:lnTo>
                    <a:pt x="815873" y="694397"/>
                  </a:lnTo>
                  <a:lnTo>
                    <a:pt x="822845" y="690587"/>
                  </a:lnTo>
                  <a:lnTo>
                    <a:pt x="822261" y="704557"/>
                  </a:lnTo>
                  <a:lnTo>
                    <a:pt x="821105" y="703287"/>
                  </a:lnTo>
                  <a:lnTo>
                    <a:pt x="817613" y="707097"/>
                  </a:lnTo>
                  <a:lnTo>
                    <a:pt x="818781" y="708367"/>
                  </a:lnTo>
                  <a:lnTo>
                    <a:pt x="822261" y="708367"/>
                  </a:lnTo>
                  <a:lnTo>
                    <a:pt x="825169" y="707097"/>
                  </a:lnTo>
                  <a:lnTo>
                    <a:pt x="828649" y="707097"/>
                  </a:lnTo>
                  <a:lnTo>
                    <a:pt x="829487" y="704557"/>
                  </a:lnTo>
                  <a:lnTo>
                    <a:pt x="830313" y="702017"/>
                  </a:lnTo>
                  <a:lnTo>
                    <a:pt x="831557" y="698207"/>
                  </a:lnTo>
                  <a:lnTo>
                    <a:pt x="829818" y="702017"/>
                  </a:lnTo>
                  <a:lnTo>
                    <a:pt x="830973" y="694397"/>
                  </a:lnTo>
                  <a:lnTo>
                    <a:pt x="833882" y="690587"/>
                  </a:lnTo>
                  <a:lnTo>
                    <a:pt x="837946" y="688047"/>
                  </a:lnTo>
                  <a:lnTo>
                    <a:pt x="839685" y="688047"/>
                  </a:lnTo>
                  <a:lnTo>
                    <a:pt x="833882" y="691857"/>
                  </a:lnTo>
                  <a:lnTo>
                    <a:pt x="833882" y="705827"/>
                  </a:lnTo>
                  <a:lnTo>
                    <a:pt x="834466" y="703287"/>
                  </a:lnTo>
                  <a:lnTo>
                    <a:pt x="836206" y="700747"/>
                  </a:lnTo>
                  <a:lnTo>
                    <a:pt x="837361" y="698207"/>
                  </a:lnTo>
                  <a:lnTo>
                    <a:pt x="837577" y="703287"/>
                  </a:lnTo>
                  <a:lnTo>
                    <a:pt x="840409" y="698207"/>
                  </a:lnTo>
                  <a:lnTo>
                    <a:pt x="843902" y="691857"/>
                  </a:lnTo>
                  <a:lnTo>
                    <a:pt x="846074" y="694397"/>
                  </a:lnTo>
                  <a:lnTo>
                    <a:pt x="843749" y="698207"/>
                  </a:lnTo>
                  <a:lnTo>
                    <a:pt x="846658" y="696937"/>
                  </a:lnTo>
                  <a:lnTo>
                    <a:pt x="850722" y="693127"/>
                  </a:lnTo>
                  <a:lnTo>
                    <a:pt x="852462" y="694397"/>
                  </a:lnTo>
                  <a:lnTo>
                    <a:pt x="850430" y="701548"/>
                  </a:lnTo>
                  <a:lnTo>
                    <a:pt x="852754" y="699477"/>
                  </a:lnTo>
                  <a:lnTo>
                    <a:pt x="856183" y="696937"/>
                  </a:lnTo>
                  <a:lnTo>
                    <a:pt x="857110" y="700747"/>
                  </a:lnTo>
                  <a:lnTo>
                    <a:pt x="854786" y="703287"/>
                  </a:lnTo>
                  <a:lnTo>
                    <a:pt x="853046" y="702017"/>
                  </a:lnTo>
                  <a:lnTo>
                    <a:pt x="850722" y="704557"/>
                  </a:lnTo>
                  <a:lnTo>
                    <a:pt x="849566" y="715987"/>
                  </a:lnTo>
                  <a:lnTo>
                    <a:pt x="850722" y="714717"/>
                  </a:lnTo>
                  <a:lnTo>
                    <a:pt x="852462" y="715987"/>
                  </a:lnTo>
                  <a:lnTo>
                    <a:pt x="855954" y="722337"/>
                  </a:lnTo>
                  <a:lnTo>
                    <a:pt x="855954" y="719797"/>
                  </a:lnTo>
                  <a:lnTo>
                    <a:pt x="859637" y="714717"/>
                  </a:lnTo>
                  <a:lnTo>
                    <a:pt x="863307" y="709637"/>
                  </a:lnTo>
                  <a:lnTo>
                    <a:pt x="867346" y="708367"/>
                  </a:lnTo>
                  <a:lnTo>
                    <a:pt x="871067" y="708367"/>
                  </a:lnTo>
                  <a:lnTo>
                    <a:pt x="877443" y="703287"/>
                  </a:lnTo>
                  <a:lnTo>
                    <a:pt x="872083" y="710907"/>
                  </a:lnTo>
                  <a:lnTo>
                    <a:pt x="870686" y="714717"/>
                  </a:lnTo>
                  <a:lnTo>
                    <a:pt x="870496" y="717257"/>
                  </a:lnTo>
                  <a:lnTo>
                    <a:pt x="868730" y="722337"/>
                  </a:lnTo>
                  <a:lnTo>
                    <a:pt x="868730" y="726147"/>
                  </a:lnTo>
                  <a:lnTo>
                    <a:pt x="869734" y="729449"/>
                  </a:lnTo>
                  <a:lnTo>
                    <a:pt x="869784" y="730186"/>
                  </a:lnTo>
                  <a:lnTo>
                    <a:pt x="868146" y="733767"/>
                  </a:lnTo>
                  <a:lnTo>
                    <a:pt x="871004" y="731227"/>
                  </a:lnTo>
                  <a:lnTo>
                    <a:pt x="872210" y="733767"/>
                  </a:lnTo>
                  <a:lnTo>
                    <a:pt x="873861" y="735037"/>
                  </a:lnTo>
                  <a:lnTo>
                    <a:pt x="876985" y="731227"/>
                  </a:lnTo>
                  <a:lnTo>
                    <a:pt x="878027" y="729957"/>
                  </a:lnTo>
                  <a:lnTo>
                    <a:pt x="876858" y="733767"/>
                  </a:lnTo>
                  <a:lnTo>
                    <a:pt x="878484" y="732751"/>
                  </a:lnTo>
                  <a:lnTo>
                    <a:pt x="879767" y="729957"/>
                  </a:lnTo>
                  <a:lnTo>
                    <a:pt x="884415" y="724877"/>
                  </a:lnTo>
                  <a:lnTo>
                    <a:pt x="886155" y="729957"/>
                  </a:lnTo>
                  <a:lnTo>
                    <a:pt x="890803" y="737577"/>
                  </a:lnTo>
                  <a:lnTo>
                    <a:pt x="893699" y="741387"/>
                  </a:lnTo>
                  <a:lnTo>
                    <a:pt x="900099" y="735037"/>
                  </a:lnTo>
                  <a:lnTo>
                    <a:pt x="905624" y="729957"/>
                  </a:lnTo>
                  <a:lnTo>
                    <a:pt x="910336" y="724877"/>
                  </a:lnTo>
                  <a:lnTo>
                    <a:pt x="912520" y="722337"/>
                  </a:lnTo>
                  <a:lnTo>
                    <a:pt x="914717" y="719797"/>
                  </a:lnTo>
                  <a:lnTo>
                    <a:pt x="919264" y="715987"/>
                  </a:lnTo>
                  <a:lnTo>
                    <a:pt x="921004" y="715987"/>
                  </a:lnTo>
                  <a:lnTo>
                    <a:pt x="920419" y="722337"/>
                  </a:lnTo>
                  <a:lnTo>
                    <a:pt x="915771" y="726147"/>
                  </a:lnTo>
                  <a:lnTo>
                    <a:pt x="917524" y="732497"/>
                  </a:lnTo>
                  <a:lnTo>
                    <a:pt x="920419" y="732497"/>
                  </a:lnTo>
                  <a:lnTo>
                    <a:pt x="923137" y="729957"/>
                  </a:lnTo>
                  <a:lnTo>
                    <a:pt x="924483" y="728687"/>
                  </a:lnTo>
                  <a:lnTo>
                    <a:pt x="922743" y="732497"/>
                  </a:lnTo>
                  <a:lnTo>
                    <a:pt x="922743" y="738847"/>
                  </a:lnTo>
                  <a:lnTo>
                    <a:pt x="925652" y="738847"/>
                  </a:lnTo>
                  <a:lnTo>
                    <a:pt x="927201" y="731227"/>
                  </a:lnTo>
                  <a:lnTo>
                    <a:pt x="927404" y="730186"/>
                  </a:lnTo>
                  <a:lnTo>
                    <a:pt x="925652" y="731227"/>
                  </a:lnTo>
                  <a:lnTo>
                    <a:pt x="926693" y="728687"/>
                  </a:lnTo>
                  <a:lnTo>
                    <a:pt x="929830" y="721067"/>
                  </a:lnTo>
                  <a:lnTo>
                    <a:pt x="930871" y="718527"/>
                  </a:lnTo>
                  <a:lnTo>
                    <a:pt x="940460" y="721067"/>
                  </a:lnTo>
                  <a:lnTo>
                    <a:pt x="950048" y="724877"/>
                  </a:lnTo>
                  <a:lnTo>
                    <a:pt x="959624" y="727417"/>
                  </a:lnTo>
                  <a:lnTo>
                    <a:pt x="969213" y="728687"/>
                  </a:lnTo>
                  <a:lnTo>
                    <a:pt x="965695" y="741387"/>
                  </a:lnTo>
                  <a:lnTo>
                    <a:pt x="962825" y="752817"/>
                  </a:lnTo>
                  <a:lnTo>
                    <a:pt x="961694" y="762977"/>
                  </a:lnTo>
                  <a:lnTo>
                    <a:pt x="963409" y="774407"/>
                  </a:lnTo>
                  <a:lnTo>
                    <a:pt x="970953" y="764247"/>
                  </a:lnTo>
                  <a:lnTo>
                    <a:pt x="970953" y="773137"/>
                  </a:lnTo>
                  <a:lnTo>
                    <a:pt x="966304" y="773137"/>
                  </a:lnTo>
                  <a:lnTo>
                    <a:pt x="966889" y="780757"/>
                  </a:lnTo>
                  <a:lnTo>
                    <a:pt x="970368" y="774407"/>
                  </a:lnTo>
                  <a:lnTo>
                    <a:pt x="973277" y="770597"/>
                  </a:lnTo>
                  <a:lnTo>
                    <a:pt x="972693" y="775677"/>
                  </a:lnTo>
                  <a:lnTo>
                    <a:pt x="972693" y="778217"/>
                  </a:lnTo>
                  <a:lnTo>
                    <a:pt x="973277" y="780757"/>
                  </a:lnTo>
                  <a:lnTo>
                    <a:pt x="979055" y="770597"/>
                  </a:lnTo>
                  <a:lnTo>
                    <a:pt x="980935" y="767283"/>
                  </a:lnTo>
                  <a:lnTo>
                    <a:pt x="980782" y="766787"/>
                  </a:lnTo>
                  <a:lnTo>
                    <a:pt x="981608" y="766114"/>
                  </a:lnTo>
                  <a:lnTo>
                    <a:pt x="981938" y="765517"/>
                  </a:lnTo>
                  <a:lnTo>
                    <a:pt x="981913" y="765873"/>
                  </a:lnTo>
                  <a:lnTo>
                    <a:pt x="982332" y="765517"/>
                  </a:lnTo>
                  <a:lnTo>
                    <a:pt x="983881" y="764247"/>
                  </a:lnTo>
                  <a:lnTo>
                    <a:pt x="985431" y="762977"/>
                  </a:lnTo>
                  <a:lnTo>
                    <a:pt x="986002" y="770597"/>
                  </a:lnTo>
                  <a:lnTo>
                    <a:pt x="984262" y="776947"/>
                  </a:lnTo>
                  <a:lnTo>
                    <a:pt x="988326" y="771867"/>
                  </a:lnTo>
                  <a:lnTo>
                    <a:pt x="987755" y="775677"/>
                  </a:lnTo>
                  <a:lnTo>
                    <a:pt x="986586" y="778217"/>
                  </a:lnTo>
                  <a:lnTo>
                    <a:pt x="988326" y="775677"/>
                  </a:lnTo>
                  <a:lnTo>
                    <a:pt x="992390" y="779487"/>
                  </a:lnTo>
                  <a:lnTo>
                    <a:pt x="993635" y="775677"/>
                  </a:lnTo>
                  <a:lnTo>
                    <a:pt x="994879" y="771867"/>
                  </a:lnTo>
                  <a:lnTo>
                    <a:pt x="995299" y="770597"/>
                  </a:lnTo>
                  <a:lnTo>
                    <a:pt x="996937" y="774407"/>
                  </a:lnTo>
                  <a:lnTo>
                    <a:pt x="999731" y="775677"/>
                  </a:lnTo>
                  <a:lnTo>
                    <a:pt x="1001750" y="778217"/>
                  </a:lnTo>
                  <a:lnTo>
                    <a:pt x="1001102" y="785837"/>
                  </a:lnTo>
                  <a:lnTo>
                    <a:pt x="1002855" y="782027"/>
                  </a:lnTo>
                  <a:lnTo>
                    <a:pt x="1008075" y="774407"/>
                  </a:lnTo>
                  <a:lnTo>
                    <a:pt x="1010983" y="774407"/>
                  </a:lnTo>
                  <a:lnTo>
                    <a:pt x="1008837" y="782027"/>
                  </a:lnTo>
                  <a:lnTo>
                    <a:pt x="1011707" y="784567"/>
                  </a:lnTo>
                  <a:lnTo>
                    <a:pt x="1015225" y="788377"/>
                  </a:lnTo>
                  <a:lnTo>
                    <a:pt x="1015047" y="797267"/>
                  </a:lnTo>
                  <a:lnTo>
                    <a:pt x="1019949" y="789647"/>
                  </a:lnTo>
                  <a:lnTo>
                    <a:pt x="1025067" y="787107"/>
                  </a:lnTo>
                  <a:lnTo>
                    <a:pt x="1030401" y="787107"/>
                  </a:lnTo>
                  <a:lnTo>
                    <a:pt x="1035951" y="783297"/>
                  </a:lnTo>
                  <a:lnTo>
                    <a:pt x="1035380" y="784567"/>
                  </a:lnTo>
                  <a:lnTo>
                    <a:pt x="1034796" y="787107"/>
                  </a:lnTo>
                  <a:lnTo>
                    <a:pt x="1034211" y="787107"/>
                  </a:lnTo>
                  <a:lnTo>
                    <a:pt x="1037120" y="789647"/>
                  </a:lnTo>
                  <a:lnTo>
                    <a:pt x="1037120" y="794727"/>
                  </a:lnTo>
                  <a:lnTo>
                    <a:pt x="1038860" y="797267"/>
                  </a:lnTo>
                  <a:lnTo>
                    <a:pt x="1041171" y="788377"/>
                  </a:lnTo>
                  <a:lnTo>
                    <a:pt x="1043686" y="783297"/>
                  </a:lnTo>
                  <a:lnTo>
                    <a:pt x="1044308" y="782027"/>
                  </a:lnTo>
                  <a:lnTo>
                    <a:pt x="1047762" y="776947"/>
                  </a:lnTo>
                  <a:lnTo>
                    <a:pt x="1049413" y="774407"/>
                  </a:lnTo>
                  <a:lnTo>
                    <a:pt x="1051052" y="771867"/>
                  </a:lnTo>
                  <a:lnTo>
                    <a:pt x="1051306" y="780757"/>
                  </a:lnTo>
                  <a:lnTo>
                    <a:pt x="1049528" y="787107"/>
                  </a:lnTo>
                  <a:lnTo>
                    <a:pt x="1048143" y="790917"/>
                  </a:lnTo>
                  <a:lnTo>
                    <a:pt x="1054544" y="790917"/>
                  </a:lnTo>
                  <a:lnTo>
                    <a:pt x="1054544" y="782027"/>
                  </a:lnTo>
                  <a:lnTo>
                    <a:pt x="1056360" y="788377"/>
                  </a:lnTo>
                  <a:lnTo>
                    <a:pt x="1056754" y="792187"/>
                  </a:lnTo>
                  <a:lnTo>
                    <a:pt x="1056868" y="798537"/>
                  </a:lnTo>
                  <a:lnTo>
                    <a:pt x="1058697" y="789647"/>
                  </a:lnTo>
                  <a:lnTo>
                    <a:pt x="1060208" y="788377"/>
                  </a:lnTo>
                  <a:lnTo>
                    <a:pt x="1061935" y="788377"/>
                  </a:lnTo>
                  <a:lnTo>
                    <a:pt x="1064412" y="784567"/>
                  </a:lnTo>
                  <a:lnTo>
                    <a:pt x="1065796" y="790917"/>
                  </a:lnTo>
                  <a:lnTo>
                    <a:pt x="1065872" y="795997"/>
                  </a:lnTo>
                  <a:lnTo>
                    <a:pt x="1066380" y="798537"/>
                  </a:lnTo>
                  <a:lnTo>
                    <a:pt x="1069060" y="795997"/>
                  </a:lnTo>
                  <a:lnTo>
                    <a:pt x="1070051" y="799592"/>
                  </a:lnTo>
                  <a:lnTo>
                    <a:pt x="1069746" y="795997"/>
                  </a:lnTo>
                  <a:lnTo>
                    <a:pt x="1069644" y="794727"/>
                  </a:lnTo>
                  <a:lnTo>
                    <a:pt x="1071384" y="787107"/>
                  </a:lnTo>
                  <a:lnTo>
                    <a:pt x="1074369" y="787107"/>
                  </a:lnTo>
                  <a:lnTo>
                    <a:pt x="1074585" y="789647"/>
                  </a:lnTo>
                  <a:lnTo>
                    <a:pt x="1074686" y="793457"/>
                  </a:lnTo>
                  <a:lnTo>
                    <a:pt x="1074356" y="797267"/>
                  </a:lnTo>
                  <a:lnTo>
                    <a:pt x="1074293" y="804887"/>
                  </a:lnTo>
                  <a:lnTo>
                    <a:pt x="1078357" y="802347"/>
                  </a:lnTo>
                  <a:lnTo>
                    <a:pt x="1082421" y="789647"/>
                  </a:lnTo>
                  <a:lnTo>
                    <a:pt x="1085329" y="789647"/>
                  </a:lnTo>
                  <a:lnTo>
                    <a:pt x="1085329" y="792187"/>
                  </a:lnTo>
                  <a:lnTo>
                    <a:pt x="1085913" y="793457"/>
                  </a:lnTo>
                  <a:lnTo>
                    <a:pt x="1084745" y="795997"/>
                  </a:lnTo>
                  <a:lnTo>
                    <a:pt x="1088936" y="790917"/>
                  </a:lnTo>
                  <a:lnTo>
                    <a:pt x="1093457" y="790917"/>
                  </a:lnTo>
                  <a:lnTo>
                    <a:pt x="1097978" y="789647"/>
                  </a:lnTo>
                  <a:lnTo>
                    <a:pt x="1099654" y="787107"/>
                  </a:lnTo>
                  <a:lnTo>
                    <a:pt x="1101331" y="784567"/>
                  </a:lnTo>
                  <a:lnTo>
                    <a:pt x="1102169" y="783297"/>
                  </a:lnTo>
                  <a:lnTo>
                    <a:pt x="1102169" y="784567"/>
                  </a:lnTo>
                  <a:lnTo>
                    <a:pt x="1102753" y="785837"/>
                  </a:lnTo>
                  <a:lnTo>
                    <a:pt x="1102753" y="783297"/>
                  </a:lnTo>
                  <a:lnTo>
                    <a:pt x="1102753" y="782027"/>
                  </a:lnTo>
                  <a:lnTo>
                    <a:pt x="1102753" y="773137"/>
                  </a:lnTo>
                  <a:lnTo>
                    <a:pt x="1102893" y="771867"/>
                  </a:lnTo>
                  <a:lnTo>
                    <a:pt x="1103045" y="770597"/>
                  </a:lnTo>
                  <a:lnTo>
                    <a:pt x="1103337" y="768057"/>
                  </a:lnTo>
                  <a:lnTo>
                    <a:pt x="1105649" y="768057"/>
                  </a:lnTo>
                  <a:lnTo>
                    <a:pt x="1106982" y="762977"/>
                  </a:lnTo>
                  <a:lnTo>
                    <a:pt x="1107973" y="759167"/>
                  </a:lnTo>
                  <a:lnTo>
                    <a:pt x="1107973" y="768057"/>
                  </a:lnTo>
                  <a:lnTo>
                    <a:pt x="1106817" y="768057"/>
                  </a:lnTo>
                  <a:lnTo>
                    <a:pt x="1106233" y="771867"/>
                  </a:lnTo>
                  <a:lnTo>
                    <a:pt x="1105649" y="774407"/>
                  </a:lnTo>
                  <a:lnTo>
                    <a:pt x="1107973" y="770597"/>
                  </a:lnTo>
                  <a:lnTo>
                    <a:pt x="1107909" y="776947"/>
                  </a:lnTo>
                  <a:lnTo>
                    <a:pt x="1106601" y="778217"/>
                  </a:lnTo>
                  <a:lnTo>
                    <a:pt x="1104950" y="779487"/>
                  </a:lnTo>
                  <a:lnTo>
                    <a:pt x="1103909" y="784567"/>
                  </a:lnTo>
                  <a:lnTo>
                    <a:pt x="1109141" y="780757"/>
                  </a:lnTo>
                  <a:lnTo>
                    <a:pt x="1114298" y="770597"/>
                  </a:lnTo>
                  <a:lnTo>
                    <a:pt x="1114945" y="769327"/>
                  </a:lnTo>
                  <a:lnTo>
                    <a:pt x="1117854" y="774407"/>
                  </a:lnTo>
                  <a:lnTo>
                    <a:pt x="1116558" y="779487"/>
                  </a:lnTo>
                  <a:lnTo>
                    <a:pt x="1114005" y="782027"/>
                  </a:lnTo>
                  <a:lnTo>
                    <a:pt x="1112215" y="783297"/>
                  </a:lnTo>
                  <a:lnTo>
                    <a:pt x="1113205" y="789647"/>
                  </a:lnTo>
                  <a:lnTo>
                    <a:pt x="1107973" y="784567"/>
                  </a:lnTo>
                  <a:lnTo>
                    <a:pt x="1108697" y="793457"/>
                  </a:lnTo>
                  <a:lnTo>
                    <a:pt x="1107617" y="793457"/>
                  </a:lnTo>
                  <a:lnTo>
                    <a:pt x="1106424" y="794727"/>
                  </a:lnTo>
                  <a:lnTo>
                    <a:pt x="1106817" y="804887"/>
                  </a:lnTo>
                  <a:lnTo>
                    <a:pt x="1113790" y="808697"/>
                  </a:lnTo>
                  <a:lnTo>
                    <a:pt x="1115529" y="798537"/>
                  </a:lnTo>
                  <a:lnTo>
                    <a:pt x="1122502" y="802347"/>
                  </a:lnTo>
                  <a:lnTo>
                    <a:pt x="1123543" y="798537"/>
                  </a:lnTo>
                  <a:lnTo>
                    <a:pt x="1124242" y="795997"/>
                  </a:lnTo>
                  <a:lnTo>
                    <a:pt x="1122502" y="792187"/>
                  </a:lnTo>
                  <a:lnTo>
                    <a:pt x="1123200" y="789647"/>
                  </a:lnTo>
                  <a:lnTo>
                    <a:pt x="1124242" y="785837"/>
                  </a:lnTo>
                  <a:lnTo>
                    <a:pt x="1129868" y="785837"/>
                  </a:lnTo>
                  <a:lnTo>
                    <a:pt x="1132662" y="794727"/>
                  </a:lnTo>
                  <a:lnTo>
                    <a:pt x="1135024" y="803617"/>
                  </a:lnTo>
                  <a:lnTo>
                    <a:pt x="1139342" y="801077"/>
                  </a:lnTo>
                  <a:lnTo>
                    <a:pt x="1140942" y="793457"/>
                  </a:lnTo>
                  <a:lnTo>
                    <a:pt x="1142606" y="787107"/>
                  </a:lnTo>
                  <a:lnTo>
                    <a:pt x="1143342" y="785837"/>
                  </a:lnTo>
                  <a:lnTo>
                    <a:pt x="1144816" y="783297"/>
                  </a:lnTo>
                  <a:lnTo>
                    <a:pt x="1148054" y="785837"/>
                  </a:lnTo>
                  <a:lnTo>
                    <a:pt x="1145730" y="799807"/>
                  </a:lnTo>
                  <a:lnTo>
                    <a:pt x="1149502" y="797267"/>
                  </a:lnTo>
                  <a:lnTo>
                    <a:pt x="1151534" y="790917"/>
                  </a:lnTo>
                  <a:lnTo>
                    <a:pt x="1153566" y="787107"/>
                  </a:lnTo>
                  <a:lnTo>
                    <a:pt x="1157351" y="789647"/>
                  </a:lnTo>
                  <a:lnTo>
                    <a:pt x="1156182" y="794727"/>
                  </a:lnTo>
                  <a:lnTo>
                    <a:pt x="1151534" y="793457"/>
                  </a:lnTo>
                  <a:lnTo>
                    <a:pt x="1152702" y="795997"/>
                  </a:lnTo>
                  <a:lnTo>
                    <a:pt x="1155255" y="798537"/>
                  </a:lnTo>
                  <a:lnTo>
                    <a:pt x="1156627" y="795997"/>
                  </a:lnTo>
                  <a:lnTo>
                    <a:pt x="1156855" y="794727"/>
                  </a:lnTo>
                  <a:lnTo>
                    <a:pt x="1157770" y="789647"/>
                  </a:lnTo>
                  <a:lnTo>
                    <a:pt x="1159675" y="787107"/>
                  </a:lnTo>
                  <a:lnTo>
                    <a:pt x="1160246" y="799807"/>
                  </a:lnTo>
                  <a:lnTo>
                    <a:pt x="1166012" y="797267"/>
                  </a:lnTo>
                  <a:lnTo>
                    <a:pt x="1171943" y="793457"/>
                  </a:lnTo>
                  <a:lnTo>
                    <a:pt x="1182039" y="787107"/>
                  </a:lnTo>
                  <a:lnTo>
                    <a:pt x="1184071" y="785837"/>
                  </a:lnTo>
                  <a:lnTo>
                    <a:pt x="1183487" y="789647"/>
                  </a:lnTo>
                  <a:lnTo>
                    <a:pt x="1182319" y="794727"/>
                  </a:lnTo>
                  <a:lnTo>
                    <a:pt x="1184071" y="797267"/>
                  </a:lnTo>
                  <a:lnTo>
                    <a:pt x="1192098" y="794727"/>
                  </a:lnTo>
                  <a:lnTo>
                    <a:pt x="1200391" y="797267"/>
                  </a:lnTo>
                  <a:lnTo>
                    <a:pt x="1208798" y="801077"/>
                  </a:lnTo>
                  <a:lnTo>
                    <a:pt x="1217129" y="806157"/>
                  </a:lnTo>
                  <a:lnTo>
                    <a:pt x="1220609" y="794727"/>
                  </a:lnTo>
                  <a:lnTo>
                    <a:pt x="1221765" y="794727"/>
                  </a:lnTo>
                  <a:lnTo>
                    <a:pt x="1222933" y="789647"/>
                  </a:lnTo>
                  <a:lnTo>
                    <a:pt x="1225257" y="788377"/>
                  </a:lnTo>
                  <a:lnTo>
                    <a:pt x="1226413" y="795997"/>
                  </a:lnTo>
                  <a:lnTo>
                    <a:pt x="1225257" y="798537"/>
                  </a:lnTo>
                  <a:lnTo>
                    <a:pt x="1230896" y="790917"/>
                  </a:lnTo>
                  <a:lnTo>
                    <a:pt x="1234274" y="788377"/>
                  </a:lnTo>
                  <a:lnTo>
                    <a:pt x="1237665" y="785837"/>
                  </a:lnTo>
                  <a:lnTo>
                    <a:pt x="1241221" y="784567"/>
                  </a:lnTo>
                  <a:lnTo>
                    <a:pt x="1244777" y="783297"/>
                  </a:lnTo>
                  <a:lnTo>
                    <a:pt x="1251394" y="788377"/>
                  </a:lnTo>
                  <a:lnTo>
                    <a:pt x="1250226" y="792187"/>
                  </a:lnTo>
                  <a:lnTo>
                    <a:pt x="1253655" y="789647"/>
                  </a:lnTo>
                  <a:lnTo>
                    <a:pt x="1257249" y="776947"/>
                  </a:lnTo>
                  <a:lnTo>
                    <a:pt x="1260690" y="778217"/>
                  </a:lnTo>
                  <a:lnTo>
                    <a:pt x="1260106" y="780757"/>
                  </a:lnTo>
                  <a:lnTo>
                    <a:pt x="1266494" y="782027"/>
                  </a:lnTo>
                  <a:lnTo>
                    <a:pt x="1272882" y="780757"/>
                  </a:lnTo>
                  <a:lnTo>
                    <a:pt x="1284503" y="779487"/>
                  </a:lnTo>
                  <a:lnTo>
                    <a:pt x="1290307" y="780757"/>
                  </a:lnTo>
                  <a:lnTo>
                    <a:pt x="1296111" y="788377"/>
                  </a:lnTo>
                  <a:lnTo>
                    <a:pt x="1297825" y="782027"/>
                  </a:lnTo>
                  <a:lnTo>
                    <a:pt x="1301991" y="782027"/>
                  </a:lnTo>
                  <a:lnTo>
                    <a:pt x="1305839" y="780757"/>
                  </a:lnTo>
                  <a:lnTo>
                    <a:pt x="1305928" y="779487"/>
                  </a:lnTo>
                  <a:lnTo>
                    <a:pt x="1306106" y="776947"/>
                  </a:lnTo>
                  <a:lnTo>
                    <a:pt x="1306207" y="775677"/>
                  </a:lnTo>
                  <a:lnTo>
                    <a:pt x="1306576" y="770597"/>
                  </a:lnTo>
                  <a:lnTo>
                    <a:pt x="1311503" y="776947"/>
                  </a:lnTo>
                  <a:lnTo>
                    <a:pt x="1314704" y="782027"/>
                  </a:lnTo>
                  <a:lnTo>
                    <a:pt x="1318336" y="787107"/>
                  </a:lnTo>
                  <a:lnTo>
                    <a:pt x="1324571" y="790917"/>
                  </a:lnTo>
                  <a:lnTo>
                    <a:pt x="1327480" y="790917"/>
                  </a:lnTo>
                  <a:lnTo>
                    <a:pt x="1326311" y="775677"/>
                  </a:lnTo>
                  <a:lnTo>
                    <a:pt x="1329220" y="774407"/>
                  </a:lnTo>
                  <a:lnTo>
                    <a:pt x="1331544" y="785837"/>
                  </a:lnTo>
                  <a:lnTo>
                    <a:pt x="1333639" y="774407"/>
                  </a:lnTo>
                  <a:lnTo>
                    <a:pt x="1333868" y="773137"/>
                  </a:lnTo>
                  <a:lnTo>
                    <a:pt x="1338516" y="785837"/>
                  </a:lnTo>
                  <a:lnTo>
                    <a:pt x="1340840" y="782027"/>
                  </a:lnTo>
                  <a:lnTo>
                    <a:pt x="1339672" y="782027"/>
                  </a:lnTo>
                  <a:lnTo>
                    <a:pt x="1337348" y="778217"/>
                  </a:lnTo>
                  <a:lnTo>
                    <a:pt x="1336776" y="774407"/>
                  </a:lnTo>
                  <a:lnTo>
                    <a:pt x="1340256" y="773137"/>
                  </a:lnTo>
                  <a:lnTo>
                    <a:pt x="1344612" y="775677"/>
                  </a:lnTo>
                  <a:lnTo>
                    <a:pt x="1348536" y="780757"/>
                  </a:lnTo>
                  <a:lnTo>
                    <a:pt x="1350708" y="785837"/>
                  </a:lnTo>
                  <a:lnTo>
                    <a:pt x="1360004" y="774407"/>
                  </a:lnTo>
                  <a:lnTo>
                    <a:pt x="1360589" y="776947"/>
                  </a:lnTo>
                  <a:lnTo>
                    <a:pt x="1360004" y="779487"/>
                  </a:lnTo>
                  <a:lnTo>
                    <a:pt x="1358849" y="782027"/>
                  </a:lnTo>
                  <a:lnTo>
                    <a:pt x="1360563" y="780757"/>
                  </a:lnTo>
                  <a:lnTo>
                    <a:pt x="1361744" y="784567"/>
                  </a:lnTo>
                  <a:lnTo>
                    <a:pt x="1362925" y="787107"/>
                  </a:lnTo>
                  <a:lnTo>
                    <a:pt x="1364653" y="783297"/>
                  </a:lnTo>
                  <a:lnTo>
                    <a:pt x="1363484" y="782027"/>
                  </a:lnTo>
                  <a:lnTo>
                    <a:pt x="1363484" y="780757"/>
                  </a:lnTo>
                  <a:lnTo>
                    <a:pt x="1363484" y="774407"/>
                  </a:lnTo>
                  <a:lnTo>
                    <a:pt x="1367561" y="780757"/>
                  </a:lnTo>
                  <a:lnTo>
                    <a:pt x="1373949" y="779487"/>
                  </a:lnTo>
                  <a:lnTo>
                    <a:pt x="1378013" y="775677"/>
                  </a:lnTo>
                  <a:lnTo>
                    <a:pt x="1378585" y="783297"/>
                  </a:lnTo>
                  <a:lnTo>
                    <a:pt x="1383233" y="783297"/>
                  </a:lnTo>
                  <a:lnTo>
                    <a:pt x="1387309" y="782027"/>
                  </a:lnTo>
                  <a:lnTo>
                    <a:pt x="1399501" y="775677"/>
                  </a:lnTo>
                  <a:lnTo>
                    <a:pt x="1404150" y="774407"/>
                  </a:lnTo>
                  <a:lnTo>
                    <a:pt x="1402791" y="773137"/>
                  </a:lnTo>
                  <a:lnTo>
                    <a:pt x="1400086" y="770597"/>
                  </a:lnTo>
                  <a:lnTo>
                    <a:pt x="1399794" y="769327"/>
                  </a:lnTo>
                  <a:lnTo>
                    <a:pt x="1398333" y="762977"/>
                  </a:lnTo>
                  <a:lnTo>
                    <a:pt x="1397762" y="760437"/>
                  </a:lnTo>
                  <a:lnTo>
                    <a:pt x="1397469" y="759167"/>
                  </a:lnTo>
                  <a:lnTo>
                    <a:pt x="1397177" y="757897"/>
                  </a:lnTo>
                  <a:lnTo>
                    <a:pt x="1399501" y="755357"/>
                  </a:lnTo>
                  <a:lnTo>
                    <a:pt x="1400162" y="757212"/>
                  </a:lnTo>
                  <a:lnTo>
                    <a:pt x="1400378" y="755357"/>
                  </a:lnTo>
                  <a:lnTo>
                    <a:pt x="1400657" y="752817"/>
                  </a:lnTo>
                  <a:lnTo>
                    <a:pt x="1404150" y="754087"/>
                  </a:lnTo>
                  <a:lnTo>
                    <a:pt x="1406474" y="765517"/>
                  </a:lnTo>
                  <a:lnTo>
                    <a:pt x="1405305" y="770597"/>
                  </a:lnTo>
                  <a:lnTo>
                    <a:pt x="1408214" y="765517"/>
                  </a:lnTo>
                  <a:lnTo>
                    <a:pt x="1409369" y="769327"/>
                  </a:lnTo>
                  <a:lnTo>
                    <a:pt x="1408798" y="770597"/>
                  </a:lnTo>
                  <a:lnTo>
                    <a:pt x="1409954" y="775677"/>
                  </a:lnTo>
                  <a:lnTo>
                    <a:pt x="1411566" y="773137"/>
                  </a:lnTo>
                  <a:lnTo>
                    <a:pt x="1415034" y="775677"/>
                  </a:lnTo>
                  <a:lnTo>
                    <a:pt x="1418285" y="776947"/>
                  </a:lnTo>
                  <a:lnTo>
                    <a:pt x="1419009" y="773137"/>
                  </a:lnTo>
                  <a:lnTo>
                    <a:pt x="1419250" y="771867"/>
                  </a:lnTo>
                  <a:lnTo>
                    <a:pt x="1420406" y="775677"/>
                  </a:lnTo>
                  <a:lnTo>
                    <a:pt x="1429702" y="773137"/>
                  </a:lnTo>
                  <a:lnTo>
                    <a:pt x="1430426" y="771867"/>
                  </a:lnTo>
                  <a:lnTo>
                    <a:pt x="1432610" y="768057"/>
                  </a:lnTo>
                  <a:lnTo>
                    <a:pt x="1440154" y="765517"/>
                  </a:lnTo>
                  <a:lnTo>
                    <a:pt x="1437259" y="755357"/>
                  </a:lnTo>
                  <a:lnTo>
                    <a:pt x="1440738" y="756627"/>
                  </a:lnTo>
                  <a:lnTo>
                    <a:pt x="1440738" y="755357"/>
                  </a:lnTo>
                  <a:lnTo>
                    <a:pt x="1440738" y="752817"/>
                  </a:lnTo>
                  <a:lnTo>
                    <a:pt x="1440738" y="749007"/>
                  </a:lnTo>
                  <a:lnTo>
                    <a:pt x="1447126" y="750277"/>
                  </a:lnTo>
                  <a:lnTo>
                    <a:pt x="1455254" y="755357"/>
                  </a:lnTo>
                  <a:lnTo>
                    <a:pt x="1461604" y="752817"/>
                  </a:lnTo>
                  <a:lnTo>
                    <a:pt x="1463344" y="749007"/>
                  </a:lnTo>
                  <a:lnTo>
                    <a:pt x="1464500" y="746467"/>
                  </a:lnTo>
                  <a:lnTo>
                    <a:pt x="1464056" y="746188"/>
                  </a:lnTo>
                  <a:lnTo>
                    <a:pt x="1469732" y="743927"/>
                  </a:lnTo>
                  <a:lnTo>
                    <a:pt x="1468564" y="751547"/>
                  </a:lnTo>
                  <a:lnTo>
                    <a:pt x="1477860" y="746467"/>
                  </a:lnTo>
                  <a:lnTo>
                    <a:pt x="1479537" y="743927"/>
                  </a:lnTo>
                  <a:lnTo>
                    <a:pt x="1483741" y="737577"/>
                  </a:lnTo>
                  <a:lnTo>
                    <a:pt x="1485417" y="735037"/>
                  </a:lnTo>
                  <a:lnTo>
                    <a:pt x="1483093" y="732497"/>
                  </a:lnTo>
                  <a:lnTo>
                    <a:pt x="1481353" y="731227"/>
                  </a:lnTo>
                  <a:lnTo>
                    <a:pt x="1480769" y="727417"/>
                  </a:lnTo>
                  <a:lnTo>
                    <a:pt x="1481924" y="724877"/>
                  </a:lnTo>
                  <a:lnTo>
                    <a:pt x="1485988" y="729957"/>
                  </a:lnTo>
                  <a:lnTo>
                    <a:pt x="1487157" y="735037"/>
                  </a:lnTo>
                  <a:lnTo>
                    <a:pt x="1490319" y="731227"/>
                  </a:lnTo>
                  <a:lnTo>
                    <a:pt x="1495069" y="731227"/>
                  </a:lnTo>
                  <a:lnTo>
                    <a:pt x="1500797" y="732497"/>
                  </a:lnTo>
                  <a:lnTo>
                    <a:pt x="1506905" y="735037"/>
                  </a:lnTo>
                  <a:lnTo>
                    <a:pt x="1522006" y="742657"/>
                  </a:lnTo>
                  <a:lnTo>
                    <a:pt x="1523161" y="732497"/>
                  </a:lnTo>
                  <a:lnTo>
                    <a:pt x="1523695" y="731227"/>
                  </a:lnTo>
                  <a:lnTo>
                    <a:pt x="1526298" y="724877"/>
                  </a:lnTo>
                  <a:lnTo>
                    <a:pt x="1528394" y="719797"/>
                  </a:lnTo>
                  <a:lnTo>
                    <a:pt x="1533042" y="719797"/>
                  </a:lnTo>
                  <a:lnTo>
                    <a:pt x="1528394" y="727417"/>
                  </a:lnTo>
                  <a:lnTo>
                    <a:pt x="1533626" y="731227"/>
                  </a:lnTo>
                  <a:lnTo>
                    <a:pt x="1537931" y="723607"/>
                  </a:lnTo>
                  <a:lnTo>
                    <a:pt x="1543710" y="721067"/>
                  </a:lnTo>
                  <a:lnTo>
                    <a:pt x="1549387" y="721067"/>
                  </a:lnTo>
                  <a:lnTo>
                    <a:pt x="1551381" y="718527"/>
                  </a:lnTo>
                  <a:lnTo>
                    <a:pt x="1553375" y="715987"/>
                  </a:lnTo>
                  <a:lnTo>
                    <a:pt x="1563890" y="723607"/>
                  </a:lnTo>
                  <a:lnTo>
                    <a:pt x="1571739" y="719797"/>
                  </a:lnTo>
                  <a:lnTo>
                    <a:pt x="1579257" y="714717"/>
                  </a:lnTo>
                  <a:lnTo>
                    <a:pt x="1588795" y="717257"/>
                  </a:lnTo>
                  <a:lnTo>
                    <a:pt x="1587347" y="714717"/>
                  </a:lnTo>
                  <a:lnTo>
                    <a:pt x="1585899" y="712177"/>
                  </a:lnTo>
                  <a:lnTo>
                    <a:pt x="1585315" y="704557"/>
                  </a:lnTo>
                  <a:lnTo>
                    <a:pt x="1587639" y="709637"/>
                  </a:lnTo>
                  <a:lnTo>
                    <a:pt x="1587639" y="705827"/>
                  </a:lnTo>
                  <a:lnTo>
                    <a:pt x="1589582" y="704557"/>
                  </a:lnTo>
                  <a:lnTo>
                    <a:pt x="1593469" y="702017"/>
                  </a:lnTo>
                  <a:lnTo>
                    <a:pt x="1600276" y="698207"/>
                  </a:lnTo>
                  <a:lnTo>
                    <a:pt x="1607731" y="696937"/>
                  </a:lnTo>
                  <a:lnTo>
                    <a:pt x="1640344" y="696937"/>
                  </a:lnTo>
                  <a:lnTo>
                    <a:pt x="1648040" y="695667"/>
                  </a:lnTo>
                  <a:lnTo>
                    <a:pt x="1648688" y="693127"/>
                  </a:lnTo>
                  <a:lnTo>
                    <a:pt x="1649006" y="691857"/>
                  </a:lnTo>
                  <a:lnTo>
                    <a:pt x="1649653" y="689317"/>
                  </a:lnTo>
                  <a:lnTo>
                    <a:pt x="1647291" y="680427"/>
                  </a:lnTo>
                  <a:lnTo>
                    <a:pt x="1646948" y="679157"/>
                  </a:lnTo>
                  <a:lnTo>
                    <a:pt x="1645678" y="671537"/>
                  </a:lnTo>
                  <a:lnTo>
                    <a:pt x="1651533" y="672807"/>
                  </a:lnTo>
                  <a:lnTo>
                    <a:pt x="1655013" y="685507"/>
                  </a:lnTo>
                  <a:lnTo>
                    <a:pt x="1656753" y="680427"/>
                  </a:lnTo>
                  <a:lnTo>
                    <a:pt x="1659077" y="676617"/>
                  </a:lnTo>
                  <a:lnTo>
                    <a:pt x="1664881" y="672807"/>
                  </a:lnTo>
                  <a:lnTo>
                    <a:pt x="1668373" y="670267"/>
                  </a:lnTo>
                  <a:lnTo>
                    <a:pt x="1671269" y="668997"/>
                  </a:lnTo>
                  <a:lnTo>
                    <a:pt x="1678241" y="666457"/>
                  </a:lnTo>
                  <a:lnTo>
                    <a:pt x="1680375" y="665187"/>
                  </a:lnTo>
                  <a:lnTo>
                    <a:pt x="1684629" y="662647"/>
                  </a:lnTo>
                  <a:lnTo>
                    <a:pt x="1688122" y="653757"/>
                  </a:lnTo>
                  <a:lnTo>
                    <a:pt x="1688693" y="656297"/>
                  </a:lnTo>
                  <a:lnTo>
                    <a:pt x="1690446" y="660107"/>
                  </a:lnTo>
                  <a:lnTo>
                    <a:pt x="1689277" y="661377"/>
                  </a:lnTo>
                  <a:lnTo>
                    <a:pt x="1693710" y="662647"/>
                  </a:lnTo>
                  <a:lnTo>
                    <a:pt x="1696389" y="660107"/>
                  </a:lnTo>
                  <a:lnTo>
                    <a:pt x="1697126" y="655027"/>
                  </a:lnTo>
                  <a:lnTo>
                    <a:pt x="1696834" y="653757"/>
                  </a:lnTo>
                  <a:lnTo>
                    <a:pt x="1695665" y="648677"/>
                  </a:lnTo>
                  <a:lnTo>
                    <a:pt x="1697990" y="648677"/>
                  </a:lnTo>
                  <a:lnTo>
                    <a:pt x="1699158" y="655027"/>
                  </a:lnTo>
                  <a:lnTo>
                    <a:pt x="1702015" y="657567"/>
                  </a:lnTo>
                  <a:lnTo>
                    <a:pt x="1704492" y="656297"/>
                  </a:lnTo>
                  <a:lnTo>
                    <a:pt x="1705279" y="652487"/>
                  </a:lnTo>
                  <a:lnTo>
                    <a:pt x="1706181" y="648677"/>
                  </a:lnTo>
                  <a:lnTo>
                    <a:pt x="1708975" y="651217"/>
                  </a:lnTo>
                  <a:lnTo>
                    <a:pt x="1709559" y="651217"/>
                  </a:lnTo>
                  <a:lnTo>
                    <a:pt x="1709559" y="653757"/>
                  </a:lnTo>
                  <a:lnTo>
                    <a:pt x="1710728" y="649947"/>
                  </a:lnTo>
                  <a:lnTo>
                    <a:pt x="1717687" y="651217"/>
                  </a:lnTo>
                  <a:lnTo>
                    <a:pt x="1716633" y="649947"/>
                  </a:lnTo>
                  <a:lnTo>
                    <a:pt x="1715566" y="648677"/>
                  </a:lnTo>
                  <a:lnTo>
                    <a:pt x="1711299" y="643597"/>
                  </a:lnTo>
                  <a:lnTo>
                    <a:pt x="1718271" y="644867"/>
                  </a:lnTo>
                  <a:lnTo>
                    <a:pt x="1718195" y="643597"/>
                  </a:lnTo>
                  <a:lnTo>
                    <a:pt x="1718132" y="642327"/>
                  </a:lnTo>
                  <a:lnTo>
                    <a:pt x="1718056" y="641057"/>
                  </a:lnTo>
                  <a:lnTo>
                    <a:pt x="1717687" y="634707"/>
                  </a:lnTo>
                  <a:lnTo>
                    <a:pt x="1724660" y="637247"/>
                  </a:lnTo>
                  <a:lnTo>
                    <a:pt x="1724685" y="634707"/>
                  </a:lnTo>
                  <a:lnTo>
                    <a:pt x="1724710" y="632167"/>
                  </a:lnTo>
                  <a:lnTo>
                    <a:pt x="1727644" y="630897"/>
                  </a:lnTo>
                  <a:lnTo>
                    <a:pt x="1729803" y="629627"/>
                  </a:lnTo>
                  <a:lnTo>
                    <a:pt x="1727568" y="623277"/>
                  </a:lnTo>
                  <a:lnTo>
                    <a:pt x="1733334" y="630897"/>
                  </a:lnTo>
                  <a:lnTo>
                    <a:pt x="1738020" y="630897"/>
                  </a:lnTo>
                  <a:lnTo>
                    <a:pt x="1740966" y="627087"/>
                  </a:lnTo>
                  <a:lnTo>
                    <a:pt x="1741373" y="623277"/>
                  </a:lnTo>
                  <a:lnTo>
                    <a:pt x="1741500" y="622007"/>
                  </a:lnTo>
                  <a:lnTo>
                    <a:pt x="1743252" y="627087"/>
                  </a:lnTo>
                  <a:lnTo>
                    <a:pt x="1746732" y="624547"/>
                  </a:lnTo>
                  <a:lnTo>
                    <a:pt x="1749056" y="632167"/>
                  </a:lnTo>
                  <a:lnTo>
                    <a:pt x="1752536" y="629627"/>
                  </a:lnTo>
                  <a:lnTo>
                    <a:pt x="1753704" y="625817"/>
                  </a:lnTo>
                  <a:lnTo>
                    <a:pt x="1752828" y="624547"/>
                  </a:lnTo>
                  <a:lnTo>
                    <a:pt x="1751088" y="622007"/>
                  </a:lnTo>
                  <a:lnTo>
                    <a:pt x="1748472" y="618197"/>
                  </a:lnTo>
                  <a:lnTo>
                    <a:pt x="1756613" y="624547"/>
                  </a:lnTo>
                  <a:lnTo>
                    <a:pt x="1757768" y="619467"/>
                  </a:lnTo>
                  <a:lnTo>
                    <a:pt x="1758099" y="618197"/>
                  </a:lnTo>
                  <a:lnTo>
                    <a:pt x="1759102" y="614387"/>
                  </a:lnTo>
                  <a:lnTo>
                    <a:pt x="1759432" y="613117"/>
                  </a:lnTo>
                  <a:lnTo>
                    <a:pt x="1760093" y="610577"/>
                  </a:lnTo>
                  <a:lnTo>
                    <a:pt x="1760474" y="608037"/>
                  </a:lnTo>
                  <a:lnTo>
                    <a:pt x="1760677" y="606767"/>
                  </a:lnTo>
                  <a:lnTo>
                    <a:pt x="1769389" y="616927"/>
                  </a:lnTo>
                  <a:lnTo>
                    <a:pt x="1773085" y="606767"/>
                  </a:lnTo>
                  <a:lnTo>
                    <a:pt x="1777149" y="597877"/>
                  </a:lnTo>
                  <a:lnTo>
                    <a:pt x="1777885" y="596607"/>
                  </a:lnTo>
                  <a:lnTo>
                    <a:pt x="1779358" y="594067"/>
                  </a:lnTo>
                  <a:lnTo>
                    <a:pt x="1781556" y="590257"/>
                  </a:lnTo>
                  <a:lnTo>
                    <a:pt x="1786229" y="582637"/>
                  </a:lnTo>
                  <a:lnTo>
                    <a:pt x="1788693" y="590257"/>
                  </a:lnTo>
                  <a:lnTo>
                    <a:pt x="1786369" y="594067"/>
                  </a:lnTo>
                  <a:lnTo>
                    <a:pt x="1784273" y="597877"/>
                  </a:lnTo>
                  <a:lnTo>
                    <a:pt x="1787385" y="605497"/>
                  </a:lnTo>
                  <a:lnTo>
                    <a:pt x="1789696" y="596607"/>
                  </a:lnTo>
                  <a:lnTo>
                    <a:pt x="1791017" y="587717"/>
                  </a:lnTo>
                  <a:lnTo>
                    <a:pt x="1792947" y="582637"/>
                  </a:lnTo>
                  <a:lnTo>
                    <a:pt x="1793430" y="581367"/>
                  </a:lnTo>
                  <a:lnTo>
                    <a:pt x="1797151" y="578827"/>
                  </a:lnTo>
                  <a:lnTo>
                    <a:pt x="1799005" y="577557"/>
                  </a:lnTo>
                  <a:lnTo>
                    <a:pt x="1802485" y="577557"/>
                  </a:lnTo>
                  <a:lnTo>
                    <a:pt x="1801914" y="583907"/>
                  </a:lnTo>
                  <a:lnTo>
                    <a:pt x="1802485" y="587717"/>
                  </a:lnTo>
                  <a:lnTo>
                    <a:pt x="1806778" y="581367"/>
                  </a:lnTo>
                  <a:lnTo>
                    <a:pt x="1811020" y="577557"/>
                  </a:lnTo>
                  <a:lnTo>
                    <a:pt x="1812442" y="576287"/>
                  </a:lnTo>
                  <a:lnTo>
                    <a:pt x="1814220" y="575017"/>
                  </a:lnTo>
                  <a:lnTo>
                    <a:pt x="1817763" y="572477"/>
                  </a:lnTo>
                  <a:lnTo>
                    <a:pt x="1821078" y="566127"/>
                  </a:lnTo>
                  <a:lnTo>
                    <a:pt x="1822234" y="568667"/>
                  </a:lnTo>
                  <a:lnTo>
                    <a:pt x="1822234" y="569937"/>
                  </a:lnTo>
                  <a:lnTo>
                    <a:pt x="1823402" y="568667"/>
                  </a:lnTo>
                  <a:lnTo>
                    <a:pt x="1826882" y="569937"/>
                  </a:lnTo>
                  <a:lnTo>
                    <a:pt x="1825955" y="568667"/>
                  </a:lnTo>
                  <a:lnTo>
                    <a:pt x="1825028" y="567397"/>
                  </a:lnTo>
                  <a:lnTo>
                    <a:pt x="1822234" y="563587"/>
                  </a:lnTo>
                  <a:lnTo>
                    <a:pt x="1822234" y="567397"/>
                  </a:lnTo>
                  <a:lnTo>
                    <a:pt x="1821421" y="566127"/>
                  </a:lnTo>
                  <a:lnTo>
                    <a:pt x="1813179" y="544537"/>
                  </a:lnTo>
                  <a:lnTo>
                    <a:pt x="1811997" y="540727"/>
                  </a:lnTo>
                  <a:lnTo>
                    <a:pt x="1811197" y="538187"/>
                  </a:lnTo>
                  <a:lnTo>
                    <a:pt x="1817344" y="547077"/>
                  </a:lnTo>
                  <a:lnTo>
                    <a:pt x="1821586" y="549617"/>
                  </a:lnTo>
                  <a:lnTo>
                    <a:pt x="1826145" y="552157"/>
                  </a:lnTo>
                  <a:lnTo>
                    <a:pt x="1833270" y="563587"/>
                  </a:lnTo>
                  <a:lnTo>
                    <a:pt x="1833270" y="562317"/>
                  </a:lnTo>
                  <a:lnTo>
                    <a:pt x="1832698" y="558507"/>
                  </a:lnTo>
                  <a:lnTo>
                    <a:pt x="1829206" y="554697"/>
                  </a:lnTo>
                  <a:lnTo>
                    <a:pt x="1831530" y="554697"/>
                  </a:lnTo>
                  <a:lnTo>
                    <a:pt x="1833854" y="555967"/>
                  </a:lnTo>
                  <a:lnTo>
                    <a:pt x="1835594" y="562317"/>
                  </a:lnTo>
                  <a:lnTo>
                    <a:pt x="1838502" y="554697"/>
                  </a:lnTo>
                  <a:lnTo>
                    <a:pt x="1831530" y="549617"/>
                  </a:lnTo>
                  <a:lnTo>
                    <a:pt x="1836178" y="547077"/>
                  </a:lnTo>
                  <a:lnTo>
                    <a:pt x="1838502" y="549617"/>
                  </a:lnTo>
                  <a:lnTo>
                    <a:pt x="1838502" y="552157"/>
                  </a:lnTo>
                  <a:lnTo>
                    <a:pt x="1840242" y="555967"/>
                  </a:lnTo>
                  <a:lnTo>
                    <a:pt x="1838502" y="548347"/>
                  </a:lnTo>
                  <a:lnTo>
                    <a:pt x="1838109" y="547077"/>
                  </a:lnTo>
                  <a:lnTo>
                    <a:pt x="1836178" y="540727"/>
                  </a:lnTo>
                  <a:lnTo>
                    <a:pt x="1841982" y="540727"/>
                  </a:lnTo>
                  <a:lnTo>
                    <a:pt x="1843151" y="541997"/>
                  </a:lnTo>
                  <a:lnTo>
                    <a:pt x="1844814" y="544423"/>
                  </a:lnTo>
                  <a:lnTo>
                    <a:pt x="1846135" y="540727"/>
                  </a:lnTo>
                  <a:lnTo>
                    <a:pt x="1846592" y="539457"/>
                  </a:lnTo>
                  <a:lnTo>
                    <a:pt x="1846719" y="538187"/>
                  </a:lnTo>
                  <a:lnTo>
                    <a:pt x="1846973" y="535647"/>
                  </a:lnTo>
                  <a:lnTo>
                    <a:pt x="1847354" y="531837"/>
                  </a:lnTo>
                  <a:lnTo>
                    <a:pt x="1849208" y="525487"/>
                  </a:lnTo>
                  <a:lnTo>
                    <a:pt x="1851990" y="524217"/>
                  </a:lnTo>
                  <a:lnTo>
                    <a:pt x="1854771" y="522947"/>
                  </a:lnTo>
                  <a:lnTo>
                    <a:pt x="1858987" y="529297"/>
                  </a:lnTo>
                  <a:lnTo>
                    <a:pt x="1861515" y="530567"/>
                  </a:lnTo>
                  <a:lnTo>
                    <a:pt x="1864156" y="531837"/>
                  </a:lnTo>
                  <a:lnTo>
                    <a:pt x="1868703" y="536917"/>
                  </a:lnTo>
                  <a:lnTo>
                    <a:pt x="1869871" y="530567"/>
                  </a:lnTo>
                  <a:lnTo>
                    <a:pt x="1864055" y="525487"/>
                  </a:lnTo>
                  <a:lnTo>
                    <a:pt x="1867547" y="522947"/>
                  </a:lnTo>
                  <a:lnTo>
                    <a:pt x="1866671" y="520407"/>
                  </a:lnTo>
                  <a:lnTo>
                    <a:pt x="1866239" y="519137"/>
                  </a:lnTo>
                  <a:lnTo>
                    <a:pt x="1865795" y="517867"/>
                  </a:lnTo>
                  <a:lnTo>
                    <a:pt x="1864931" y="515327"/>
                  </a:lnTo>
                  <a:lnTo>
                    <a:pt x="1864055" y="512787"/>
                  </a:lnTo>
                  <a:lnTo>
                    <a:pt x="1869871" y="514057"/>
                  </a:lnTo>
                  <a:lnTo>
                    <a:pt x="1871027" y="520407"/>
                  </a:lnTo>
                  <a:lnTo>
                    <a:pt x="1875675" y="514057"/>
                  </a:lnTo>
                  <a:lnTo>
                    <a:pt x="1869287" y="512787"/>
                  </a:lnTo>
                  <a:lnTo>
                    <a:pt x="1869122" y="511517"/>
                  </a:lnTo>
                  <a:lnTo>
                    <a:pt x="1868119" y="503897"/>
                  </a:lnTo>
                  <a:lnTo>
                    <a:pt x="1860715" y="500087"/>
                  </a:lnTo>
                  <a:lnTo>
                    <a:pt x="1858251" y="498817"/>
                  </a:lnTo>
                  <a:lnTo>
                    <a:pt x="1865223" y="498817"/>
                  </a:lnTo>
                  <a:lnTo>
                    <a:pt x="1865223" y="500087"/>
                  </a:lnTo>
                  <a:lnTo>
                    <a:pt x="1866379" y="498817"/>
                  </a:lnTo>
                  <a:lnTo>
                    <a:pt x="1868703" y="496277"/>
                  </a:lnTo>
                  <a:lnTo>
                    <a:pt x="1875091" y="501357"/>
                  </a:lnTo>
                  <a:lnTo>
                    <a:pt x="1873935" y="496277"/>
                  </a:lnTo>
                  <a:lnTo>
                    <a:pt x="1873351" y="493737"/>
                  </a:lnTo>
                  <a:lnTo>
                    <a:pt x="1872767" y="491197"/>
                  </a:lnTo>
                  <a:lnTo>
                    <a:pt x="1877415" y="492467"/>
                  </a:lnTo>
                  <a:lnTo>
                    <a:pt x="1880908" y="495007"/>
                  </a:lnTo>
                  <a:lnTo>
                    <a:pt x="1886127" y="505167"/>
                  </a:lnTo>
                  <a:lnTo>
                    <a:pt x="1888451" y="507707"/>
                  </a:lnTo>
                  <a:lnTo>
                    <a:pt x="1887067" y="501357"/>
                  </a:lnTo>
                  <a:lnTo>
                    <a:pt x="1888667" y="498817"/>
                  </a:lnTo>
                  <a:lnTo>
                    <a:pt x="1890166" y="495007"/>
                  </a:lnTo>
                  <a:lnTo>
                    <a:pt x="1888451" y="487387"/>
                  </a:lnTo>
                  <a:lnTo>
                    <a:pt x="1889620" y="491197"/>
                  </a:lnTo>
                  <a:lnTo>
                    <a:pt x="1895424" y="497547"/>
                  </a:lnTo>
                  <a:lnTo>
                    <a:pt x="1890776" y="488657"/>
                  </a:lnTo>
                  <a:lnTo>
                    <a:pt x="1894255" y="489927"/>
                  </a:lnTo>
                  <a:lnTo>
                    <a:pt x="1895424" y="491197"/>
                  </a:lnTo>
                  <a:lnTo>
                    <a:pt x="1898332" y="496277"/>
                  </a:lnTo>
                  <a:lnTo>
                    <a:pt x="1899031" y="493737"/>
                  </a:lnTo>
                  <a:lnTo>
                    <a:pt x="1895640" y="488657"/>
                  </a:lnTo>
                  <a:lnTo>
                    <a:pt x="1894332" y="487387"/>
                  </a:lnTo>
                  <a:lnTo>
                    <a:pt x="1893023" y="486117"/>
                  </a:lnTo>
                  <a:lnTo>
                    <a:pt x="1896008" y="484847"/>
                  </a:lnTo>
                  <a:lnTo>
                    <a:pt x="1896008" y="486117"/>
                  </a:lnTo>
                  <a:lnTo>
                    <a:pt x="1897164" y="487387"/>
                  </a:lnTo>
                  <a:lnTo>
                    <a:pt x="1897164" y="488657"/>
                  </a:lnTo>
                  <a:lnTo>
                    <a:pt x="1904720" y="487387"/>
                  </a:lnTo>
                  <a:lnTo>
                    <a:pt x="1904453" y="484847"/>
                  </a:lnTo>
                  <a:lnTo>
                    <a:pt x="1903552" y="475957"/>
                  </a:lnTo>
                  <a:lnTo>
                    <a:pt x="1911680" y="475957"/>
                  </a:lnTo>
                  <a:lnTo>
                    <a:pt x="1915883" y="481037"/>
                  </a:lnTo>
                  <a:lnTo>
                    <a:pt x="1915604" y="483577"/>
                  </a:lnTo>
                  <a:lnTo>
                    <a:pt x="1915121" y="484847"/>
                  </a:lnTo>
                  <a:lnTo>
                    <a:pt x="1918652" y="489927"/>
                  </a:lnTo>
                  <a:lnTo>
                    <a:pt x="1921878" y="482307"/>
                  </a:lnTo>
                  <a:lnTo>
                    <a:pt x="1923605" y="475957"/>
                  </a:lnTo>
                  <a:lnTo>
                    <a:pt x="1923961" y="474687"/>
                  </a:lnTo>
                  <a:lnTo>
                    <a:pt x="1924392" y="473417"/>
                  </a:lnTo>
                  <a:lnTo>
                    <a:pt x="1926577" y="467067"/>
                  </a:lnTo>
                  <a:lnTo>
                    <a:pt x="1927796" y="465797"/>
                  </a:lnTo>
                  <a:lnTo>
                    <a:pt x="1931428" y="461987"/>
                  </a:lnTo>
                  <a:lnTo>
                    <a:pt x="1929104" y="461987"/>
                  </a:lnTo>
                  <a:lnTo>
                    <a:pt x="1925891" y="455637"/>
                  </a:lnTo>
                  <a:lnTo>
                    <a:pt x="1929980" y="456907"/>
                  </a:lnTo>
                  <a:lnTo>
                    <a:pt x="1935810" y="459447"/>
                  </a:lnTo>
                  <a:lnTo>
                    <a:pt x="1937816" y="455637"/>
                  </a:lnTo>
                  <a:lnTo>
                    <a:pt x="1937816" y="458177"/>
                  </a:lnTo>
                  <a:lnTo>
                    <a:pt x="1943633" y="465797"/>
                  </a:lnTo>
                  <a:lnTo>
                    <a:pt x="1942465" y="463257"/>
                  </a:lnTo>
                  <a:lnTo>
                    <a:pt x="1948815" y="461987"/>
                  </a:lnTo>
                  <a:lnTo>
                    <a:pt x="1948815" y="455637"/>
                  </a:lnTo>
                  <a:lnTo>
                    <a:pt x="1948815" y="451827"/>
                  </a:lnTo>
                  <a:lnTo>
                    <a:pt x="1949538" y="449287"/>
                  </a:lnTo>
                  <a:lnTo>
                    <a:pt x="1950618" y="445477"/>
                  </a:lnTo>
                  <a:lnTo>
                    <a:pt x="1951355" y="442937"/>
                  </a:lnTo>
                  <a:lnTo>
                    <a:pt x="1951710" y="441667"/>
                  </a:lnTo>
                  <a:lnTo>
                    <a:pt x="1954034" y="446747"/>
                  </a:lnTo>
                  <a:lnTo>
                    <a:pt x="1959851" y="446747"/>
                  </a:lnTo>
                  <a:lnTo>
                    <a:pt x="1962746" y="441667"/>
                  </a:lnTo>
                  <a:lnTo>
                    <a:pt x="1967395" y="441667"/>
                  </a:lnTo>
                  <a:lnTo>
                    <a:pt x="1965071" y="436587"/>
                  </a:lnTo>
                  <a:lnTo>
                    <a:pt x="1967395" y="436587"/>
                  </a:lnTo>
                  <a:lnTo>
                    <a:pt x="1961591" y="431507"/>
                  </a:lnTo>
                  <a:lnTo>
                    <a:pt x="1974723" y="434047"/>
                  </a:lnTo>
                  <a:lnTo>
                    <a:pt x="1975713" y="431507"/>
                  </a:lnTo>
                  <a:lnTo>
                    <a:pt x="1978215" y="425157"/>
                  </a:lnTo>
                  <a:lnTo>
                    <a:pt x="1979777" y="420077"/>
                  </a:lnTo>
                  <a:lnTo>
                    <a:pt x="1980946" y="416267"/>
                  </a:lnTo>
                  <a:lnTo>
                    <a:pt x="1991791" y="416267"/>
                  </a:lnTo>
                  <a:lnTo>
                    <a:pt x="1990623" y="417537"/>
                  </a:lnTo>
                  <a:lnTo>
                    <a:pt x="1992376" y="421347"/>
                  </a:lnTo>
                  <a:lnTo>
                    <a:pt x="1993531" y="421347"/>
                  </a:lnTo>
                  <a:lnTo>
                    <a:pt x="1997011" y="412457"/>
                  </a:lnTo>
                  <a:lnTo>
                    <a:pt x="1993188" y="408647"/>
                  </a:lnTo>
                  <a:lnTo>
                    <a:pt x="1990623" y="406107"/>
                  </a:lnTo>
                  <a:lnTo>
                    <a:pt x="1992947" y="408647"/>
                  </a:lnTo>
                  <a:lnTo>
                    <a:pt x="1990826" y="407377"/>
                  </a:lnTo>
                  <a:lnTo>
                    <a:pt x="1988693" y="406107"/>
                  </a:lnTo>
                  <a:lnTo>
                    <a:pt x="1986559" y="404837"/>
                  </a:lnTo>
                  <a:lnTo>
                    <a:pt x="1984819" y="401027"/>
                  </a:lnTo>
                  <a:lnTo>
                    <a:pt x="1984235" y="399757"/>
                  </a:lnTo>
                  <a:lnTo>
                    <a:pt x="1983079" y="395947"/>
                  </a:lnTo>
                  <a:lnTo>
                    <a:pt x="1984819" y="394677"/>
                  </a:lnTo>
                  <a:lnTo>
                    <a:pt x="1985403" y="401027"/>
                  </a:lnTo>
                  <a:lnTo>
                    <a:pt x="1994115" y="404837"/>
                  </a:lnTo>
                  <a:lnTo>
                    <a:pt x="1998764" y="407377"/>
                  </a:lnTo>
                  <a:lnTo>
                    <a:pt x="1997011" y="406107"/>
                  </a:lnTo>
                  <a:lnTo>
                    <a:pt x="1995271" y="402297"/>
                  </a:lnTo>
                  <a:lnTo>
                    <a:pt x="1993531" y="401027"/>
                  </a:lnTo>
                  <a:lnTo>
                    <a:pt x="1997875" y="402297"/>
                  </a:lnTo>
                  <a:lnTo>
                    <a:pt x="1997075" y="401027"/>
                  </a:lnTo>
                  <a:lnTo>
                    <a:pt x="1994649" y="397154"/>
                  </a:lnTo>
                  <a:lnTo>
                    <a:pt x="1992884" y="394677"/>
                  </a:lnTo>
                  <a:lnTo>
                    <a:pt x="1991080" y="392137"/>
                  </a:lnTo>
                  <a:lnTo>
                    <a:pt x="1994115" y="390867"/>
                  </a:lnTo>
                  <a:lnTo>
                    <a:pt x="1997011" y="394677"/>
                  </a:lnTo>
                  <a:lnTo>
                    <a:pt x="1997011" y="390867"/>
                  </a:lnTo>
                  <a:lnTo>
                    <a:pt x="1994700" y="385787"/>
                  </a:lnTo>
                  <a:lnTo>
                    <a:pt x="1997595" y="384517"/>
                  </a:lnTo>
                  <a:lnTo>
                    <a:pt x="2003323" y="390296"/>
                  </a:lnTo>
                  <a:lnTo>
                    <a:pt x="2002243" y="387057"/>
                  </a:lnTo>
                  <a:lnTo>
                    <a:pt x="2002053" y="384517"/>
                  </a:lnTo>
                  <a:lnTo>
                    <a:pt x="2001862" y="381977"/>
                  </a:lnTo>
                  <a:lnTo>
                    <a:pt x="2005723" y="383247"/>
                  </a:lnTo>
                  <a:lnTo>
                    <a:pt x="2006307" y="385787"/>
                  </a:lnTo>
                  <a:lnTo>
                    <a:pt x="2005152" y="387057"/>
                  </a:lnTo>
                  <a:lnTo>
                    <a:pt x="2005723" y="390867"/>
                  </a:lnTo>
                  <a:lnTo>
                    <a:pt x="2016188" y="397217"/>
                  </a:lnTo>
                  <a:lnTo>
                    <a:pt x="2014435" y="394677"/>
                  </a:lnTo>
                  <a:lnTo>
                    <a:pt x="2017928" y="393407"/>
                  </a:lnTo>
                  <a:lnTo>
                    <a:pt x="2021992" y="393407"/>
                  </a:lnTo>
                  <a:lnTo>
                    <a:pt x="2016302" y="381977"/>
                  </a:lnTo>
                  <a:lnTo>
                    <a:pt x="2017420" y="376897"/>
                  </a:lnTo>
                  <a:lnTo>
                    <a:pt x="2019947" y="374357"/>
                  </a:lnTo>
                  <a:lnTo>
                    <a:pt x="2018512" y="366737"/>
                  </a:lnTo>
                  <a:lnTo>
                    <a:pt x="2022462" y="374357"/>
                  </a:lnTo>
                  <a:lnTo>
                    <a:pt x="2027326" y="379437"/>
                  </a:lnTo>
                  <a:lnTo>
                    <a:pt x="2031288" y="383247"/>
                  </a:lnTo>
                  <a:lnTo>
                    <a:pt x="2034768" y="384517"/>
                  </a:lnTo>
                  <a:lnTo>
                    <a:pt x="2038832" y="385787"/>
                  </a:lnTo>
                  <a:lnTo>
                    <a:pt x="2040585" y="388327"/>
                  </a:lnTo>
                  <a:lnTo>
                    <a:pt x="2040128" y="384517"/>
                  </a:lnTo>
                  <a:lnTo>
                    <a:pt x="2042617" y="384517"/>
                  </a:lnTo>
                  <a:lnTo>
                    <a:pt x="2044661" y="383247"/>
                  </a:lnTo>
                  <a:lnTo>
                    <a:pt x="2042896" y="378167"/>
                  </a:lnTo>
                  <a:lnTo>
                    <a:pt x="2045804" y="379437"/>
                  </a:lnTo>
                  <a:lnTo>
                    <a:pt x="2044839" y="378167"/>
                  </a:lnTo>
                  <a:lnTo>
                    <a:pt x="2042896" y="375627"/>
                  </a:lnTo>
                  <a:lnTo>
                    <a:pt x="2044026" y="370547"/>
                  </a:lnTo>
                  <a:lnTo>
                    <a:pt x="2056955" y="368007"/>
                  </a:lnTo>
                  <a:lnTo>
                    <a:pt x="2057425" y="359117"/>
                  </a:lnTo>
                  <a:lnTo>
                    <a:pt x="2056409" y="352767"/>
                  </a:lnTo>
                  <a:lnTo>
                    <a:pt x="2054161" y="345147"/>
                  </a:lnTo>
                  <a:lnTo>
                    <a:pt x="2051786" y="338797"/>
                  </a:lnTo>
                  <a:lnTo>
                    <a:pt x="2050465" y="332447"/>
                  </a:lnTo>
                  <a:lnTo>
                    <a:pt x="2051608" y="331177"/>
                  </a:lnTo>
                  <a:lnTo>
                    <a:pt x="2056257" y="334987"/>
                  </a:lnTo>
                  <a:lnTo>
                    <a:pt x="2058009" y="341337"/>
                  </a:lnTo>
                  <a:lnTo>
                    <a:pt x="2064397" y="342607"/>
                  </a:lnTo>
                  <a:lnTo>
                    <a:pt x="2065553" y="340067"/>
                  </a:lnTo>
                  <a:lnTo>
                    <a:pt x="2065121" y="336257"/>
                  </a:lnTo>
                  <a:lnTo>
                    <a:pt x="2064969" y="334987"/>
                  </a:lnTo>
                  <a:lnTo>
                    <a:pt x="2066721" y="337527"/>
                  </a:lnTo>
                  <a:lnTo>
                    <a:pt x="2069033" y="338797"/>
                  </a:lnTo>
                  <a:lnTo>
                    <a:pt x="2072525" y="341337"/>
                  </a:lnTo>
                  <a:lnTo>
                    <a:pt x="2073681" y="338797"/>
                  </a:lnTo>
                  <a:lnTo>
                    <a:pt x="2069706" y="334987"/>
                  </a:lnTo>
                  <a:lnTo>
                    <a:pt x="2068372" y="333717"/>
                  </a:lnTo>
                  <a:lnTo>
                    <a:pt x="2067039" y="332447"/>
                  </a:lnTo>
                  <a:lnTo>
                    <a:pt x="2066721" y="333717"/>
                  </a:lnTo>
                  <a:lnTo>
                    <a:pt x="2063813" y="329806"/>
                  </a:lnTo>
                  <a:lnTo>
                    <a:pt x="2063813" y="336257"/>
                  </a:lnTo>
                  <a:lnTo>
                    <a:pt x="2061489" y="334987"/>
                  </a:lnTo>
                  <a:lnTo>
                    <a:pt x="2058568" y="332447"/>
                  </a:lnTo>
                  <a:lnTo>
                    <a:pt x="2057425" y="331177"/>
                  </a:lnTo>
                  <a:lnTo>
                    <a:pt x="2056257" y="329907"/>
                  </a:lnTo>
                  <a:lnTo>
                    <a:pt x="2059749" y="326097"/>
                  </a:lnTo>
                  <a:lnTo>
                    <a:pt x="2063813" y="336257"/>
                  </a:lnTo>
                  <a:lnTo>
                    <a:pt x="2063813" y="329806"/>
                  </a:lnTo>
                  <a:lnTo>
                    <a:pt x="2061057" y="326097"/>
                  </a:lnTo>
                  <a:lnTo>
                    <a:pt x="2059165" y="323557"/>
                  </a:lnTo>
                  <a:lnTo>
                    <a:pt x="2060448" y="322287"/>
                  </a:lnTo>
                  <a:lnTo>
                    <a:pt x="2075903" y="307047"/>
                  </a:lnTo>
                  <a:lnTo>
                    <a:pt x="2088781" y="294347"/>
                  </a:lnTo>
                  <a:lnTo>
                    <a:pt x="2097087" y="303237"/>
                  </a:lnTo>
                  <a:lnTo>
                    <a:pt x="2105558" y="312127"/>
                  </a:lnTo>
                  <a:lnTo>
                    <a:pt x="2114346" y="318477"/>
                  </a:lnTo>
                  <a:lnTo>
                    <a:pt x="2123630" y="322287"/>
                  </a:lnTo>
                  <a:lnTo>
                    <a:pt x="2119566" y="310857"/>
                  </a:lnTo>
                  <a:lnTo>
                    <a:pt x="2126246" y="314515"/>
                  </a:lnTo>
                  <a:lnTo>
                    <a:pt x="2124799" y="312127"/>
                  </a:lnTo>
                  <a:lnTo>
                    <a:pt x="2128278" y="314667"/>
                  </a:lnTo>
                  <a:lnTo>
                    <a:pt x="2131187" y="315937"/>
                  </a:lnTo>
                  <a:lnTo>
                    <a:pt x="2132927" y="317207"/>
                  </a:lnTo>
                  <a:lnTo>
                    <a:pt x="2130247" y="312127"/>
                  </a:lnTo>
                  <a:lnTo>
                    <a:pt x="2129574" y="310857"/>
                  </a:lnTo>
                  <a:lnTo>
                    <a:pt x="2125700" y="303504"/>
                  </a:lnTo>
                  <a:lnTo>
                    <a:pt x="2124799" y="303237"/>
                  </a:lnTo>
                  <a:lnTo>
                    <a:pt x="2124633" y="301498"/>
                  </a:lnTo>
                  <a:lnTo>
                    <a:pt x="2124214" y="300697"/>
                  </a:lnTo>
                  <a:lnTo>
                    <a:pt x="2124595" y="301078"/>
                  </a:lnTo>
                  <a:lnTo>
                    <a:pt x="2124570" y="300697"/>
                  </a:lnTo>
                  <a:lnTo>
                    <a:pt x="2124214" y="296887"/>
                  </a:lnTo>
                  <a:lnTo>
                    <a:pt x="2131771" y="300697"/>
                  </a:lnTo>
                  <a:lnTo>
                    <a:pt x="2135835" y="305777"/>
                  </a:lnTo>
                  <a:lnTo>
                    <a:pt x="2132927" y="299427"/>
                  </a:lnTo>
                  <a:lnTo>
                    <a:pt x="2136419" y="301967"/>
                  </a:lnTo>
                  <a:lnTo>
                    <a:pt x="2138159" y="304507"/>
                  </a:lnTo>
                  <a:lnTo>
                    <a:pt x="2136419" y="300697"/>
                  </a:lnTo>
                  <a:lnTo>
                    <a:pt x="2141639" y="299427"/>
                  </a:lnTo>
                  <a:lnTo>
                    <a:pt x="2139708" y="296887"/>
                  </a:lnTo>
                  <a:lnTo>
                    <a:pt x="2137765" y="294347"/>
                  </a:lnTo>
                  <a:lnTo>
                    <a:pt x="2135835" y="291807"/>
                  </a:lnTo>
                  <a:lnTo>
                    <a:pt x="2140331" y="293077"/>
                  </a:lnTo>
                  <a:lnTo>
                    <a:pt x="2142655" y="291807"/>
                  </a:lnTo>
                  <a:lnTo>
                    <a:pt x="2145639" y="290537"/>
                  </a:lnTo>
                  <a:lnTo>
                    <a:pt x="2152091" y="295617"/>
                  </a:lnTo>
                  <a:lnTo>
                    <a:pt x="2149767" y="291807"/>
                  </a:lnTo>
                  <a:lnTo>
                    <a:pt x="2149094" y="290537"/>
                  </a:lnTo>
                  <a:lnTo>
                    <a:pt x="2145703" y="284187"/>
                  </a:lnTo>
                  <a:lnTo>
                    <a:pt x="2146287" y="282917"/>
                  </a:lnTo>
                  <a:lnTo>
                    <a:pt x="2146871" y="281647"/>
                  </a:lnTo>
                  <a:lnTo>
                    <a:pt x="2153094" y="287997"/>
                  </a:lnTo>
                  <a:lnTo>
                    <a:pt x="2160752" y="285457"/>
                  </a:lnTo>
                  <a:lnTo>
                    <a:pt x="2168944" y="291807"/>
                  </a:lnTo>
                  <a:lnTo>
                    <a:pt x="2165832" y="285457"/>
                  </a:lnTo>
                  <a:lnTo>
                    <a:pt x="2164588" y="282917"/>
                  </a:lnTo>
                  <a:lnTo>
                    <a:pt x="2164829" y="281647"/>
                  </a:lnTo>
                  <a:lnTo>
                    <a:pt x="2165299" y="279107"/>
                  </a:lnTo>
                  <a:lnTo>
                    <a:pt x="2165527" y="277837"/>
                  </a:lnTo>
                  <a:lnTo>
                    <a:pt x="2167877" y="272757"/>
                  </a:lnTo>
                  <a:lnTo>
                    <a:pt x="2167775" y="266407"/>
                  </a:lnTo>
                  <a:lnTo>
                    <a:pt x="2168360" y="267677"/>
                  </a:lnTo>
                  <a:lnTo>
                    <a:pt x="2169985" y="270052"/>
                  </a:lnTo>
                  <a:lnTo>
                    <a:pt x="2173008" y="268947"/>
                  </a:lnTo>
                  <a:lnTo>
                    <a:pt x="2177656" y="271487"/>
                  </a:lnTo>
                  <a:lnTo>
                    <a:pt x="2181136" y="272757"/>
                  </a:lnTo>
                  <a:lnTo>
                    <a:pt x="2178126" y="268947"/>
                  </a:lnTo>
                  <a:lnTo>
                    <a:pt x="2176119" y="266407"/>
                  </a:lnTo>
                  <a:lnTo>
                    <a:pt x="2175116" y="265137"/>
                  </a:lnTo>
                  <a:lnTo>
                    <a:pt x="2171700" y="258787"/>
                  </a:lnTo>
                  <a:lnTo>
                    <a:pt x="2169960" y="254977"/>
                  </a:lnTo>
                  <a:lnTo>
                    <a:pt x="2169376" y="253707"/>
                  </a:lnTo>
                  <a:lnTo>
                    <a:pt x="2166620" y="247357"/>
                  </a:lnTo>
                  <a:lnTo>
                    <a:pt x="2174151" y="252437"/>
                  </a:lnTo>
                  <a:lnTo>
                    <a:pt x="2178520" y="257517"/>
                  </a:lnTo>
                  <a:lnTo>
                    <a:pt x="2182444" y="263867"/>
                  </a:lnTo>
                  <a:lnTo>
                    <a:pt x="2188641" y="270217"/>
                  </a:lnTo>
                  <a:lnTo>
                    <a:pt x="2184222" y="263867"/>
                  </a:lnTo>
                  <a:lnTo>
                    <a:pt x="2182291" y="258787"/>
                  </a:lnTo>
                  <a:lnTo>
                    <a:pt x="2180361" y="254977"/>
                  </a:lnTo>
                  <a:lnTo>
                    <a:pt x="2175903" y="251167"/>
                  </a:lnTo>
                  <a:lnTo>
                    <a:pt x="2180475" y="252437"/>
                  </a:lnTo>
                  <a:lnTo>
                    <a:pt x="2182799" y="253707"/>
                  </a:lnTo>
                  <a:lnTo>
                    <a:pt x="2185441" y="254977"/>
                  </a:lnTo>
                  <a:lnTo>
                    <a:pt x="2190966" y="258787"/>
                  </a:lnTo>
                  <a:lnTo>
                    <a:pt x="2185162" y="252437"/>
                  </a:lnTo>
                  <a:lnTo>
                    <a:pt x="2184882" y="251167"/>
                  </a:lnTo>
                  <a:lnTo>
                    <a:pt x="2185924" y="249897"/>
                  </a:lnTo>
                  <a:lnTo>
                    <a:pt x="2184984" y="247357"/>
                  </a:lnTo>
                  <a:lnTo>
                    <a:pt x="2184044" y="244817"/>
                  </a:lnTo>
                  <a:lnTo>
                    <a:pt x="2193861" y="247357"/>
                  </a:lnTo>
                  <a:lnTo>
                    <a:pt x="2197354" y="254977"/>
                  </a:lnTo>
                  <a:lnTo>
                    <a:pt x="2196769" y="248627"/>
                  </a:lnTo>
                  <a:lnTo>
                    <a:pt x="2198941" y="249580"/>
                  </a:lnTo>
                  <a:lnTo>
                    <a:pt x="2197938" y="248627"/>
                  </a:lnTo>
                  <a:lnTo>
                    <a:pt x="2195258" y="246087"/>
                  </a:lnTo>
                  <a:lnTo>
                    <a:pt x="2194039" y="244817"/>
                  </a:lnTo>
                  <a:lnTo>
                    <a:pt x="2190381" y="241007"/>
                  </a:lnTo>
                  <a:lnTo>
                    <a:pt x="2192426" y="239737"/>
                  </a:lnTo>
                  <a:lnTo>
                    <a:pt x="2196338" y="241007"/>
                  </a:lnTo>
                  <a:lnTo>
                    <a:pt x="2201329" y="246087"/>
                  </a:lnTo>
                  <a:lnTo>
                    <a:pt x="2206650" y="249897"/>
                  </a:lnTo>
                  <a:lnTo>
                    <a:pt x="2206066" y="244817"/>
                  </a:lnTo>
                  <a:lnTo>
                    <a:pt x="2202713" y="239737"/>
                  </a:lnTo>
                  <a:lnTo>
                    <a:pt x="2201024" y="237197"/>
                  </a:lnTo>
                  <a:lnTo>
                    <a:pt x="2200186" y="235927"/>
                  </a:lnTo>
                  <a:lnTo>
                    <a:pt x="2199348" y="234657"/>
                  </a:lnTo>
                  <a:lnTo>
                    <a:pt x="2198509" y="233387"/>
                  </a:lnTo>
                  <a:lnTo>
                    <a:pt x="2200833" y="232117"/>
                  </a:lnTo>
                  <a:lnTo>
                    <a:pt x="2202573" y="233387"/>
                  </a:lnTo>
                  <a:lnTo>
                    <a:pt x="2203742" y="233387"/>
                  </a:lnTo>
                  <a:lnTo>
                    <a:pt x="2205482" y="235927"/>
                  </a:lnTo>
                  <a:lnTo>
                    <a:pt x="2204643" y="232117"/>
                  </a:lnTo>
                  <a:lnTo>
                    <a:pt x="2204097" y="229577"/>
                  </a:lnTo>
                  <a:lnTo>
                    <a:pt x="2206142" y="225767"/>
                  </a:lnTo>
                  <a:lnTo>
                    <a:pt x="2207857" y="221957"/>
                  </a:lnTo>
                  <a:lnTo>
                    <a:pt x="2206269" y="216877"/>
                  </a:lnTo>
                  <a:lnTo>
                    <a:pt x="2205875" y="215607"/>
                  </a:lnTo>
                  <a:lnTo>
                    <a:pt x="2205482" y="214337"/>
                  </a:lnTo>
                  <a:lnTo>
                    <a:pt x="2202573" y="211797"/>
                  </a:lnTo>
                  <a:lnTo>
                    <a:pt x="2199094" y="209257"/>
                  </a:lnTo>
                  <a:lnTo>
                    <a:pt x="2197354" y="207987"/>
                  </a:lnTo>
                  <a:lnTo>
                    <a:pt x="2193290" y="204177"/>
                  </a:lnTo>
                  <a:lnTo>
                    <a:pt x="2194445" y="202907"/>
                  </a:lnTo>
                  <a:lnTo>
                    <a:pt x="2193582" y="201637"/>
                  </a:lnTo>
                  <a:lnTo>
                    <a:pt x="2191829" y="199097"/>
                  </a:lnTo>
                  <a:lnTo>
                    <a:pt x="2189226" y="195287"/>
                  </a:lnTo>
                  <a:lnTo>
                    <a:pt x="2196769" y="200367"/>
                  </a:lnTo>
                  <a:lnTo>
                    <a:pt x="2195614" y="201637"/>
                  </a:lnTo>
                  <a:lnTo>
                    <a:pt x="2198509" y="204177"/>
                  </a:lnTo>
                  <a:lnTo>
                    <a:pt x="2200249" y="206717"/>
                  </a:lnTo>
                  <a:lnTo>
                    <a:pt x="2198509" y="202907"/>
                  </a:lnTo>
                  <a:lnTo>
                    <a:pt x="2203462" y="206717"/>
                  </a:lnTo>
                  <a:lnTo>
                    <a:pt x="2204174" y="207987"/>
                  </a:lnTo>
                  <a:lnTo>
                    <a:pt x="2204224" y="210527"/>
                  </a:lnTo>
                  <a:lnTo>
                    <a:pt x="2207222" y="214337"/>
                  </a:lnTo>
                  <a:lnTo>
                    <a:pt x="2207222" y="207987"/>
                  </a:lnTo>
                  <a:lnTo>
                    <a:pt x="2204897" y="202907"/>
                  </a:lnTo>
                  <a:lnTo>
                    <a:pt x="2202002" y="196557"/>
                  </a:lnTo>
                  <a:lnTo>
                    <a:pt x="2207222" y="196557"/>
                  </a:lnTo>
                  <a:lnTo>
                    <a:pt x="2211463" y="201637"/>
                  </a:lnTo>
                  <a:lnTo>
                    <a:pt x="2211514" y="204177"/>
                  </a:lnTo>
                  <a:lnTo>
                    <a:pt x="2211882" y="206717"/>
                  </a:lnTo>
                  <a:lnTo>
                    <a:pt x="2217102" y="209257"/>
                  </a:lnTo>
                  <a:lnTo>
                    <a:pt x="2210130" y="210527"/>
                  </a:lnTo>
                  <a:lnTo>
                    <a:pt x="2217483" y="214337"/>
                  </a:lnTo>
                  <a:lnTo>
                    <a:pt x="2217534" y="215607"/>
                  </a:lnTo>
                  <a:lnTo>
                    <a:pt x="2217801" y="218147"/>
                  </a:lnTo>
                  <a:lnTo>
                    <a:pt x="2225814" y="223227"/>
                  </a:lnTo>
                  <a:lnTo>
                    <a:pt x="2233358" y="219417"/>
                  </a:lnTo>
                  <a:lnTo>
                    <a:pt x="2226386" y="213067"/>
                  </a:lnTo>
                  <a:lnTo>
                    <a:pt x="2233358" y="209257"/>
                  </a:lnTo>
                  <a:lnTo>
                    <a:pt x="2228710" y="204177"/>
                  </a:lnTo>
                  <a:lnTo>
                    <a:pt x="2225230" y="202907"/>
                  </a:lnTo>
                  <a:lnTo>
                    <a:pt x="2220582" y="197827"/>
                  </a:lnTo>
                  <a:lnTo>
                    <a:pt x="2221344" y="196557"/>
                  </a:lnTo>
                  <a:lnTo>
                    <a:pt x="2222093" y="195287"/>
                  </a:lnTo>
                  <a:lnTo>
                    <a:pt x="2223617" y="192747"/>
                  </a:lnTo>
                  <a:lnTo>
                    <a:pt x="2233066" y="196557"/>
                  </a:lnTo>
                  <a:lnTo>
                    <a:pt x="2241651" y="200367"/>
                  </a:lnTo>
                  <a:lnTo>
                    <a:pt x="2242070" y="195287"/>
                  </a:lnTo>
                  <a:lnTo>
                    <a:pt x="2239683" y="192747"/>
                  </a:lnTo>
                  <a:lnTo>
                    <a:pt x="2237295" y="190207"/>
                  </a:lnTo>
                  <a:lnTo>
                    <a:pt x="2233574" y="185127"/>
                  </a:lnTo>
                  <a:lnTo>
                    <a:pt x="2232634" y="183857"/>
                  </a:lnTo>
                  <a:lnTo>
                    <a:pt x="2230805" y="180047"/>
                  </a:lnTo>
                  <a:lnTo>
                    <a:pt x="2234527" y="178777"/>
                  </a:lnTo>
                  <a:lnTo>
                    <a:pt x="2244394" y="190207"/>
                  </a:lnTo>
                  <a:lnTo>
                    <a:pt x="2244699" y="185127"/>
                  </a:lnTo>
                  <a:lnTo>
                    <a:pt x="2241131" y="180047"/>
                  </a:lnTo>
                  <a:lnTo>
                    <a:pt x="2238756" y="176237"/>
                  </a:lnTo>
                  <a:lnTo>
                    <a:pt x="2242655" y="173697"/>
                  </a:lnTo>
                  <a:lnTo>
                    <a:pt x="2246134" y="178777"/>
                  </a:lnTo>
                  <a:lnTo>
                    <a:pt x="2242655" y="181317"/>
                  </a:lnTo>
                  <a:lnTo>
                    <a:pt x="2249284" y="181317"/>
                  </a:lnTo>
                  <a:lnTo>
                    <a:pt x="2247595" y="178777"/>
                  </a:lnTo>
                  <a:lnTo>
                    <a:pt x="2244166" y="174967"/>
                  </a:lnTo>
                  <a:lnTo>
                    <a:pt x="2243848" y="173697"/>
                  </a:lnTo>
                  <a:lnTo>
                    <a:pt x="2243239" y="171157"/>
                  </a:lnTo>
                  <a:lnTo>
                    <a:pt x="2253691" y="178777"/>
                  </a:lnTo>
                  <a:lnTo>
                    <a:pt x="2255139" y="172427"/>
                  </a:lnTo>
                  <a:lnTo>
                    <a:pt x="2255253" y="171157"/>
                  </a:lnTo>
                  <a:lnTo>
                    <a:pt x="2255990" y="162267"/>
                  </a:lnTo>
                  <a:lnTo>
                    <a:pt x="2256332" y="158356"/>
                  </a:lnTo>
                  <a:lnTo>
                    <a:pt x="2256891" y="155917"/>
                  </a:lnTo>
                  <a:lnTo>
                    <a:pt x="2257171" y="154647"/>
                  </a:lnTo>
                  <a:lnTo>
                    <a:pt x="2257755" y="152107"/>
                  </a:lnTo>
                  <a:lnTo>
                    <a:pt x="2260663" y="154647"/>
                  </a:lnTo>
                  <a:lnTo>
                    <a:pt x="2262403" y="158457"/>
                  </a:lnTo>
                  <a:lnTo>
                    <a:pt x="2267051" y="159727"/>
                  </a:lnTo>
                  <a:lnTo>
                    <a:pt x="2293772" y="140677"/>
                  </a:lnTo>
                  <a:lnTo>
                    <a:pt x="2287384" y="130517"/>
                  </a:lnTo>
                  <a:lnTo>
                    <a:pt x="2287955" y="130517"/>
                  </a:lnTo>
                  <a:lnTo>
                    <a:pt x="2286800" y="127977"/>
                  </a:lnTo>
                  <a:lnTo>
                    <a:pt x="2285631" y="125437"/>
                  </a:lnTo>
                  <a:lnTo>
                    <a:pt x="2286216" y="124167"/>
                  </a:lnTo>
                  <a:lnTo>
                    <a:pt x="2292604" y="127977"/>
                  </a:lnTo>
                  <a:lnTo>
                    <a:pt x="2294344" y="130517"/>
                  </a:lnTo>
                  <a:lnTo>
                    <a:pt x="2292934" y="124167"/>
                  </a:lnTo>
                  <a:lnTo>
                    <a:pt x="2292375" y="121627"/>
                  </a:lnTo>
                  <a:lnTo>
                    <a:pt x="2292464" y="112737"/>
                  </a:lnTo>
                  <a:lnTo>
                    <a:pt x="2293137" y="111467"/>
                  </a:lnTo>
                  <a:lnTo>
                    <a:pt x="2293797" y="110197"/>
                  </a:lnTo>
                  <a:lnTo>
                    <a:pt x="2294471" y="108927"/>
                  </a:lnTo>
                  <a:lnTo>
                    <a:pt x="2295817" y="106387"/>
                  </a:lnTo>
                  <a:lnTo>
                    <a:pt x="2303640" y="105117"/>
                  </a:lnTo>
                  <a:lnTo>
                    <a:pt x="2305380" y="107657"/>
                  </a:lnTo>
                  <a:lnTo>
                    <a:pt x="2305951" y="105117"/>
                  </a:lnTo>
                  <a:lnTo>
                    <a:pt x="2306231" y="103847"/>
                  </a:lnTo>
                  <a:lnTo>
                    <a:pt x="2302192" y="97497"/>
                  </a:lnTo>
                  <a:lnTo>
                    <a:pt x="2301392" y="96227"/>
                  </a:lnTo>
                  <a:lnTo>
                    <a:pt x="2300605" y="94957"/>
                  </a:lnTo>
                  <a:lnTo>
                    <a:pt x="2299017" y="92417"/>
                  </a:lnTo>
                  <a:lnTo>
                    <a:pt x="2302484" y="91147"/>
                  </a:lnTo>
                  <a:lnTo>
                    <a:pt x="2303640" y="92417"/>
                  </a:lnTo>
                  <a:lnTo>
                    <a:pt x="2304973" y="91147"/>
                  </a:lnTo>
                  <a:lnTo>
                    <a:pt x="2310307" y="86067"/>
                  </a:lnTo>
                  <a:lnTo>
                    <a:pt x="2315616" y="79717"/>
                  </a:lnTo>
                  <a:lnTo>
                    <a:pt x="2318308" y="77177"/>
                  </a:lnTo>
                  <a:lnTo>
                    <a:pt x="2321001" y="74637"/>
                  </a:lnTo>
                  <a:lnTo>
                    <a:pt x="2322347" y="73367"/>
                  </a:lnTo>
                  <a:lnTo>
                    <a:pt x="2333256" y="72097"/>
                  </a:lnTo>
                  <a:lnTo>
                    <a:pt x="2330716" y="67017"/>
                  </a:lnTo>
                  <a:lnTo>
                    <a:pt x="2330081" y="65747"/>
                  </a:lnTo>
                  <a:lnTo>
                    <a:pt x="2331555" y="64477"/>
                  </a:lnTo>
                  <a:lnTo>
                    <a:pt x="2333040" y="63207"/>
                  </a:lnTo>
                  <a:lnTo>
                    <a:pt x="2334818" y="60667"/>
                  </a:lnTo>
                  <a:lnTo>
                    <a:pt x="2333688" y="59397"/>
                  </a:lnTo>
                  <a:lnTo>
                    <a:pt x="2332558" y="58127"/>
                  </a:lnTo>
                  <a:lnTo>
                    <a:pt x="2330297" y="55587"/>
                  </a:lnTo>
                  <a:lnTo>
                    <a:pt x="2328037" y="53047"/>
                  </a:lnTo>
                  <a:lnTo>
                    <a:pt x="2335961" y="54317"/>
                  </a:lnTo>
                  <a:lnTo>
                    <a:pt x="2341829" y="55587"/>
                  </a:lnTo>
                  <a:lnTo>
                    <a:pt x="2347480" y="55587"/>
                  </a:lnTo>
                  <a:lnTo>
                    <a:pt x="2354757" y="54317"/>
                  </a:lnTo>
                  <a:lnTo>
                    <a:pt x="2355913" y="53047"/>
                  </a:lnTo>
                  <a:lnTo>
                    <a:pt x="2357082" y="51777"/>
                  </a:lnTo>
                  <a:lnTo>
                    <a:pt x="2345461" y="42887"/>
                  </a:lnTo>
                  <a:lnTo>
                    <a:pt x="2345461" y="39077"/>
                  </a:lnTo>
                  <a:lnTo>
                    <a:pt x="2354757" y="45427"/>
                  </a:lnTo>
                  <a:lnTo>
                    <a:pt x="2350033" y="39077"/>
                  </a:lnTo>
                  <a:lnTo>
                    <a:pt x="2349093" y="37807"/>
                  </a:lnTo>
                  <a:lnTo>
                    <a:pt x="2347201" y="35267"/>
                  </a:lnTo>
                  <a:lnTo>
                    <a:pt x="2359977" y="41617"/>
                  </a:lnTo>
                  <a:lnTo>
                    <a:pt x="2359406" y="37807"/>
                  </a:lnTo>
                  <a:lnTo>
                    <a:pt x="2358237" y="37807"/>
                  </a:lnTo>
                  <a:lnTo>
                    <a:pt x="2353589" y="36537"/>
                  </a:lnTo>
                  <a:lnTo>
                    <a:pt x="2351265" y="33997"/>
                  </a:lnTo>
                  <a:lnTo>
                    <a:pt x="2349525" y="27647"/>
                  </a:lnTo>
                  <a:lnTo>
                    <a:pt x="2364625" y="30187"/>
                  </a:lnTo>
                  <a:lnTo>
                    <a:pt x="2369274" y="32727"/>
                  </a:lnTo>
                  <a:lnTo>
                    <a:pt x="2368486" y="26377"/>
                  </a:lnTo>
                  <a:lnTo>
                    <a:pt x="2367686" y="20027"/>
                  </a:lnTo>
                  <a:lnTo>
                    <a:pt x="2367534" y="18757"/>
                  </a:lnTo>
                  <a:lnTo>
                    <a:pt x="2370429" y="21297"/>
                  </a:lnTo>
                  <a:lnTo>
                    <a:pt x="2372182" y="25107"/>
                  </a:lnTo>
                  <a:lnTo>
                    <a:pt x="2372601" y="22567"/>
                  </a:lnTo>
                  <a:lnTo>
                    <a:pt x="2375954" y="25107"/>
                  </a:lnTo>
                  <a:lnTo>
                    <a:pt x="2378875" y="26377"/>
                  </a:lnTo>
                  <a:lnTo>
                    <a:pt x="2377986" y="22567"/>
                  </a:lnTo>
                  <a:lnTo>
                    <a:pt x="2375662" y="21297"/>
                  </a:lnTo>
                  <a:lnTo>
                    <a:pt x="2372753" y="18757"/>
                  </a:lnTo>
                  <a:lnTo>
                    <a:pt x="2370429" y="17487"/>
                  </a:lnTo>
                  <a:lnTo>
                    <a:pt x="2377986" y="18757"/>
                  </a:lnTo>
                  <a:lnTo>
                    <a:pt x="2378710" y="17487"/>
                  </a:lnTo>
                  <a:lnTo>
                    <a:pt x="2380894" y="13677"/>
                  </a:lnTo>
                  <a:lnTo>
                    <a:pt x="2381034" y="12407"/>
                  </a:lnTo>
                  <a:lnTo>
                    <a:pt x="2381186" y="11137"/>
                  </a:lnTo>
                  <a:lnTo>
                    <a:pt x="2381466" y="8597"/>
                  </a:lnTo>
                  <a:lnTo>
                    <a:pt x="2387854" y="13677"/>
                  </a:lnTo>
                  <a:lnTo>
                    <a:pt x="2391638" y="8597"/>
                  </a:lnTo>
                  <a:lnTo>
                    <a:pt x="2393759" y="2247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7596899" y="3346856"/>
            <a:ext cx="691515" cy="1813560"/>
          </a:xfrm>
          <a:custGeom>
            <a:avLst/>
            <a:gdLst/>
            <a:ahLst/>
            <a:cxnLst/>
            <a:rect l="l" t="t" r="r" b="b"/>
            <a:pathLst>
              <a:path w="691515" h="1813560">
                <a:moveTo>
                  <a:pt x="691102" y="363522"/>
                </a:moveTo>
                <a:lnTo>
                  <a:pt x="151264" y="479414"/>
                </a:lnTo>
                <a:lnTo>
                  <a:pt x="113548" y="496750"/>
                </a:lnTo>
                <a:lnTo>
                  <a:pt x="86067" y="527130"/>
                </a:lnTo>
                <a:lnTo>
                  <a:pt x="70492" y="565403"/>
                </a:lnTo>
                <a:lnTo>
                  <a:pt x="68496" y="606419"/>
                </a:lnTo>
                <a:lnTo>
                  <a:pt x="81407" y="646119"/>
                </a:lnTo>
                <a:lnTo>
                  <a:pt x="106491" y="677859"/>
                </a:lnTo>
                <a:lnTo>
                  <a:pt x="140940" y="699030"/>
                </a:lnTo>
                <a:lnTo>
                  <a:pt x="181945" y="707024"/>
                </a:lnTo>
                <a:lnTo>
                  <a:pt x="691102" y="708653"/>
                </a:lnTo>
                <a:lnTo>
                  <a:pt x="691102" y="700602"/>
                </a:lnTo>
                <a:lnTo>
                  <a:pt x="214766" y="700602"/>
                </a:lnTo>
                <a:lnTo>
                  <a:pt x="184085" y="473706"/>
                </a:lnTo>
                <a:lnTo>
                  <a:pt x="691102" y="473706"/>
                </a:lnTo>
                <a:lnTo>
                  <a:pt x="691102" y="363522"/>
                </a:lnTo>
                <a:close/>
              </a:path>
              <a:path w="691515" h="1813560">
                <a:moveTo>
                  <a:pt x="691102" y="598391"/>
                </a:moveTo>
                <a:lnTo>
                  <a:pt x="214766" y="700602"/>
                </a:lnTo>
                <a:lnTo>
                  <a:pt x="691102" y="700602"/>
                </a:lnTo>
                <a:lnTo>
                  <a:pt x="691102" y="598391"/>
                </a:lnTo>
                <a:close/>
              </a:path>
              <a:path w="691515" h="1813560">
                <a:moveTo>
                  <a:pt x="691102" y="473706"/>
                </a:moveTo>
                <a:lnTo>
                  <a:pt x="184085" y="473706"/>
                </a:lnTo>
                <a:lnTo>
                  <a:pt x="691102" y="475548"/>
                </a:lnTo>
                <a:lnTo>
                  <a:pt x="691102" y="473706"/>
                </a:lnTo>
                <a:close/>
              </a:path>
              <a:path w="691515" h="1813560">
                <a:moveTo>
                  <a:pt x="691102" y="873843"/>
                </a:moveTo>
                <a:lnTo>
                  <a:pt x="490082" y="917452"/>
                </a:lnTo>
                <a:lnTo>
                  <a:pt x="287095" y="965504"/>
                </a:lnTo>
                <a:lnTo>
                  <a:pt x="84907" y="1017401"/>
                </a:lnTo>
                <a:lnTo>
                  <a:pt x="23991" y="1059142"/>
                </a:lnTo>
                <a:lnTo>
                  <a:pt x="0" y="1128709"/>
                </a:lnTo>
                <a:lnTo>
                  <a:pt x="7045" y="1164764"/>
                </a:lnTo>
                <a:lnTo>
                  <a:pt x="24259" y="1198812"/>
                </a:lnTo>
                <a:lnTo>
                  <a:pt x="50570" y="1225635"/>
                </a:lnTo>
                <a:lnTo>
                  <a:pt x="84907" y="1240017"/>
                </a:lnTo>
                <a:lnTo>
                  <a:pt x="691102" y="1335626"/>
                </a:lnTo>
                <a:lnTo>
                  <a:pt x="691102" y="1238590"/>
                </a:lnTo>
                <a:lnTo>
                  <a:pt x="146983" y="1238590"/>
                </a:lnTo>
                <a:lnTo>
                  <a:pt x="146983" y="1015974"/>
                </a:lnTo>
                <a:lnTo>
                  <a:pt x="691102" y="1015975"/>
                </a:lnTo>
                <a:lnTo>
                  <a:pt x="691102" y="873843"/>
                </a:lnTo>
                <a:close/>
              </a:path>
              <a:path w="691515" h="1813560">
                <a:moveTo>
                  <a:pt x="691102" y="1108475"/>
                </a:moveTo>
                <a:lnTo>
                  <a:pt x="644980" y="1118343"/>
                </a:lnTo>
                <a:lnTo>
                  <a:pt x="445082" y="1163529"/>
                </a:lnTo>
                <a:lnTo>
                  <a:pt x="295750" y="1199933"/>
                </a:lnTo>
                <a:lnTo>
                  <a:pt x="146983" y="1238590"/>
                </a:lnTo>
                <a:lnTo>
                  <a:pt x="691102" y="1238590"/>
                </a:lnTo>
                <a:lnTo>
                  <a:pt x="691102" y="1108475"/>
                </a:lnTo>
                <a:close/>
              </a:path>
              <a:path w="691515" h="1813560">
                <a:moveTo>
                  <a:pt x="691102" y="1015975"/>
                </a:moveTo>
                <a:lnTo>
                  <a:pt x="146983" y="1015974"/>
                </a:lnTo>
                <a:lnTo>
                  <a:pt x="691102" y="1102314"/>
                </a:lnTo>
                <a:lnTo>
                  <a:pt x="691102" y="1015975"/>
                </a:lnTo>
                <a:close/>
              </a:path>
              <a:path w="691515" h="1813560">
                <a:moveTo>
                  <a:pt x="691102" y="1567330"/>
                </a:moveTo>
                <a:lnTo>
                  <a:pt x="580798" y="1588924"/>
                </a:lnTo>
                <a:lnTo>
                  <a:pt x="540607" y="1608301"/>
                </a:lnTo>
                <a:lnTo>
                  <a:pt x="511320" y="1643329"/>
                </a:lnTo>
                <a:lnTo>
                  <a:pt x="496615" y="1686653"/>
                </a:lnTo>
                <a:lnTo>
                  <a:pt x="500171" y="1730913"/>
                </a:lnTo>
                <a:lnTo>
                  <a:pt x="522156" y="1771806"/>
                </a:lnTo>
                <a:lnTo>
                  <a:pt x="555112" y="1799588"/>
                </a:lnTo>
                <a:lnTo>
                  <a:pt x="596094" y="1813190"/>
                </a:lnTo>
                <a:lnTo>
                  <a:pt x="642160" y="1811540"/>
                </a:lnTo>
                <a:lnTo>
                  <a:pt x="691102" y="1801732"/>
                </a:lnTo>
                <a:lnTo>
                  <a:pt x="691102" y="1567330"/>
                </a:lnTo>
                <a:close/>
              </a:path>
              <a:path w="691515" h="1813560">
                <a:moveTo>
                  <a:pt x="691102" y="0"/>
                </a:moveTo>
                <a:lnTo>
                  <a:pt x="684736" y="3100"/>
                </a:lnTo>
                <a:lnTo>
                  <a:pt x="655449" y="37929"/>
                </a:lnTo>
                <a:lnTo>
                  <a:pt x="640744" y="81052"/>
                </a:lnTo>
                <a:lnTo>
                  <a:pt x="644300" y="125512"/>
                </a:lnTo>
                <a:lnTo>
                  <a:pt x="664334" y="167542"/>
                </a:lnTo>
                <a:lnTo>
                  <a:pt x="691102" y="191516"/>
                </a:lnTo>
                <a:lnTo>
                  <a:pt x="69110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963" y="9551667"/>
            <a:ext cx="1706862" cy="73533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4838043" y="5938671"/>
            <a:ext cx="3451225" cy="4348480"/>
            <a:chOff x="14838043" y="5938671"/>
            <a:chExt cx="3451225" cy="4348480"/>
          </a:xfrm>
        </p:grpSpPr>
        <p:sp>
          <p:nvSpPr>
            <p:cNvPr id="20" name="object 20"/>
            <p:cNvSpPr/>
            <p:nvPr/>
          </p:nvSpPr>
          <p:spPr>
            <a:xfrm>
              <a:off x="14838043" y="9025888"/>
              <a:ext cx="3319779" cy="1261110"/>
            </a:xfrm>
            <a:custGeom>
              <a:avLst/>
              <a:gdLst/>
              <a:ahLst/>
              <a:cxnLst/>
              <a:rect l="l" t="t" r="r" b="b"/>
              <a:pathLst>
                <a:path w="3319780" h="1261109">
                  <a:moveTo>
                    <a:pt x="345511" y="998219"/>
                  </a:moveTo>
                  <a:lnTo>
                    <a:pt x="294825" y="1004569"/>
                  </a:lnTo>
                  <a:lnTo>
                    <a:pt x="228081" y="1032509"/>
                  </a:lnTo>
                  <a:lnTo>
                    <a:pt x="142548" y="1093469"/>
                  </a:lnTo>
                  <a:lnTo>
                    <a:pt x="108257" y="1123949"/>
                  </a:lnTo>
                  <a:lnTo>
                    <a:pt x="72792" y="1164589"/>
                  </a:lnTo>
                  <a:lnTo>
                    <a:pt x="59345" y="1179829"/>
                  </a:lnTo>
                  <a:lnTo>
                    <a:pt x="26533" y="1223009"/>
                  </a:lnTo>
                  <a:lnTo>
                    <a:pt x="7618" y="1250949"/>
                  </a:lnTo>
                  <a:lnTo>
                    <a:pt x="0" y="1261109"/>
                  </a:lnTo>
                  <a:lnTo>
                    <a:pt x="120383" y="1261109"/>
                  </a:lnTo>
                  <a:lnTo>
                    <a:pt x="129429" y="1249679"/>
                  </a:lnTo>
                  <a:lnTo>
                    <a:pt x="143511" y="1234439"/>
                  </a:lnTo>
                  <a:lnTo>
                    <a:pt x="152471" y="1225549"/>
                  </a:lnTo>
                  <a:lnTo>
                    <a:pt x="161702" y="1216659"/>
                  </a:lnTo>
                  <a:lnTo>
                    <a:pt x="170752" y="1207769"/>
                  </a:lnTo>
                  <a:lnTo>
                    <a:pt x="179170" y="1198879"/>
                  </a:lnTo>
                  <a:lnTo>
                    <a:pt x="195040" y="1181099"/>
                  </a:lnTo>
                  <a:lnTo>
                    <a:pt x="212176" y="1164589"/>
                  </a:lnTo>
                  <a:lnTo>
                    <a:pt x="266508" y="1126489"/>
                  </a:lnTo>
                  <a:lnTo>
                    <a:pt x="302649" y="1108709"/>
                  </a:lnTo>
                  <a:lnTo>
                    <a:pt x="339423" y="1098549"/>
                  </a:lnTo>
                  <a:lnTo>
                    <a:pt x="510452" y="1098549"/>
                  </a:lnTo>
                  <a:lnTo>
                    <a:pt x="508770" y="1096009"/>
                  </a:lnTo>
                  <a:lnTo>
                    <a:pt x="499126" y="1082039"/>
                  </a:lnTo>
                  <a:lnTo>
                    <a:pt x="495269" y="1075689"/>
                  </a:lnTo>
                  <a:lnTo>
                    <a:pt x="489347" y="1064259"/>
                  </a:lnTo>
                  <a:lnTo>
                    <a:pt x="481888" y="1054099"/>
                  </a:lnTo>
                  <a:lnTo>
                    <a:pt x="453331" y="1028699"/>
                  </a:lnTo>
                  <a:lnTo>
                    <a:pt x="408545" y="1002029"/>
                  </a:lnTo>
                  <a:lnTo>
                    <a:pt x="400837" y="1002029"/>
                  </a:lnTo>
                  <a:lnTo>
                    <a:pt x="391290" y="1000759"/>
                  </a:lnTo>
                  <a:lnTo>
                    <a:pt x="371833" y="1000759"/>
                  </a:lnTo>
                  <a:lnTo>
                    <a:pt x="362285" y="999489"/>
                  </a:lnTo>
                  <a:lnTo>
                    <a:pt x="345511" y="998219"/>
                  </a:lnTo>
                  <a:close/>
                </a:path>
                <a:path w="3319780" h="1261109">
                  <a:moveTo>
                    <a:pt x="510452" y="1098549"/>
                  </a:moveTo>
                  <a:lnTo>
                    <a:pt x="357223" y="1098549"/>
                  </a:lnTo>
                  <a:lnTo>
                    <a:pt x="374663" y="1101089"/>
                  </a:lnTo>
                  <a:lnTo>
                    <a:pt x="391202" y="1107439"/>
                  </a:lnTo>
                  <a:lnTo>
                    <a:pt x="396015" y="1109979"/>
                  </a:lnTo>
                  <a:lnTo>
                    <a:pt x="402766" y="1118869"/>
                  </a:lnTo>
                  <a:lnTo>
                    <a:pt x="406616" y="1121409"/>
                  </a:lnTo>
                  <a:lnTo>
                    <a:pt x="412402" y="1129029"/>
                  </a:lnTo>
                  <a:lnTo>
                    <a:pt x="422038" y="1140459"/>
                  </a:lnTo>
                  <a:lnTo>
                    <a:pt x="425896" y="1146809"/>
                  </a:lnTo>
                  <a:lnTo>
                    <a:pt x="441415" y="1182369"/>
                  </a:lnTo>
                  <a:lnTo>
                    <a:pt x="454669" y="1217929"/>
                  </a:lnTo>
                  <a:lnTo>
                    <a:pt x="465576" y="1256029"/>
                  </a:lnTo>
                  <a:lnTo>
                    <a:pt x="467014" y="1261109"/>
                  </a:lnTo>
                  <a:lnTo>
                    <a:pt x="613213" y="1261109"/>
                  </a:lnTo>
                  <a:lnTo>
                    <a:pt x="614533" y="1258569"/>
                  </a:lnTo>
                  <a:lnTo>
                    <a:pt x="623032" y="1236979"/>
                  </a:lnTo>
                  <a:lnTo>
                    <a:pt x="631169" y="1215389"/>
                  </a:lnTo>
                  <a:lnTo>
                    <a:pt x="637121" y="1201419"/>
                  </a:lnTo>
                  <a:lnTo>
                    <a:pt x="643345" y="1187449"/>
                  </a:lnTo>
                  <a:lnTo>
                    <a:pt x="651757" y="1168399"/>
                  </a:lnTo>
                  <a:lnTo>
                    <a:pt x="542524" y="1168399"/>
                  </a:lnTo>
                  <a:lnTo>
                    <a:pt x="539631" y="1163319"/>
                  </a:lnTo>
                  <a:lnTo>
                    <a:pt x="537702" y="1160779"/>
                  </a:lnTo>
                  <a:lnTo>
                    <a:pt x="536738" y="1158239"/>
                  </a:lnTo>
                  <a:lnTo>
                    <a:pt x="530741" y="1141729"/>
                  </a:lnTo>
                  <a:lnTo>
                    <a:pt x="524924" y="1126489"/>
                  </a:lnTo>
                  <a:lnTo>
                    <a:pt x="518022" y="1109979"/>
                  </a:lnTo>
                  <a:lnTo>
                    <a:pt x="510452" y="1098549"/>
                  </a:lnTo>
                  <a:close/>
                </a:path>
                <a:path w="3319780" h="1261109">
                  <a:moveTo>
                    <a:pt x="1830014" y="100330"/>
                  </a:moveTo>
                  <a:lnTo>
                    <a:pt x="1614217" y="100329"/>
                  </a:lnTo>
                  <a:lnTo>
                    <a:pt x="1636759" y="102870"/>
                  </a:lnTo>
                  <a:lnTo>
                    <a:pt x="1647714" y="105410"/>
                  </a:lnTo>
                  <a:lnTo>
                    <a:pt x="1687344" y="111760"/>
                  </a:lnTo>
                  <a:lnTo>
                    <a:pt x="1737702" y="138430"/>
                  </a:lnTo>
                  <a:lnTo>
                    <a:pt x="1775356" y="185420"/>
                  </a:lnTo>
                  <a:lnTo>
                    <a:pt x="1802417" y="238760"/>
                  </a:lnTo>
                  <a:lnTo>
                    <a:pt x="1832011" y="337820"/>
                  </a:lnTo>
                  <a:lnTo>
                    <a:pt x="1836727" y="353060"/>
                  </a:lnTo>
                  <a:lnTo>
                    <a:pt x="1847441" y="400050"/>
                  </a:lnTo>
                  <a:lnTo>
                    <a:pt x="1855277" y="463550"/>
                  </a:lnTo>
                  <a:lnTo>
                    <a:pt x="1860943" y="527050"/>
                  </a:lnTo>
                  <a:lnTo>
                    <a:pt x="1863595" y="585469"/>
                  </a:lnTo>
                  <a:lnTo>
                    <a:pt x="1864801" y="642619"/>
                  </a:lnTo>
                  <a:lnTo>
                    <a:pt x="1865871" y="669289"/>
                  </a:lnTo>
                  <a:lnTo>
                    <a:pt x="1865922" y="674369"/>
                  </a:lnTo>
                  <a:lnTo>
                    <a:pt x="1866034" y="698499"/>
                  </a:lnTo>
                  <a:lnTo>
                    <a:pt x="1865479" y="721359"/>
                  </a:lnTo>
                  <a:lnTo>
                    <a:pt x="1863836" y="746759"/>
                  </a:lnTo>
                  <a:lnTo>
                    <a:pt x="1863113" y="765809"/>
                  </a:lnTo>
                  <a:lnTo>
                    <a:pt x="1863836" y="783589"/>
                  </a:lnTo>
                  <a:lnTo>
                    <a:pt x="1863836" y="801369"/>
                  </a:lnTo>
                  <a:lnTo>
                    <a:pt x="1860943" y="817879"/>
                  </a:lnTo>
                  <a:lnTo>
                    <a:pt x="1859014" y="826769"/>
                  </a:lnTo>
                  <a:lnTo>
                    <a:pt x="1858050" y="834389"/>
                  </a:lnTo>
                  <a:lnTo>
                    <a:pt x="1858050" y="842009"/>
                  </a:lnTo>
                  <a:lnTo>
                    <a:pt x="1857477" y="849629"/>
                  </a:lnTo>
                  <a:lnTo>
                    <a:pt x="1856694" y="864869"/>
                  </a:lnTo>
                  <a:lnTo>
                    <a:pt x="1849732" y="928369"/>
                  </a:lnTo>
                  <a:lnTo>
                    <a:pt x="1842620" y="986789"/>
                  </a:lnTo>
                  <a:lnTo>
                    <a:pt x="1840435" y="1000759"/>
                  </a:lnTo>
                  <a:lnTo>
                    <a:pt x="1838159" y="1015999"/>
                  </a:lnTo>
                  <a:lnTo>
                    <a:pt x="1835703" y="1031239"/>
                  </a:lnTo>
                  <a:lnTo>
                    <a:pt x="1829344" y="1065529"/>
                  </a:lnTo>
                  <a:lnTo>
                    <a:pt x="1825622" y="1085849"/>
                  </a:lnTo>
                  <a:lnTo>
                    <a:pt x="1821719" y="1106169"/>
                  </a:lnTo>
                  <a:lnTo>
                    <a:pt x="1817545" y="1126489"/>
                  </a:lnTo>
                  <a:lnTo>
                    <a:pt x="1813655" y="1146809"/>
                  </a:lnTo>
                  <a:lnTo>
                    <a:pt x="1806628" y="1186179"/>
                  </a:lnTo>
                  <a:lnTo>
                    <a:pt x="1795218" y="1234439"/>
                  </a:lnTo>
                  <a:lnTo>
                    <a:pt x="1787790" y="1261109"/>
                  </a:lnTo>
                  <a:lnTo>
                    <a:pt x="1885304" y="1261109"/>
                  </a:lnTo>
                  <a:lnTo>
                    <a:pt x="1888504" y="1248409"/>
                  </a:lnTo>
                  <a:lnTo>
                    <a:pt x="1894577" y="1220469"/>
                  </a:lnTo>
                  <a:lnTo>
                    <a:pt x="1900469" y="1192529"/>
                  </a:lnTo>
                  <a:lnTo>
                    <a:pt x="1906270" y="1164589"/>
                  </a:lnTo>
                  <a:lnTo>
                    <a:pt x="1913428" y="1130299"/>
                  </a:lnTo>
                  <a:lnTo>
                    <a:pt x="1920134" y="1097279"/>
                  </a:lnTo>
                  <a:lnTo>
                    <a:pt x="1925935" y="1062989"/>
                  </a:lnTo>
                  <a:lnTo>
                    <a:pt x="1930380" y="1029969"/>
                  </a:lnTo>
                  <a:lnTo>
                    <a:pt x="1933543" y="1003299"/>
                  </a:lnTo>
                  <a:lnTo>
                    <a:pt x="1937181" y="976629"/>
                  </a:lnTo>
                  <a:lnTo>
                    <a:pt x="1944766" y="923289"/>
                  </a:lnTo>
                  <a:lnTo>
                    <a:pt x="1952722" y="858519"/>
                  </a:lnTo>
                  <a:lnTo>
                    <a:pt x="1956339" y="795019"/>
                  </a:lnTo>
                  <a:lnTo>
                    <a:pt x="1956459" y="763269"/>
                  </a:lnTo>
                  <a:lnTo>
                    <a:pt x="1956746" y="746759"/>
                  </a:lnTo>
                  <a:lnTo>
                    <a:pt x="1957303" y="730250"/>
                  </a:lnTo>
                  <a:lnTo>
                    <a:pt x="1957604" y="718820"/>
                  </a:lnTo>
                  <a:lnTo>
                    <a:pt x="1958931" y="694690"/>
                  </a:lnTo>
                  <a:lnTo>
                    <a:pt x="1959232" y="683260"/>
                  </a:lnTo>
                  <a:lnTo>
                    <a:pt x="1958358" y="661670"/>
                  </a:lnTo>
                  <a:lnTo>
                    <a:pt x="1956248" y="621030"/>
                  </a:lnTo>
                  <a:lnTo>
                    <a:pt x="1955374" y="599440"/>
                  </a:lnTo>
                  <a:lnTo>
                    <a:pt x="1953928" y="556260"/>
                  </a:lnTo>
                  <a:lnTo>
                    <a:pt x="1951034" y="511810"/>
                  </a:lnTo>
                  <a:lnTo>
                    <a:pt x="1946695" y="468630"/>
                  </a:lnTo>
                  <a:lnTo>
                    <a:pt x="1940908" y="425450"/>
                  </a:lnTo>
                  <a:lnTo>
                    <a:pt x="1929375" y="351790"/>
                  </a:lnTo>
                  <a:lnTo>
                    <a:pt x="1912056" y="280670"/>
                  </a:lnTo>
                  <a:lnTo>
                    <a:pt x="1898434" y="237490"/>
                  </a:lnTo>
                  <a:lnTo>
                    <a:pt x="1881195" y="194310"/>
                  </a:lnTo>
                  <a:lnTo>
                    <a:pt x="1875409" y="186690"/>
                  </a:lnTo>
                  <a:lnTo>
                    <a:pt x="1876373" y="182880"/>
                  </a:lnTo>
                  <a:lnTo>
                    <a:pt x="1877338" y="173990"/>
                  </a:lnTo>
                  <a:lnTo>
                    <a:pt x="1870587" y="167640"/>
                  </a:lnTo>
                  <a:lnTo>
                    <a:pt x="1866729" y="161290"/>
                  </a:lnTo>
                  <a:lnTo>
                    <a:pt x="1864801" y="154940"/>
                  </a:lnTo>
                  <a:lnTo>
                    <a:pt x="1859979" y="151130"/>
                  </a:lnTo>
                  <a:lnTo>
                    <a:pt x="1858050" y="146050"/>
                  </a:lnTo>
                  <a:lnTo>
                    <a:pt x="1847201" y="125730"/>
                  </a:lnTo>
                  <a:lnTo>
                    <a:pt x="1834914" y="106680"/>
                  </a:lnTo>
                  <a:lnTo>
                    <a:pt x="1830014" y="100330"/>
                  </a:lnTo>
                  <a:close/>
                </a:path>
                <a:path w="3319780" h="1261109">
                  <a:moveTo>
                    <a:pt x="1580462" y="0"/>
                  </a:moveTo>
                  <a:lnTo>
                    <a:pt x="1576605" y="0"/>
                  </a:lnTo>
                  <a:lnTo>
                    <a:pt x="1574676" y="1269"/>
                  </a:lnTo>
                  <a:lnTo>
                    <a:pt x="1515556" y="11429"/>
                  </a:lnTo>
                  <a:lnTo>
                    <a:pt x="1457099" y="26669"/>
                  </a:lnTo>
                  <a:lnTo>
                    <a:pt x="1394122" y="52069"/>
                  </a:lnTo>
                  <a:lnTo>
                    <a:pt x="1334700" y="82549"/>
                  </a:lnTo>
                  <a:lnTo>
                    <a:pt x="1280125" y="116839"/>
                  </a:lnTo>
                  <a:lnTo>
                    <a:pt x="1262451" y="129539"/>
                  </a:lnTo>
                  <a:lnTo>
                    <a:pt x="1249763" y="137159"/>
                  </a:lnTo>
                  <a:lnTo>
                    <a:pt x="1236894" y="146049"/>
                  </a:lnTo>
                  <a:lnTo>
                    <a:pt x="1224749" y="154939"/>
                  </a:lnTo>
                  <a:lnTo>
                    <a:pt x="1214231" y="166369"/>
                  </a:lnTo>
                  <a:lnTo>
                    <a:pt x="1210254" y="171449"/>
                  </a:lnTo>
                  <a:lnTo>
                    <a:pt x="1205561" y="175259"/>
                  </a:lnTo>
                  <a:lnTo>
                    <a:pt x="1200160" y="179069"/>
                  </a:lnTo>
                  <a:lnTo>
                    <a:pt x="1194058" y="182879"/>
                  </a:lnTo>
                  <a:lnTo>
                    <a:pt x="1184882" y="186689"/>
                  </a:lnTo>
                  <a:lnTo>
                    <a:pt x="1177061" y="193039"/>
                  </a:lnTo>
                  <a:lnTo>
                    <a:pt x="1169783" y="200659"/>
                  </a:lnTo>
                  <a:lnTo>
                    <a:pt x="1162233" y="207009"/>
                  </a:lnTo>
                  <a:lnTo>
                    <a:pt x="1152001" y="214629"/>
                  </a:lnTo>
                  <a:lnTo>
                    <a:pt x="1142583" y="223519"/>
                  </a:lnTo>
                  <a:lnTo>
                    <a:pt x="1133346" y="232409"/>
                  </a:lnTo>
                  <a:lnTo>
                    <a:pt x="1123657" y="241299"/>
                  </a:lnTo>
                  <a:lnTo>
                    <a:pt x="1116258" y="247649"/>
                  </a:lnTo>
                  <a:lnTo>
                    <a:pt x="1109312" y="253999"/>
                  </a:lnTo>
                  <a:lnTo>
                    <a:pt x="1103992" y="261619"/>
                  </a:lnTo>
                  <a:lnTo>
                    <a:pt x="1101476" y="270509"/>
                  </a:lnTo>
                  <a:lnTo>
                    <a:pt x="1095689" y="273049"/>
                  </a:lnTo>
                  <a:lnTo>
                    <a:pt x="1086045" y="278129"/>
                  </a:lnTo>
                  <a:lnTo>
                    <a:pt x="1067135" y="295909"/>
                  </a:lnTo>
                  <a:lnTo>
                    <a:pt x="1050192" y="313689"/>
                  </a:lnTo>
                  <a:lnTo>
                    <a:pt x="1034318" y="334009"/>
                  </a:lnTo>
                  <a:lnTo>
                    <a:pt x="1018618" y="353059"/>
                  </a:lnTo>
                  <a:lnTo>
                    <a:pt x="980915" y="394969"/>
                  </a:lnTo>
                  <a:lnTo>
                    <a:pt x="947533" y="436879"/>
                  </a:lnTo>
                  <a:lnTo>
                    <a:pt x="922544" y="473709"/>
                  </a:lnTo>
                  <a:lnTo>
                    <a:pt x="917556" y="481329"/>
                  </a:lnTo>
                  <a:lnTo>
                    <a:pt x="912026" y="488949"/>
                  </a:lnTo>
                  <a:lnTo>
                    <a:pt x="905863" y="496569"/>
                  </a:lnTo>
                  <a:lnTo>
                    <a:pt x="894561" y="507999"/>
                  </a:lnTo>
                  <a:lnTo>
                    <a:pt x="885610" y="521969"/>
                  </a:lnTo>
                  <a:lnTo>
                    <a:pt x="877383" y="534669"/>
                  </a:lnTo>
                  <a:lnTo>
                    <a:pt x="868251" y="547369"/>
                  </a:lnTo>
                  <a:lnTo>
                    <a:pt x="861184" y="556259"/>
                  </a:lnTo>
                  <a:lnTo>
                    <a:pt x="854388" y="566419"/>
                  </a:lnTo>
                  <a:lnTo>
                    <a:pt x="847773" y="575309"/>
                  </a:lnTo>
                  <a:lnTo>
                    <a:pt x="841248" y="585469"/>
                  </a:lnTo>
                  <a:lnTo>
                    <a:pt x="827220" y="604519"/>
                  </a:lnTo>
                  <a:lnTo>
                    <a:pt x="814074" y="624839"/>
                  </a:lnTo>
                  <a:lnTo>
                    <a:pt x="801997" y="645159"/>
                  </a:lnTo>
                  <a:lnTo>
                    <a:pt x="791179" y="666749"/>
                  </a:lnTo>
                  <a:lnTo>
                    <a:pt x="788090" y="674369"/>
                  </a:lnTo>
                  <a:lnTo>
                    <a:pt x="784549" y="681989"/>
                  </a:lnTo>
                  <a:lnTo>
                    <a:pt x="780465" y="688339"/>
                  </a:lnTo>
                  <a:lnTo>
                    <a:pt x="775749" y="694689"/>
                  </a:lnTo>
                  <a:lnTo>
                    <a:pt x="765984" y="707389"/>
                  </a:lnTo>
                  <a:lnTo>
                    <a:pt x="756943" y="721359"/>
                  </a:lnTo>
                  <a:lnTo>
                    <a:pt x="748625" y="735329"/>
                  </a:lnTo>
                  <a:lnTo>
                    <a:pt x="741030" y="750569"/>
                  </a:lnTo>
                  <a:lnTo>
                    <a:pt x="733255" y="763269"/>
                  </a:lnTo>
                  <a:lnTo>
                    <a:pt x="725841" y="777239"/>
                  </a:lnTo>
                  <a:lnTo>
                    <a:pt x="718789" y="791209"/>
                  </a:lnTo>
                  <a:lnTo>
                    <a:pt x="712098" y="805179"/>
                  </a:lnTo>
                  <a:lnTo>
                    <a:pt x="704249" y="820419"/>
                  </a:lnTo>
                  <a:lnTo>
                    <a:pt x="695292" y="835659"/>
                  </a:lnTo>
                  <a:lnTo>
                    <a:pt x="687766" y="852169"/>
                  </a:lnTo>
                  <a:lnTo>
                    <a:pt x="684211" y="869949"/>
                  </a:lnTo>
                  <a:lnTo>
                    <a:pt x="684211" y="871219"/>
                  </a:lnTo>
                  <a:lnTo>
                    <a:pt x="683247" y="871219"/>
                  </a:lnTo>
                  <a:lnTo>
                    <a:pt x="675577" y="877569"/>
                  </a:lnTo>
                  <a:lnTo>
                    <a:pt x="670348" y="886459"/>
                  </a:lnTo>
                  <a:lnTo>
                    <a:pt x="666023" y="895349"/>
                  </a:lnTo>
                  <a:lnTo>
                    <a:pt x="661065" y="904239"/>
                  </a:lnTo>
                  <a:lnTo>
                    <a:pt x="654887" y="915669"/>
                  </a:lnTo>
                  <a:lnTo>
                    <a:pt x="649252" y="925829"/>
                  </a:lnTo>
                  <a:lnTo>
                    <a:pt x="643977" y="937259"/>
                  </a:lnTo>
                  <a:lnTo>
                    <a:pt x="638884" y="948689"/>
                  </a:lnTo>
                  <a:lnTo>
                    <a:pt x="634138" y="960119"/>
                  </a:lnTo>
                  <a:lnTo>
                    <a:pt x="629843" y="970279"/>
                  </a:lnTo>
                  <a:lnTo>
                    <a:pt x="625729" y="981709"/>
                  </a:lnTo>
                  <a:lnTo>
                    <a:pt x="621525" y="993139"/>
                  </a:lnTo>
                  <a:lnTo>
                    <a:pt x="615377" y="996949"/>
                  </a:lnTo>
                  <a:lnTo>
                    <a:pt x="612845" y="1002029"/>
                  </a:lnTo>
                  <a:lnTo>
                    <a:pt x="611760" y="1007109"/>
                  </a:lnTo>
                  <a:lnTo>
                    <a:pt x="609952" y="1013459"/>
                  </a:lnTo>
                  <a:lnTo>
                    <a:pt x="605130" y="1019809"/>
                  </a:lnTo>
                  <a:lnTo>
                    <a:pt x="601273" y="1027429"/>
                  </a:lnTo>
                  <a:lnTo>
                    <a:pt x="598379" y="1035049"/>
                  </a:lnTo>
                  <a:lnTo>
                    <a:pt x="595893" y="1042669"/>
                  </a:lnTo>
                  <a:lnTo>
                    <a:pt x="593678" y="1051559"/>
                  </a:lnTo>
                  <a:lnTo>
                    <a:pt x="590920" y="1057909"/>
                  </a:lnTo>
                  <a:lnTo>
                    <a:pt x="586806" y="1064259"/>
                  </a:lnTo>
                  <a:lnTo>
                    <a:pt x="578068" y="1076959"/>
                  </a:lnTo>
                  <a:lnTo>
                    <a:pt x="573014" y="1090929"/>
                  </a:lnTo>
                  <a:lnTo>
                    <a:pt x="568848" y="1106169"/>
                  </a:lnTo>
                  <a:lnTo>
                    <a:pt x="562777" y="1120139"/>
                  </a:lnTo>
                  <a:lnTo>
                    <a:pt x="557171" y="1131569"/>
                  </a:lnTo>
                  <a:lnTo>
                    <a:pt x="551927" y="1144269"/>
                  </a:lnTo>
                  <a:lnTo>
                    <a:pt x="547045" y="1155699"/>
                  </a:lnTo>
                  <a:lnTo>
                    <a:pt x="542524" y="1168399"/>
                  </a:lnTo>
                  <a:lnTo>
                    <a:pt x="651757" y="1168399"/>
                  </a:lnTo>
                  <a:lnTo>
                    <a:pt x="656244" y="1158239"/>
                  </a:lnTo>
                  <a:lnTo>
                    <a:pt x="653350" y="1155699"/>
                  </a:lnTo>
                  <a:lnTo>
                    <a:pt x="658172" y="1148079"/>
                  </a:lnTo>
                  <a:lnTo>
                    <a:pt x="665888" y="1134109"/>
                  </a:lnTo>
                  <a:lnTo>
                    <a:pt x="671358" y="1123949"/>
                  </a:lnTo>
                  <a:lnTo>
                    <a:pt x="676375" y="1113789"/>
                  </a:lnTo>
                  <a:lnTo>
                    <a:pt x="681213" y="1103629"/>
                  </a:lnTo>
                  <a:lnTo>
                    <a:pt x="686140" y="1093469"/>
                  </a:lnTo>
                  <a:lnTo>
                    <a:pt x="689033" y="1085849"/>
                  </a:lnTo>
                  <a:lnTo>
                    <a:pt x="692891" y="1079499"/>
                  </a:lnTo>
                  <a:lnTo>
                    <a:pt x="695784" y="1073149"/>
                  </a:lnTo>
                  <a:lnTo>
                    <a:pt x="731387" y="993139"/>
                  </a:lnTo>
                  <a:lnTo>
                    <a:pt x="748264" y="958849"/>
                  </a:lnTo>
                  <a:lnTo>
                    <a:pt x="756612" y="941069"/>
                  </a:lnTo>
                  <a:lnTo>
                    <a:pt x="765141" y="924559"/>
                  </a:lnTo>
                  <a:lnTo>
                    <a:pt x="770490" y="915669"/>
                  </a:lnTo>
                  <a:lnTo>
                    <a:pt x="776111" y="906779"/>
                  </a:lnTo>
                  <a:lnTo>
                    <a:pt x="781550" y="897889"/>
                  </a:lnTo>
                  <a:lnTo>
                    <a:pt x="786357" y="888999"/>
                  </a:lnTo>
                  <a:lnTo>
                    <a:pt x="796092" y="868679"/>
                  </a:lnTo>
                  <a:lnTo>
                    <a:pt x="806369" y="848359"/>
                  </a:lnTo>
                  <a:lnTo>
                    <a:pt x="817007" y="829309"/>
                  </a:lnTo>
                  <a:lnTo>
                    <a:pt x="827827" y="810259"/>
                  </a:lnTo>
                  <a:lnTo>
                    <a:pt x="838328" y="791209"/>
                  </a:lnTo>
                  <a:lnTo>
                    <a:pt x="858669" y="753109"/>
                  </a:lnTo>
                  <a:lnTo>
                    <a:pt x="869216" y="734059"/>
                  </a:lnTo>
                  <a:lnTo>
                    <a:pt x="875002" y="721359"/>
                  </a:lnTo>
                  <a:lnTo>
                    <a:pt x="878860" y="715009"/>
                  </a:lnTo>
                  <a:lnTo>
                    <a:pt x="890553" y="698499"/>
                  </a:lnTo>
                  <a:lnTo>
                    <a:pt x="902246" y="683259"/>
                  </a:lnTo>
                  <a:lnTo>
                    <a:pt x="913578" y="666749"/>
                  </a:lnTo>
                  <a:lnTo>
                    <a:pt x="931011" y="638809"/>
                  </a:lnTo>
                  <a:lnTo>
                    <a:pt x="938281" y="628649"/>
                  </a:lnTo>
                  <a:lnTo>
                    <a:pt x="945716" y="617219"/>
                  </a:lnTo>
                  <a:lnTo>
                    <a:pt x="953038" y="607059"/>
                  </a:lnTo>
                  <a:lnTo>
                    <a:pt x="962863" y="593089"/>
                  </a:lnTo>
                  <a:lnTo>
                    <a:pt x="981790" y="562609"/>
                  </a:lnTo>
                  <a:lnTo>
                    <a:pt x="991614" y="547369"/>
                  </a:lnTo>
                  <a:lnTo>
                    <a:pt x="996994" y="539749"/>
                  </a:lnTo>
                  <a:lnTo>
                    <a:pt x="1002826" y="533399"/>
                  </a:lnTo>
                  <a:lnTo>
                    <a:pt x="1008838" y="527049"/>
                  </a:lnTo>
                  <a:lnTo>
                    <a:pt x="1014760" y="519429"/>
                  </a:lnTo>
                  <a:lnTo>
                    <a:pt x="1023997" y="507999"/>
                  </a:lnTo>
                  <a:lnTo>
                    <a:pt x="1032963" y="495299"/>
                  </a:lnTo>
                  <a:lnTo>
                    <a:pt x="1041748" y="483869"/>
                  </a:lnTo>
                  <a:lnTo>
                    <a:pt x="1050443" y="472439"/>
                  </a:lnTo>
                  <a:lnTo>
                    <a:pt x="1058835" y="462279"/>
                  </a:lnTo>
                  <a:lnTo>
                    <a:pt x="1066948" y="450849"/>
                  </a:lnTo>
                  <a:lnTo>
                    <a:pt x="1075227" y="440689"/>
                  </a:lnTo>
                  <a:lnTo>
                    <a:pt x="1084117" y="430529"/>
                  </a:lnTo>
                  <a:lnTo>
                    <a:pt x="1103525" y="410209"/>
                  </a:lnTo>
                  <a:lnTo>
                    <a:pt x="1111919" y="398779"/>
                  </a:lnTo>
                  <a:lnTo>
                    <a:pt x="1117871" y="386079"/>
                  </a:lnTo>
                  <a:lnTo>
                    <a:pt x="1118835" y="383539"/>
                  </a:lnTo>
                  <a:lnTo>
                    <a:pt x="1122693" y="382269"/>
                  </a:lnTo>
                  <a:lnTo>
                    <a:pt x="1124622" y="380999"/>
                  </a:lnTo>
                  <a:lnTo>
                    <a:pt x="1131372" y="374649"/>
                  </a:lnTo>
                  <a:lnTo>
                    <a:pt x="1138123" y="370839"/>
                  </a:lnTo>
                  <a:lnTo>
                    <a:pt x="1143910" y="364489"/>
                  </a:lnTo>
                  <a:lnTo>
                    <a:pt x="1148430" y="358139"/>
                  </a:lnTo>
                  <a:lnTo>
                    <a:pt x="1153312" y="351789"/>
                  </a:lnTo>
                  <a:lnTo>
                    <a:pt x="1158556" y="346709"/>
                  </a:lnTo>
                  <a:lnTo>
                    <a:pt x="1164162" y="341629"/>
                  </a:lnTo>
                  <a:lnTo>
                    <a:pt x="1181931" y="325119"/>
                  </a:lnTo>
                  <a:lnTo>
                    <a:pt x="1198599" y="307339"/>
                  </a:lnTo>
                  <a:lnTo>
                    <a:pt x="1215629" y="290829"/>
                  </a:lnTo>
                  <a:lnTo>
                    <a:pt x="1234483" y="275589"/>
                  </a:lnTo>
                  <a:lnTo>
                    <a:pt x="1254735" y="261619"/>
                  </a:lnTo>
                  <a:lnTo>
                    <a:pt x="1264877" y="252729"/>
                  </a:lnTo>
                  <a:lnTo>
                    <a:pt x="1275108" y="245109"/>
                  </a:lnTo>
                  <a:lnTo>
                    <a:pt x="1285521" y="236219"/>
                  </a:lnTo>
                  <a:lnTo>
                    <a:pt x="1296205" y="228599"/>
                  </a:lnTo>
                  <a:lnTo>
                    <a:pt x="1304883" y="223519"/>
                  </a:lnTo>
                  <a:lnTo>
                    <a:pt x="1322210" y="212089"/>
                  </a:lnTo>
                  <a:lnTo>
                    <a:pt x="1330843" y="207009"/>
                  </a:lnTo>
                  <a:lnTo>
                    <a:pt x="1331807" y="205739"/>
                  </a:lnTo>
                  <a:lnTo>
                    <a:pt x="1333736" y="204469"/>
                  </a:lnTo>
                  <a:lnTo>
                    <a:pt x="1344179" y="194309"/>
                  </a:lnTo>
                  <a:lnTo>
                    <a:pt x="1354832" y="186689"/>
                  </a:lnTo>
                  <a:lnTo>
                    <a:pt x="1366029" y="180339"/>
                  </a:lnTo>
                  <a:lnTo>
                    <a:pt x="1377134" y="175259"/>
                  </a:lnTo>
                  <a:lnTo>
                    <a:pt x="1395713" y="162559"/>
                  </a:lnTo>
                  <a:lnTo>
                    <a:pt x="1415098" y="152399"/>
                  </a:lnTo>
                  <a:lnTo>
                    <a:pt x="1435010" y="142239"/>
                  </a:lnTo>
                  <a:lnTo>
                    <a:pt x="1455170" y="134619"/>
                  </a:lnTo>
                  <a:lnTo>
                    <a:pt x="1472138" y="126999"/>
                  </a:lnTo>
                  <a:lnTo>
                    <a:pt x="1525572" y="109219"/>
                  </a:lnTo>
                  <a:lnTo>
                    <a:pt x="1569533" y="101599"/>
                  </a:lnTo>
                  <a:lnTo>
                    <a:pt x="1591822" y="100329"/>
                  </a:lnTo>
                  <a:lnTo>
                    <a:pt x="1830014" y="100330"/>
                  </a:lnTo>
                  <a:lnTo>
                    <a:pt x="1821195" y="88900"/>
                  </a:lnTo>
                  <a:lnTo>
                    <a:pt x="1787819" y="55880"/>
                  </a:lnTo>
                  <a:lnTo>
                    <a:pt x="1746651" y="30480"/>
                  </a:lnTo>
                  <a:lnTo>
                    <a:pt x="1688924" y="10160"/>
                  </a:lnTo>
                  <a:lnTo>
                    <a:pt x="1653024" y="5080"/>
                  </a:lnTo>
                  <a:lnTo>
                    <a:pt x="1580462" y="0"/>
                  </a:lnTo>
                  <a:close/>
                </a:path>
                <a:path w="3319780" h="1261109">
                  <a:moveTo>
                    <a:pt x="3060351" y="972581"/>
                  </a:moveTo>
                  <a:lnTo>
                    <a:pt x="3041573" y="972581"/>
                  </a:lnTo>
                  <a:lnTo>
                    <a:pt x="3022795" y="974028"/>
                  </a:lnTo>
                  <a:lnTo>
                    <a:pt x="3004002" y="976921"/>
                  </a:lnTo>
                  <a:lnTo>
                    <a:pt x="2914473" y="989219"/>
                  </a:lnTo>
                  <a:lnTo>
                    <a:pt x="2869942" y="996453"/>
                  </a:lnTo>
                  <a:lnTo>
                    <a:pt x="2825668" y="1005858"/>
                  </a:lnTo>
                  <a:lnTo>
                    <a:pt x="2690732" y="1036723"/>
                  </a:lnTo>
                  <a:lnTo>
                    <a:pt x="2619204" y="1054492"/>
                  </a:lnTo>
                  <a:lnTo>
                    <a:pt x="2567127" y="1070252"/>
                  </a:lnTo>
                  <a:lnTo>
                    <a:pt x="2557724" y="1073295"/>
                  </a:lnTo>
                  <a:lnTo>
                    <a:pt x="2504912" y="1088080"/>
                  </a:lnTo>
                  <a:lnTo>
                    <a:pt x="2457037" y="1104010"/>
                  </a:lnTo>
                  <a:lnTo>
                    <a:pt x="2365969" y="1137919"/>
                  </a:lnTo>
                  <a:lnTo>
                    <a:pt x="2322581" y="1156005"/>
                  </a:lnTo>
                  <a:lnTo>
                    <a:pt x="2279253" y="1175537"/>
                  </a:lnTo>
                  <a:lnTo>
                    <a:pt x="2207646" y="1210859"/>
                  </a:lnTo>
                  <a:lnTo>
                    <a:pt x="2183777" y="1222719"/>
                  </a:lnTo>
                  <a:lnTo>
                    <a:pt x="2143353" y="1241045"/>
                  </a:lnTo>
                  <a:lnTo>
                    <a:pt x="2121940" y="1253750"/>
                  </a:lnTo>
                  <a:lnTo>
                    <a:pt x="2107983" y="1261109"/>
                  </a:lnTo>
                  <a:lnTo>
                    <a:pt x="2330861" y="1261109"/>
                  </a:lnTo>
                  <a:lnTo>
                    <a:pt x="2332215" y="1260336"/>
                  </a:lnTo>
                  <a:lnTo>
                    <a:pt x="2339930" y="1257442"/>
                  </a:lnTo>
                  <a:lnTo>
                    <a:pt x="2383328" y="1240080"/>
                  </a:lnTo>
                  <a:lnTo>
                    <a:pt x="2392731" y="1236614"/>
                  </a:lnTo>
                  <a:lnTo>
                    <a:pt x="2411537" y="1230043"/>
                  </a:lnTo>
                  <a:lnTo>
                    <a:pt x="2420940" y="1226577"/>
                  </a:lnTo>
                  <a:lnTo>
                    <a:pt x="2430854" y="1223487"/>
                  </a:lnTo>
                  <a:lnTo>
                    <a:pt x="2440519" y="1219946"/>
                  </a:lnTo>
                  <a:lnTo>
                    <a:pt x="2450019" y="1215861"/>
                  </a:lnTo>
                  <a:lnTo>
                    <a:pt x="2470451" y="1205613"/>
                  </a:lnTo>
                  <a:lnTo>
                    <a:pt x="2481737" y="1202343"/>
                  </a:lnTo>
                  <a:lnTo>
                    <a:pt x="2493205" y="1199615"/>
                  </a:lnTo>
                  <a:lnTo>
                    <a:pt x="2504763" y="1195712"/>
                  </a:lnTo>
                  <a:lnTo>
                    <a:pt x="2516636" y="1191418"/>
                  </a:lnTo>
                  <a:lnTo>
                    <a:pt x="2528863" y="1188126"/>
                  </a:lnTo>
                  <a:lnTo>
                    <a:pt x="2541075" y="1185030"/>
                  </a:lnTo>
                  <a:lnTo>
                    <a:pt x="2552902" y="1181324"/>
                  </a:lnTo>
                  <a:lnTo>
                    <a:pt x="2574059" y="1173728"/>
                  </a:lnTo>
                  <a:lnTo>
                    <a:pt x="2595577" y="1166856"/>
                  </a:lnTo>
                  <a:lnTo>
                    <a:pt x="2617457" y="1160707"/>
                  </a:lnTo>
                  <a:lnTo>
                    <a:pt x="2639699" y="1155281"/>
                  </a:lnTo>
                  <a:lnTo>
                    <a:pt x="2646781" y="1153669"/>
                  </a:lnTo>
                  <a:lnTo>
                    <a:pt x="2653682" y="1151785"/>
                  </a:lnTo>
                  <a:lnTo>
                    <a:pt x="2667666" y="1147565"/>
                  </a:lnTo>
                  <a:lnTo>
                    <a:pt x="2709055" y="1135990"/>
                  </a:lnTo>
                  <a:lnTo>
                    <a:pt x="2717177" y="1134122"/>
                  </a:lnTo>
                  <a:lnTo>
                    <a:pt x="2734145" y="1131107"/>
                  </a:lnTo>
                  <a:lnTo>
                    <a:pt x="2742809" y="1129239"/>
                  </a:lnTo>
                  <a:lnTo>
                    <a:pt x="2820846" y="1110912"/>
                  </a:lnTo>
                  <a:lnTo>
                    <a:pt x="2864244" y="1103045"/>
                  </a:lnTo>
                  <a:lnTo>
                    <a:pt x="2878710" y="1101267"/>
                  </a:lnTo>
                  <a:lnTo>
                    <a:pt x="2897217" y="1098072"/>
                  </a:lnTo>
                  <a:lnTo>
                    <a:pt x="2915437" y="1093792"/>
                  </a:lnTo>
                  <a:lnTo>
                    <a:pt x="2933839" y="1089873"/>
                  </a:lnTo>
                  <a:lnTo>
                    <a:pt x="2952888" y="1087763"/>
                  </a:lnTo>
                  <a:lnTo>
                    <a:pt x="2978926" y="1086090"/>
                  </a:lnTo>
                  <a:lnTo>
                    <a:pt x="3004956" y="1083061"/>
                  </a:lnTo>
                  <a:lnTo>
                    <a:pt x="3030971" y="1079489"/>
                  </a:lnTo>
                  <a:lnTo>
                    <a:pt x="3056963" y="1076189"/>
                  </a:lnTo>
                  <a:lnTo>
                    <a:pt x="3064920" y="1075074"/>
                  </a:lnTo>
                  <a:lnTo>
                    <a:pt x="3072876" y="1074501"/>
                  </a:lnTo>
                  <a:lnTo>
                    <a:pt x="3080832" y="1074290"/>
                  </a:lnTo>
                  <a:lnTo>
                    <a:pt x="3291613" y="1074260"/>
                  </a:lnTo>
                  <a:lnTo>
                    <a:pt x="3283236" y="1057662"/>
                  </a:lnTo>
                  <a:lnTo>
                    <a:pt x="3271601" y="1039272"/>
                  </a:lnTo>
                  <a:lnTo>
                    <a:pt x="3256514" y="1023219"/>
                  </a:lnTo>
                  <a:lnTo>
                    <a:pt x="3251331" y="1018291"/>
                  </a:lnTo>
                  <a:lnTo>
                    <a:pt x="3246870" y="1012730"/>
                  </a:lnTo>
                  <a:lnTo>
                    <a:pt x="3212137" y="990757"/>
                  </a:lnTo>
                  <a:lnTo>
                    <a:pt x="3172380" y="978006"/>
                  </a:lnTo>
                  <a:lnTo>
                    <a:pt x="3094334" y="975264"/>
                  </a:lnTo>
                  <a:lnTo>
                    <a:pt x="3060351" y="972581"/>
                  </a:lnTo>
                  <a:close/>
                </a:path>
                <a:path w="3319780" h="1261109">
                  <a:moveTo>
                    <a:pt x="3291613" y="1074260"/>
                  </a:moveTo>
                  <a:lnTo>
                    <a:pt x="3088789" y="1074260"/>
                  </a:lnTo>
                  <a:lnTo>
                    <a:pt x="3106719" y="1076867"/>
                  </a:lnTo>
                  <a:lnTo>
                    <a:pt x="3124462" y="1079926"/>
                  </a:lnTo>
                  <a:lnTo>
                    <a:pt x="3142189" y="1082805"/>
                  </a:lnTo>
                  <a:lnTo>
                    <a:pt x="3160074" y="1084870"/>
                  </a:lnTo>
                  <a:lnTo>
                    <a:pt x="3173362" y="1088080"/>
                  </a:lnTo>
                  <a:lnTo>
                    <a:pt x="3201544" y="1115735"/>
                  </a:lnTo>
                  <a:lnTo>
                    <a:pt x="3216733" y="1155753"/>
                  </a:lnTo>
                  <a:lnTo>
                    <a:pt x="3221626" y="1195712"/>
                  </a:lnTo>
                  <a:lnTo>
                    <a:pt x="3221752" y="1202343"/>
                  </a:lnTo>
                  <a:lnTo>
                    <a:pt x="3221650" y="1210859"/>
                  </a:lnTo>
                  <a:lnTo>
                    <a:pt x="3221570" y="1215861"/>
                  </a:lnTo>
                  <a:lnTo>
                    <a:pt x="3220952" y="1231400"/>
                  </a:lnTo>
                  <a:lnTo>
                    <a:pt x="3219752" y="1247797"/>
                  </a:lnTo>
                  <a:lnTo>
                    <a:pt x="3218280" y="1261109"/>
                  </a:lnTo>
                  <a:lnTo>
                    <a:pt x="3316596" y="1261109"/>
                  </a:lnTo>
                  <a:lnTo>
                    <a:pt x="3318160" y="1247706"/>
                  </a:lnTo>
                  <a:lnTo>
                    <a:pt x="3319338" y="1219946"/>
                  </a:lnTo>
                  <a:lnTo>
                    <a:pt x="3319241" y="1210859"/>
                  </a:lnTo>
                  <a:lnTo>
                    <a:pt x="3318759" y="1189121"/>
                  </a:lnTo>
                  <a:lnTo>
                    <a:pt x="3316122" y="1160106"/>
                  </a:lnTo>
                  <a:lnTo>
                    <a:pt x="3311398" y="1131107"/>
                  </a:lnTo>
                  <a:lnTo>
                    <a:pt x="3310320" y="1121944"/>
                  </a:lnTo>
                  <a:lnTo>
                    <a:pt x="3308512" y="1113083"/>
                  </a:lnTo>
                  <a:lnTo>
                    <a:pt x="3305980" y="1104582"/>
                  </a:lnTo>
                  <a:lnTo>
                    <a:pt x="3302725" y="1096444"/>
                  </a:lnTo>
                  <a:lnTo>
                    <a:pt x="3291613" y="1074260"/>
                  </a:lnTo>
                  <a:close/>
                </a:path>
                <a:path w="3319780" h="1261109">
                  <a:moveTo>
                    <a:pt x="3124713" y="974842"/>
                  </a:moveTo>
                  <a:lnTo>
                    <a:pt x="3109523" y="975233"/>
                  </a:lnTo>
                  <a:lnTo>
                    <a:pt x="3094334" y="975264"/>
                  </a:lnTo>
                  <a:lnTo>
                    <a:pt x="3145930" y="975264"/>
                  </a:lnTo>
                  <a:lnTo>
                    <a:pt x="3139902" y="974992"/>
                  </a:lnTo>
                  <a:lnTo>
                    <a:pt x="3124713" y="974842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4726" y="5938671"/>
              <a:ext cx="554501" cy="3060051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17335120" y="1"/>
            <a:ext cx="953135" cy="2332990"/>
          </a:xfrm>
          <a:custGeom>
            <a:avLst/>
            <a:gdLst/>
            <a:ahLst/>
            <a:cxnLst/>
            <a:rect l="l" t="t" r="r" b="b"/>
            <a:pathLst>
              <a:path w="953134" h="2332990">
                <a:moveTo>
                  <a:pt x="952880" y="289873"/>
                </a:moveTo>
                <a:lnTo>
                  <a:pt x="880182" y="289873"/>
                </a:lnTo>
                <a:lnTo>
                  <a:pt x="857077" y="367247"/>
                </a:lnTo>
                <a:lnTo>
                  <a:pt x="952880" y="415356"/>
                </a:lnTo>
                <a:lnTo>
                  <a:pt x="952880" y="289873"/>
                </a:lnTo>
                <a:close/>
              </a:path>
              <a:path w="953134" h="2332990">
                <a:moveTo>
                  <a:pt x="756409" y="0"/>
                </a:moveTo>
                <a:lnTo>
                  <a:pt x="591274" y="0"/>
                </a:lnTo>
                <a:lnTo>
                  <a:pt x="604802" y="14627"/>
                </a:lnTo>
                <a:lnTo>
                  <a:pt x="622131" y="35547"/>
                </a:lnTo>
                <a:lnTo>
                  <a:pt x="639460" y="57920"/>
                </a:lnTo>
                <a:lnTo>
                  <a:pt x="656789" y="81021"/>
                </a:lnTo>
                <a:lnTo>
                  <a:pt x="684287" y="122948"/>
                </a:lnTo>
                <a:lnTo>
                  <a:pt x="712424" y="163808"/>
                </a:lnTo>
                <a:lnTo>
                  <a:pt x="768060" y="243176"/>
                </a:lnTo>
                <a:lnTo>
                  <a:pt x="794282" y="282112"/>
                </a:lnTo>
                <a:lnTo>
                  <a:pt x="818590" y="320835"/>
                </a:lnTo>
                <a:lnTo>
                  <a:pt x="880182" y="289873"/>
                </a:lnTo>
                <a:lnTo>
                  <a:pt x="952880" y="289873"/>
                </a:lnTo>
                <a:lnTo>
                  <a:pt x="952880" y="220255"/>
                </a:lnTo>
                <a:lnTo>
                  <a:pt x="887906" y="220255"/>
                </a:lnTo>
                <a:lnTo>
                  <a:pt x="818590" y="88713"/>
                </a:lnTo>
                <a:lnTo>
                  <a:pt x="907761" y="88713"/>
                </a:lnTo>
                <a:lnTo>
                  <a:pt x="908123" y="78104"/>
                </a:lnTo>
                <a:lnTo>
                  <a:pt x="903169" y="65507"/>
                </a:lnTo>
                <a:lnTo>
                  <a:pt x="803143" y="65507"/>
                </a:lnTo>
                <a:lnTo>
                  <a:pt x="780754" y="54639"/>
                </a:lnTo>
                <a:lnTo>
                  <a:pt x="762709" y="42310"/>
                </a:lnTo>
                <a:lnTo>
                  <a:pt x="753329" y="24175"/>
                </a:lnTo>
                <a:lnTo>
                  <a:pt x="756409" y="0"/>
                </a:lnTo>
                <a:close/>
              </a:path>
              <a:path w="953134" h="2332990">
                <a:moveTo>
                  <a:pt x="926393" y="166087"/>
                </a:moveTo>
                <a:lnTo>
                  <a:pt x="887906" y="220255"/>
                </a:lnTo>
                <a:lnTo>
                  <a:pt x="952880" y="220255"/>
                </a:lnTo>
                <a:lnTo>
                  <a:pt x="952880" y="184650"/>
                </a:lnTo>
                <a:lnTo>
                  <a:pt x="926393" y="166087"/>
                </a:lnTo>
                <a:close/>
              </a:path>
              <a:path w="953134" h="2332990">
                <a:moveTo>
                  <a:pt x="907761" y="88713"/>
                </a:moveTo>
                <a:lnTo>
                  <a:pt x="818590" y="88713"/>
                </a:lnTo>
                <a:lnTo>
                  <a:pt x="895564" y="127432"/>
                </a:lnTo>
                <a:lnTo>
                  <a:pt x="907271" y="103129"/>
                </a:lnTo>
                <a:lnTo>
                  <a:pt x="907761" y="88713"/>
                </a:lnTo>
                <a:close/>
              </a:path>
              <a:path w="953134" h="2332990">
                <a:moveTo>
                  <a:pt x="880182" y="26853"/>
                </a:moveTo>
                <a:lnTo>
                  <a:pt x="864800" y="26853"/>
                </a:lnTo>
                <a:lnTo>
                  <a:pt x="803143" y="65507"/>
                </a:lnTo>
                <a:lnTo>
                  <a:pt x="903169" y="65507"/>
                </a:lnTo>
                <a:lnTo>
                  <a:pt x="898850" y="54522"/>
                </a:lnTo>
                <a:lnTo>
                  <a:pt x="880182" y="34545"/>
                </a:lnTo>
                <a:lnTo>
                  <a:pt x="880182" y="26853"/>
                </a:lnTo>
                <a:close/>
              </a:path>
              <a:path w="953134" h="2332990">
                <a:moveTo>
                  <a:pt x="592251" y="2270557"/>
                </a:moveTo>
                <a:lnTo>
                  <a:pt x="479613" y="2270557"/>
                </a:lnTo>
                <a:lnTo>
                  <a:pt x="479613" y="2332450"/>
                </a:lnTo>
                <a:lnTo>
                  <a:pt x="521618" y="2330515"/>
                </a:lnTo>
                <a:lnTo>
                  <a:pt x="561455" y="2316975"/>
                </a:lnTo>
                <a:lnTo>
                  <a:pt x="591182" y="2297631"/>
                </a:lnTo>
                <a:lnTo>
                  <a:pt x="602856" y="2278288"/>
                </a:lnTo>
                <a:lnTo>
                  <a:pt x="592251" y="2270557"/>
                </a:lnTo>
                <a:close/>
              </a:path>
              <a:path w="953134" h="2332990">
                <a:moveTo>
                  <a:pt x="940858" y="1324718"/>
                </a:moveTo>
                <a:lnTo>
                  <a:pt x="918833" y="1331730"/>
                </a:lnTo>
                <a:lnTo>
                  <a:pt x="903288" y="1357595"/>
                </a:lnTo>
                <a:lnTo>
                  <a:pt x="890183" y="1386476"/>
                </a:lnTo>
                <a:lnTo>
                  <a:pt x="873457" y="1414648"/>
                </a:lnTo>
                <a:lnTo>
                  <a:pt x="852387" y="1441378"/>
                </a:lnTo>
                <a:lnTo>
                  <a:pt x="826249" y="1465932"/>
                </a:lnTo>
                <a:lnTo>
                  <a:pt x="804473" y="1501831"/>
                </a:lnTo>
                <a:lnTo>
                  <a:pt x="790626" y="1538458"/>
                </a:lnTo>
                <a:lnTo>
                  <a:pt x="775330" y="1573630"/>
                </a:lnTo>
                <a:lnTo>
                  <a:pt x="749210" y="1605166"/>
                </a:lnTo>
                <a:lnTo>
                  <a:pt x="730795" y="1629711"/>
                </a:lnTo>
                <a:lnTo>
                  <a:pt x="711656" y="1656426"/>
                </a:lnTo>
                <a:lnTo>
                  <a:pt x="693965" y="1684595"/>
                </a:lnTo>
                <a:lnTo>
                  <a:pt x="679895" y="1713503"/>
                </a:lnTo>
                <a:lnTo>
                  <a:pt x="660161" y="1747105"/>
                </a:lnTo>
                <a:lnTo>
                  <a:pt x="614902" y="1811414"/>
                </a:lnTo>
                <a:lnTo>
                  <a:pt x="595133" y="1845019"/>
                </a:lnTo>
                <a:lnTo>
                  <a:pt x="570784" y="1886814"/>
                </a:lnTo>
                <a:lnTo>
                  <a:pt x="548652" y="1929500"/>
                </a:lnTo>
                <a:lnTo>
                  <a:pt x="528105" y="1972823"/>
                </a:lnTo>
                <a:lnTo>
                  <a:pt x="508506" y="2016528"/>
                </a:lnTo>
                <a:lnTo>
                  <a:pt x="489224" y="2060361"/>
                </a:lnTo>
                <a:lnTo>
                  <a:pt x="469623" y="2104066"/>
                </a:lnTo>
                <a:lnTo>
                  <a:pt x="449071" y="2147389"/>
                </a:lnTo>
                <a:lnTo>
                  <a:pt x="426932" y="2190075"/>
                </a:lnTo>
                <a:lnTo>
                  <a:pt x="402574" y="2231870"/>
                </a:lnTo>
                <a:lnTo>
                  <a:pt x="402574" y="2239607"/>
                </a:lnTo>
                <a:lnTo>
                  <a:pt x="401009" y="2262456"/>
                </a:lnTo>
                <a:lnTo>
                  <a:pt x="407389" y="2283127"/>
                </a:lnTo>
                <a:lnTo>
                  <a:pt x="420991" y="2299446"/>
                </a:lnTo>
                <a:lnTo>
                  <a:pt x="441094" y="2309239"/>
                </a:lnTo>
                <a:lnTo>
                  <a:pt x="464205" y="2270557"/>
                </a:lnTo>
                <a:lnTo>
                  <a:pt x="592251" y="2270557"/>
                </a:lnTo>
                <a:lnTo>
                  <a:pt x="590090" y="2268982"/>
                </a:lnTo>
                <a:lnTo>
                  <a:pt x="570114" y="2267652"/>
                </a:lnTo>
                <a:lnTo>
                  <a:pt x="553030" y="2261971"/>
                </a:lnTo>
                <a:lnTo>
                  <a:pt x="548942" y="2239607"/>
                </a:lnTo>
                <a:lnTo>
                  <a:pt x="556645" y="2239607"/>
                </a:lnTo>
                <a:lnTo>
                  <a:pt x="556645" y="2231870"/>
                </a:lnTo>
                <a:lnTo>
                  <a:pt x="627045" y="2225825"/>
                </a:lnTo>
                <a:lnTo>
                  <a:pt x="680234" y="2181821"/>
                </a:lnTo>
                <a:lnTo>
                  <a:pt x="695277" y="2123553"/>
                </a:lnTo>
                <a:lnTo>
                  <a:pt x="715287" y="2078459"/>
                </a:lnTo>
                <a:lnTo>
                  <a:pt x="739605" y="2035543"/>
                </a:lnTo>
                <a:lnTo>
                  <a:pt x="766795" y="1994078"/>
                </a:lnTo>
                <a:lnTo>
                  <a:pt x="795421" y="1953337"/>
                </a:lnTo>
                <a:lnTo>
                  <a:pt x="803144" y="1953337"/>
                </a:lnTo>
                <a:lnTo>
                  <a:pt x="830585" y="1923842"/>
                </a:lnTo>
                <a:lnTo>
                  <a:pt x="843586" y="1885641"/>
                </a:lnTo>
                <a:lnTo>
                  <a:pt x="842143" y="1844538"/>
                </a:lnTo>
                <a:lnTo>
                  <a:pt x="826249" y="1806339"/>
                </a:lnTo>
                <a:lnTo>
                  <a:pt x="880430" y="1792436"/>
                </a:lnTo>
                <a:lnTo>
                  <a:pt x="918718" y="1764750"/>
                </a:lnTo>
                <a:lnTo>
                  <a:pt x="945446" y="1726910"/>
                </a:lnTo>
                <a:lnTo>
                  <a:pt x="952880" y="1709994"/>
                </a:lnTo>
                <a:lnTo>
                  <a:pt x="952880" y="1330782"/>
                </a:lnTo>
                <a:lnTo>
                  <a:pt x="940858" y="1324718"/>
                </a:lnTo>
                <a:close/>
              </a:path>
              <a:path w="953134" h="2332990">
                <a:moveTo>
                  <a:pt x="109845" y="792771"/>
                </a:moveTo>
                <a:lnTo>
                  <a:pt x="68189" y="795727"/>
                </a:lnTo>
                <a:lnTo>
                  <a:pt x="13552" y="837300"/>
                </a:lnTo>
                <a:lnTo>
                  <a:pt x="0" y="914963"/>
                </a:lnTo>
                <a:lnTo>
                  <a:pt x="9701" y="963033"/>
                </a:lnTo>
                <a:lnTo>
                  <a:pt x="37263" y="963153"/>
                </a:lnTo>
                <a:lnTo>
                  <a:pt x="62659" y="963994"/>
                </a:lnTo>
                <a:lnTo>
                  <a:pt x="86613" y="966278"/>
                </a:lnTo>
                <a:lnTo>
                  <a:pt x="109845" y="970725"/>
                </a:lnTo>
                <a:lnTo>
                  <a:pt x="159953" y="984878"/>
                </a:lnTo>
                <a:lnTo>
                  <a:pt x="210274" y="996234"/>
                </a:lnTo>
                <a:lnTo>
                  <a:pt x="261024" y="1004580"/>
                </a:lnTo>
                <a:lnTo>
                  <a:pt x="312416" y="1009705"/>
                </a:lnTo>
                <a:lnTo>
                  <a:pt x="364664" y="1011397"/>
                </a:lnTo>
                <a:lnTo>
                  <a:pt x="417981" y="1009444"/>
                </a:lnTo>
                <a:lnTo>
                  <a:pt x="467484" y="1003447"/>
                </a:lnTo>
                <a:lnTo>
                  <a:pt x="516131" y="1000251"/>
                </a:lnTo>
                <a:lnTo>
                  <a:pt x="564352" y="998779"/>
                </a:lnTo>
                <a:lnTo>
                  <a:pt x="661220" y="996696"/>
                </a:lnTo>
                <a:lnTo>
                  <a:pt x="899469" y="984323"/>
                </a:lnTo>
                <a:lnTo>
                  <a:pt x="952880" y="982216"/>
                </a:lnTo>
                <a:lnTo>
                  <a:pt x="952880" y="900368"/>
                </a:lnTo>
                <a:lnTo>
                  <a:pt x="918734" y="885659"/>
                </a:lnTo>
                <a:lnTo>
                  <a:pt x="926393" y="870145"/>
                </a:lnTo>
                <a:lnTo>
                  <a:pt x="952880" y="870145"/>
                </a:lnTo>
                <a:lnTo>
                  <a:pt x="952880" y="839248"/>
                </a:lnTo>
                <a:lnTo>
                  <a:pt x="818590" y="839248"/>
                </a:lnTo>
                <a:lnTo>
                  <a:pt x="804892" y="793502"/>
                </a:lnTo>
                <a:lnTo>
                  <a:pt x="158940" y="793502"/>
                </a:lnTo>
                <a:lnTo>
                  <a:pt x="109845" y="792771"/>
                </a:lnTo>
                <a:close/>
              </a:path>
              <a:path w="953134" h="2332990">
                <a:moveTo>
                  <a:pt x="952880" y="870145"/>
                </a:moveTo>
                <a:lnTo>
                  <a:pt x="926393" y="870145"/>
                </a:lnTo>
                <a:lnTo>
                  <a:pt x="952880" y="881542"/>
                </a:lnTo>
                <a:lnTo>
                  <a:pt x="952880" y="870145"/>
                </a:lnTo>
                <a:close/>
              </a:path>
              <a:path w="953134" h="2332990">
                <a:moveTo>
                  <a:pt x="952880" y="761874"/>
                </a:moveTo>
                <a:lnTo>
                  <a:pt x="795420" y="761873"/>
                </a:lnTo>
                <a:lnTo>
                  <a:pt x="864801" y="800528"/>
                </a:lnTo>
                <a:lnTo>
                  <a:pt x="818590" y="839248"/>
                </a:lnTo>
                <a:lnTo>
                  <a:pt x="952880" y="839248"/>
                </a:lnTo>
                <a:lnTo>
                  <a:pt x="952880" y="761874"/>
                </a:lnTo>
                <a:close/>
              </a:path>
              <a:path w="953134" h="2332990">
                <a:moveTo>
                  <a:pt x="687617" y="738668"/>
                </a:moveTo>
                <a:lnTo>
                  <a:pt x="637627" y="744035"/>
                </a:lnTo>
                <a:lnTo>
                  <a:pt x="541728" y="755920"/>
                </a:lnTo>
                <a:lnTo>
                  <a:pt x="495077" y="760198"/>
                </a:lnTo>
                <a:lnTo>
                  <a:pt x="399701" y="763992"/>
                </a:lnTo>
                <a:lnTo>
                  <a:pt x="351280" y="769356"/>
                </a:lnTo>
                <a:lnTo>
                  <a:pt x="255379" y="783867"/>
                </a:lnTo>
                <a:lnTo>
                  <a:pt x="207362" y="790038"/>
                </a:lnTo>
                <a:lnTo>
                  <a:pt x="158940" y="793502"/>
                </a:lnTo>
                <a:lnTo>
                  <a:pt x="804892" y="793502"/>
                </a:lnTo>
                <a:lnTo>
                  <a:pt x="804673" y="792771"/>
                </a:lnTo>
                <a:lnTo>
                  <a:pt x="733828" y="792771"/>
                </a:lnTo>
                <a:lnTo>
                  <a:pt x="687617" y="738668"/>
                </a:lnTo>
                <a:close/>
              </a:path>
              <a:path w="953134" h="2332990">
                <a:moveTo>
                  <a:pt x="952880" y="714462"/>
                </a:moveTo>
                <a:lnTo>
                  <a:pt x="907774" y="715277"/>
                </a:lnTo>
                <a:lnTo>
                  <a:pt x="864800" y="715397"/>
                </a:lnTo>
                <a:lnTo>
                  <a:pt x="823746" y="716606"/>
                </a:lnTo>
                <a:lnTo>
                  <a:pt x="784857" y="725069"/>
                </a:lnTo>
                <a:lnTo>
                  <a:pt x="753197" y="748040"/>
                </a:lnTo>
                <a:lnTo>
                  <a:pt x="733828" y="792771"/>
                </a:lnTo>
                <a:lnTo>
                  <a:pt x="804673" y="792771"/>
                </a:lnTo>
                <a:lnTo>
                  <a:pt x="795420" y="761873"/>
                </a:lnTo>
                <a:lnTo>
                  <a:pt x="952880" y="761874"/>
                </a:lnTo>
                <a:lnTo>
                  <a:pt x="952880" y="71446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7697" y="1433576"/>
            <a:ext cx="1016444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Who</a:t>
            </a:r>
            <a:r>
              <a:rPr spc="-280" dirty="0"/>
              <a:t> </a:t>
            </a:r>
            <a:r>
              <a:rPr spc="140" dirty="0"/>
              <a:t>are</a:t>
            </a:r>
            <a:r>
              <a:rPr spc="-275" dirty="0"/>
              <a:t> </a:t>
            </a:r>
            <a:r>
              <a:rPr spc="275" dirty="0"/>
              <a:t>the</a:t>
            </a:r>
            <a:r>
              <a:rPr spc="-275" dirty="0"/>
              <a:t> </a:t>
            </a:r>
            <a:r>
              <a:rPr spc="165" dirty="0"/>
              <a:t>end</a:t>
            </a:r>
            <a:r>
              <a:rPr spc="-275" dirty="0"/>
              <a:t> </a:t>
            </a:r>
            <a:r>
              <a:rPr spc="-70" dirty="0"/>
              <a:t>users?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956054" y="3364604"/>
            <a:ext cx="7645400" cy="135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marR="5080" indent="-281940">
              <a:lnSpc>
                <a:spcPct val="112000"/>
              </a:lnSpc>
              <a:spcBef>
                <a:spcPts val="95"/>
              </a:spcBef>
              <a:buChar char="•"/>
              <a:tabLst>
                <a:tab pos="294005" algn="l"/>
                <a:tab pos="1729105" algn="l"/>
                <a:tab pos="2279015" algn="l"/>
                <a:tab pos="4293235" algn="l"/>
                <a:tab pos="5636260" algn="l"/>
              </a:tabLst>
            </a:pPr>
            <a:r>
              <a:rPr sz="2600" spc="215" dirty="0">
                <a:latin typeface="Arial MT"/>
                <a:cs typeface="Arial MT"/>
              </a:rPr>
              <a:t>Artists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20" dirty="0">
                <a:latin typeface="Arial MT"/>
                <a:cs typeface="Arial MT"/>
              </a:rPr>
              <a:t>&amp;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50" dirty="0">
                <a:latin typeface="Arial MT"/>
                <a:cs typeface="Arial MT"/>
              </a:rPr>
              <a:t>Creatives: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35" dirty="0">
                <a:latin typeface="Arial MT"/>
                <a:cs typeface="Arial MT"/>
              </a:rPr>
              <a:t>Utilize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90" dirty="0">
                <a:latin typeface="Arial MT"/>
                <a:cs typeface="Arial MT"/>
              </a:rPr>
              <a:t>generated </a:t>
            </a:r>
            <a:r>
              <a:rPr sz="2600" spc="185" dirty="0">
                <a:latin typeface="Arial MT"/>
                <a:cs typeface="Arial MT"/>
              </a:rPr>
              <a:t>exploring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spc="190" dirty="0">
                <a:latin typeface="Arial MT"/>
                <a:cs typeface="Arial MT"/>
              </a:rPr>
              <a:t>diverse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200" dirty="0">
                <a:latin typeface="Arial MT"/>
                <a:cs typeface="Arial MT"/>
              </a:rPr>
              <a:t>styles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204" dirty="0">
                <a:latin typeface="Arial MT"/>
                <a:cs typeface="Arial MT"/>
              </a:rPr>
              <a:t>compositions.</a:t>
            </a:r>
            <a:endParaRPr sz="2600">
              <a:latin typeface="Arial MT"/>
              <a:cs typeface="Arial MT"/>
            </a:endParaRPr>
          </a:p>
          <a:p>
            <a:pPr marL="294005" indent="-281305">
              <a:lnSpc>
                <a:spcPct val="100000"/>
              </a:lnSpc>
              <a:spcBef>
                <a:spcPts val="385"/>
              </a:spcBef>
              <a:buChar char="•"/>
              <a:tabLst>
                <a:tab pos="294005" algn="l"/>
                <a:tab pos="3382010" algn="l"/>
                <a:tab pos="5880100" algn="l"/>
              </a:tabLst>
            </a:pPr>
            <a:r>
              <a:rPr sz="2600" spc="160" dirty="0">
                <a:latin typeface="Arial MT"/>
                <a:cs typeface="Arial MT"/>
              </a:rPr>
              <a:t>Photographers: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204" dirty="0">
                <a:latin typeface="Arial MT"/>
                <a:cs typeface="Arial MT"/>
              </a:rPr>
              <a:t>Incorporate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90" dirty="0">
                <a:latin typeface="Arial MT"/>
                <a:cs typeface="Arial MT"/>
              </a:rPr>
              <a:t>generated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193" y="4298696"/>
            <a:ext cx="374015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706880" algn="l"/>
                <a:tab pos="2678430" algn="l"/>
              </a:tabLst>
            </a:pPr>
            <a:r>
              <a:rPr sz="2600" spc="140" dirty="0">
                <a:latin typeface="Arial MT"/>
                <a:cs typeface="Arial MT"/>
              </a:rPr>
              <a:t>images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80" dirty="0">
                <a:latin typeface="Arial MT"/>
                <a:cs typeface="Arial MT"/>
              </a:rPr>
              <a:t>for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90" dirty="0">
                <a:latin typeface="Arial MT"/>
                <a:cs typeface="Arial MT"/>
              </a:rPr>
              <a:t>digital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9233" y="3409644"/>
            <a:ext cx="6757034" cy="1313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5"/>
              </a:spcBef>
              <a:tabLst>
                <a:tab pos="1793875" algn="l"/>
                <a:tab pos="2464435" algn="l"/>
                <a:tab pos="4601210" algn="l"/>
                <a:tab pos="5374005" algn="l"/>
              </a:tabLst>
            </a:pPr>
            <a:r>
              <a:rPr sz="2600" spc="235" dirty="0">
                <a:latin typeface="Arial MT"/>
                <a:cs typeface="Arial MT"/>
              </a:rPr>
              <a:t>portraits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35" dirty="0">
                <a:latin typeface="Arial MT"/>
                <a:cs typeface="Arial MT"/>
              </a:rPr>
              <a:t>as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85" dirty="0">
                <a:latin typeface="Arial MT"/>
                <a:cs typeface="Arial MT"/>
              </a:rPr>
              <a:t>references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80" dirty="0">
                <a:latin typeface="Arial MT"/>
                <a:cs typeface="Arial MT"/>
              </a:rPr>
              <a:t>for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60" dirty="0">
                <a:latin typeface="Arial MT"/>
                <a:cs typeface="Arial MT"/>
              </a:rPr>
              <a:t>artwork,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600">
              <a:latin typeface="Arial MT"/>
              <a:cs typeface="Arial MT"/>
            </a:endParaRPr>
          </a:p>
          <a:p>
            <a:pPr marR="8255" algn="r">
              <a:lnSpc>
                <a:spcPct val="100000"/>
              </a:lnSpc>
            </a:pPr>
            <a:r>
              <a:rPr sz="2600" spc="195" dirty="0">
                <a:latin typeface="Arial MT"/>
                <a:cs typeface="Arial MT"/>
              </a:rPr>
              <a:t>composites,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6054" y="4698898"/>
            <a:ext cx="14416405" cy="22466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465"/>
              </a:spcBef>
            </a:pPr>
            <a:r>
              <a:rPr sz="2600" spc="210" dirty="0">
                <a:latin typeface="Arial MT"/>
                <a:cs typeface="Arial MT"/>
              </a:rPr>
              <a:t>experimenting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225" dirty="0">
                <a:latin typeface="Arial MT"/>
                <a:cs typeface="Arial MT"/>
              </a:rPr>
              <a:t>with</a:t>
            </a:r>
            <a:r>
              <a:rPr sz="2600" spc="325" dirty="0">
                <a:latin typeface="Arial MT"/>
                <a:cs typeface="Arial MT"/>
              </a:rPr>
              <a:t> </a:t>
            </a:r>
            <a:r>
              <a:rPr sz="2600" spc="185" dirty="0">
                <a:latin typeface="Arial MT"/>
                <a:cs typeface="Arial MT"/>
              </a:rPr>
              <a:t>lighting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165" dirty="0">
                <a:latin typeface="Arial MT"/>
                <a:cs typeface="Arial MT"/>
              </a:rPr>
              <a:t>and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poses.</a:t>
            </a:r>
            <a:endParaRPr sz="2600">
              <a:latin typeface="Arial MT"/>
              <a:cs typeface="Arial MT"/>
            </a:endParaRPr>
          </a:p>
          <a:p>
            <a:pPr marL="294005" marR="5080" indent="-281940">
              <a:lnSpc>
                <a:spcPts val="3500"/>
              </a:lnSpc>
              <a:spcBef>
                <a:spcPts val="175"/>
              </a:spcBef>
              <a:buChar char="•"/>
              <a:tabLst>
                <a:tab pos="294005" algn="l"/>
                <a:tab pos="5083175" algn="l"/>
                <a:tab pos="8244205" algn="l"/>
                <a:tab pos="9687560" algn="l"/>
              </a:tabLst>
            </a:pPr>
            <a:r>
              <a:rPr sz="2600" spc="235" dirty="0">
                <a:latin typeface="Arial MT"/>
                <a:cs typeface="Arial MT"/>
              </a:rPr>
              <a:t>Content</a:t>
            </a:r>
            <a:r>
              <a:rPr sz="2600" spc="380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Creators:</a:t>
            </a:r>
            <a:r>
              <a:rPr sz="2600" spc="365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Enhance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45" dirty="0">
                <a:latin typeface="Arial MT"/>
                <a:cs typeface="Arial MT"/>
              </a:rPr>
              <a:t>visual</a:t>
            </a:r>
            <a:r>
              <a:rPr sz="2600" spc="320" dirty="0">
                <a:latin typeface="Arial MT"/>
                <a:cs typeface="Arial MT"/>
              </a:rPr>
              <a:t> </a:t>
            </a:r>
            <a:r>
              <a:rPr sz="2600" spc="210" dirty="0">
                <a:latin typeface="Arial MT"/>
                <a:cs typeface="Arial MT"/>
              </a:rPr>
              <a:t>storytelling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14" dirty="0">
                <a:latin typeface="Arial MT"/>
                <a:cs typeface="Arial MT"/>
              </a:rPr>
              <a:t>in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films,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00" dirty="0">
                <a:latin typeface="Arial MT"/>
                <a:cs typeface="Arial MT"/>
              </a:rPr>
              <a:t>games,</a:t>
            </a:r>
            <a:r>
              <a:rPr sz="2600" spc="365" dirty="0">
                <a:latin typeface="Arial MT"/>
                <a:cs typeface="Arial MT"/>
              </a:rPr>
              <a:t> </a:t>
            </a:r>
            <a:r>
              <a:rPr sz="2600" spc="155" dirty="0">
                <a:latin typeface="Arial MT"/>
                <a:cs typeface="Arial MT"/>
              </a:rPr>
              <a:t>and</a:t>
            </a:r>
            <a:r>
              <a:rPr sz="2600" spc="350" dirty="0">
                <a:latin typeface="Arial MT"/>
                <a:cs typeface="Arial MT"/>
              </a:rPr>
              <a:t> </a:t>
            </a:r>
            <a:r>
              <a:rPr sz="2600" spc="215" dirty="0">
                <a:latin typeface="Arial MT"/>
                <a:cs typeface="Arial MT"/>
              </a:rPr>
              <a:t>advertisements </a:t>
            </a:r>
            <a:r>
              <a:rPr sz="2600" spc="225" dirty="0">
                <a:latin typeface="Arial MT"/>
                <a:cs typeface="Arial MT"/>
              </a:rPr>
              <a:t>with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190" dirty="0">
                <a:latin typeface="Arial MT"/>
                <a:cs typeface="Arial MT"/>
              </a:rPr>
              <a:t>diverse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210" dirty="0">
                <a:latin typeface="Arial MT"/>
                <a:cs typeface="Arial MT"/>
              </a:rPr>
              <a:t>characters</a:t>
            </a:r>
            <a:r>
              <a:rPr sz="2600" spc="320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285" dirty="0">
                <a:latin typeface="Arial MT"/>
                <a:cs typeface="Arial MT"/>
              </a:rPr>
              <a:t> </a:t>
            </a:r>
            <a:r>
              <a:rPr sz="2600" spc="125" dirty="0">
                <a:latin typeface="Arial MT"/>
                <a:cs typeface="Arial MT"/>
              </a:rPr>
              <a:t>scenes.</a:t>
            </a:r>
            <a:endParaRPr sz="2600">
              <a:latin typeface="Arial MT"/>
              <a:cs typeface="Arial MT"/>
            </a:endParaRPr>
          </a:p>
          <a:p>
            <a:pPr marL="294005" marR="5080" indent="-281940">
              <a:lnSpc>
                <a:spcPts val="3490"/>
              </a:lnSpc>
              <a:buChar char="•"/>
              <a:tabLst>
                <a:tab pos="294005" algn="l"/>
                <a:tab pos="2874645" algn="l"/>
                <a:tab pos="3602990" algn="l"/>
                <a:tab pos="6089015" algn="l"/>
                <a:tab pos="7820025" algn="l"/>
                <a:tab pos="8852535" algn="l"/>
                <a:tab pos="10570210" algn="l"/>
                <a:tab pos="11522710" algn="l"/>
              </a:tabLst>
            </a:pPr>
            <a:r>
              <a:rPr sz="2600" spc="135" dirty="0">
                <a:latin typeface="Arial MT"/>
                <a:cs typeface="Arial MT"/>
              </a:rPr>
              <a:t>Researchers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20" dirty="0">
                <a:latin typeface="Arial MT"/>
                <a:cs typeface="Arial MT"/>
              </a:rPr>
              <a:t>&amp;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50" dirty="0">
                <a:latin typeface="Arial MT"/>
                <a:cs typeface="Arial MT"/>
              </a:rPr>
              <a:t>Developers: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65" dirty="0">
                <a:latin typeface="Arial MT"/>
                <a:cs typeface="Arial MT"/>
              </a:rPr>
              <a:t>Employ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90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215" dirty="0">
                <a:latin typeface="Arial MT"/>
                <a:cs typeface="Arial MT"/>
              </a:rPr>
              <a:t>system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80" dirty="0">
                <a:latin typeface="Arial MT"/>
                <a:cs typeface="Arial MT"/>
              </a:rPr>
              <a:t>for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95" dirty="0">
                <a:latin typeface="Arial MT"/>
                <a:cs typeface="Arial MT"/>
              </a:rPr>
              <a:t>experimentation, </a:t>
            </a:r>
            <a:r>
              <a:rPr sz="2600" spc="175" dirty="0">
                <a:latin typeface="Arial MT"/>
                <a:cs typeface="Arial MT"/>
              </a:rPr>
              <a:t>benchmarking,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and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215" dirty="0">
                <a:latin typeface="Arial MT"/>
                <a:cs typeface="Arial MT"/>
              </a:rPr>
              <a:t>integration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spc="225" dirty="0">
                <a:latin typeface="Arial MT"/>
                <a:cs typeface="Arial MT"/>
              </a:rPr>
              <a:t>into</a:t>
            </a:r>
            <a:r>
              <a:rPr sz="2600" spc="3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AI</a:t>
            </a:r>
            <a:r>
              <a:rPr sz="2600" spc="300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systems.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245008"/>
            <a:ext cx="2128520" cy="1042035"/>
          </a:xfrm>
          <a:custGeom>
            <a:avLst/>
            <a:gdLst/>
            <a:ahLst/>
            <a:cxnLst/>
            <a:rect l="l" t="t" r="r" b="b"/>
            <a:pathLst>
              <a:path w="2128520" h="1042034">
                <a:moveTo>
                  <a:pt x="350726" y="992572"/>
                </a:moveTo>
                <a:lnTo>
                  <a:pt x="298580" y="994407"/>
                </a:lnTo>
                <a:lnTo>
                  <a:pt x="246592" y="998435"/>
                </a:lnTo>
                <a:lnTo>
                  <a:pt x="197860" y="1004688"/>
                </a:lnTo>
                <a:lnTo>
                  <a:pt x="149353" y="1013684"/>
                </a:lnTo>
                <a:lnTo>
                  <a:pt x="101108" y="1025319"/>
                </a:lnTo>
                <a:lnTo>
                  <a:pt x="53161" y="1039488"/>
                </a:lnTo>
                <a:lnTo>
                  <a:pt x="45987" y="1041989"/>
                </a:lnTo>
                <a:lnTo>
                  <a:pt x="731173" y="1041989"/>
                </a:lnTo>
                <a:lnTo>
                  <a:pt x="661819" y="1024744"/>
                </a:lnTo>
                <a:lnTo>
                  <a:pt x="610639" y="1014496"/>
                </a:lnTo>
                <a:lnTo>
                  <a:pt x="559070" y="1006134"/>
                </a:lnTo>
                <a:lnTo>
                  <a:pt x="507203" y="999710"/>
                </a:lnTo>
                <a:lnTo>
                  <a:pt x="455129" y="995274"/>
                </a:lnTo>
                <a:lnTo>
                  <a:pt x="402940" y="992878"/>
                </a:lnTo>
                <a:lnTo>
                  <a:pt x="350726" y="992572"/>
                </a:lnTo>
                <a:close/>
              </a:path>
              <a:path w="2128520" h="1042034">
                <a:moveTo>
                  <a:pt x="1004861" y="586282"/>
                </a:moveTo>
                <a:lnTo>
                  <a:pt x="401256" y="586282"/>
                </a:lnTo>
                <a:lnTo>
                  <a:pt x="452200" y="587050"/>
                </a:lnTo>
                <a:lnTo>
                  <a:pt x="503354" y="589689"/>
                </a:lnTo>
                <a:lnTo>
                  <a:pt x="554539" y="594215"/>
                </a:lnTo>
                <a:lnTo>
                  <a:pt x="605576" y="600645"/>
                </a:lnTo>
                <a:lnTo>
                  <a:pt x="656287" y="608996"/>
                </a:lnTo>
                <a:lnTo>
                  <a:pt x="706492" y="619284"/>
                </a:lnTo>
                <a:lnTo>
                  <a:pt x="756014" y="631528"/>
                </a:lnTo>
                <a:lnTo>
                  <a:pt x="804673" y="645743"/>
                </a:lnTo>
                <a:lnTo>
                  <a:pt x="852290" y="661947"/>
                </a:lnTo>
                <a:lnTo>
                  <a:pt x="898688" y="680156"/>
                </a:lnTo>
                <a:lnTo>
                  <a:pt x="943686" y="700388"/>
                </a:lnTo>
                <a:lnTo>
                  <a:pt x="987107" y="722659"/>
                </a:lnTo>
                <a:lnTo>
                  <a:pt x="1028771" y="746987"/>
                </a:lnTo>
                <a:lnTo>
                  <a:pt x="1071771" y="776867"/>
                </a:lnTo>
                <a:lnTo>
                  <a:pt x="1112550" y="809581"/>
                </a:lnTo>
                <a:lnTo>
                  <a:pt x="1152487" y="843442"/>
                </a:lnTo>
                <a:lnTo>
                  <a:pt x="1192964" y="876761"/>
                </a:lnTo>
                <a:lnTo>
                  <a:pt x="1235359" y="907847"/>
                </a:lnTo>
                <a:lnTo>
                  <a:pt x="1277984" y="936588"/>
                </a:lnTo>
                <a:lnTo>
                  <a:pt x="1319573" y="965671"/>
                </a:lnTo>
                <a:lnTo>
                  <a:pt x="1360201" y="995274"/>
                </a:lnTo>
                <a:lnTo>
                  <a:pt x="1399718" y="1025404"/>
                </a:lnTo>
                <a:lnTo>
                  <a:pt x="1420417" y="1041989"/>
                </a:lnTo>
                <a:lnTo>
                  <a:pt x="1618129" y="1041989"/>
                </a:lnTo>
                <a:lnTo>
                  <a:pt x="1582397" y="1008994"/>
                </a:lnTo>
                <a:lnTo>
                  <a:pt x="1545847" y="977004"/>
                </a:lnTo>
                <a:lnTo>
                  <a:pt x="1508414" y="945879"/>
                </a:lnTo>
                <a:lnTo>
                  <a:pt x="1470072" y="915520"/>
                </a:lnTo>
                <a:lnTo>
                  <a:pt x="1430796" y="885829"/>
                </a:lnTo>
                <a:lnTo>
                  <a:pt x="1390563" y="856706"/>
                </a:lnTo>
                <a:lnTo>
                  <a:pt x="1349347" y="828052"/>
                </a:lnTo>
                <a:lnTo>
                  <a:pt x="1307124" y="799769"/>
                </a:lnTo>
                <a:lnTo>
                  <a:pt x="1264598" y="768541"/>
                </a:lnTo>
                <a:lnTo>
                  <a:pt x="1223759" y="734886"/>
                </a:lnTo>
                <a:lnTo>
                  <a:pt x="1182881" y="700310"/>
                </a:lnTo>
                <a:lnTo>
                  <a:pt x="1141804" y="667569"/>
                </a:lnTo>
                <a:lnTo>
                  <a:pt x="1098019" y="637548"/>
                </a:lnTo>
                <a:lnTo>
                  <a:pt x="1056554" y="613021"/>
                </a:lnTo>
                <a:lnTo>
                  <a:pt x="1013405" y="590288"/>
                </a:lnTo>
                <a:lnTo>
                  <a:pt x="1004861" y="586282"/>
                </a:lnTo>
                <a:close/>
              </a:path>
              <a:path w="2128520" h="1042034">
                <a:moveTo>
                  <a:pt x="1070586" y="130353"/>
                </a:moveTo>
                <a:lnTo>
                  <a:pt x="320531" y="130353"/>
                </a:lnTo>
                <a:lnTo>
                  <a:pt x="367303" y="131198"/>
                </a:lnTo>
                <a:lnTo>
                  <a:pt x="414012" y="133003"/>
                </a:lnTo>
                <a:lnTo>
                  <a:pt x="460636" y="135773"/>
                </a:lnTo>
                <a:lnTo>
                  <a:pt x="507157" y="139513"/>
                </a:lnTo>
                <a:lnTo>
                  <a:pt x="553553" y="144229"/>
                </a:lnTo>
                <a:lnTo>
                  <a:pt x="599804" y="149925"/>
                </a:lnTo>
                <a:lnTo>
                  <a:pt x="645892" y="156607"/>
                </a:lnTo>
                <a:lnTo>
                  <a:pt x="691796" y="164279"/>
                </a:lnTo>
                <a:lnTo>
                  <a:pt x="737495" y="172947"/>
                </a:lnTo>
                <a:lnTo>
                  <a:pt x="782971" y="182616"/>
                </a:lnTo>
                <a:lnTo>
                  <a:pt x="828202" y="193291"/>
                </a:lnTo>
                <a:lnTo>
                  <a:pt x="873169" y="204977"/>
                </a:lnTo>
                <a:lnTo>
                  <a:pt x="917853" y="217680"/>
                </a:lnTo>
                <a:lnTo>
                  <a:pt x="962232" y="231403"/>
                </a:lnTo>
                <a:lnTo>
                  <a:pt x="1006288" y="246154"/>
                </a:lnTo>
                <a:lnTo>
                  <a:pt x="1049999" y="261935"/>
                </a:lnTo>
                <a:lnTo>
                  <a:pt x="1093347" y="278754"/>
                </a:lnTo>
                <a:lnTo>
                  <a:pt x="1136311" y="296614"/>
                </a:lnTo>
                <a:lnTo>
                  <a:pt x="1178870" y="315521"/>
                </a:lnTo>
                <a:lnTo>
                  <a:pt x="1221006" y="335481"/>
                </a:lnTo>
                <a:lnTo>
                  <a:pt x="1262699" y="356497"/>
                </a:lnTo>
                <a:lnTo>
                  <a:pt x="1303927" y="378576"/>
                </a:lnTo>
                <a:lnTo>
                  <a:pt x="1344671" y="401722"/>
                </a:lnTo>
                <a:lnTo>
                  <a:pt x="1384912" y="425940"/>
                </a:lnTo>
                <a:lnTo>
                  <a:pt x="1424629" y="451236"/>
                </a:lnTo>
                <a:lnTo>
                  <a:pt x="1463803" y="477615"/>
                </a:lnTo>
                <a:lnTo>
                  <a:pt x="1502412" y="505082"/>
                </a:lnTo>
                <a:lnTo>
                  <a:pt x="1540438" y="533642"/>
                </a:lnTo>
                <a:lnTo>
                  <a:pt x="1577983" y="563401"/>
                </a:lnTo>
                <a:lnTo>
                  <a:pt x="1614659" y="594060"/>
                </a:lnTo>
                <a:lnTo>
                  <a:pt x="1650814" y="625929"/>
                </a:lnTo>
                <a:lnTo>
                  <a:pt x="1686306" y="658912"/>
                </a:lnTo>
                <a:lnTo>
                  <a:pt x="1719092" y="691341"/>
                </a:lnTo>
                <a:lnTo>
                  <a:pt x="1751199" y="725441"/>
                </a:lnTo>
                <a:lnTo>
                  <a:pt x="1782617" y="761122"/>
                </a:lnTo>
                <a:lnTo>
                  <a:pt x="1813340" y="798295"/>
                </a:lnTo>
                <a:lnTo>
                  <a:pt x="1843359" y="836871"/>
                </a:lnTo>
                <a:lnTo>
                  <a:pt x="1872666" y="876761"/>
                </a:lnTo>
                <a:lnTo>
                  <a:pt x="1901252" y="917875"/>
                </a:lnTo>
                <a:lnTo>
                  <a:pt x="1929110" y="960125"/>
                </a:lnTo>
                <a:lnTo>
                  <a:pt x="1956231" y="1003422"/>
                </a:lnTo>
                <a:lnTo>
                  <a:pt x="1979218" y="1041989"/>
                </a:lnTo>
                <a:lnTo>
                  <a:pt x="2128280" y="1041989"/>
                </a:lnTo>
                <a:lnTo>
                  <a:pt x="2097359" y="986909"/>
                </a:lnTo>
                <a:lnTo>
                  <a:pt x="2071413" y="943058"/>
                </a:lnTo>
                <a:lnTo>
                  <a:pt x="2044780" y="900051"/>
                </a:lnTo>
                <a:lnTo>
                  <a:pt x="2017471" y="857963"/>
                </a:lnTo>
                <a:lnTo>
                  <a:pt x="1989495" y="816869"/>
                </a:lnTo>
                <a:lnTo>
                  <a:pt x="1960859" y="776845"/>
                </a:lnTo>
                <a:lnTo>
                  <a:pt x="1931573" y="737967"/>
                </a:lnTo>
                <a:lnTo>
                  <a:pt x="1901646" y="700310"/>
                </a:lnTo>
                <a:lnTo>
                  <a:pt x="1871086" y="663949"/>
                </a:lnTo>
                <a:lnTo>
                  <a:pt x="1839902" y="628961"/>
                </a:lnTo>
                <a:lnTo>
                  <a:pt x="1808103" y="595420"/>
                </a:lnTo>
                <a:lnTo>
                  <a:pt x="1775588" y="563299"/>
                </a:lnTo>
                <a:lnTo>
                  <a:pt x="1740291" y="530409"/>
                </a:lnTo>
                <a:lnTo>
                  <a:pt x="1704255" y="498458"/>
                </a:lnTo>
                <a:lnTo>
                  <a:pt x="1667609" y="467544"/>
                </a:lnTo>
                <a:lnTo>
                  <a:pt x="1630370" y="437662"/>
                </a:lnTo>
                <a:lnTo>
                  <a:pt x="1592556" y="408808"/>
                </a:lnTo>
                <a:lnTo>
                  <a:pt x="1554185" y="380978"/>
                </a:lnTo>
                <a:lnTo>
                  <a:pt x="1515274" y="354168"/>
                </a:lnTo>
                <a:lnTo>
                  <a:pt x="1475842" y="328372"/>
                </a:lnTo>
                <a:lnTo>
                  <a:pt x="1435905" y="303588"/>
                </a:lnTo>
                <a:lnTo>
                  <a:pt x="1395482" y="279810"/>
                </a:lnTo>
                <a:lnTo>
                  <a:pt x="1354591" y="257035"/>
                </a:lnTo>
                <a:lnTo>
                  <a:pt x="1313249" y="235258"/>
                </a:lnTo>
                <a:lnTo>
                  <a:pt x="1271474" y="214475"/>
                </a:lnTo>
                <a:lnTo>
                  <a:pt x="1229285" y="194681"/>
                </a:lnTo>
                <a:lnTo>
                  <a:pt x="1186698" y="175872"/>
                </a:lnTo>
                <a:lnTo>
                  <a:pt x="1143731" y="158044"/>
                </a:lnTo>
                <a:lnTo>
                  <a:pt x="1100403" y="141194"/>
                </a:lnTo>
                <a:lnTo>
                  <a:pt x="1070586" y="130353"/>
                </a:lnTo>
                <a:close/>
              </a:path>
              <a:path w="2128520" h="1042034">
                <a:moveTo>
                  <a:pt x="425141" y="457139"/>
                </a:moveTo>
                <a:lnTo>
                  <a:pt x="374522" y="457287"/>
                </a:lnTo>
                <a:lnTo>
                  <a:pt x="324333" y="459114"/>
                </a:lnTo>
                <a:lnTo>
                  <a:pt x="274717" y="462607"/>
                </a:lnTo>
                <a:lnTo>
                  <a:pt x="225820" y="467755"/>
                </a:lnTo>
                <a:lnTo>
                  <a:pt x="177786" y="474547"/>
                </a:lnTo>
                <a:lnTo>
                  <a:pt x="130760" y="482972"/>
                </a:lnTo>
                <a:lnTo>
                  <a:pt x="84278" y="492647"/>
                </a:lnTo>
                <a:lnTo>
                  <a:pt x="37730" y="503239"/>
                </a:lnTo>
                <a:lnTo>
                  <a:pt x="0" y="512559"/>
                </a:lnTo>
                <a:lnTo>
                  <a:pt x="0" y="646520"/>
                </a:lnTo>
                <a:lnTo>
                  <a:pt x="19013" y="641395"/>
                </a:lnTo>
                <a:lnTo>
                  <a:pt x="64714" y="629983"/>
                </a:lnTo>
                <a:lnTo>
                  <a:pt x="110370" y="619484"/>
                </a:lnTo>
                <a:lnTo>
                  <a:pt x="155941" y="609900"/>
                </a:lnTo>
                <a:lnTo>
                  <a:pt x="203154" y="601571"/>
                </a:lnTo>
                <a:lnTo>
                  <a:pt x="251471" y="595028"/>
                </a:lnTo>
                <a:lnTo>
                  <a:pt x="300713" y="590288"/>
                </a:lnTo>
                <a:lnTo>
                  <a:pt x="350701" y="587366"/>
                </a:lnTo>
                <a:lnTo>
                  <a:pt x="401256" y="586282"/>
                </a:lnTo>
                <a:lnTo>
                  <a:pt x="1004861" y="586282"/>
                </a:lnTo>
                <a:lnTo>
                  <a:pt x="968991" y="569465"/>
                </a:lnTo>
                <a:lnTo>
                  <a:pt x="923181" y="550412"/>
                </a:lnTo>
                <a:lnTo>
                  <a:pt x="876211" y="533162"/>
                </a:lnTo>
                <a:lnTo>
                  <a:pt x="828226" y="517702"/>
                </a:lnTo>
                <a:lnTo>
                  <a:pt x="779371" y="504022"/>
                </a:lnTo>
                <a:lnTo>
                  <a:pt x="729789" y="492110"/>
                </a:lnTo>
                <a:lnTo>
                  <a:pt x="679626" y="481956"/>
                </a:lnTo>
                <a:lnTo>
                  <a:pt x="629026" y="473546"/>
                </a:lnTo>
                <a:lnTo>
                  <a:pt x="578133" y="466871"/>
                </a:lnTo>
                <a:lnTo>
                  <a:pt x="527091" y="461919"/>
                </a:lnTo>
                <a:lnTo>
                  <a:pt x="476046" y="458679"/>
                </a:lnTo>
                <a:lnTo>
                  <a:pt x="425141" y="457139"/>
                </a:lnTo>
                <a:close/>
              </a:path>
              <a:path w="2128520" h="1042034">
                <a:moveTo>
                  <a:pt x="278907" y="0"/>
                </a:moveTo>
                <a:lnTo>
                  <a:pt x="232084" y="891"/>
                </a:lnTo>
                <a:lnTo>
                  <a:pt x="185255" y="2673"/>
                </a:lnTo>
                <a:lnTo>
                  <a:pt x="138438" y="5342"/>
                </a:lnTo>
                <a:lnTo>
                  <a:pt x="91650" y="8893"/>
                </a:lnTo>
                <a:lnTo>
                  <a:pt x="44910" y="13322"/>
                </a:lnTo>
                <a:lnTo>
                  <a:pt x="0" y="18425"/>
                </a:lnTo>
                <a:lnTo>
                  <a:pt x="0" y="150027"/>
                </a:lnTo>
                <a:lnTo>
                  <a:pt x="39664" y="145155"/>
                </a:lnTo>
                <a:lnTo>
                  <a:pt x="86402" y="140348"/>
                </a:lnTo>
                <a:lnTo>
                  <a:pt x="133197" y="136470"/>
                </a:lnTo>
                <a:lnTo>
                  <a:pt x="180027" y="133526"/>
                </a:lnTo>
                <a:lnTo>
                  <a:pt x="226872" y="131522"/>
                </a:lnTo>
                <a:lnTo>
                  <a:pt x="273714" y="130462"/>
                </a:lnTo>
                <a:lnTo>
                  <a:pt x="1070586" y="130353"/>
                </a:lnTo>
                <a:lnTo>
                  <a:pt x="1056730" y="125315"/>
                </a:lnTo>
                <a:lnTo>
                  <a:pt x="1012732" y="110404"/>
                </a:lnTo>
                <a:lnTo>
                  <a:pt x="968425" y="96458"/>
                </a:lnTo>
                <a:lnTo>
                  <a:pt x="923828" y="83471"/>
                </a:lnTo>
                <a:lnTo>
                  <a:pt x="878957" y="71439"/>
                </a:lnTo>
                <a:lnTo>
                  <a:pt x="833832" y="60358"/>
                </a:lnTo>
                <a:lnTo>
                  <a:pt x="788470" y="50223"/>
                </a:lnTo>
                <a:lnTo>
                  <a:pt x="742888" y="41031"/>
                </a:lnTo>
                <a:lnTo>
                  <a:pt x="697104" y="32778"/>
                </a:lnTo>
                <a:lnTo>
                  <a:pt x="651136" y="25458"/>
                </a:lnTo>
                <a:lnTo>
                  <a:pt x="605002" y="19067"/>
                </a:lnTo>
                <a:lnTo>
                  <a:pt x="558720" y="13602"/>
                </a:lnTo>
                <a:lnTo>
                  <a:pt x="512307" y="9057"/>
                </a:lnTo>
                <a:lnTo>
                  <a:pt x="465782" y="5430"/>
                </a:lnTo>
                <a:lnTo>
                  <a:pt x="419161" y="2714"/>
                </a:lnTo>
                <a:lnTo>
                  <a:pt x="372463" y="907"/>
                </a:lnTo>
                <a:lnTo>
                  <a:pt x="325706" y="3"/>
                </a:lnTo>
                <a:lnTo>
                  <a:pt x="2789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86291" y="9889408"/>
            <a:ext cx="3140710" cy="398145"/>
          </a:xfrm>
          <a:custGeom>
            <a:avLst/>
            <a:gdLst/>
            <a:ahLst/>
            <a:cxnLst/>
            <a:rect l="l" t="t" r="r" b="b"/>
            <a:pathLst>
              <a:path w="3140709" h="398145">
                <a:moveTo>
                  <a:pt x="2328838" y="32610"/>
                </a:moveTo>
                <a:lnTo>
                  <a:pt x="2291901" y="52875"/>
                </a:lnTo>
                <a:lnTo>
                  <a:pt x="2266152" y="84668"/>
                </a:lnTo>
                <a:lnTo>
                  <a:pt x="2231912" y="145313"/>
                </a:lnTo>
                <a:lnTo>
                  <a:pt x="2214157" y="182761"/>
                </a:lnTo>
                <a:lnTo>
                  <a:pt x="2193931" y="229306"/>
                </a:lnTo>
                <a:lnTo>
                  <a:pt x="2173514" y="279521"/>
                </a:lnTo>
                <a:lnTo>
                  <a:pt x="2153183" y="332056"/>
                </a:lnTo>
                <a:lnTo>
                  <a:pt x="2133212" y="385565"/>
                </a:lnTo>
                <a:lnTo>
                  <a:pt x="2128837" y="397589"/>
                </a:lnTo>
                <a:lnTo>
                  <a:pt x="2198831" y="397589"/>
                </a:lnTo>
                <a:lnTo>
                  <a:pt x="2206038" y="378089"/>
                </a:lnTo>
                <a:lnTo>
                  <a:pt x="2228727" y="318864"/>
                </a:lnTo>
                <a:lnTo>
                  <a:pt x="2251602" y="262130"/>
                </a:lnTo>
                <a:lnTo>
                  <a:pt x="2274275" y="209752"/>
                </a:lnTo>
                <a:lnTo>
                  <a:pt x="2300835" y="155280"/>
                </a:lnTo>
                <a:lnTo>
                  <a:pt x="2325296" y="114303"/>
                </a:lnTo>
                <a:lnTo>
                  <a:pt x="2325996" y="112919"/>
                </a:lnTo>
                <a:lnTo>
                  <a:pt x="2328795" y="110151"/>
                </a:lnTo>
                <a:lnTo>
                  <a:pt x="2410588" y="110151"/>
                </a:lnTo>
                <a:lnTo>
                  <a:pt x="2399933" y="91746"/>
                </a:lnTo>
                <a:lnTo>
                  <a:pt x="2379533" y="61764"/>
                </a:lnTo>
                <a:lnTo>
                  <a:pt x="2363081" y="43770"/>
                </a:lnTo>
                <a:lnTo>
                  <a:pt x="2350792" y="36265"/>
                </a:lnTo>
                <a:lnTo>
                  <a:pt x="2339290" y="32826"/>
                </a:lnTo>
                <a:lnTo>
                  <a:pt x="2328838" y="32610"/>
                </a:lnTo>
                <a:close/>
              </a:path>
              <a:path w="3140709" h="398145">
                <a:moveTo>
                  <a:pt x="2410588" y="110151"/>
                </a:moveTo>
                <a:lnTo>
                  <a:pt x="2328795" y="110151"/>
                </a:lnTo>
                <a:lnTo>
                  <a:pt x="2340604" y="128925"/>
                </a:lnTo>
                <a:lnTo>
                  <a:pt x="2355092" y="152944"/>
                </a:lnTo>
                <a:lnTo>
                  <a:pt x="2386113" y="209752"/>
                </a:lnTo>
                <a:lnTo>
                  <a:pt x="2409119" y="256898"/>
                </a:lnTo>
                <a:lnTo>
                  <a:pt x="2432976" y="307791"/>
                </a:lnTo>
                <a:lnTo>
                  <a:pt x="2457279" y="361032"/>
                </a:lnTo>
                <a:lnTo>
                  <a:pt x="2473698" y="397589"/>
                </a:lnTo>
                <a:lnTo>
                  <a:pt x="2547578" y="397589"/>
                </a:lnTo>
                <a:lnTo>
                  <a:pt x="2515830" y="326181"/>
                </a:lnTo>
                <a:lnTo>
                  <a:pt x="2492707" y="274980"/>
                </a:lnTo>
                <a:lnTo>
                  <a:pt x="2470080" y="226051"/>
                </a:lnTo>
                <a:lnTo>
                  <a:pt x="2448217" y="180467"/>
                </a:lnTo>
                <a:lnTo>
                  <a:pt x="2423218" y="131968"/>
                </a:lnTo>
                <a:lnTo>
                  <a:pt x="2410588" y="110151"/>
                </a:lnTo>
                <a:close/>
              </a:path>
              <a:path w="3140709" h="398145">
                <a:moveTo>
                  <a:pt x="1745513" y="28958"/>
                </a:moveTo>
                <a:lnTo>
                  <a:pt x="1701770" y="51848"/>
                </a:lnTo>
                <a:lnTo>
                  <a:pt x="1674417" y="87641"/>
                </a:lnTo>
                <a:lnTo>
                  <a:pt x="1640854" y="156310"/>
                </a:lnTo>
                <a:lnTo>
                  <a:pt x="1624062" y="198679"/>
                </a:lnTo>
                <a:lnTo>
                  <a:pt x="1608337" y="243555"/>
                </a:lnTo>
                <a:lnTo>
                  <a:pt x="1592894" y="291282"/>
                </a:lnTo>
                <a:lnTo>
                  <a:pt x="1577807" y="340819"/>
                </a:lnTo>
                <a:lnTo>
                  <a:pt x="1563150" y="391125"/>
                </a:lnTo>
                <a:lnTo>
                  <a:pt x="1561322" y="397589"/>
                </a:lnTo>
                <a:lnTo>
                  <a:pt x="1630103" y="397589"/>
                </a:lnTo>
                <a:lnTo>
                  <a:pt x="1640697" y="361108"/>
                </a:lnTo>
                <a:lnTo>
                  <a:pt x="1655569" y="312137"/>
                </a:lnTo>
                <a:lnTo>
                  <a:pt x="1670786" y="265029"/>
                </a:lnTo>
                <a:lnTo>
                  <a:pt x="1686278" y="220825"/>
                </a:lnTo>
                <a:lnTo>
                  <a:pt x="1710856" y="159952"/>
                </a:lnTo>
                <a:lnTo>
                  <a:pt x="1735958" y="113611"/>
                </a:lnTo>
                <a:lnTo>
                  <a:pt x="1738057" y="110843"/>
                </a:lnTo>
                <a:lnTo>
                  <a:pt x="1739457" y="108075"/>
                </a:lnTo>
                <a:lnTo>
                  <a:pt x="1741556" y="105999"/>
                </a:lnTo>
                <a:lnTo>
                  <a:pt x="1817663" y="105999"/>
                </a:lnTo>
                <a:lnTo>
                  <a:pt x="1812169" y="93599"/>
                </a:lnTo>
                <a:lnTo>
                  <a:pt x="1792588" y="57589"/>
                </a:lnTo>
                <a:lnTo>
                  <a:pt x="1758211" y="30238"/>
                </a:lnTo>
                <a:lnTo>
                  <a:pt x="1745513" y="28958"/>
                </a:lnTo>
                <a:close/>
              </a:path>
              <a:path w="3140709" h="398145">
                <a:moveTo>
                  <a:pt x="1817663" y="105999"/>
                </a:moveTo>
                <a:lnTo>
                  <a:pt x="1741556" y="105999"/>
                </a:lnTo>
                <a:lnTo>
                  <a:pt x="1745055" y="112227"/>
                </a:lnTo>
                <a:lnTo>
                  <a:pt x="1748495" y="118456"/>
                </a:lnTo>
                <a:lnTo>
                  <a:pt x="1749195" y="119840"/>
                </a:lnTo>
                <a:lnTo>
                  <a:pt x="1770540" y="168213"/>
                </a:lnTo>
                <a:lnTo>
                  <a:pt x="1792053" y="216374"/>
                </a:lnTo>
                <a:lnTo>
                  <a:pt x="1813710" y="264372"/>
                </a:lnTo>
                <a:lnTo>
                  <a:pt x="1835486" y="312256"/>
                </a:lnTo>
                <a:lnTo>
                  <a:pt x="1874578" y="397589"/>
                </a:lnTo>
                <a:lnTo>
                  <a:pt x="1949883" y="397589"/>
                </a:lnTo>
                <a:lnTo>
                  <a:pt x="1910657" y="312137"/>
                </a:lnTo>
                <a:lnTo>
                  <a:pt x="1898409" y="285385"/>
                </a:lnTo>
                <a:lnTo>
                  <a:pt x="1876640" y="237589"/>
                </a:lnTo>
                <a:lnTo>
                  <a:pt x="1854994" y="189720"/>
                </a:lnTo>
                <a:lnTo>
                  <a:pt x="1833496" y="141737"/>
                </a:lnTo>
                <a:lnTo>
                  <a:pt x="1817663" y="105999"/>
                </a:lnTo>
                <a:close/>
              </a:path>
              <a:path w="3140709" h="398145">
                <a:moveTo>
                  <a:pt x="1219745" y="0"/>
                </a:moveTo>
                <a:lnTo>
                  <a:pt x="1183472" y="19260"/>
                </a:lnTo>
                <a:lnTo>
                  <a:pt x="1153559" y="66608"/>
                </a:lnTo>
                <a:lnTo>
                  <a:pt x="1137253" y="105731"/>
                </a:lnTo>
                <a:lnTo>
                  <a:pt x="1120580" y="153093"/>
                </a:lnTo>
                <a:lnTo>
                  <a:pt x="1103869" y="206646"/>
                </a:lnTo>
                <a:lnTo>
                  <a:pt x="1087448" y="264343"/>
                </a:lnTo>
                <a:lnTo>
                  <a:pt x="1071644" y="324134"/>
                </a:lnTo>
                <a:lnTo>
                  <a:pt x="1056784" y="383973"/>
                </a:lnTo>
                <a:lnTo>
                  <a:pt x="1053586" y="397589"/>
                </a:lnTo>
                <a:lnTo>
                  <a:pt x="1121642" y="397589"/>
                </a:lnTo>
                <a:lnTo>
                  <a:pt x="1132146" y="354672"/>
                </a:lnTo>
                <a:lnTo>
                  <a:pt x="1146735" y="298624"/>
                </a:lnTo>
                <a:lnTo>
                  <a:pt x="1162001" y="243999"/>
                </a:lnTo>
                <a:lnTo>
                  <a:pt x="1177664" y="192577"/>
                </a:lnTo>
                <a:lnTo>
                  <a:pt x="1193443" y="146139"/>
                </a:lnTo>
                <a:lnTo>
                  <a:pt x="1207999" y="108709"/>
                </a:lnTo>
                <a:lnTo>
                  <a:pt x="1222073" y="79065"/>
                </a:lnTo>
                <a:lnTo>
                  <a:pt x="1296796" y="79065"/>
                </a:lnTo>
                <a:lnTo>
                  <a:pt x="1284990" y="54843"/>
                </a:lnTo>
                <a:lnTo>
                  <a:pt x="1260558" y="16836"/>
                </a:lnTo>
                <a:lnTo>
                  <a:pt x="1228371" y="227"/>
                </a:lnTo>
                <a:lnTo>
                  <a:pt x="1219745" y="0"/>
                </a:lnTo>
                <a:close/>
              </a:path>
              <a:path w="3140709" h="398145">
                <a:moveTo>
                  <a:pt x="1296796" y="79065"/>
                </a:moveTo>
                <a:lnTo>
                  <a:pt x="1222073" y="79065"/>
                </a:lnTo>
                <a:lnTo>
                  <a:pt x="1223473" y="81834"/>
                </a:lnTo>
                <a:lnTo>
                  <a:pt x="1224872" y="83910"/>
                </a:lnTo>
                <a:lnTo>
                  <a:pt x="1225572" y="85294"/>
                </a:lnTo>
                <a:lnTo>
                  <a:pt x="1247829" y="131806"/>
                </a:lnTo>
                <a:lnTo>
                  <a:pt x="1265735" y="180741"/>
                </a:lnTo>
                <a:lnTo>
                  <a:pt x="1280586" y="231299"/>
                </a:lnTo>
                <a:lnTo>
                  <a:pt x="1293679" y="282682"/>
                </a:lnTo>
                <a:lnTo>
                  <a:pt x="1306309" y="334090"/>
                </a:lnTo>
                <a:lnTo>
                  <a:pt x="1319774" y="384725"/>
                </a:lnTo>
                <a:lnTo>
                  <a:pt x="1323863" y="397589"/>
                </a:lnTo>
                <a:lnTo>
                  <a:pt x="1394042" y="397589"/>
                </a:lnTo>
                <a:lnTo>
                  <a:pt x="1384872" y="368923"/>
                </a:lnTo>
                <a:lnTo>
                  <a:pt x="1372408" y="323531"/>
                </a:lnTo>
                <a:lnTo>
                  <a:pt x="1349050" y="231103"/>
                </a:lnTo>
                <a:lnTo>
                  <a:pt x="1336469" y="185151"/>
                </a:lnTo>
                <a:lnTo>
                  <a:pt x="1322161" y="140095"/>
                </a:lnTo>
                <a:lnTo>
                  <a:pt x="1305283" y="96479"/>
                </a:lnTo>
                <a:lnTo>
                  <a:pt x="1296796" y="79065"/>
                </a:lnTo>
                <a:close/>
              </a:path>
              <a:path w="3140709" h="398145">
                <a:moveTo>
                  <a:pt x="687255" y="81834"/>
                </a:moveTo>
                <a:lnTo>
                  <a:pt x="681657" y="83218"/>
                </a:lnTo>
                <a:lnTo>
                  <a:pt x="677459" y="84602"/>
                </a:lnTo>
                <a:lnTo>
                  <a:pt x="667500" y="86677"/>
                </a:lnTo>
                <a:lnTo>
                  <a:pt x="638246" y="122349"/>
                </a:lnTo>
                <a:lnTo>
                  <a:pt x="635873" y="131681"/>
                </a:lnTo>
                <a:lnTo>
                  <a:pt x="633435" y="139910"/>
                </a:lnTo>
                <a:lnTo>
                  <a:pt x="617000" y="185081"/>
                </a:lnTo>
                <a:lnTo>
                  <a:pt x="600301" y="230507"/>
                </a:lnTo>
                <a:lnTo>
                  <a:pt x="583666" y="276187"/>
                </a:lnTo>
                <a:lnTo>
                  <a:pt x="567424" y="322121"/>
                </a:lnTo>
                <a:lnTo>
                  <a:pt x="551903" y="368309"/>
                </a:lnTo>
                <a:lnTo>
                  <a:pt x="542779" y="397589"/>
                </a:lnTo>
                <a:lnTo>
                  <a:pt x="613075" y="397589"/>
                </a:lnTo>
                <a:lnTo>
                  <a:pt x="620177" y="375263"/>
                </a:lnTo>
                <a:lnTo>
                  <a:pt x="637517" y="324440"/>
                </a:lnTo>
                <a:lnTo>
                  <a:pt x="655498" y="273788"/>
                </a:lnTo>
                <a:lnTo>
                  <a:pt x="673655" y="223276"/>
                </a:lnTo>
                <a:lnTo>
                  <a:pt x="691454" y="173072"/>
                </a:lnTo>
                <a:lnTo>
                  <a:pt x="770724" y="173072"/>
                </a:lnTo>
                <a:lnTo>
                  <a:pt x="759268" y="153060"/>
                </a:lnTo>
                <a:lnTo>
                  <a:pt x="736972" y="119155"/>
                </a:lnTo>
                <a:lnTo>
                  <a:pt x="704048" y="86505"/>
                </a:lnTo>
                <a:lnTo>
                  <a:pt x="697008" y="83737"/>
                </a:lnTo>
                <a:lnTo>
                  <a:pt x="687255" y="81834"/>
                </a:lnTo>
                <a:close/>
              </a:path>
              <a:path w="3140709" h="398145">
                <a:moveTo>
                  <a:pt x="770724" y="173072"/>
                </a:moveTo>
                <a:lnTo>
                  <a:pt x="691454" y="173072"/>
                </a:lnTo>
                <a:lnTo>
                  <a:pt x="701052" y="188254"/>
                </a:lnTo>
                <a:lnTo>
                  <a:pt x="711563" y="205249"/>
                </a:lnTo>
                <a:lnTo>
                  <a:pt x="732679" y="241553"/>
                </a:lnTo>
                <a:lnTo>
                  <a:pt x="754925" y="283449"/>
                </a:lnTo>
                <a:lnTo>
                  <a:pt x="778402" y="328952"/>
                </a:lnTo>
                <a:lnTo>
                  <a:pt x="802700" y="376803"/>
                </a:lnTo>
                <a:lnTo>
                  <a:pt x="813194" y="397589"/>
                </a:lnTo>
                <a:lnTo>
                  <a:pt x="887826" y="397589"/>
                </a:lnTo>
                <a:lnTo>
                  <a:pt x="848005" y="319118"/>
                </a:lnTo>
                <a:lnTo>
                  <a:pt x="823661" y="271601"/>
                </a:lnTo>
                <a:lnTo>
                  <a:pt x="800458" y="227209"/>
                </a:lnTo>
                <a:lnTo>
                  <a:pt x="778843" y="187257"/>
                </a:lnTo>
                <a:lnTo>
                  <a:pt x="770724" y="173072"/>
                </a:lnTo>
                <a:close/>
              </a:path>
              <a:path w="3140709" h="398145">
                <a:moveTo>
                  <a:pt x="131451" y="177225"/>
                </a:moveTo>
                <a:lnTo>
                  <a:pt x="88587" y="199220"/>
                </a:lnTo>
                <a:lnTo>
                  <a:pt x="62555" y="233380"/>
                </a:lnTo>
                <a:lnTo>
                  <a:pt x="37669" y="284783"/>
                </a:lnTo>
                <a:lnTo>
                  <a:pt x="10017" y="363572"/>
                </a:lnTo>
                <a:lnTo>
                  <a:pt x="0" y="397589"/>
                </a:lnTo>
                <a:lnTo>
                  <a:pt x="70257" y="397589"/>
                </a:lnTo>
                <a:lnTo>
                  <a:pt x="80568" y="364259"/>
                </a:lnTo>
                <a:lnTo>
                  <a:pt x="93698" y="326520"/>
                </a:lnTo>
                <a:lnTo>
                  <a:pt x="121661" y="265758"/>
                </a:lnTo>
                <a:lnTo>
                  <a:pt x="137043" y="245705"/>
                </a:lnTo>
                <a:lnTo>
                  <a:pt x="138443" y="242937"/>
                </a:lnTo>
                <a:lnTo>
                  <a:pt x="141236" y="242245"/>
                </a:lnTo>
                <a:lnTo>
                  <a:pt x="147533" y="241553"/>
                </a:lnTo>
                <a:lnTo>
                  <a:pt x="245459" y="241553"/>
                </a:lnTo>
                <a:lnTo>
                  <a:pt x="227931" y="222209"/>
                </a:lnTo>
                <a:lnTo>
                  <a:pt x="202336" y="200290"/>
                </a:lnTo>
                <a:lnTo>
                  <a:pt x="177332" y="185443"/>
                </a:lnTo>
                <a:lnTo>
                  <a:pt x="153507" y="177733"/>
                </a:lnTo>
                <a:lnTo>
                  <a:pt x="131451" y="177225"/>
                </a:lnTo>
                <a:close/>
              </a:path>
              <a:path w="3140709" h="398145">
                <a:moveTo>
                  <a:pt x="245459" y="241553"/>
                </a:moveTo>
                <a:lnTo>
                  <a:pt x="147533" y="241553"/>
                </a:lnTo>
                <a:lnTo>
                  <a:pt x="153825" y="245705"/>
                </a:lnTo>
                <a:lnTo>
                  <a:pt x="160816" y="251236"/>
                </a:lnTo>
                <a:lnTo>
                  <a:pt x="192570" y="280602"/>
                </a:lnTo>
                <a:lnTo>
                  <a:pt x="228511" y="326161"/>
                </a:lnTo>
                <a:lnTo>
                  <a:pt x="253796" y="363360"/>
                </a:lnTo>
                <a:lnTo>
                  <a:pt x="275146" y="397589"/>
                </a:lnTo>
                <a:lnTo>
                  <a:pt x="352030" y="397589"/>
                </a:lnTo>
                <a:lnTo>
                  <a:pt x="333975" y="367014"/>
                </a:lnTo>
                <a:lnTo>
                  <a:pt x="307250" y="324545"/>
                </a:lnTo>
                <a:lnTo>
                  <a:pt x="280415" y="285367"/>
                </a:lnTo>
                <a:lnTo>
                  <a:pt x="253849" y="250811"/>
                </a:lnTo>
                <a:lnTo>
                  <a:pt x="245459" y="241553"/>
                </a:lnTo>
                <a:close/>
              </a:path>
              <a:path w="3140709" h="398145">
                <a:moveTo>
                  <a:pt x="2971072" y="76340"/>
                </a:moveTo>
                <a:lnTo>
                  <a:pt x="2933513" y="92291"/>
                </a:lnTo>
                <a:lnTo>
                  <a:pt x="2881731" y="142836"/>
                </a:lnTo>
                <a:lnTo>
                  <a:pt x="2856615" y="178609"/>
                </a:lnTo>
                <a:lnTo>
                  <a:pt x="2832288" y="220704"/>
                </a:lnTo>
                <a:lnTo>
                  <a:pt x="2808674" y="267692"/>
                </a:lnTo>
                <a:lnTo>
                  <a:pt x="2785896" y="318115"/>
                </a:lnTo>
                <a:lnTo>
                  <a:pt x="2764078" y="370514"/>
                </a:lnTo>
                <a:lnTo>
                  <a:pt x="2753468" y="397589"/>
                </a:lnTo>
                <a:lnTo>
                  <a:pt x="2825461" y="397589"/>
                </a:lnTo>
                <a:lnTo>
                  <a:pt x="2834099" y="375907"/>
                </a:lnTo>
                <a:lnTo>
                  <a:pt x="2855952" y="324696"/>
                </a:lnTo>
                <a:lnTo>
                  <a:pt x="2878656" y="276188"/>
                </a:lnTo>
                <a:lnTo>
                  <a:pt x="2902097" y="231875"/>
                </a:lnTo>
                <a:lnTo>
                  <a:pt x="2923562" y="197292"/>
                </a:lnTo>
                <a:lnTo>
                  <a:pt x="2952943" y="161578"/>
                </a:lnTo>
                <a:lnTo>
                  <a:pt x="2973410" y="145447"/>
                </a:lnTo>
                <a:lnTo>
                  <a:pt x="3055336" y="145447"/>
                </a:lnTo>
                <a:lnTo>
                  <a:pt x="3050898" y="136827"/>
                </a:lnTo>
                <a:lnTo>
                  <a:pt x="3021424" y="97029"/>
                </a:lnTo>
                <a:lnTo>
                  <a:pt x="2982915" y="76470"/>
                </a:lnTo>
                <a:lnTo>
                  <a:pt x="2971072" y="76340"/>
                </a:lnTo>
                <a:close/>
              </a:path>
              <a:path w="3140709" h="398145">
                <a:moveTo>
                  <a:pt x="3055336" y="145447"/>
                </a:moveTo>
                <a:lnTo>
                  <a:pt x="2973410" y="145447"/>
                </a:lnTo>
                <a:lnTo>
                  <a:pt x="2979480" y="153667"/>
                </a:lnTo>
                <a:lnTo>
                  <a:pt x="2987375" y="165056"/>
                </a:lnTo>
                <a:lnTo>
                  <a:pt x="3024275" y="242391"/>
                </a:lnTo>
                <a:lnTo>
                  <a:pt x="3043490" y="298304"/>
                </a:lnTo>
                <a:lnTo>
                  <a:pt x="3060175" y="355216"/>
                </a:lnTo>
                <a:lnTo>
                  <a:pt x="3070777" y="397589"/>
                </a:lnTo>
                <a:lnTo>
                  <a:pt x="3140137" y="397589"/>
                </a:lnTo>
                <a:lnTo>
                  <a:pt x="3120380" y="319523"/>
                </a:lnTo>
                <a:lnTo>
                  <a:pt x="3103607" y="264560"/>
                </a:lnTo>
                <a:lnTo>
                  <a:pt x="3084888" y="211483"/>
                </a:lnTo>
                <a:lnTo>
                  <a:pt x="3064957" y="164133"/>
                </a:lnTo>
                <a:lnTo>
                  <a:pt x="3055336" y="1454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129876" cy="15268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055541" y="826"/>
            <a:ext cx="3616325" cy="787400"/>
          </a:xfrm>
          <a:custGeom>
            <a:avLst/>
            <a:gdLst/>
            <a:ahLst/>
            <a:cxnLst/>
            <a:rect l="l" t="t" r="r" b="b"/>
            <a:pathLst>
              <a:path w="3616325" h="787400">
                <a:moveTo>
                  <a:pt x="33237" y="0"/>
                </a:moveTo>
                <a:lnTo>
                  <a:pt x="0" y="0"/>
                </a:lnTo>
                <a:lnTo>
                  <a:pt x="15997" y="22860"/>
                </a:lnTo>
                <a:lnTo>
                  <a:pt x="45459" y="62230"/>
                </a:lnTo>
                <a:lnTo>
                  <a:pt x="76230" y="101600"/>
                </a:lnTo>
                <a:lnTo>
                  <a:pt x="108254" y="138430"/>
                </a:lnTo>
                <a:lnTo>
                  <a:pt x="141471" y="175260"/>
                </a:lnTo>
                <a:lnTo>
                  <a:pt x="175824" y="210820"/>
                </a:lnTo>
                <a:lnTo>
                  <a:pt x="211253" y="245110"/>
                </a:lnTo>
                <a:lnTo>
                  <a:pt x="247700" y="279400"/>
                </a:lnTo>
                <a:lnTo>
                  <a:pt x="285108" y="311150"/>
                </a:lnTo>
                <a:lnTo>
                  <a:pt x="323418" y="342900"/>
                </a:lnTo>
                <a:lnTo>
                  <a:pt x="362571" y="373380"/>
                </a:lnTo>
                <a:lnTo>
                  <a:pt x="402509" y="402590"/>
                </a:lnTo>
                <a:lnTo>
                  <a:pt x="443174" y="430530"/>
                </a:lnTo>
                <a:lnTo>
                  <a:pt x="526451" y="483870"/>
                </a:lnTo>
                <a:lnTo>
                  <a:pt x="615414" y="534670"/>
                </a:lnTo>
                <a:lnTo>
                  <a:pt x="706534" y="580390"/>
                </a:lnTo>
                <a:lnTo>
                  <a:pt x="752852" y="601980"/>
                </a:lnTo>
                <a:lnTo>
                  <a:pt x="894580" y="659130"/>
                </a:lnTo>
                <a:lnTo>
                  <a:pt x="942678" y="675640"/>
                </a:lnTo>
                <a:lnTo>
                  <a:pt x="991170" y="690880"/>
                </a:lnTo>
                <a:lnTo>
                  <a:pt x="1089251" y="718820"/>
                </a:lnTo>
                <a:lnTo>
                  <a:pt x="1188654" y="741680"/>
                </a:lnTo>
                <a:lnTo>
                  <a:pt x="1238799" y="751840"/>
                </a:lnTo>
                <a:lnTo>
                  <a:pt x="1339874" y="767080"/>
                </a:lnTo>
                <a:lnTo>
                  <a:pt x="1390219" y="773430"/>
                </a:lnTo>
                <a:lnTo>
                  <a:pt x="1440639" y="778510"/>
                </a:lnTo>
                <a:lnTo>
                  <a:pt x="1491117" y="782320"/>
                </a:lnTo>
                <a:lnTo>
                  <a:pt x="1592185" y="787400"/>
                </a:lnTo>
                <a:lnTo>
                  <a:pt x="1693289" y="787400"/>
                </a:lnTo>
                <a:lnTo>
                  <a:pt x="1794299" y="784860"/>
                </a:lnTo>
                <a:lnTo>
                  <a:pt x="1895083" y="777240"/>
                </a:lnTo>
                <a:lnTo>
                  <a:pt x="2035540" y="759460"/>
                </a:lnTo>
                <a:lnTo>
                  <a:pt x="1659179" y="759460"/>
                </a:lnTo>
                <a:lnTo>
                  <a:pt x="1557815" y="756920"/>
                </a:lnTo>
                <a:lnTo>
                  <a:pt x="1507162" y="754380"/>
                </a:lnTo>
                <a:lnTo>
                  <a:pt x="1456549" y="750570"/>
                </a:lnTo>
                <a:lnTo>
                  <a:pt x="1355515" y="740410"/>
                </a:lnTo>
                <a:lnTo>
                  <a:pt x="1255697" y="725170"/>
                </a:lnTo>
                <a:lnTo>
                  <a:pt x="1206527" y="716280"/>
                </a:lnTo>
                <a:lnTo>
                  <a:pt x="1157638" y="706120"/>
                </a:lnTo>
                <a:lnTo>
                  <a:pt x="1109049" y="694690"/>
                </a:lnTo>
                <a:lnTo>
                  <a:pt x="1060780" y="681990"/>
                </a:lnTo>
                <a:lnTo>
                  <a:pt x="1012851" y="668020"/>
                </a:lnTo>
                <a:lnTo>
                  <a:pt x="965283" y="652780"/>
                </a:lnTo>
                <a:lnTo>
                  <a:pt x="871308" y="619760"/>
                </a:lnTo>
                <a:lnTo>
                  <a:pt x="779016" y="581660"/>
                </a:lnTo>
                <a:lnTo>
                  <a:pt x="733550" y="561340"/>
                </a:lnTo>
                <a:lnTo>
                  <a:pt x="688565" y="539750"/>
                </a:lnTo>
                <a:lnTo>
                  <a:pt x="600117" y="494030"/>
                </a:lnTo>
                <a:lnTo>
                  <a:pt x="513831" y="443230"/>
                </a:lnTo>
                <a:lnTo>
                  <a:pt x="470329" y="415290"/>
                </a:lnTo>
                <a:lnTo>
                  <a:pt x="427549" y="386080"/>
                </a:lnTo>
                <a:lnTo>
                  <a:pt x="385561" y="355600"/>
                </a:lnTo>
                <a:lnTo>
                  <a:pt x="344435" y="323850"/>
                </a:lnTo>
                <a:lnTo>
                  <a:pt x="304240" y="290830"/>
                </a:lnTo>
                <a:lnTo>
                  <a:pt x="265045" y="257810"/>
                </a:lnTo>
                <a:lnTo>
                  <a:pt x="226920" y="222250"/>
                </a:lnTo>
                <a:lnTo>
                  <a:pt x="189934" y="185420"/>
                </a:lnTo>
                <a:lnTo>
                  <a:pt x="154158" y="148590"/>
                </a:lnTo>
                <a:lnTo>
                  <a:pt x="119659" y="110490"/>
                </a:lnTo>
                <a:lnTo>
                  <a:pt x="86508" y="69850"/>
                </a:lnTo>
                <a:lnTo>
                  <a:pt x="54774" y="29210"/>
                </a:lnTo>
                <a:lnTo>
                  <a:pt x="33237" y="0"/>
                </a:lnTo>
                <a:close/>
              </a:path>
              <a:path w="3616325" h="787400">
                <a:moveTo>
                  <a:pt x="2287326" y="706120"/>
                </a:moveTo>
                <a:lnTo>
                  <a:pt x="2162732" y="706120"/>
                </a:lnTo>
                <a:lnTo>
                  <a:pt x="2112900" y="716280"/>
                </a:lnTo>
                <a:lnTo>
                  <a:pt x="2062906" y="725170"/>
                </a:lnTo>
                <a:lnTo>
                  <a:pt x="1962503" y="740410"/>
                </a:lnTo>
                <a:lnTo>
                  <a:pt x="1861657" y="750570"/>
                </a:lnTo>
                <a:lnTo>
                  <a:pt x="1811111" y="754380"/>
                </a:lnTo>
                <a:lnTo>
                  <a:pt x="1760504" y="756920"/>
                </a:lnTo>
                <a:lnTo>
                  <a:pt x="1659179" y="759460"/>
                </a:lnTo>
                <a:lnTo>
                  <a:pt x="2035540" y="759460"/>
                </a:lnTo>
                <a:lnTo>
                  <a:pt x="2045547" y="758190"/>
                </a:lnTo>
                <a:lnTo>
                  <a:pt x="2095446" y="749300"/>
                </a:lnTo>
                <a:lnTo>
                  <a:pt x="2194762" y="728980"/>
                </a:lnTo>
                <a:lnTo>
                  <a:pt x="2244146" y="717550"/>
                </a:lnTo>
                <a:lnTo>
                  <a:pt x="2287326" y="706120"/>
                </a:lnTo>
                <a:close/>
              </a:path>
              <a:path w="3616325" h="787400">
                <a:moveTo>
                  <a:pt x="507628" y="0"/>
                </a:moveTo>
                <a:lnTo>
                  <a:pt x="468331" y="0"/>
                </a:lnTo>
                <a:lnTo>
                  <a:pt x="474331" y="7620"/>
                </a:lnTo>
                <a:lnTo>
                  <a:pt x="505372" y="45720"/>
                </a:lnTo>
                <a:lnTo>
                  <a:pt x="537355" y="82550"/>
                </a:lnTo>
                <a:lnTo>
                  <a:pt x="570260" y="118110"/>
                </a:lnTo>
                <a:lnTo>
                  <a:pt x="604069" y="153670"/>
                </a:lnTo>
                <a:lnTo>
                  <a:pt x="638762" y="187960"/>
                </a:lnTo>
                <a:lnTo>
                  <a:pt x="674319" y="220980"/>
                </a:lnTo>
                <a:lnTo>
                  <a:pt x="710720" y="254000"/>
                </a:lnTo>
                <a:lnTo>
                  <a:pt x="747946" y="284480"/>
                </a:lnTo>
                <a:lnTo>
                  <a:pt x="785978" y="314960"/>
                </a:lnTo>
                <a:lnTo>
                  <a:pt x="824794" y="345440"/>
                </a:lnTo>
                <a:lnTo>
                  <a:pt x="864378" y="373380"/>
                </a:lnTo>
                <a:lnTo>
                  <a:pt x="904707" y="401320"/>
                </a:lnTo>
                <a:lnTo>
                  <a:pt x="945763" y="426720"/>
                </a:lnTo>
                <a:lnTo>
                  <a:pt x="987527" y="452120"/>
                </a:lnTo>
                <a:lnTo>
                  <a:pt x="1073097" y="500380"/>
                </a:lnTo>
                <a:lnTo>
                  <a:pt x="1116865" y="521970"/>
                </a:lnTo>
                <a:lnTo>
                  <a:pt x="1206267" y="562610"/>
                </a:lnTo>
                <a:lnTo>
                  <a:pt x="1251863" y="581660"/>
                </a:lnTo>
                <a:lnTo>
                  <a:pt x="1298028" y="599440"/>
                </a:lnTo>
                <a:lnTo>
                  <a:pt x="1391991" y="629920"/>
                </a:lnTo>
                <a:lnTo>
                  <a:pt x="1439749" y="643890"/>
                </a:lnTo>
                <a:lnTo>
                  <a:pt x="1487998" y="656590"/>
                </a:lnTo>
                <a:lnTo>
                  <a:pt x="1536720" y="668020"/>
                </a:lnTo>
                <a:lnTo>
                  <a:pt x="1588223" y="678180"/>
                </a:lnTo>
                <a:lnTo>
                  <a:pt x="1639931" y="687070"/>
                </a:lnTo>
                <a:lnTo>
                  <a:pt x="1691819" y="694690"/>
                </a:lnTo>
                <a:lnTo>
                  <a:pt x="1743861" y="701040"/>
                </a:lnTo>
                <a:lnTo>
                  <a:pt x="1796033" y="706120"/>
                </a:lnTo>
                <a:lnTo>
                  <a:pt x="1848309" y="709930"/>
                </a:lnTo>
                <a:lnTo>
                  <a:pt x="1900663" y="712470"/>
                </a:lnTo>
                <a:lnTo>
                  <a:pt x="1953071" y="713740"/>
                </a:lnTo>
                <a:lnTo>
                  <a:pt x="2005507" y="713740"/>
                </a:lnTo>
                <a:lnTo>
                  <a:pt x="2057946" y="712470"/>
                </a:lnTo>
                <a:lnTo>
                  <a:pt x="2110363" y="709930"/>
                </a:lnTo>
                <a:lnTo>
                  <a:pt x="2162732" y="706120"/>
                </a:lnTo>
                <a:lnTo>
                  <a:pt x="2287326" y="706120"/>
                </a:lnTo>
                <a:lnTo>
                  <a:pt x="2330302" y="694690"/>
                </a:lnTo>
                <a:lnTo>
                  <a:pt x="2368809" y="683260"/>
                </a:lnTo>
                <a:lnTo>
                  <a:pt x="1954164" y="683260"/>
                </a:lnTo>
                <a:lnTo>
                  <a:pt x="1902608" y="681990"/>
                </a:lnTo>
                <a:lnTo>
                  <a:pt x="1851090" y="679450"/>
                </a:lnTo>
                <a:lnTo>
                  <a:pt x="1799634" y="675640"/>
                </a:lnTo>
                <a:lnTo>
                  <a:pt x="1748265" y="670560"/>
                </a:lnTo>
                <a:lnTo>
                  <a:pt x="1697005" y="664210"/>
                </a:lnTo>
                <a:lnTo>
                  <a:pt x="1645879" y="656590"/>
                </a:lnTo>
                <a:lnTo>
                  <a:pt x="1594911" y="647700"/>
                </a:lnTo>
                <a:lnTo>
                  <a:pt x="1544124" y="637540"/>
                </a:lnTo>
                <a:lnTo>
                  <a:pt x="1493542" y="626110"/>
                </a:lnTo>
                <a:lnTo>
                  <a:pt x="1444810" y="613410"/>
                </a:lnTo>
                <a:lnTo>
                  <a:pt x="1396600" y="599440"/>
                </a:lnTo>
                <a:lnTo>
                  <a:pt x="1348932" y="584200"/>
                </a:lnTo>
                <a:lnTo>
                  <a:pt x="1301827" y="567690"/>
                </a:lnTo>
                <a:lnTo>
                  <a:pt x="1255305" y="549910"/>
                </a:lnTo>
                <a:lnTo>
                  <a:pt x="1209386" y="530860"/>
                </a:lnTo>
                <a:lnTo>
                  <a:pt x="1164091" y="510540"/>
                </a:lnTo>
                <a:lnTo>
                  <a:pt x="1119440" y="488950"/>
                </a:lnTo>
                <a:lnTo>
                  <a:pt x="1032149" y="443230"/>
                </a:lnTo>
                <a:lnTo>
                  <a:pt x="989551" y="417830"/>
                </a:lnTo>
                <a:lnTo>
                  <a:pt x="947677" y="392430"/>
                </a:lnTo>
                <a:lnTo>
                  <a:pt x="906548" y="364490"/>
                </a:lnTo>
                <a:lnTo>
                  <a:pt x="866185" y="336550"/>
                </a:lnTo>
                <a:lnTo>
                  <a:pt x="826608" y="307340"/>
                </a:lnTo>
                <a:lnTo>
                  <a:pt x="787836" y="278130"/>
                </a:lnTo>
                <a:lnTo>
                  <a:pt x="749891" y="246380"/>
                </a:lnTo>
                <a:lnTo>
                  <a:pt x="712792" y="214630"/>
                </a:lnTo>
                <a:lnTo>
                  <a:pt x="676560" y="181610"/>
                </a:lnTo>
                <a:lnTo>
                  <a:pt x="641215" y="147320"/>
                </a:lnTo>
                <a:lnTo>
                  <a:pt x="606777" y="111760"/>
                </a:lnTo>
                <a:lnTo>
                  <a:pt x="573267" y="76200"/>
                </a:lnTo>
                <a:lnTo>
                  <a:pt x="540705" y="39370"/>
                </a:lnTo>
                <a:lnTo>
                  <a:pt x="509111" y="1270"/>
                </a:lnTo>
                <a:lnTo>
                  <a:pt x="507628" y="0"/>
                </a:lnTo>
                <a:close/>
              </a:path>
              <a:path w="3616325" h="787400">
                <a:moveTo>
                  <a:pt x="3420126" y="0"/>
                </a:moveTo>
                <a:lnTo>
                  <a:pt x="3380557" y="0"/>
                </a:lnTo>
                <a:lnTo>
                  <a:pt x="3349809" y="35560"/>
                </a:lnTo>
                <a:lnTo>
                  <a:pt x="3315162" y="73660"/>
                </a:lnTo>
                <a:lnTo>
                  <a:pt x="3279487" y="111760"/>
                </a:lnTo>
                <a:lnTo>
                  <a:pt x="3242802" y="148590"/>
                </a:lnTo>
                <a:lnTo>
                  <a:pt x="3205128" y="184150"/>
                </a:lnTo>
                <a:lnTo>
                  <a:pt x="3166484" y="218440"/>
                </a:lnTo>
                <a:lnTo>
                  <a:pt x="3126890" y="251460"/>
                </a:lnTo>
                <a:lnTo>
                  <a:pt x="3086365" y="284480"/>
                </a:lnTo>
                <a:lnTo>
                  <a:pt x="3044928" y="314960"/>
                </a:lnTo>
                <a:lnTo>
                  <a:pt x="3002600" y="345440"/>
                </a:lnTo>
                <a:lnTo>
                  <a:pt x="2918191" y="401320"/>
                </a:lnTo>
                <a:lnTo>
                  <a:pt x="2875107" y="427990"/>
                </a:lnTo>
                <a:lnTo>
                  <a:pt x="2831458" y="453390"/>
                </a:lnTo>
                <a:lnTo>
                  <a:pt x="2742536" y="501650"/>
                </a:lnTo>
                <a:lnTo>
                  <a:pt x="2697295" y="524510"/>
                </a:lnTo>
                <a:lnTo>
                  <a:pt x="2651557" y="546100"/>
                </a:lnTo>
                <a:lnTo>
                  <a:pt x="2605337" y="566420"/>
                </a:lnTo>
                <a:lnTo>
                  <a:pt x="2558654" y="585470"/>
                </a:lnTo>
                <a:lnTo>
                  <a:pt x="2463962" y="621030"/>
                </a:lnTo>
                <a:lnTo>
                  <a:pt x="2415986" y="637540"/>
                </a:lnTo>
                <a:lnTo>
                  <a:pt x="2365153" y="647700"/>
                </a:lnTo>
                <a:lnTo>
                  <a:pt x="2314143" y="656590"/>
                </a:lnTo>
                <a:lnTo>
                  <a:pt x="2262983" y="664210"/>
                </a:lnTo>
                <a:lnTo>
                  <a:pt x="2211694" y="670560"/>
                </a:lnTo>
                <a:lnTo>
                  <a:pt x="2160301" y="675640"/>
                </a:lnTo>
                <a:lnTo>
                  <a:pt x="2108828" y="679450"/>
                </a:lnTo>
                <a:lnTo>
                  <a:pt x="2057298" y="681990"/>
                </a:lnTo>
                <a:lnTo>
                  <a:pt x="2005736" y="683260"/>
                </a:lnTo>
                <a:lnTo>
                  <a:pt x="2368809" y="683260"/>
                </a:lnTo>
                <a:lnTo>
                  <a:pt x="2415696" y="669290"/>
                </a:lnTo>
                <a:lnTo>
                  <a:pt x="2434425" y="665480"/>
                </a:lnTo>
                <a:lnTo>
                  <a:pt x="2453113" y="660400"/>
                </a:lnTo>
                <a:lnTo>
                  <a:pt x="2539954" y="640080"/>
                </a:lnTo>
                <a:lnTo>
                  <a:pt x="2637980" y="612140"/>
                </a:lnTo>
                <a:lnTo>
                  <a:pt x="2686438" y="596900"/>
                </a:lnTo>
                <a:lnTo>
                  <a:pt x="2768544" y="566420"/>
                </a:lnTo>
                <a:lnTo>
                  <a:pt x="2677382" y="566420"/>
                </a:lnTo>
                <a:lnTo>
                  <a:pt x="2766410" y="523240"/>
                </a:lnTo>
                <a:lnTo>
                  <a:pt x="2810142" y="500380"/>
                </a:lnTo>
                <a:lnTo>
                  <a:pt x="2853332" y="476250"/>
                </a:lnTo>
                <a:lnTo>
                  <a:pt x="2895964" y="450850"/>
                </a:lnTo>
                <a:lnTo>
                  <a:pt x="2979494" y="397510"/>
                </a:lnTo>
                <a:lnTo>
                  <a:pt x="3020361" y="369570"/>
                </a:lnTo>
                <a:lnTo>
                  <a:pt x="3100584" y="311150"/>
                </a:lnTo>
                <a:lnTo>
                  <a:pt x="3139721" y="279400"/>
                </a:lnTo>
                <a:lnTo>
                  <a:pt x="3178002" y="247650"/>
                </a:lnTo>
                <a:lnTo>
                  <a:pt x="3215411" y="214630"/>
                </a:lnTo>
                <a:lnTo>
                  <a:pt x="3251931" y="181610"/>
                </a:lnTo>
                <a:lnTo>
                  <a:pt x="3287547" y="146050"/>
                </a:lnTo>
                <a:lnTo>
                  <a:pt x="3322242" y="110490"/>
                </a:lnTo>
                <a:lnTo>
                  <a:pt x="3356000" y="74930"/>
                </a:lnTo>
                <a:lnTo>
                  <a:pt x="3388805" y="36830"/>
                </a:lnTo>
                <a:lnTo>
                  <a:pt x="3420126" y="0"/>
                </a:lnTo>
                <a:close/>
              </a:path>
              <a:path w="3616325" h="787400">
                <a:moveTo>
                  <a:pt x="3615787" y="0"/>
                </a:moveTo>
                <a:lnTo>
                  <a:pt x="3574381" y="0"/>
                </a:lnTo>
                <a:lnTo>
                  <a:pt x="3526553" y="49530"/>
                </a:lnTo>
                <a:lnTo>
                  <a:pt x="3490078" y="85090"/>
                </a:lnTo>
                <a:lnTo>
                  <a:pt x="3452688" y="119380"/>
                </a:lnTo>
                <a:lnTo>
                  <a:pt x="3414447" y="152400"/>
                </a:lnTo>
                <a:lnTo>
                  <a:pt x="3375418" y="185420"/>
                </a:lnTo>
                <a:lnTo>
                  <a:pt x="3335665" y="215900"/>
                </a:lnTo>
                <a:lnTo>
                  <a:pt x="3295252" y="246380"/>
                </a:lnTo>
                <a:lnTo>
                  <a:pt x="3254605" y="275590"/>
                </a:lnTo>
                <a:lnTo>
                  <a:pt x="3171529" y="331470"/>
                </a:lnTo>
                <a:lnTo>
                  <a:pt x="3129132" y="358140"/>
                </a:lnTo>
                <a:lnTo>
                  <a:pt x="3086183" y="382270"/>
                </a:lnTo>
                <a:lnTo>
                  <a:pt x="3042698" y="407670"/>
                </a:lnTo>
                <a:lnTo>
                  <a:pt x="2954182" y="453390"/>
                </a:lnTo>
                <a:lnTo>
                  <a:pt x="2909182" y="474980"/>
                </a:lnTo>
                <a:lnTo>
                  <a:pt x="2863707" y="495300"/>
                </a:lnTo>
                <a:lnTo>
                  <a:pt x="2771399" y="533400"/>
                </a:lnTo>
                <a:lnTo>
                  <a:pt x="2677382" y="566420"/>
                </a:lnTo>
                <a:lnTo>
                  <a:pt x="2768544" y="566420"/>
                </a:lnTo>
                <a:lnTo>
                  <a:pt x="2829389" y="543560"/>
                </a:lnTo>
                <a:lnTo>
                  <a:pt x="2922499" y="502920"/>
                </a:lnTo>
                <a:lnTo>
                  <a:pt x="3058534" y="434340"/>
                </a:lnTo>
                <a:lnTo>
                  <a:pt x="3146603" y="383540"/>
                </a:lnTo>
                <a:lnTo>
                  <a:pt x="3189800" y="355600"/>
                </a:lnTo>
                <a:lnTo>
                  <a:pt x="3232416" y="328930"/>
                </a:lnTo>
                <a:lnTo>
                  <a:pt x="3274433" y="299720"/>
                </a:lnTo>
                <a:lnTo>
                  <a:pt x="3315835" y="269240"/>
                </a:lnTo>
                <a:lnTo>
                  <a:pt x="3356603" y="238760"/>
                </a:lnTo>
                <a:lnTo>
                  <a:pt x="3394939" y="208280"/>
                </a:lnTo>
                <a:lnTo>
                  <a:pt x="3432582" y="177800"/>
                </a:lnTo>
                <a:lnTo>
                  <a:pt x="3469484" y="144780"/>
                </a:lnTo>
                <a:lnTo>
                  <a:pt x="3505592" y="111760"/>
                </a:lnTo>
                <a:lnTo>
                  <a:pt x="3540858" y="78740"/>
                </a:lnTo>
                <a:lnTo>
                  <a:pt x="3575230" y="43180"/>
                </a:lnTo>
                <a:lnTo>
                  <a:pt x="3615787" y="0"/>
                </a:lnTo>
                <a:close/>
              </a:path>
              <a:path w="3616325" h="787400">
                <a:moveTo>
                  <a:pt x="754164" y="0"/>
                </a:moveTo>
                <a:lnTo>
                  <a:pt x="705862" y="0"/>
                </a:lnTo>
                <a:lnTo>
                  <a:pt x="747798" y="35560"/>
                </a:lnTo>
                <a:lnTo>
                  <a:pt x="787603" y="67310"/>
                </a:lnTo>
                <a:lnTo>
                  <a:pt x="828276" y="97790"/>
                </a:lnTo>
                <a:lnTo>
                  <a:pt x="869792" y="127000"/>
                </a:lnTo>
                <a:lnTo>
                  <a:pt x="912124" y="154940"/>
                </a:lnTo>
                <a:lnTo>
                  <a:pt x="955248" y="182880"/>
                </a:lnTo>
                <a:lnTo>
                  <a:pt x="999135" y="208280"/>
                </a:lnTo>
                <a:lnTo>
                  <a:pt x="1089102" y="256540"/>
                </a:lnTo>
                <a:lnTo>
                  <a:pt x="1135128" y="278130"/>
                </a:lnTo>
                <a:lnTo>
                  <a:pt x="1181815" y="298450"/>
                </a:lnTo>
                <a:lnTo>
                  <a:pt x="1277069" y="336550"/>
                </a:lnTo>
                <a:lnTo>
                  <a:pt x="1371614" y="367030"/>
                </a:lnTo>
                <a:lnTo>
                  <a:pt x="1467657" y="392430"/>
                </a:lnTo>
                <a:lnTo>
                  <a:pt x="1516153" y="402590"/>
                </a:lnTo>
                <a:lnTo>
                  <a:pt x="1564919" y="411480"/>
                </a:lnTo>
                <a:lnTo>
                  <a:pt x="1663120" y="426720"/>
                </a:lnTo>
                <a:lnTo>
                  <a:pt x="1712485" y="431800"/>
                </a:lnTo>
                <a:lnTo>
                  <a:pt x="1761981" y="435610"/>
                </a:lnTo>
                <a:lnTo>
                  <a:pt x="1811571" y="438150"/>
                </a:lnTo>
                <a:lnTo>
                  <a:pt x="1861221" y="439420"/>
                </a:lnTo>
                <a:lnTo>
                  <a:pt x="1910895" y="439420"/>
                </a:lnTo>
                <a:lnTo>
                  <a:pt x="1960560" y="438150"/>
                </a:lnTo>
                <a:lnTo>
                  <a:pt x="2059720" y="433070"/>
                </a:lnTo>
                <a:lnTo>
                  <a:pt x="2109145" y="427990"/>
                </a:lnTo>
                <a:lnTo>
                  <a:pt x="2207509" y="415290"/>
                </a:lnTo>
                <a:lnTo>
                  <a:pt x="2251042" y="407670"/>
                </a:lnTo>
                <a:lnTo>
                  <a:pt x="1866412" y="407670"/>
                </a:lnTo>
                <a:lnTo>
                  <a:pt x="1814910" y="406400"/>
                </a:lnTo>
                <a:lnTo>
                  <a:pt x="1763472" y="403860"/>
                </a:lnTo>
                <a:lnTo>
                  <a:pt x="1712141" y="400050"/>
                </a:lnTo>
                <a:lnTo>
                  <a:pt x="1609958" y="387350"/>
                </a:lnTo>
                <a:lnTo>
                  <a:pt x="1559189" y="378460"/>
                </a:lnTo>
                <a:lnTo>
                  <a:pt x="1508690" y="368300"/>
                </a:lnTo>
                <a:lnTo>
                  <a:pt x="1458500" y="356870"/>
                </a:lnTo>
                <a:lnTo>
                  <a:pt x="1408661" y="344170"/>
                </a:lnTo>
                <a:lnTo>
                  <a:pt x="1359214" y="330200"/>
                </a:lnTo>
                <a:lnTo>
                  <a:pt x="1261658" y="297180"/>
                </a:lnTo>
                <a:lnTo>
                  <a:pt x="1168787" y="259080"/>
                </a:lnTo>
                <a:lnTo>
                  <a:pt x="1078486" y="215900"/>
                </a:lnTo>
                <a:lnTo>
                  <a:pt x="990957" y="167640"/>
                </a:lnTo>
                <a:lnTo>
                  <a:pt x="948295" y="140970"/>
                </a:lnTo>
                <a:lnTo>
                  <a:pt x="906402" y="114300"/>
                </a:lnTo>
                <a:lnTo>
                  <a:pt x="865302" y="86360"/>
                </a:lnTo>
                <a:lnTo>
                  <a:pt x="825021" y="55880"/>
                </a:lnTo>
                <a:lnTo>
                  <a:pt x="785585" y="25400"/>
                </a:lnTo>
                <a:lnTo>
                  <a:pt x="754164" y="0"/>
                </a:lnTo>
                <a:close/>
              </a:path>
              <a:path w="3616325" h="787400">
                <a:moveTo>
                  <a:pt x="3202848" y="0"/>
                </a:moveTo>
                <a:lnTo>
                  <a:pt x="3146934" y="0"/>
                </a:lnTo>
                <a:lnTo>
                  <a:pt x="3105707" y="27940"/>
                </a:lnTo>
                <a:lnTo>
                  <a:pt x="3063660" y="55880"/>
                </a:lnTo>
                <a:lnTo>
                  <a:pt x="3020847" y="82550"/>
                </a:lnTo>
                <a:lnTo>
                  <a:pt x="2977491" y="107950"/>
                </a:lnTo>
                <a:lnTo>
                  <a:pt x="2889222" y="156210"/>
                </a:lnTo>
                <a:lnTo>
                  <a:pt x="2844343" y="179070"/>
                </a:lnTo>
                <a:lnTo>
                  <a:pt x="2798993" y="200660"/>
                </a:lnTo>
                <a:lnTo>
                  <a:pt x="2706946" y="241300"/>
                </a:lnTo>
                <a:lnTo>
                  <a:pt x="2660284" y="260350"/>
                </a:lnTo>
                <a:lnTo>
                  <a:pt x="2613222" y="276860"/>
                </a:lnTo>
                <a:lnTo>
                  <a:pt x="2565775" y="294640"/>
                </a:lnTo>
                <a:lnTo>
                  <a:pt x="2517963" y="309880"/>
                </a:lnTo>
                <a:lnTo>
                  <a:pt x="2421310" y="337820"/>
                </a:lnTo>
                <a:lnTo>
                  <a:pt x="2323405" y="360680"/>
                </a:lnTo>
                <a:lnTo>
                  <a:pt x="2274027" y="370840"/>
                </a:lnTo>
                <a:lnTo>
                  <a:pt x="2224388" y="379730"/>
                </a:lnTo>
                <a:lnTo>
                  <a:pt x="2123472" y="394970"/>
                </a:lnTo>
                <a:lnTo>
                  <a:pt x="2072257" y="400050"/>
                </a:lnTo>
                <a:lnTo>
                  <a:pt x="2020902" y="403860"/>
                </a:lnTo>
                <a:lnTo>
                  <a:pt x="1969450" y="406400"/>
                </a:lnTo>
                <a:lnTo>
                  <a:pt x="1917939" y="407670"/>
                </a:lnTo>
                <a:lnTo>
                  <a:pt x="2251042" y="407670"/>
                </a:lnTo>
                <a:lnTo>
                  <a:pt x="2359061" y="386080"/>
                </a:lnTo>
                <a:lnTo>
                  <a:pt x="2458623" y="360680"/>
                </a:lnTo>
                <a:lnTo>
                  <a:pt x="2507907" y="346710"/>
                </a:lnTo>
                <a:lnTo>
                  <a:pt x="2556837" y="331470"/>
                </a:lnTo>
                <a:lnTo>
                  <a:pt x="2605394" y="314960"/>
                </a:lnTo>
                <a:lnTo>
                  <a:pt x="2653560" y="297180"/>
                </a:lnTo>
                <a:lnTo>
                  <a:pt x="2748647" y="259080"/>
                </a:lnTo>
                <a:lnTo>
                  <a:pt x="2841954" y="215900"/>
                </a:lnTo>
                <a:lnTo>
                  <a:pt x="2933335" y="170180"/>
                </a:lnTo>
                <a:lnTo>
                  <a:pt x="3022647" y="119380"/>
                </a:lnTo>
                <a:lnTo>
                  <a:pt x="3151255" y="36830"/>
                </a:lnTo>
                <a:lnTo>
                  <a:pt x="320284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12543" y="361"/>
            <a:ext cx="3264535" cy="797560"/>
          </a:xfrm>
          <a:custGeom>
            <a:avLst/>
            <a:gdLst/>
            <a:ahLst/>
            <a:cxnLst/>
            <a:rect l="l" t="t" r="r" b="b"/>
            <a:pathLst>
              <a:path w="3264534" h="797560">
                <a:moveTo>
                  <a:pt x="1787103" y="246380"/>
                </a:moveTo>
                <a:lnTo>
                  <a:pt x="1740278" y="246380"/>
                </a:lnTo>
                <a:lnTo>
                  <a:pt x="1741886" y="269240"/>
                </a:lnTo>
                <a:lnTo>
                  <a:pt x="1742644" y="276860"/>
                </a:lnTo>
                <a:lnTo>
                  <a:pt x="1751653" y="327660"/>
                </a:lnTo>
                <a:lnTo>
                  <a:pt x="1764279" y="377190"/>
                </a:lnTo>
                <a:lnTo>
                  <a:pt x="1780441" y="426720"/>
                </a:lnTo>
                <a:lnTo>
                  <a:pt x="1800058" y="473710"/>
                </a:lnTo>
                <a:lnTo>
                  <a:pt x="1823048" y="520700"/>
                </a:lnTo>
                <a:lnTo>
                  <a:pt x="1849333" y="565150"/>
                </a:lnTo>
                <a:lnTo>
                  <a:pt x="1878829" y="607060"/>
                </a:lnTo>
                <a:lnTo>
                  <a:pt x="1911457" y="647700"/>
                </a:lnTo>
                <a:lnTo>
                  <a:pt x="1931203" y="669290"/>
                </a:lnTo>
                <a:lnTo>
                  <a:pt x="1951688" y="692150"/>
                </a:lnTo>
                <a:lnTo>
                  <a:pt x="1972913" y="712470"/>
                </a:lnTo>
                <a:lnTo>
                  <a:pt x="2005749" y="742950"/>
                </a:lnTo>
                <a:lnTo>
                  <a:pt x="2016768" y="753110"/>
                </a:lnTo>
                <a:lnTo>
                  <a:pt x="2027935" y="762000"/>
                </a:lnTo>
                <a:lnTo>
                  <a:pt x="2039250" y="772160"/>
                </a:lnTo>
                <a:lnTo>
                  <a:pt x="2049271" y="779780"/>
                </a:lnTo>
                <a:lnTo>
                  <a:pt x="2059957" y="788670"/>
                </a:lnTo>
                <a:lnTo>
                  <a:pt x="2071531" y="796290"/>
                </a:lnTo>
                <a:lnTo>
                  <a:pt x="2112708" y="795020"/>
                </a:lnTo>
                <a:lnTo>
                  <a:pt x="2169105" y="783590"/>
                </a:lnTo>
                <a:lnTo>
                  <a:pt x="2224293" y="768350"/>
                </a:lnTo>
                <a:lnTo>
                  <a:pt x="2251671" y="762000"/>
                </a:lnTo>
                <a:lnTo>
                  <a:pt x="2278939" y="754380"/>
                </a:lnTo>
                <a:lnTo>
                  <a:pt x="2290570" y="750570"/>
                </a:lnTo>
                <a:lnTo>
                  <a:pt x="2086975" y="750570"/>
                </a:lnTo>
                <a:lnTo>
                  <a:pt x="2046446" y="717550"/>
                </a:lnTo>
                <a:lnTo>
                  <a:pt x="2007493" y="680720"/>
                </a:lnTo>
                <a:lnTo>
                  <a:pt x="1970491" y="643890"/>
                </a:lnTo>
                <a:lnTo>
                  <a:pt x="1935813" y="604520"/>
                </a:lnTo>
                <a:lnTo>
                  <a:pt x="1903835" y="562610"/>
                </a:lnTo>
                <a:lnTo>
                  <a:pt x="1874930" y="518160"/>
                </a:lnTo>
                <a:lnTo>
                  <a:pt x="1849474" y="472440"/>
                </a:lnTo>
                <a:lnTo>
                  <a:pt x="1827840" y="424180"/>
                </a:lnTo>
                <a:lnTo>
                  <a:pt x="1809690" y="370840"/>
                </a:lnTo>
                <a:lnTo>
                  <a:pt x="1796384" y="316230"/>
                </a:lnTo>
                <a:lnTo>
                  <a:pt x="1787960" y="260350"/>
                </a:lnTo>
                <a:lnTo>
                  <a:pt x="1787103" y="246380"/>
                </a:lnTo>
                <a:close/>
              </a:path>
              <a:path w="3264534" h="797560">
                <a:moveTo>
                  <a:pt x="3264353" y="0"/>
                </a:moveTo>
                <a:lnTo>
                  <a:pt x="3209292" y="0"/>
                </a:lnTo>
                <a:lnTo>
                  <a:pt x="3188636" y="30480"/>
                </a:lnTo>
                <a:lnTo>
                  <a:pt x="3159349" y="69850"/>
                </a:lnTo>
                <a:lnTo>
                  <a:pt x="3129181" y="109220"/>
                </a:lnTo>
                <a:lnTo>
                  <a:pt x="3098122" y="148590"/>
                </a:lnTo>
                <a:lnTo>
                  <a:pt x="3066162" y="185420"/>
                </a:lnTo>
                <a:lnTo>
                  <a:pt x="3033292" y="222250"/>
                </a:lnTo>
                <a:lnTo>
                  <a:pt x="2999502" y="259080"/>
                </a:lnTo>
                <a:lnTo>
                  <a:pt x="2964782" y="294640"/>
                </a:lnTo>
                <a:lnTo>
                  <a:pt x="2929122" y="328930"/>
                </a:lnTo>
                <a:lnTo>
                  <a:pt x="2892514" y="361950"/>
                </a:lnTo>
                <a:lnTo>
                  <a:pt x="2854946" y="393700"/>
                </a:lnTo>
                <a:lnTo>
                  <a:pt x="2816410" y="425450"/>
                </a:lnTo>
                <a:lnTo>
                  <a:pt x="2776895" y="455930"/>
                </a:lnTo>
                <a:lnTo>
                  <a:pt x="2736392" y="485140"/>
                </a:lnTo>
                <a:lnTo>
                  <a:pt x="2694238" y="513080"/>
                </a:lnTo>
                <a:lnTo>
                  <a:pt x="2651301" y="539750"/>
                </a:lnTo>
                <a:lnTo>
                  <a:pt x="2607615" y="565150"/>
                </a:lnTo>
                <a:lnTo>
                  <a:pt x="2563212" y="589280"/>
                </a:lnTo>
                <a:lnTo>
                  <a:pt x="2518125" y="612140"/>
                </a:lnTo>
                <a:lnTo>
                  <a:pt x="2426031" y="652780"/>
                </a:lnTo>
                <a:lnTo>
                  <a:pt x="2331594" y="688340"/>
                </a:lnTo>
                <a:lnTo>
                  <a:pt x="2283580" y="703580"/>
                </a:lnTo>
                <a:lnTo>
                  <a:pt x="2235077" y="717550"/>
                </a:lnTo>
                <a:lnTo>
                  <a:pt x="2186121" y="730250"/>
                </a:lnTo>
                <a:lnTo>
                  <a:pt x="2136743" y="741680"/>
                </a:lnTo>
                <a:lnTo>
                  <a:pt x="2086975" y="750570"/>
                </a:lnTo>
                <a:lnTo>
                  <a:pt x="2290570" y="750570"/>
                </a:lnTo>
                <a:lnTo>
                  <a:pt x="2352183" y="730250"/>
                </a:lnTo>
                <a:lnTo>
                  <a:pt x="2442883" y="697230"/>
                </a:lnTo>
                <a:lnTo>
                  <a:pt x="2487422" y="678180"/>
                </a:lnTo>
                <a:lnTo>
                  <a:pt x="2531382" y="657860"/>
                </a:lnTo>
                <a:lnTo>
                  <a:pt x="2574737" y="636270"/>
                </a:lnTo>
                <a:lnTo>
                  <a:pt x="2617459" y="613410"/>
                </a:lnTo>
                <a:lnTo>
                  <a:pt x="2659521" y="589280"/>
                </a:lnTo>
                <a:lnTo>
                  <a:pt x="2700894" y="563880"/>
                </a:lnTo>
                <a:lnTo>
                  <a:pt x="2743300" y="535940"/>
                </a:lnTo>
                <a:lnTo>
                  <a:pt x="2784765" y="506730"/>
                </a:lnTo>
                <a:lnTo>
                  <a:pt x="2825292" y="476250"/>
                </a:lnTo>
                <a:lnTo>
                  <a:pt x="2864883" y="445770"/>
                </a:lnTo>
                <a:lnTo>
                  <a:pt x="2903538" y="412750"/>
                </a:lnTo>
                <a:lnTo>
                  <a:pt x="2941261" y="379730"/>
                </a:lnTo>
                <a:lnTo>
                  <a:pt x="2978051" y="345440"/>
                </a:lnTo>
                <a:lnTo>
                  <a:pt x="3013912" y="309880"/>
                </a:lnTo>
                <a:lnTo>
                  <a:pt x="3048845" y="273050"/>
                </a:lnTo>
                <a:lnTo>
                  <a:pt x="3082851" y="236220"/>
                </a:lnTo>
                <a:lnTo>
                  <a:pt x="3115932" y="198120"/>
                </a:lnTo>
                <a:lnTo>
                  <a:pt x="3148090" y="158750"/>
                </a:lnTo>
                <a:lnTo>
                  <a:pt x="3179326" y="119380"/>
                </a:lnTo>
                <a:lnTo>
                  <a:pt x="3209643" y="78740"/>
                </a:lnTo>
                <a:lnTo>
                  <a:pt x="3239042" y="36830"/>
                </a:lnTo>
                <a:lnTo>
                  <a:pt x="3264353" y="0"/>
                </a:lnTo>
                <a:close/>
              </a:path>
              <a:path w="3264534" h="797560">
                <a:moveTo>
                  <a:pt x="684992" y="323850"/>
                </a:moveTo>
                <a:lnTo>
                  <a:pt x="635066" y="323850"/>
                </a:lnTo>
                <a:lnTo>
                  <a:pt x="653790" y="368300"/>
                </a:lnTo>
                <a:lnTo>
                  <a:pt x="674912" y="411480"/>
                </a:lnTo>
                <a:lnTo>
                  <a:pt x="698661" y="452120"/>
                </a:lnTo>
                <a:lnTo>
                  <a:pt x="725268" y="491490"/>
                </a:lnTo>
                <a:lnTo>
                  <a:pt x="754962" y="528320"/>
                </a:lnTo>
                <a:lnTo>
                  <a:pt x="787971" y="561340"/>
                </a:lnTo>
                <a:lnTo>
                  <a:pt x="824526" y="589280"/>
                </a:lnTo>
                <a:lnTo>
                  <a:pt x="864857" y="614680"/>
                </a:lnTo>
                <a:lnTo>
                  <a:pt x="910602" y="633730"/>
                </a:lnTo>
                <a:lnTo>
                  <a:pt x="957629" y="646430"/>
                </a:lnTo>
                <a:lnTo>
                  <a:pt x="1005521" y="652780"/>
                </a:lnTo>
                <a:lnTo>
                  <a:pt x="1053859" y="652780"/>
                </a:lnTo>
                <a:lnTo>
                  <a:pt x="1102225" y="647700"/>
                </a:lnTo>
                <a:lnTo>
                  <a:pt x="1150200" y="637540"/>
                </a:lnTo>
                <a:lnTo>
                  <a:pt x="1197366" y="623570"/>
                </a:lnTo>
                <a:lnTo>
                  <a:pt x="1236743" y="608330"/>
                </a:lnTo>
                <a:lnTo>
                  <a:pt x="1020062" y="608330"/>
                </a:lnTo>
                <a:lnTo>
                  <a:pt x="966577" y="601980"/>
                </a:lnTo>
                <a:lnTo>
                  <a:pt x="916545" y="586740"/>
                </a:lnTo>
                <a:lnTo>
                  <a:pt x="870243" y="563880"/>
                </a:lnTo>
                <a:lnTo>
                  <a:pt x="827946" y="533400"/>
                </a:lnTo>
                <a:lnTo>
                  <a:pt x="789930" y="496570"/>
                </a:lnTo>
                <a:lnTo>
                  <a:pt x="756469" y="454660"/>
                </a:lnTo>
                <a:lnTo>
                  <a:pt x="734025" y="420370"/>
                </a:lnTo>
                <a:lnTo>
                  <a:pt x="713608" y="384810"/>
                </a:lnTo>
                <a:lnTo>
                  <a:pt x="695266" y="347980"/>
                </a:lnTo>
                <a:lnTo>
                  <a:pt x="684992" y="323850"/>
                </a:lnTo>
                <a:close/>
              </a:path>
              <a:path w="3264534" h="797560">
                <a:moveTo>
                  <a:pt x="1806722" y="0"/>
                </a:moveTo>
                <a:lnTo>
                  <a:pt x="1759489" y="0"/>
                </a:lnTo>
                <a:lnTo>
                  <a:pt x="1745409" y="80010"/>
                </a:lnTo>
                <a:lnTo>
                  <a:pt x="1740149" y="132080"/>
                </a:lnTo>
                <a:lnTo>
                  <a:pt x="1737714" y="185420"/>
                </a:lnTo>
                <a:lnTo>
                  <a:pt x="1730115" y="191770"/>
                </a:lnTo>
                <a:lnTo>
                  <a:pt x="1671067" y="250190"/>
                </a:lnTo>
                <a:lnTo>
                  <a:pt x="1633707" y="285750"/>
                </a:lnTo>
                <a:lnTo>
                  <a:pt x="1595481" y="318770"/>
                </a:lnTo>
                <a:lnTo>
                  <a:pt x="1556407" y="351790"/>
                </a:lnTo>
                <a:lnTo>
                  <a:pt x="1516505" y="383540"/>
                </a:lnTo>
                <a:lnTo>
                  <a:pt x="1475796" y="415290"/>
                </a:lnTo>
                <a:lnTo>
                  <a:pt x="1434297" y="444500"/>
                </a:lnTo>
                <a:lnTo>
                  <a:pt x="1392029" y="473710"/>
                </a:lnTo>
                <a:lnTo>
                  <a:pt x="1349011" y="501650"/>
                </a:lnTo>
                <a:lnTo>
                  <a:pt x="1305961" y="525780"/>
                </a:lnTo>
                <a:lnTo>
                  <a:pt x="1261287" y="548640"/>
                </a:lnTo>
                <a:lnTo>
                  <a:pt x="1215174" y="568960"/>
                </a:lnTo>
                <a:lnTo>
                  <a:pt x="1167808" y="586740"/>
                </a:lnTo>
                <a:lnTo>
                  <a:pt x="1119377" y="599440"/>
                </a:lnTo>
                <a:lnTo>
                  <a:pt x="1070066" y="607060"/>
                </a:lnTo>
                <a:lnTo>
                  <a:pt x="1020062" y="608330"/>
                </a:lnTo>
                <a:lnTo>
                  <a:pt x="1236743" y="608330"/>
                </a:lnTo>
                <a:lnTo>
                  <a:pt x="1290288" y="585470"/>
                </a:lnTo>
                <a:lnTo>
                  <a:pt x="1336130" y="561340"/>
                </a:lnTo>
                <a:lnTo>
                  <a:pt x="1380874" y="535940"/>
                </a:lnTo>
                <a:lnTo>
                  <a:pt x="1424563" y="508000"/>
                </a:lnTo>
                <a:lnTo>
                  <a:pt x="1467239" y="478790"/>
                </a:lnTo>
                <a:lnTo>
                  <a:pt x="1508944" y="448310"/>
                </a:lnTo>
                <a:lnTo>
                  <a:pt x="1549722" y="416560"/>
                </a:lnTo>
                <a:lnTo>
                  <a:pt x="1589615" y="383540"/>
                </a:lnTo>
                <a:lnTo>
                  <a:pt x="1628665" y="349250"/>
                </a:lnTo>
                <a:lnTo>
                  <a:pt x="1703818" y="281940"/>
                </a:lnTo>
                <a:lnTo>
                  <a:pt x="1740278" y="246380"/>
                </a:lnTo>
                <a:lnTo>
                  <a:pt x="1787103" y="246380"/>
                </a:lnTo>
                <a:lnTo>
                  <a:pt x="1784453" y="203200"/>
                </a:lnTo>
                <a:lnTo>
                  <a:pt x="1819641" y="167640"/>
                </a:lnTo>
                <a:lnTo>
                  <a:pt x="1850633" y="135890"/>
                </a:lnTo>
                <a:lnTo>
                  <a:pt x="1785834" y="135890"/>
                </a:lnTo>
                <a:lnTo>
                  <a:pt x="1788379" y="105410"/>
                </a:lnTo>
                <a:lnTo>
                  <a:pt x="1792144" y="74930"/>
                </a:lnTo>
                <a:lnTo>
                  <a:pt x="1797093" y="44450"/>
                </a:lnTo>
                <a:lnTo>
                  <a:pt x="1803188" y="13970"/>
                </a:lnTo>
                <a:lnTo>
                  <a:pt x="1806722" y="0"/>
                </a:lnTo>
                <a:close/>
              </a:path>
              <a:path w="3264534" h="797560">
                <a:moveTo>
                  <a:pt x="49686" y="0"/>
                </a:moveTo>
                <a:lnTo>
                  <a:pt x="0" y="0"/>
                </a:lnTo>
                <a:lnTo>
                  <a:pt x="13212" y="34290"/>
                </a:lnTo>
                <a:lnTo>
                  <a:pt x="33293" y="78740"/>
                </a:lnTo>
                <a:lnTo>
                  <a:pt x="56343" y="120650"/>
                </a:lnTo>
                <a:lnTo>
                  <a:pt x="82540" y="160020"/>
                </a:lnTo>
                <a:lnTo>
                  <a:pt x="112062" y="196850"/>
                </a:lnTo>
                <a:lnTo>
                  <a:pt x="145088" y="231140"/>
                </a:lnTo>
                <a:lnTo>
                  <a:pt x="181796" y="262890"/>
                </a:lnTo>
                <a:lnTo>
                  <a:pt x="223031" y="290830"/>
                </a:lnTo>
                <a:lnTo>
                  <a:pt x="265789" y="313690"/>
                </a:lnTo>
                <a:lnTo>
                  <a:pt x="309841" y="330200"/>
                </a:lnTo>
                <a:lnTo>
                  <a:pt x="354955" y="342900"/>
                </a:lnTo>
                <a:lnTo>
                  <a:pt x="400902" y="349250"/>
                </a:lnTo>
                <a:lnTo>
                  <a:pt x="447452" y="351790"/>
                </a:lnTo>
                <a:lnTo>
                  <a:pt x="494373" y="350520"/>
                </a:lnTo>
                <a:lnTo>
                  <a:pt x="541436" y="345440"/>
                </a:lnTo>
                <a:lnTo>
                  <a:pt x="588410" y="336550"/>
                </a:lnTo>
                <a:lnTo>
                  <a:pt x="635066" y="323850"/>
                </a:lnTo>
                <a:lnTo>
                  <a:pt x="684992" y="323850"/>
                </a:lnTo>
                <a:lnTo>
                  <a:pt x="679044" y="309880"/>
                </a:lnTo>
                <a:lnTo>
                  <a:pt x="682558" y="308610"/>
                </a:lnTo>
                <a:lnTo>
                  <a:pt x="474674" y="308610"/>
                </a:lnTo>
                <a:lnTo>
                  <a:pt x="421133" y="307340"/>
                </a:lnTo>
                <a:lnTo>
                  <a:pt x="368464" y="299720"/>
                </a:lnTo>
                <a:lnTo>
                  <a:pt x="317330" y="285750"/>
                </a:lnTo>
                <a:lnTo>
                  <a:pt x="268395" y="265430"/>
                </a:lnTo>
                <a:lnTo>
                  <a:pt x="222323" y="237490"/>
                </a:lnTo>
                <a:lnTo>
                  <a:pt x="186568" y="208280"/>
                </a:lnTo>
                <a:lnTo>
                  <a:pt x="153852" y="175260"/>
                </a:lnTo>
                <a:lnTo>
                  <a:pt x="124353" y="139700"/>
                </a:lnTo>
                <a:lnTo>
                  <a:pt x="98249" y="101600"/>
                </a:lnTo>
                <a:lnTo>
                  <a:pt x="75719" y="60960"/>
                </a:lnTo>
                <a:lnTo>
                  <a:pt x="56941" y="19050"/>
                </a:lnTo>
                <a:lnTo>
                  <a:pt x="49686" y="0"/>
                </a:lnTo>
                <a:close/>
              </a:path>
              <a:path w="3264534" h="797560">
                <a:moveTo>
                  <a:pt x="596289" y="0"/>
                </a:moveTo>
                <a:lnTo>
                  <a:pt x="551163" y="0"/>
                </a:lnTo>
                <a:lnTo>
                  <a:pt x="552554" y="13970"/>
                </a:lnTo>
                <a:lnTo>
                  <a:pt x="560414" y="64770"/>
                </a:lnTo>
                <a:lnTo>
                  <a:pt x="570629" y="116840"/>
                </a:lnTo>
                <a:lnTo>
                  <a:pt x="583185" y="166370"/>
                </a:lnTo>
                <a:lnTo>
                  <a:pt x="598069" y="217170"/>
                </a:lnTo>
                <a:lnTo>
                  <a:pt x="614002" y="266700"/>
                </a:lnTo>
                <a:lnTo>
                  <a:pt x="619841" y="283210"/>
                </a:lnTo>
                <a:lnTo>
                  <a:pt x="584150" y="293370"/>
                </a:lnTo>
                <a:lnTo>
                  <a:pt x="547990" y="299720"/>
                </a:lnTo>
                <a:lnTo>
                  <a:pt x="511464" y="304800"/>
                </a:lnTo>
                <a:lnTo>
                  <a:pt x="474674" y="308610"/>
                </a:lnTo>
                <a:lnTo>
                  <a:pt x="682558" y="308610"/>
                </a:lnTo>
                <a:lnTo>
                  <a:pt x="728233" y="292100"/>
                </a:lnTo>
                <a:lnTo>
                  <a:pt x="776472" y="270510"/>
                </a:lnTo>
                <a:lnTo>
                  <a:pt x="779094" y="269240"/>
                </a:lnTo>
                <a:lnTo>
                  <a:pt x="663662" y="269240"/>
                </a:lnTo>
                <a:lnTo>
                  <a:pt x="661985" y="265430"/>
                </a:lnTo>
                <a:lnTo>
                  <a:pt x="660073" y="260350"/>
                </a:lnTo>
                <a:lnTo>
                  <a:pt x="658455" y="255270"/>
                </a:lnTo>
                <a:lnTo>
                  <a:pt x="640833" y="203200"/>
                </a:lnTo>
                <a:lnTo>
                  <a:pt x="625584" y="149860"/>
                </a:lnTo>
                <a:lnTo>
                  <a:pt x="612728" y="96520"/>
                </a:lnTo>
                <a:lnTo>
                  <a:pt x="602288" y="41910"/>
                </a:lnTo>
                <a:lnTo>
                  <a:pt x="596289" y="0"/>
                </a:lnTo>
                <a:close/>
              </a:path>
              <a:path w="3264534" h="797560">
                <a:moveTo>
                  <a:pt x="1175139" y="0"/>
                </a:moveTo>
                <a:lnTo>
                  <a:pt x="1109231" y="0"/>
                </a:lnTo>
                <a:lnTo>
                  <a:pt x="1098749" y="8890"/>
                </a:lnTo>
                <a:lnTo>
                  <a:pt x="1059211" y="41910"/>
                </a:lnTo>
                <a:lnTo>
                  <a:pt x="1018709" y="73660"/>
                </a:lnTo>
                <a:lnTo>
                  <a:pt x="977272" y="102870"/>
                </a:lnTo>
                <a:lnTo>
                  <a:pt x="934924" y="132080"/>
                </a:lnTo>
                <a:lnTo>
                  <a:pt x="891695" y="158750"/>
                </a:lnTo>
                <a:lnTo>
                  <a:pt x="847610" y="184150"/>
                </a:lnTo>
                <a:lnTo>
                  <a:pt x="802696" y="209550"/>
                </a:lnTo>
                <a:lnTo>
                  <a:pt x="734288" y="242570"/>
                </a:lnTo>
                <a:lnTo>
                  <a:pt x="663662" y="269240"/>
                </a:lnTo>
                <a:lnTo>
                  <a:pt x="779094" y="269240"/>
                </a:lnTo>
                <a:lnTo>
                  <a:pt x="823682" y="247650"/>
                </a:lnTo>
                <a:lnTo>
                  <a:pt x="869787" y="222250"/>
                </a:lnTo>
                <a:lnTo>
                  <a:pt x="913846" y="196850"/>
                </a:lnTo>
                <a:lnTo>
                  <a:pt x="957118" y="168910"/>
                </a:lnTo>
                <a:lnTo>
                  <a:pt x="999582" y="139700"/>
                </a:lnTo>
                <a:lnTo>
                  <a:pt x="1041216" y="109220"/>
                </a:lnTo>
                <a:lnTo>
                  <a:pt x="1082001" y="78740"/>
                </a:lnTo>
                <a:lnTo>
                  <a:pt x="1121917" y="45720"/>
                </a:lnTo>
                <a:lnTo>
                  <a:pt x="1160942" y="12700"/>
                </a:lnTo>
                <a:lnTo>
                  <a:pt x="1175139" y="0"/>
                </a:lnTo>
                <a:close/>
              </a:path>
              <a:path w="3264534" h="797560">
                <a:moveTo>
                  <a:pt x="1973737" y="0"/>
                </a:moveTo>
                <a:lnTo>
                  <a:pt x="1912673" y="0"/>
                </a:lnTo>
                <a:lnTo>
                  <a:pt x="1891357" y="24130"/>
                </a:lnTo>
                <a:lnTo>
                  <a:pt x="1856632" y="62230"/>
                </a:lnTo>
                <a:lnTo>
                  <a:pt x="1821464" y="99060"/>
                </a:lnTo>
                <a:lnTo>
                  <a:pt x="1785834" y="135890"/>
                </a:lnTo>
                <a:lnTo>
                  <a:pt x="1850633" y="135890"/>
                </a:lnTo>
                <a:lnTo>
                  <a:pt x="1854353" y="132080"/>
                </a:lnTo>
                <a:lnTo>
                  <a:pt x="1888610" y="95250"/>
                </a:lnTo>
                <a:lnTo>
                  <a:pt x="1922434" y="58420"/>
                </a:lnTo>
                <a:lnTo>
                  <a:pt x="197373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970197" y="-2102"/>
            <a:ext cx="2393950" cy="808990"/>
            <a:chOff x="4970197" y="-2102"/>
            <a:chExt cx="2393950" cy="808990"/>
          </a:xfrm>
        </p:grpSpPr>
        <p:sp>
          <p:nvSpPr>
            <p:cNvPr id="18" name="object 18"/>
            <p:cNvSpPr/>
            <p:nvPr/>
          </p:nvSpPr>
          <p:spPr>
            <a:xfrm>
              <a:off x="4991100" y="2539"/>
              <a:ext cx="2341245" cy="793750"/>
            </a:xfrm>
            <a:custGeom>
              <a:avLst/>
              <a:gdLst/>
              <a:ahLst/>
              <a:cxnLst/>
              <a:rect l="l" t="t" r="r" b="b"/>
              <a:pathLst>
                <a:path w="2341245" h="793750">
                  <a:moveTo>
                    <a:pt x="2895" y="30759"/>
                  </a:moveTo>
                  <a:lnTo>
                    <a:pt x="1155" y="30759"/>
                  </a:lnTo>
                  <a:lnTo>
                    <a:pt x="0" y="31343"/>
                  </a:lnTo>
                  <a:lnTo>
                    <a:pt x="2324" y="31343"/>
                  </a:lnTo>
                  <a:lnTo>
                    <a:pt x="2895" y="30759"/>
                  </a:lnTo>
                  <a:close/>
                </a:path>
                <a:path w="2341245" h="793750">
                  <a:moveTo>
                    <a:pt x="218338" y="327799"/>
                  </a:moveTo>
                  <a:lnTo>
                    <a:pt x="216014" y="328955"/>
                  </a:lnTo>
                  <a:lnTo>
                    <a:pt x="216598" y="330111"/>
                  </a:lnTo>
                  <a:lnTo>
                    <a:pt x="218338" y="327799"/>
                  </a:lnTo>
                  <a:close/>
                </a:path>
                <a:path w="2341245" h="793750">
                  <a:moveTo>
                    <a:pt x="220662" y="33083"/>
                  </a:moveTo>
                  <a:lnTo>
                    <a:pt x="214858" y="35394"/>
                  </a:lnTo>
                  <a:lnTo>
                    <a:pt x="217182" y="35394"/>
                  </a:lnTo>
                  <a:lnTo>
                    <a:pt x="219506" y="34823"/>
                  </a:lnTo>
                  <a:lnTo>
                    <a:pt x="220662" y="35394"/>
                  </a:lnTo>
                  <a:lnTo>
                    <a:pt x="220662" y="33083"/>
                  </a:lnTo>
                  <a:close/>
                </a:path>
                <a:path w="2341245" h="793750">
                  <a:moveTo>
                    <a:pt x="223570" y="35979"/>
                  </a:moveTo>
                  <a:lnTo>
                    <a:pt x="222986" y="35394"/>
                  </a:lnTo>
                  <a:lnTo>
                    <a:pt x="220662" y="35394"/>
                  </a:lnTo>
                  <a:lnTo>
                    <a:pt x="220662" y="36563"/>
                  </a:lnTo>
                  <a:lnTo>
                    <a:pt x="220078" y="38303"/>
                  </a:lnTo>
                  <a:lnTo>
                    <a:pt x="222402" y="38303"/>
                  </a:lnTo>
                  <a:lnTo>
                    <a:pt x="223570" y="35979"/>
                  </a:lnTo>
                  <a:close/>
                </a:path>
                <a:path w="2341245" h="793750">
                  <a:moveTo>
                    <a:pt x="228790" y="332422"/>
                  </a:moveTo>
                  <a:lnTo>
                    <a:pt x="227050" y="332422"/>
                  </a:lnTo>
                  <a:lnTo>
                    <a:pt x="227050" y="333006"/>
                  </a:lnTo>
                  <a:lnTo>
                    <a:pt x="227634" y="333006"/>
                  </a:lnTo>
                  <a:lnTo>
                    <a:pt x="228790" y="332422"/>
                  </a:lnTo>
                  <a:close/>
                </a:path>
                <a:path w="2341245" h="793750">
                  <a:moveTo>
                    <a:pt x="335064" y="137528"/>
                  </a:moveTo>
                  <a:lnTo>
                    <a:pt x="334479" y="136944"/>
                  </a:lnTo>
                  <a:lnTo>
                    <a:pt x="334479" y="137528"/>
                  </a:lnTo>
                  <a:lnTo>
                    <a:pt x="335064" y="137528"/>
                  </a:lnTo>
                  <a:close/>
                </a:path>
                <a:path w="2341245" h="793750">
                  <a:moveTo>
                    <a:pt x="336804" y="139839"/>
                  </a:moveTo>
                  <a:lnTo>
                    <a:pt x="336219" y="138684"/>
                  </a:lnTo>
                  <a:lnTo>
                    <a:pt x="335064" y="137528"/>
                  </a:lnTo>
                  <a:lnTo>
                    <a:pt x="336804" y="141579"/>
                  </a:lnTo>
                  <a:lnTo>
                    <a:pt x="336804" y="139839"/>
                  </a:lnTo>
                  <a:close/>
                </a:path>
                <a:path w="2341245" h="793750">
                  <a:moveTo>
                    <a:pt x="339128" y="141579"/>
                  </a:moveTo>
                  <a:lnTo>
                    <a:pt x="337388" y="145072"/>
                  </a:lnTo>
                  <a:lnTo>
                    <a:pt x="336219" y="146761"/>
                  </a:lnTo>
                  <a:lnTo>
                    <a:pt x="335635" y="148501"/>
                  </a:lnTo>
                  <a:lnTo>
                    <a:pt x="336219" y="147916"/>
                  </a:lnTo>
                  <a:lnTo>
                    <a:pt x="336804" y="146761"/>
                  </a:lnTo>
                  <a:lnTo>
                    <a:pt x="336804" y="146177"/>
                  </a:lnTo>
                  <a:lnTo>
                    <a:pt x="337959" y="144487"/>
                  </a:lnTo>
                  <a:lnTo>
                    <a:pt x="338543" y="143332"/>
                  </a:lnTo>
                  <a:lnTo>
                    <a:pt x="339128" y="141579"/>
                  </a:lnTo>
                  <a:close/>
                </a:path>
                <a:path w="2341245" h="793750">
                  <a:moveTo>
                    <a:pt x="347840" y="26695"/>
                  </a:moveTo>
                  <a:lnTo>
                    <a:pt x="346671" y="26111"/>
                  </a:lnTo>
                  <a:lnTo>
                    <a:pt x="347256" y="26695"/>
                  </a:lnTo>
                  <a:lnTo>
                    <a:pt x="347840" y="26695"/>
                  </a:lnTo>
                  <a:close/>
                </a:path>
                <a:path w="2341245" h="793750">
                  <a:moveTo>
                    <a:pt x="348996" y="27279"/>
                  </a:moveTo>
                  <a:lnTo>
                    <a:pt x="348424" y="26695"/>
                  </a:lnTo>
                  <a:lnTo>
                    <a:pt x="347840" y="26695"/>
                  </a:lnTo>
                  <a:lnTo>
                    <a:pt x="348996" y="27279"/>
                  </a:lnTo>
                  <a:close/>
                </a:path>
                <a:path w="2341245" h="793750">
                  <a:moveTo>
                    <a:pt x="350164" y="584"/>
                  </a:moveTo>
                  <a:lnTo>
                    <a:pt x="347840" y="0"/>
                  </a:lnTo>
                  <a:lnTo>
                    <a:pt x="347256" y="584"/>
                  </a:lnTo>
                  <a:lnTo>
                    <a:pt x="350164" y="584"/>
                  </a:lnTo>
                  <a:close/>
                </a:path>
                <a:path w="2341245" h="793750">
                  <a:moveTo>
                    <a:pt x="352488" y="11036"/>
                  </a:moveTo>
                  <a:lnTo>
                    <a:pt x="351320" y="9867"/>
                  </a:lnTo>
                  <a:lnTo>
                    <a:pt x="351320" y="11036"/>
                  </a:lnTo>
                  <a:lnTo>
                    <a:pt x="352488" y="11036"/>
                  </a:lnTo>
                  <a:close/>
                </a:path>
                <a:path w="2341245" h="793750">
                  <a:moveTo>
                    <a:pt x="516813" y="517486"/>
                  </a:moveTo>
                  <a:lnTo>
                    <a:pt x="516229" y="518071"/>
                  </a:lnTo>
                  <a:lnTo>
                    <a:pt x="515061" y="518071"/>
                  </a:lnTo>
                  <a:lnTo>
                    <a:pt x="514489" y="518642"/>
                  </a:lnTo>
                  <a:lnTo>
                    <a:pt x="512737" y="524446"/>
                  </a:lnTo>
                  <a:lnTo>
                    <a:pt x="515061" y="521550"/>
                  </a:lnTo>
                  <a:lnTo>
                    <a:pt x="516229" y="519226"/>
                  </a:lnTo>
                  <a:lnTo>
                    <a:pt x="516813" y="517486"/>
                  </a:lnTo>
                  <a:close/>
                </a:path>
                <a:path w="2341245" h="793750">
                  <a:moveTo>
                    <a:pt x="526097" y="540105"/>
                  </a:moveTo>
                  <a:lnTo>
                    <a:pt x="523773" y="535470"/>
                  </a:lnTo>
                  <a:lnTo>
                    <a:pt x="524941" y="538949"/>
                  </a:lnTo>
                  <a:lnTo>
                    <a:pt x="526097" y="540105"/>
                  </a:lnTo>
                  <a:close/>
                </a:path>
                <a:path w="2341245" h="793750">
                  <a:moveTo>
                    <a:pt x="569658" y="114312"/>
                  </a:moveTo>
                  <a:lnTo>
                    <a:pt x="567918" y="114312"/>
                  </a:lnTo>
                  <a:lnTo>
                    <a:pt x="569087" y="114896"/>
                  </a:lnTo>
                  <a:lnTo>
                    <a:pt x="569658" y="114312"/>
                  </a:lnTo>
                  <a:close/>
                </a:path>
                <a:path w="2341245" h="793750">
                  <a:moveTo>
                    <a:pt x="573151" y="103289"/>
                  </a:moveTo>
                  <a:lnTo>
                    <a:pt x="571982" y="102704"/>
                  </a:lnTo>
                  <a:lnTo>
                    <a:pt x="570826" y="102704"/>
                  </a:lnTo>
                  <a:lnTo>
                    <a:pt x="571398" y="103289"/>
                  </a:lnTo>
                  <a:lnTo>
                    <a:pt x="573151" y="103289"/>
                  </a:lnTo>
                  <a:close/>
                </a:path>
                <a:path w="2341245" h="793750">
                  <a:moveTo>
                    <a:pt x="574306" y="120700"/>
                  </a:moveTo>
                  <a:lnTo>
                    <a:pt x="571398" y="120700"/>
                  </a:lnTo>
                  <a:lnTo>
                    <a:pt x="573722" y="121272"/>
                  </a:lnTo>
                  <a:lnTo>
                    <a:pt x="574306" y="120700"/>
                  </a:lnTo>
                  <a:close/>
                </a:path>
                <a:path w="2341245" h="793750">
                  <a:moveTo>
                    <a:pt x="601611" y="597535"/>
                  </a:moveTo>
                  <a:lnTo>
                    <a:pt x="598119" y="597535"/>
                  </a:lnTo>
                  <a:lnTo>
                    <a:pt x="599287" y="598119"/>
                  </a:lnTo>
                  <a:lnTo>
                    <a:pt x="601611" y="597535"/>
                  </a:lnTo>
                  <a:close/>
                </a:path>
                <a:path w="2341245" h="793750">
                  <a:moveTo>
                    <a:pt x="640816" y="315607"/>
                  </a:moveTo>
                  <a:lnTo>
                    <a:pt x="640524" y="315607"/>
                  </a:lnTo>
                  <a:lnTo>
                    <a:pt x="639356" y="316191"/>
                  </a:lnTo>
                  <a:lnTo>
                    <a:pt x="640524" y="316191"/>
                  </a:lnTo>
                  <a:lnTo>
                    <a:pt x="640816" y="315607"/>
                  </a:lnTo>
                  <a:close/>
                </a:path>
                <a:path w="2341245" h="793750">
                  <a:moveTo>
                    <a:pt x="641108" y="315036"/>
                  </a:moveTo>
                  <a:lnTo>
                    <a:pt x="640816" y="315607"/>
                  </a:lnTo>
                  <a:lnTo>
                    <a:pt x="641108" y="315607"/>
                  </a:lnTo>
                  <a:lnTo>
                    <a:pt x="641108" y="315036"/>
                  </a:lnTo>
                  <a:close/>
                </a:path>
                <a:path w="2341245" h="793750">
                  <a:moveTo>
                    <a:pt x="661428" y="378828"/>
                  </a:moveTo>
                  <a:lnTo>
                    <a:pt x="659688" y="378828"/>
                  </a:lnTo>
                  <a:lnTo>
                    <a:pt x="657948" y="379412"/>
                  </a:lnTo>
                  <a:lnTo>
                    <a:pt x="659688" y="379412"/>
                  </a:lnTo>
                  <a:lnTo>
                    <a:pt x="660273" y="379996"/>
                  </a:lnTo>
                  <a:lnTo>
                    <a:pt x="661428" y="378828"/>
                  </a:lnTo>
                  <a:close/>
                </a:path>
                <a:path w="2341245" h="793750">
                  <a:moveTo>
                    <a:pt x="675373" y="630034"/>
                  </a:moveTo>
                  <a:lnTo>
                    <a:pt x="674789" y="628865"/>
                  </a:lnTo>
                  <a:lnTo>
                    <a:pt x="674204" y="627126"/>
                  </a:lnTo>
                  <a:lnTo>
                    <a:pt x="672465" y="627710"/>
                  </a:lnTo>
                  <a:lnTo>
                    <a:pt x="672465" y="630034"/>
                  </a:lnTo>
                  <a:lnTo>
                    <a:pt x="673633" y="630605"/>
                  </a:lnTo>
                  <a:lnTo>
                    <a:pt x="675373" y="630034"/>
                  </a:lnTo>
                  <a:close/>
                </a:path>
                <a:path w="2341245" h="793750">
                  <a:moveTo>
                    <a:pt x="680593" y="627126"/>
                  </a:moveTo>
                  <a:lnTo>
                    <a:pt x="677113" y="629450"/>
                  </a:lnTo>
                  <a:lnTo>
                    <a:pt x="675373" y="630034"/>
                  </a:lnTo>
                  <a:lnTo>
                    <a:pt x="675957" y="631190"/>
                  </a:lnTo>
                  <a:lnTo>
                    <a:pt x="677113" y="632345"/>
                  </a:lnTo>
                  <a:lnTo>
                    <a:pt x="680593" y="627126"/>
                  </a:lnTo>
                  <a:close/>
                </a:path>
                <a:path w="2341245" h="793750">
                  <a:moveTo>
                    <a:pt x="735152" y="210007"/>
                  </a:moveTo>
                  <a:lnTo>
                    <a:pt x="729653" y="210680"/>
                  </a:lnTo>
                  <a:lnTo>
                    <a:pt x="723023" y="211886"/>
                  </a:lnTo>
                  <a:lnTo>
                    <a:pt x="715645" y="213753"/>
                  </a:lnTo>
                  <a:lnTo>
                    <a:pt x="707898" y="216382"/>
                  </a:lnTo>
                  <a:lnTo>
                    <a:pt x="714070" y="215277"/>
                  </a:lnTo>
                  <a:lnTo>
                    <a:pt x="721245" y="214350"/>
                  </a:lnTo>
                  <a:lnTo>
                    <a:pt x="728764" y="212902"/>
                  </a:lnTo>
                  <a:lnTo>
                    <a:pt x="730504" y="213487"/>
                  </a:lnTo>
                  <a:lnTo>
                    <a:pt x="725271" y="215811"/>
                  </a:lnTo>
                  <a:lnTo>
                    <a:pt x="721207" y="216966"/>
                  </a:lnTo>
                  <a:lnTo>
                    <a:pt x="724115" y="216382"/>
                  </a:lnTo>
                  <a:lnTo>
                    <a:pt x="718883" y="219290"/>
                  </a:lnTo>
                  <a:lnTo>
                    <a:pt x="726440" y="217551"/>
                  </a:lnTo>
                  <a:lnTo>
                    <a:pt x="735152" y="213487"/>
                  </a:lnTo>
                  <a:lnTo>
                    <a:pt x="735152" y="211747"/>
                  </a:lnTo>
                  <a:lnTo>
                    <a:pt x="727011" y="212331"/>
                  </a:lnTo>
                  <a:lnTo>
                    <a:pt x="729335" y="211162"/>
                  </a:lnTo>
                  <a:lnTo>
                    <a:pt x="732828" y="210591"/>
                  </a:lnTo>
                  <a:lnTo>
                    <a:pt x="735152" y="210007"/>
                  </a:lnTo>
                  <a:close/>
                </a:path>
                <a:path w="2341245" h="793750">
                  <a:moveTo>
                    <a:pt x="808913" y="703122"/>
                  </a:moveTo>
                  <a:lnTo>
                    <a:pt x="808329" y="704291"/>
                  </a:lnTo>
                  <a:lnTo>
                    <a:pt x="808329" y="704862"/>
                  </a:lnTo>
                  <a:lnTo>
                    <a:pt x="808913" y="704291"/>
                  </a:lnTo>
                  <a:lnTo>
                    <a:pt x="808913" y="703122"/>
                  </a:lnTo>
                  <a:close/>
                </a:path>
                <a:path w="2341245" h="793750">
                  <a:moveTo>
                    <a:pt x="829818" y="718210"/>
                  </a:moveTo>
                  <a:lnTo>
                    <a:pt x="829233" y="715886"/>
                  </a:lnTo>
                  <a:lnTo>
                    <a:pt x="828078" y="713574"/>
                  </a:lnTo>
                  <a:lnTo>
                    <a:pt x="829818" y="718210"/>
                  </a:lnTo>
                  <a:close/>
                </a:path>
                <a:path w="2341245" h="793750">
                  <a:moveTo>
                    <a:pt x="843762" y="720534"/>
                  </a:moveTo>
                  <a:lnTo>
                    <a:pt x="842594" y="722845"/>
                  </a:lnTo>
                  <a:lnTo>
                    <a:pt x="842022" y="724585"/>
                  </a:lnTo>
                  <a:lnTo>
                    <a:pt x="843762" y="720534"/>
                  </a:lnTo>
                  <a:close/>
                </a:path>
                <a:path w="2341245" h="793750">
                  <a:moveTo>
                    <a:pt x="889647" y="744308"/>
                  </a:moveTo>
                  <a:lnTo>
                    <a:pt x="887679" y="745058"/>
                  </a:lnTo>
                  <a:lnTo>
                    <a:pt x="886523" y="741997"/>
                  </a:lnTo>
                  <a:lnTo>
                    <a:pt x="885482" y="738936"/>
                  </a:lnTo>
                  <a:lnTo>
                    <a:pt x="883831" y="739673"/>
                  </a:lnTo>
                  <a:lnTo>
                    <a:pt x="884999" y="740829"/>
                  </a:lnTo>
                  <a:lnTo>
                    <a:pt x="885583" y="748957"/>
                  </a:lnTo>
                  <a:lnTo>
                    <a:pt x="888479" y="747217"/>
                  </a:lnTo>
                  <a:lnTo>
                    <a:pt x="889647" y="744308"/>
                  </a:lnTo>
                  <a:close/>
                </a:path>
                <a:path w="2341245" h="793750">
                  <a:moveTo>
                    <a:pt x="889647" y="742569"/>
                  </a:moveTo>
                  <a:lnTo>
                    <a:pt x="889063" y="744308"/>
                  </a:lnTo>
                  <a:lnTo>
                    <a:pt x="889647" y="743737"/>
                  </a:lnTo>
                  <a:lnTo>
                    <a:pt x="889647" y="742569"/>
                  </a:lnTo>
                  <a:close/>
                </a:path>
                <a:path w="2341245" h="793750">
                  <a:moveTo>
                    <a:pt x="898359" y="741413"/>
                  </a:moveTo>
                  <a:lnTo>
                    <a:pt x="896620" y="744893"/>
                  </a:lnTo>
                  <a:lnTo>
                    <a:pt x="896035" y="745477"/>
                  </a:lnTo>
                  <a:lnTo>
                    <a:pt x="896620" y="745477"/>
                  </a:lnTo>
                  <a:lnTo>
                    <a:pt x="896620" y="746048"/>
                  </a:lnTo>
                  <a:lnTo>
                    <a:pt x="896035" y="747217"/>
                  </a:lnTo>
                  <a:lnTo>
                    <a:pt x="896620" y="746633"/>
                  </a:lnTo>
                  <a:lnTo>
                    <a:pt x="897775" y="746048"/>
                  </a:lnTo>
                  <a:lnTo>
                    <a:pt x="898359" y="744308"/>
                  </a:lnTo>
                  <a:lnTo>
                    <a:pt x="897775" y="744893"/>
                  </a:lnTo>
                  <a:lnTo>
                    <a:pt x="897382" y="744893"/>
                  </a:lnTo>
                  <a:lnTo>
                    <a:pt x="897775" y="743737"/>
                  </a:lnTo>
                  <a:lnTo>
                    <a:pt x="898359" y="742569"/>
                  </a:lnTo>
                  <a:lnTo>
                    <a:pt x="898359" y="741413"/>
                  </a:lnTo>
                  <a:close/>
                </a:path>
                <a:path w="2341245" h="793750">
                  <a:moveTo>
                    <a:pt x="911720" y="750697"/>
                  </a:moveTo>
                  <a:lnTo>
                    <a:pt x="910551" y="751852"/>
                  </a:lnTo>
                  <a:lnTo>
                    <a:pt x="911136" y="752436"/>
                  </a:lnTo>
                  <a:lnTo>
                    <a:pt x="911136" y="751852"/>
                  </a:lnTo>
                  <a:lnTo>
                    <a:pt x="911720" y="751281"/>
                  </a:lnTo>
                  <a:lnTo>
                    <a:pt x="911720" y="750697"/>
                  </a:lnTo>
                  <a:close/>
                </a:path>
                <a:path w="2341245" h="793750">
                  <a:moveTo>
                    <a:pt x="912876" y="749541"/>
                  </a:moveTo>
                  <a:lnTo>
                    <a:pt x="912304" y="750112"/>
                  </a:lnTo>
                  <a:lnTo>
                    <a:pt x="912876" y="750112"/>
                  </a:lnTo>
                  <a:lnTo>
                    <a:pt x="912876" y="749541"/>
                  </a:lnTo>
                  <a:close/>
                </a:path>
                <a:path w="2341245" h="793750">
                  <a:moveTo>
                    <a:pt x="915784" y="747801"/>
                  </a:moveTo>
                  <a:lnTo>
                    <a:pt x="913460" y="750112"/>
                  </a:lnTo>
                  <a:lnTo>
                    <a:pt x="914044" y="750112"/>
                  </a:lnTo>
                  <a:lnTo>
                    <a:pt x="914615" y="750697"/>
                  </a:lnTo>
                  <a:lnTo>
                    <a:pt x="915784" y="747801"/>
                  </a:lnTo>
                  <a:close/>
                </a:path>
                <a:path w="2341245" h="793750">
                  <a:moveTo>
                    <a:pt x="918108" y="729234"/>
                  </a:moveTo>
                  <a:lnTo>
                    <a:pt x="917524" y="729234"/>
                  </a:lnTo>
                  <a:lnTo>
                    <a:pt x="918108" y="730389"/>
                  </a:lnTo>
                  <a:lnTo>
                    <a:pt x="918108" y="729234"/>
                  </a:lnTo>
                  <a:close/>
                </a:path>
                <a:path w="2341245" h="793750">
                  <a:moveTo>
                    <a:pt x="924496" y="736777"/>
                  </a:moveTo>
                  <a:lnTo>
                    <a:pt x="922756" y="735037"/>
                  </a:lnTo>
                  <a:lnTo>
                    <a:pt x="922172" y="733869"/>
                  </a:lnTo>
                  <a:lnTo>
                    <a:pt x="919848" y="738517"/>
                  </a:lnTo>
                  <a:lnTo>
                    <a:pt x="918108" y="744308"/>
                  </a:lnTo>
                  <a:lnTo>
                    <a:pt x="916940" y="750697"/>
                  </a:lnTo>
                  <a:lnTo>
                    <a:pt x="921004" y="741413"/>
                  </a:lnTo>
                  <a:lnTo>
                    <a:pt x="921588" y="743153"/>
                  </a:lnTo>
                  <a:lnTo>
                    <a:pt x="924496" y="736777"/>
                  </a:lnTo>
                  <a:close/>
                </a:path>
                <a:path w="2341245" h="793750">
                  <a:moveTo>
                    <a:pt x="927392" y="724014"/>
                  </a:moveTo>
                  <a:lnTo>
                    <a:pt x="926820" y="725170"/>
                  </a:lnTo>
                  <a:lnTo>
                    <a:pt x="925652" y="726325"/>
                  </a:lnTo>
                  <a:lnTo>
                    <a:pt x="925080" y="728078"/>
                  </a:lnTo>
                  <a:lnTo>
                    <a:pt x="925652" y="728649"/>
                  </a:lnTo>
                  <a:lnTo>
                    <a:pt x="926236" y="726909"/>
                  </a:lnTo>
                  <a:lnTo>
                    <a:pt x="926820" y="725754"/>
                  </a:lnTo>
                  <a:lnTo>
                    <a:pt x="927392" y="724014"/>
                  </a:lnTo>
                  <a:close/>
                </a:path>
                <a:path w="2341245" h="793750">
                  <a:moveTo>
                    <a:pt x="927976" y="739381"/>
                  </a:moveTo>
                  <a:lnTo>
                    <a:pt x="927392" y="740829"/>
                  </a:lnTo>
                  <a:lnTo>
                    <a:pt x="927976" y="740257"/>
                  </a:lnTo>
                  <a:lnTo>
                    <a:pt x="927976" y="739381"/>
                  </a:lnTo>
                  <a:close/>
                </a:path>
                <a:path w="2341245" h="793750">
                  <a:moveTo>
                    <a:pt x="928751" y="739482"/>
                  </a:moveTo>
                  <a:lnTo>
                    <a:pt x="928560" y="737933"/>
                  </a:lnTo>
                  <a:lnTo>
                    <a:pt x="928077" y="739140"/>
                  </a:lnTo>
                  <a:lnTo>
                    <a:pt x="928751" y="739482"/>
                  </a:lnTo>
                  <a:close/>
                </a:path>
                <a:path w="2341245" h="793750">
                  <a:moveTo>
                    <a:pt x="931468" y="738517"/>
                  </a:moveTo>
                  <a:lnTo>
                    <a:pt x="929144" y="739673"/>
                  </a:lnTo>
                  <a:lnTo>
                    <a:pt x="928751" y="739482"/>
                  </a:lnTo>
                  <a:lnTo>
                    <a:pt x="929144" y="742569"/>
                  </a:lnTo>
                  <a:lnTo>
                    <a:pt x="930795" y="739673"/>
                  </a:lnTo>
                  <a:lnTo>
                    <a:pt x="931468" y="738517"/>
                  </a:lnTo>
                  <a:close/>
                </a:path>
                <a:path w="2341245" h="793750">
                  <a:moveTo>
                    <a:pt x="932624" y="728078"/>
                  </a:moveTo>
                  <a:lnTo>
                    <a:pt x="930884" y="725754"/>
                  </a:lnTo>
                  <a:lnTo>
                    <a:pt x="926820" y="729818"/>
                  </a:lnTo>
                  <a:lnTo>
                    <a:pt x="926820" y="730389"/>
                  </a:lnTo>
                  <a:lnTo>
                    <a:pt x="927392" y="730389"/>
                  </a:lnTo>
                  <a:lnTo>
                    <a:pt x="927392" y="730973"/>
                  </a:lnTo>
                  <a:lnTo>
                    <a:pt x="927976" y="730973"/>
                  </a:lnTo>
                  <a:lnTo>
                    <a:pt x="927976" y="732129"/>
                  </a:lnTo>
                  <a:lnTo>
                    <a:pt x="928560" y="733298"/>
                  </a:lnTo>
                  <a:lnTo>
                    <a:pt x="929144" y="735037"/>
                  </a:lnTo>
                  <a:lnTo>
                    <a:pt x="930300" y="736777"/>
                  </a:lnTo>
                  <a:lnTo>
                    <a:pt x="931468" y="737933"/>
                  </a:lnTo>
                  <a:lnTo>
                    <a:pt x="931468" y="737362"/>
                  </a:lnTo>
                  <a:lnTo>
                    <a:pt x="932040" y="737362"/>
                  </a:lnTo>
                  <a:lnTo>
                    <a:pt x="932040" y="736777"/>
                  </a:lnTo>
                  <a:lnTo>
                    <a:pt x="932624" y="728078"/>
                  </a:lnTo>
                  <a:close/>
                </a:path>
                <a:path w="2341245" h="793750">
                  <a:moveTo>
                    <a:pt x="935532" y="739673"/>
                  </a:moveTo>
                  <a:lnTo>
                    <a:pt x="933792" y="740257"/>
                  </a:lnTo>
                  <a:lnTo>
                    <a:pt x="929716" y="751852"/>
                  </a:lnTo>
                  <a:lnTo>
                    <a:pt x="933208" y="749541"/>
                  </a:lnTo>
                  <a:lnTo>
                    <a:pt x="934364" y="746633"/>
                  </a:lnTo>
                  <a:lnTo>
                    <a:pt x="935532" y="739673"/>
                  </a:lnTo>
                  <a:close/>
                </a:path>
                <a:path w="2341245" h="793750">
                  <a:moveTo>
                    <a:pt x="1079525" y="793051"/>
                  </a:moveTo>
                  <a:lnTo>
                    <a:pt x="1078941" y="790143"/>
                  </a:lnTo>
                  <a:lnTo>
                    <a:pt x="1078941" y="791311"/>
                  </a:lnTo>
                  <a:lnTo>
                    <a:pt x="1073721" y="793623"/>
                  </a:lnTo>
                  <a:lnTo>
                    <a:pt x="1079525" y="793051"/>
                  </a:lnTo>
                  <a:close/>
                </a:path>
                <a:path w="2341245" h="793750">
                  <a:moveTo>
                    <a:pt x="1308900" y="782599"/>
                  </a:moveTo>
                  <a:lnTo>
                    <a:pt x="1308315" y="784923"/>
                  </a:lnTo>
                  <a:lnTo>
                    <a:pt x="1308900" y="784923"/>
                  </a:lnTo>
                  <a:lnTo>
                    <a:pt x="1308900" y="782599"/>
                  </a:lnTo>
                  <a:close/>
                </a:path>
                <a:path w="2341245" h="793750">
                  <a:moveTo>
                    <a:pt x="1319352" y="777963"/>
                  </a:moveTo>
                  <a:lnTo>
                    <a:pt x="1318196" y="779703"/>
                  </a:lnTo>
                  <a:lnTo>
                    <a:pt x="1318768" y="779119"/>
                  </a:lnTo>
                  <a:lnTo>
                    <a:pt x="1319352" y="777963"/>
                  </a:lnTo>
                  <a:close/>
                </a:path>
                <a:path w="2341245" h="793750">
                  <a:moveTo>
                    <a:pt x="1336776" y="778548"/>
                  </a:moveTo>
                  <a:lnTo>
                    <a:pt x="1336192" y="779119"/>
                  </a:lnTo>
                  <a:lnTo>
                    <a:pt x="1336192" y="779703"/>
                  </a:lnTo>
                  <a:lnTo>
                    <a:pt x="1336776" y="779119"/>
                  </a:lnTo>
                  <a:lnTo>
                    <a:pt x="1336776" y="778548"/>
                  </a:lnTo>
                  <a:close/>
                </a:path>
                <a:path w="2341245" h="793750">
                  <a:moveTo>
                    <a:pt x="1707819" y="367817"/>
                  </a:moveTo>
                  <a:lnTo>
                    <a:pt x="1704924" y="367817"/>
                  </a:lnTo>
                  <a:lnTo>
                    <a:pt x="1704340" y="368973"/>
                  </a:lnTo>
                  <a:lnTo>
                    <a:pt x="1704924" y="371297"/>
                  </a:lnTo>
                  <a:lnTo>
                    <a:pt x="1706079" y="370713"/>
                  </a:lnTo>
                  <a:lnTo>
                    <a:pt x="1707819" y="370128"/>
                  </a:lnTo>
                  <a:lnTo>
                    <a:pt x="1707819" y="367817"/>
                  </a:lnTo>
                  <a:close/>
                </a:path>
                <a:path w="2341245" h="793750">
                  <a:moveTo>
                    <a:pt x="1710143" y="639889"/>
                  </a:moveTo>
                  <a:lnTo>
                    <a:pt x="1707248" y="636993"/>
                  </a:lnTo>
                  <a:lnTo>
                    <a:pt x="1705495" y="635838"/>
                  </a:lnTo>
                  <a:lnTo>
                    <a:pt x="1703755" y="635254"/>
                  </a:lnTo>
                  <a:lnTo>
                    <a:pt x="1703755" y="635838"/>
                  </a:lnTo>
                  <a:lnTo>
                    <a:pt x="1704340" y="636993"/>
                  </a:lnTo>
                  <a:lnTo>
                    <a:pt x="1704340" y="638149"/>
                  </a:lnTo>
                  <a:lnTo>
                    <a:pt x="1710143" y="639889"/>
                  </a:lnTo>
                  <a:close/>
                </a:path>
                <a:path w="2341245" h="793750">
                  <a:moveTo>
                    <a:pt x="1728152" y="629450"/>
                  </a:moveTo>
                  <a:lnTo>
                    <a:pt x="1722920" y="630605"/>
                  </a:lnTo>
                  <a:lnTo>
                    <a:pt x="1724088" y="630605"/>
                  </a:lnTo>
                  <a:lnTo>
                    <a:pt x="1726412" y="630034"/>
                  </a:lnTo>
                  <a:lnTo>
                    <a:pt x="1728152" y="629450"/>
                  </a:lnTo>
                  <a:close/>
                </a:path>
                <a:path w="2341245" h="793750">
                  <a:moveTo>
                    <a:pt x="1801329" y="568540"/>
                  </a:moveTo>
                  <a:lnTo>
                    <a:pt x="1800758" y="568540"/>
                  </a:lnTo>
                  <a:lnTo>
                    <a:pt x="1800758" y="571436"/>
                  </a:lnTo>
                  <a:lnTo>
                    <a:pt x="1801329" y="569696"/>
                  </a:lnTo>
                  <a:lnTo>
                    <a:pt x="1801329" y="568540"/>
                  </a:lnTo>
                  <a:close/>
                </a:path>
                <a:path w="2341245" h="793750">
                  <a:moveTo>
                    <a:pt x="1858835" y="504139"/>
                  </a:moveTo>
                  <a:lnTo>
                    <a:pt x="1855355" y="498919"/>
                  </a:lnTo>
                  <a:lnTo>
                    <a:pt x="1855927" y="501243"/>
                  </a:lnTo>
                  <a:lnTo>
                    <a:pt x="1856511" y="502983"/>
                  </a:lnTo>
                  <a:lnTo>
                    <a:pt x="1855927" y="504723"/>
                  </a:lnTo>
                  <a:lnTo>
                    <a:pt x="1853031" y="504723"/>
                  </a:lnTo>
                  <a:lnTo>
                    <a:pt x="1853031" y="507047"/>
                  </a:lnTo>
                  <a:lnTo>
                    <a:pt x="1855355" y="507619"/>
                  </a:lnTo>
                  <a:lnTo>
                    <a:pt x="1855927" y="507047"/>
                  </a:lnTo>
                  <a:lnTo>
                    <a:pt x="1856511" y="504723"/>
                  </a:lnTo>
                  <a:lnTo>
                    <a:pt x="1857679" y="504723"/>
                  </a:lnTo>
                  <a:lnTo>
                    <a:pt x="1858835" y="504139"/>
                  </a:lnTo>
                  <a:close/>
                </a:path>
                <a:path w="2341245" h="793750">
                  <a:moveTo>
                    <a:pt x="1895424" y="488480"/>
                  </a:moveTo>
                  <a:lnTo>
                    <a:pt x="1890776" y="480352"/>
                  </a:lnTo>
                  <a:lnTo>
                    <a:pt x="1889620" y="485000"/>
                  </a:lnTo>
                  <a:lnTo>
                    <a:pt x="1895424" y="488480"/>
                  </a:lnTo>
                  <a:close/>
                </a:path>
                <a:path w="2341245" h="793750">
                  <a:moveTo>
                    <a:pt x="1980755" y="406679"/>
                  </a:moveTo>
                  <a:lnTo>
                    <a:pt x="1980184" y="405523"/>
                  </a:lnTo>
                  <a:lnTo>
                    <a:pt x="1979599" y="405523"/>
                  </a:lnTo>
                  <a:lnTo>
                    <a:pt x="1978431" y="404939"/>
                  </a:lnTo>
                  <a:lnTo>
                    <a:pt x="1979015" y="405523"/>
                  </a:lnTo>
                  <a:lnTo>
                    <a:pt x="1980184" y="406095"/>
                  </a:lnTo>
                  <a:lnTo>
                    <a:pt x="1980755" y="406679"/>
                  </a:lnTo>
                  <a:close/>
                </a:path>
                <a:path w="2341245" h="793750">
                  <a:moveTo>
                    <a:pt x="2002256" y="392176"/>
                  </a:moveTo>
                  <a:lnTo>
                    <a:pt x="1999932" y="391591"/>
                  </a:lnTo>
                  <a:lnTo>
                    <a:pt x="1997608" y="391591"/>
                  </a:lnTo>
                  <a:lnTo>
                    <a:pt x="2002256" y="392176"/>
                  </a:lnTo>
                  <a:close/>
                </a:path>
                <a:path w="2341245" h="793750">
                  <a:moveTo>
                    <a:pt x="2013864" y="383476"/>
                  </a:moveTo>
                  <a:lnTo>
                    <a:pt x="2012708" y="381736"/>
                  </a:lnTo>
                  <a:lnTo>
                    <a:pt x="2010968" y="379996"/>
                  </a:lnTo>
                  <a:lnTo>
                    <a:pt x="2013864" y="383476"/>
                  </a:lnTo>
                  <a:close/>
                </a:path>
                <a:path w="2341245" h="793750">
                  <a:moveTo>
                    <a:pt x="2054339" y="349465"/>
                  </a:moveTo>
                  <a:lnTo>
                    <a:pt x="2053945" y="348665"/>
                  </a:lnTo>
                  <a:lnTo>
                    <a:pt x="2052777" y="347510"/>
                  </a:lnTo>
                  <a:lnTo>
                    <a:pt x="2054339" y="349465"/>
                  </a:lnTo>
                  <a:close/>
                </a:path>
                <a:path w="2341245" h="793750">
                  <a:moveTo>
                    <a:pt x="2056841" y="352145"/>
                  </a:moveTo>
                  <a:lnTo>
                    <a:pt x="2055101" y="349834"/>
                  </a:lnTo>
                  <a:lnTo>
                    <a:pt x="2054745" y="351663"/>
                  </a:lnTo>
                  <a:lnTo>
                    <a:pt x="2051405" y="351066"/>
                  </a:lnTo>
                  <a:lnTo>
                    <a:pt x="2048167" y="350558"/>
                  </a:lnTo>
                  <a:lnTo>
                    <a:pt x="2048129" y="352729"/>
                  </a:lnTo>
                  <a:lnTo>
                    <a:pt x="2049881" y="352145"/>
                  </a:lnTo>
                  <a:lnTo>
                    <a:pt x="2056841" y="355625"/>
                  </a:lnTo>
                  <a:lnTo>
                    <a:pt x="2056841" y="352145"/>
                  </a:lnTo>
                  <a:close/>
                </a:path>
                <a:path w="2341245" h="793750">
                  <a:moveTo>
                    <a:pt x="2057425" y="317347"/>
                  </a:moveTo>
                  <a:lnTo>
                    <a:pt x="2056841" y="316776"/>
                  </a:lnTo>
                  <a:lnTo>
                    <a:pt x="2056841" y="317347"/>
                  </a:lnTo>
                  <a:lnTo>
                    <a:pt x="2057425" y="317347"/>
                  </a:lnTo>
                  <a:close/>
                </a:path>
                <a:path w="2341245" h="793750">
                  <a:moveTo>
                    <a:pt x="2060917" y="343446"/>
                  </a:moveTo>
                  <a:lnTo>
                    <a:pt x="2059749" y="341122"/>
                  </a:lnTo>
                  <a:lnTo>
                    <a:pt x="2059749" y="343446"/>
                  </a:lnTo>
                  <a:lnTo>
                    <a:pt x="2056841" y="340550"/>
                  </a:lnTo>
                  <a:lnTo>
                    <a:pt x="2058593" y="342861"/>
                  </a:lnTo>
                  <a:lnTo>
                    <a:pt x="2059165" y="344030"/>
                  </a:lnTo>
                  <a:lnTo>
                    <a:pt x="2059749" y="344030"/>
                  </a:lnTo>
                  <a:lnTo>
                    <a:pt x="2060333" y="344030"/>
                  </a:lnTo>
                  <a:lnTo>
                    <a:pt x="2060917" y="344601"/>
                  </a:lnTo>
                  <a:lnTo>
                    <a:pt x="2060917" y="343446"/>
                  </a:lnTo>
                  <a:close/>
                </a:path>
                <a:path w="2341245" h="793750">
                  <a:moveTo>
                    <a:pt x="2073694" y="334746"/>
                  </a:moveTo>
                  <a:lnTo>
                    <a:pt x="2073109" y="334162"/>
                  </a:lnTo>
                  <a:lnTo>
                    <a:pt x="2073109" y="333578"/>
                  </a:lnTo>
                  <a:lnTo>
                    <a:pt x="2072525" y="333578"/>
                  </a:lnTo>
                  <a:lnTo>
                    <a:pt x="2072525" y="334746"/>
                  </a:lnTo>
                  <a:lnTo>
                    <a:pt x="2073694" y="334746"/>
                  </a:lnTo>
                  <a:close/>
                </a:path>
                <a:path w="2341245" h="793750">
                  <a:moveTo>
                    <a:pt x="2073694" y="330695"/>
                  </a:moveTo>
                  <a:lnTo>
                    <a:pt x="2071954" y="328371"/>
                  </a:lnTo>
                  <a:lnTo>
                    <a:pt x="2072436" y="331355"/>
                  </a:lnTo>
                  <a:lnTo>
                    <a:pt x="2071954" y="331838"/>
                  </a:lnTo>
                  <a:lnTo>
                    <a:pt x="2072525" y="333006"/>
                  </a:lnTo>
                  <a:lnTo>
                    <a:pt x="2072525" y="331838"/>
                  </a:lnTo>
                  <a:lnTo>
                    <a:pt x="2072525" y="331266"/>
                  </a:lnTo>
                  <a:lnTo>
                    <a:pt x="2072525" y="330695"/>
                  </a:lnTo>
                  <a:lnTo>
                    <a:pt x="2073694" y="330695"/>
                  </a:lnTo>
                  <a:close/>
                </a:path>
                <a:path w="2341245" h="793750">
                  <a:moveTo>
                    <a:pt x="2075434" y="313867"/>
                  </a:moveTo>
                  <a:lnTo>
                    <a:pt x="2070201" y="307492"/>
                  </a:lnTo>
                  <a:lnTo>
                    <a:pt x="2061489" y="302260"/>
                  </a:lnTo>
                  <a:lnTo>
                    <a:pt x="2059165" y="303999"/>
                  </a:lnTo>
                  <a:lnTo>
                    <a:pt x="2062657" y="312127"/>
                  </a:lnTo>
                  <a:lnTo>
                    <a:pt x="2060333" y="310388"/>
                  </a:lnTo>
                  <a:lnTo>
                    <a:pt x="2058593" y="308063"/>
                  </a:lnTo>
                  <a:lnTo>
                    <a:pt x="2056841" y="306324"/>
                  </a:lnTo>
                  <a:lnTo>
                    <a:pt x="2059571" y="311238"/>
                  </a:lnTo>
                  <a:lnTo>
                    <a:pt x="2063381" y="316915"/>
                  </a:lnTo>
                  <a:lnTo>
                    <a:pt x="2068283" y="322808"/>
                  </a:lnTo>
                  <a:lnTo>
                    <a:pt x="2074265" y="328371"/>
                  </a:lnTo>
                  <a:lnTo>
                    <a:pt x="2070747" y="322948"/>
                  </a:lnTo>
                  <a:lnTo>
                    <a:pt x="2069122" y="319747"/>
                  </a:lnTo>
                  <a:lnTo>
                    <a:pt x="2067166" y="316217"/>
                  </a:lnTo>
                  <a:lnTo>
                    <a:pt x="2062657" y="309803"/>
                  </a:lnTo>
                  <a:lnTo>
                    <a:pt x="2063813" y="307492"/>
                  </a:lnTo>
                  <a:lnTo>
                    <a:pt x="2068461" y="310388"/>
                  </a:lnTo>
                  <a:lnTo>
                    <a:pt x="2071370" y="313867"/>
                  </a:lnTo>
                  <a:lnTo>
                    <a:pt x="2069630" y="310972"/>
                  </a:lnTo>
                  <a:lnTo>
                    <a:pt x="2075434" y="313867"/>
                  </a:lnTo>
                  <a:close/>
                </a:path>
                <a:path w="2341245" h="793750">
                  <a:moveTo>
                    <a:pt x="2082990" y="317931"/>
                  </a:moveTo>
                  <a:lnTo>
                    <a:pt x="2082406" y="313283"/>
                  </a:lnTo>
                  <a:lnTo>
                    <a:pt x="2080666" y="310972"/>
                  </a:lnTo>
                  <a:lnTo>
                    <a:pt x="2074849" y="305739"/>
                  </a:lnTo>
                  <a:lnTo>
                    <a:pt x="2074849" y="308063"/>
                  </a:lnTo>
                  <a:lnTo>
                    <a:pt x="2082990" y="317931"/>
                  </a:lnTo>
                  <a:close/>
                </a:path>
                <a:path w="2341245" h="793750">
                  <a:moveTo>
                    <a:pt x="2133803" y="294144"/>
                  </a:moveTo>
                  <a:lnTo>
                    <a:pt x="2133511" y="293560"/>
                  </a:lnTo>
                  <a:lnTo>
                    <a:pt x="2133511" y="294144"/>
                  </a:lnTo>
                  <a:lnTo>
                    <a:pt x="2133803" y="294144"/>
                  </a:lnTo>
                  <a:close/>
                </a:path>
                <a:path w="2341245" h="793750">
                  <a:moveTo>
                    <a:pt x="2134679" y="294716"/>
                  </a:moveTo>
                  <a:lnTo>
                    <a:pt x="2134095" y="294144"/>
                  </a:lnTo>
                  <a:lnTo>
                    <a:pt x="2133803" y="294144"/>
                  </a:lnTo>
                  <a:lnTo>
                    <a:pt x="2134095" y="294716"/>
                  </a:lnTo>
                  <a:lnTo>
                    <a:pt x="2134095" y="295300"/>
                  </a:lnTo>
                  <a:lnTo>
                    <a:pt x="2134679" y="294716"/>
                  </a:lnTo>
                  <a:close/>
                </a:path>
                <a:path w="2341245" h="793750">
                  <a:moveTo>
                    <a:pt x="2197938" y="218135"/>
                  </a:moveTo>
                  <a:lnTo>
                    <a:pt x="2195030" y="216966"/>
                  </a:lnTo>
                  <a:lnTo>
                    <a:pt x="2192705" y="214642"/>
                  </a:lnTo>
                  <a:lnTo>
                    <a:pt x="2189810" y="212902"/>
                  </a:lnTo>
                  <a:lnTo>
                    <a:pt x="2195614" y="217551"/>
                  </a:lnTo>
                  <a:lnTo>
                    <a:pt x="2194458" y="222770"/>
                  </a:lnTo>
                  <a:lnTo>
                    <a:pt x="2197938" y="218135"/>
                  </a:lnTo>
                  <a:close/>
                </a:path>
                <a:path w="2341245" h="793750">
                  <a:moveTo>
                    <a:pt x="2338501" y="44678"/>
                  </a:moveTo>
                  <a:lnTo>
                    <a:pt x="2336177" y="43522"/>
                  </a:lnTo>
                  <a:lnTo>
                    <a:pt x="2337333" y="45262"/>
                  </a:lnTo>
                  <a:lnTo>
                    <a:pt x="2338501" y="44678"/>
                  </a:lnTo>
                  <a:close/>
                </a:path>
                <a:path w="2341245" h="793750">
                  <a:moveTo>
                    <a:pt x="2340813" y="34239"/>
                  </a:moveTo>
                  <a:lnTo>
                    <a:pt x="2340241" y="33083"/>
                  </a:lnTo>
                  <a:lnTo>
                    <a:pt x="2340813" y="34823"/>
                  </a:lnTo>
                  <a:lnTo>
                    <a:pt x="2340813" y="34239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70195" y="-2095"/>
              <a:ext cx="2393950" cy="808990"/>
            </a:xfrm>
            <a:custGeom>
              <a:avLst/>
              <a:gdLst/>
              <a:ahLst/>
              <a:cxnLst/>
              <a:rect l="l" t="t" r="r" b="b"/>
              <a:pathLst>
                <a:path w="2393950" h="808990">
                  <a:moveTo>
                    <a:pt x="4064" y="4064"/>
                  </a:moveTo>
                  <a:lnTo>
                    <a:pt x="0" y="4064"/>
                  </a:lnTo>
                  <a:lnTo>
                    <a:pt x="2895" y="4635"/>
                  </a:lnTo>
                  <a:lnTo>
                    <a:pt x="4064" y="4064"/>
                  </a:lnTo>
                  <a:close/>
                </a:path>
                <a:path w="2393950" h="808990">
                  <a:moveTo>
                    <a:pt x="4292" y="2247"/>
                  </a:moveTo>
                  <a:lnTo>
                    <a:pt x="571" y="2247"/>
                  </a:lnTo>
                  <a:lnTo>
                    <a:pt x="571" y="3517"/>
                  </a:lnTo>
                  <a:lnTo>
                    <a:pt x="4292" y="2247"/>
                  </a:lnTo>
                  <a:close/>
                </a:path>
                <a:path w="2393950" h="808990">
                  <a:moveTo>
                    <a:pt x="22059" y="31457"/>
                  </a:moveTo>
                  <a:lnTo>
                    <a:pt x="20904" y="31457"/>
                  </a:lnTo>
                  <a:lnTo>
                    <a:pt x="20828" y="31623"/>
                  </a:lnTo>
                  <a:lnTo>
                    <a:pt x="22059" y="31457"/>
                  </a:lnTo>
                  <a:close/>
                </a:path>
                <a:path w="2393950" h="808990">
                  <a:moveTo>
                    <a:pt x="71259" y="141947"/>
                  </a:moveTo>
                  <a:lnTo>
                    <a:pt x="65608" y="141947"/>
                  </a:lnTo>
                  <a:lnTo>
                    <a:pt x="68707" y="143217"/>
                  </a:lnTo>
                  <a:lnTo>
                    <a:pt x="71259" y="141947"/>
                  </a:lnTo>
                  <a:close/>
                </a:path>
                <a:path w="2393950" h="808990">
                  <a:moveTo>
                    <a:pt x="75933" y="139357"/>
                  </a:moveTo>
                  <a:lnTo>
                    <a:pt x="73812" y="140677"/>
                  </a:lnTo>
                  <a:lnTo>
                    <a:pt x="71259" y="141947"/>
                  </a:lnTo>
                  <a:lnTo>
                    <a:pt x="73164" y="141947"/>
                  </a:lnTo>
                  <a:lnTo>
                    <a:pt x="75933" y="139357"/>
                  </a:lnTo>
                  <a:close/>
                </a:path>
                <a:path w="2393950" h="808990">
                  <a:moveTo>
                    <a:pt x="96977" y="161836"/>
                  </a:moveTo>
                  <a:lnTo>
                    <a:pt x="91744" y="158940"/>
                  </a:lnTo>
                  <a:lnTo>
                    <a:pt x="95224" y="163576"/>
                  </a:lnTo>
                  <a:lnTo>
                    <a:pt x="96977" y="161836"/>
                  </a:lnTo>
                  <a:close/>
                </a:path>
                <a:path w="2393950" h="808990">
                  <a:moveTo>
                    <a:pt x="99872" y="159512"/>
                  </a:moveTo>
                  <a:lnTo>
                    <a:pt x="97548" y="161264"/>
                  </a:lnTo>
                  <a:lnTo>
                    <a:pt x="96977" y="161836"/>
                  </a:lnTo>
                  <a:lnTo>
                    <a:pt x="99872" y="159512"/>
                  </a:lnTo>
                  <a:close/>
                </a:path>
                <a:path w="2393950" h="808990">
                  <a:moveTo>
                    <a:pt x="106057" y="157073"/>
                  </a:moveTo>
                  <a:lnTo>
                    <a:pt x="103936" y="158457"/>
                  </a:lnTo>
                  <a:lnTo>
                    <a:pt x="105105" y="158457"/>
                  </a:lnTo>
                  <a:lnTo>
                    <a:pt x="106057" y="157073"/>
                  </a:lnTo>
                  <a:close/>
                </a:path>
                <a:path w="2393950" h="808990">
                  <a:moveTo>
                    <a:pt x="165684" y="256679"/>
                  </a:moveTo>
                  <a:lnTo>
                    <a:pt x="163753" y="258787"/>
                  </a:lnTo>
                  <a:lnTo>
                    <a:pt x="161429" y="258787"/>
                  </a:lnTo>
                  <a:lnTo>
                    <a:pt x="160845" y="265137"/>
                  </a:lnTo>
                  <a:lnTo>
                    <a:pt x="165684" y="256679"/>
                  </a:lnTo>
                  <a:close/>
                </a:path>
                <a:path w="2393950" h="808990">
                  <a:moveTo>
                    <a:pt x="167233" y="254977"/>
                  </a:moveTo>
                  <a:lnTo>
                    <a:pt x="167170" y="254838"/>
                  </a:lnTo>
                  <a:lnTo>
                    <a:pt x="166662" y="254977"/>
                  </a:lnTo>
                  <a:lnTo>
                    <a:pt x="165684" y="256679"/>
                  </a:lnTo>
                  <a:lnTo>
                    <a:pt x="167233" y="254977"/>
                  </a:lnTo>
                  <a:close/>
                </a:path>
                <a:path w="2393950" h="808990">
                  <a:moveTo>
                    <a:pt x="231698" y="8597"/>
                  </a:moveTo>
                  <a:lnTo>
                    <a:pt x="219506" y="7327"/>
                  </a:lnTo>
                  <a:lnTo>
                    <a:pt x="221119" y="2247"/>
                  </a:lnTo>
                  <a:lnTo>
                    <a:pt x="15519" y="2247"/>
                  </a:lnTo>
                  <a:lnTo>
                    <a:pt x="9385" y="3517"/>
                  </a:lnTo>
                  <a:lnTo>
                    <a:pt x="11684" y="6057"/>
                  </a:lnTo>
                  <a:lnTo>
                    <a:pt x="14516" y="7327"/>
                  </a:lnTo>
                  <a:lnTo>
                    <a:pt x="5219" y="8597"/>
                  </a:lnTo>
                  <a:lnTo>
                    <a:pt x="10452" y="8597"/>
                  </a:lnTo>
                  <a:lnTo>
                    <a:pt x="10452" y="9867"/>
                  </a:lnTo>
                  <a:lnTo>
                    <a:pt x="4635" y="9867"/>
                  </a:lnTo>
                  <a:lnTo>
                    <a:pt x="1739" y="11137"/>
                  </a:lnTo>
                  <a:lnTo>
                    <a:pt x="571" y="12407"/>
                  </a:lnTo>
                  <a:lnTo>
                    <a:pt x="3479" y="13677"/>
                  </a:lnTo>
                  <a:lnTo>
                    <a:pt x="27292" y="13677"/>
                  </a:lnTo>
                  <a:lnTo>
                    <a:pt x="11607" y="14947"/>
                  </a:lnTo>
                  <a:lnTo>
                    <a:pt x="9994" y="16217"/>
                  </a:lnTo>
                  <a:lnTo>
                    <a:pt x="6959" y="17487"/>
                  </a:lnTo>
                  <a:lnTo>
                    <a:pt x="6553" y="18757"/>
                  </a:lnTo>
                  <a:lnTo>
                    <a:pt x="10452" y="18757"/>
                  </a:lnTo>
                  <a:lnTo>
                    <a:pt x="226402" y="18757"/>
                  </a:lnTo>
                  <a:lnTo>
                    <a:pt x="226466" y="16217"/>
                  </a:lnTo>
                  <a:lnTo>
                    <a:pt x="230530" y="16217"/>
                  </a:lnTo>
                  <a:lnTo>
                    <a:pt x="231698" y="8597"/>
                  </a:lnTo>
                  <a:close/>
                </a:path>
                <a:path w="2393950" h="808990">
                  <a:moveTo>
                    <a:pt x="234010" y="1739"/>
                  </a:moveTo>
                  <a:lnTo>
                    <a:pt x="225894" y="4635"/>
                  </a:lnTo>
                  <a:lnTo>
                    <a:pt x="229958" y="6388"/>
                  </a:lnTo>
                  <a:lnTo>
                    <a:pt x="234010" y="1739"/>
                  </a:lnTo>
                  <a:close/>
                </a:path>
                <a:path w="2393950" h="808990">
                  <a:moveTo>
                    <a:pt x="237502" y="16217"/>
                  </a:moveTo>
                  <a:lnTo>
                    <a:pt x="234962" y="14947"/>
                  </a:lnTo>
                  <a:lnTo>
                    <a:pt x="230238" y="17487"/>
                  </a:lnTo>
                  <a:lnTo>
                    <a:pt x="226402" y="18757"/>
                  </a:lnTo>
                  <a:lnTo>
                    <a:pt x="230530" y="18757"/>
                  </a:lnTo>
                  <a:lnTo>
                    <a:pt x="231698" y="17487"/>
                  </a:lnTo>
                  <a:lnTo>
                    <a:pt x="237502" y="16217"/>
                  </a:lnTo>
                  <a:close/>
                </a:path>
                <a:path w="2393950" h="808990">
                  <a:moveTo>
                    <a:pt x="276987" y="69557"/>
                  </a:moveTo>
                  <a:lnTo>
                    <a:pt x="276415" y="68287"/>
                  </a:lnTo>
                  <a:lnTo>
                    <a:pt x="275882" y="69062"/>
                  </a:lnTo>
                  <a:lnTo>
                    <a:pt x="276987" y="69557"/>
                  </a:lnTo>
                  <a:close/>
                </a:path>
                <a:path w="2393950" h="808990">
                  <a:moveTo>
                    <a:pt x="310743" y="362775"/>
                  </a:moveTo>
                  <a:lnTo>
                    <a:pt x="306019" y="366737"/>
                  </a:lnTo>
                  <a:lnTo>
                    <a:pt x="308927" y="366737"/>
                  </a:lnTo>
                  <a:lnTo>
                    <a:pt x="310743" y="362775"/>
                  </a:lnTo>
                  <a:close/>
                </a:path>
                <a:path w="2393950" h="808990">
                  <a:moveTo>
                    <a:pt x="311251" y="366737"/>
                  </a:moveTo>
                  <a:lnTo>
                    <a:pt x="308927" y="366737"/>
                  </a:lnTo>
                  <a:lnTo>
                    <a:pt x="306019" y="373087"/>
                  </a:lnTo>
                  <a:lnTo>
                    <a:pt x="311251" y="366737"/>
                  </a:lnTo>
                  <a:close/>
                </a:path>
                <a:path w="2393950" h="808990">
                  <a:moveTo>
                    <a:pt x="365836" y="144487"/>
                  </a:moveTo>
                  <a:lnTo>
                    <a:pt x="365252" y="145757"/>
                  </a:lnTo>
                  <a:lnTo>
                    <a:pt x="365252" y="147027"/>
                  </a:lnTo>
                  <a:lnTo>
                    <a:pt x="365836" y="144487"/>
                  </a:lnTo>
                  <a:close/>
                </a:path>
                <a:path w="2393950" h="808990">
                  <a:moveTo>
                    <a:pt x="380936" y="156400"/>
                  </a:moveTo>
                  <a:lnTo>
                    <a:pt x="378383" y="152908"/>
                  </a:lnTo>
                  <a:lnTo>
                    <a:pt x="379615" y="154305"/>
                  </a:lnTo>
                  <a:lnTo>
                    <a:pt x="379196" y="153377"/>
                  </a:lnTo>
                  <a:lnTo>
                    <a:pt x="376872" y="150837"/>
                  </a:lnTo>
                  <a:lnTo>
                    <a:pt x="372224" y="144487"/>
                  </a:lnTo>
                  <a:lnTo>
                    <a:pt x="375716" y="149567"/>
                  </a:lnTo>
                  <a:lnTo>
                    <a:pt x="374548" y="148297"/>
                  </a:lnTo>
                  <a:lnTo>
                    <a:pt x="376313" y="150444"/>
                  </a:lnTo>
                  <a:lnTo>
                    <a:pt x="380936" y="157187"/>
                  </a:lnTo>
                  <a:lnTo>
                    <a:pt x="380936" y="156400"/>
                  </a:lnTo>
                  <a:close/>
                </a:path>
                <a:path w="2393950" h="808990">
                  <a:moveTo>
                    <a:pt x="383260" y="74637"/>
                  </a:moveTo>
                  <a:lnTo>
                    <a:pt x="381393" y="72186"/>
                  </a:lnTo>
                  <a:lnTo>
                    <a:pt x="375716" y="73367"/>
                  </a:lnTo>
                  <a:lnTo>
                    <a:pt x="383260" y="74637"/>
                  </a:lnTo>
                  <a:close/>
                </a:path>
                <a:path w="2393950" h="808990">
                  <a:moveTo>
                    <a:pt x="383628" y="71729"/>
                  </a:moveTo>
                  <a:lnTo>
                    <a:pt x="380352" y="70827"/>
                  </a:lnTo>
                  <a:lnTo>
                    <a:pt x="381393" y="72186"/>
                  </a:lnTo>
                  <a:lnTo>
                    <a:pt x="383628" y="71729"/>
                  </a:lnTo>
                  <a:close/>
                </a:path>
                <a:path w="2393950" h="808990">
                  <a:moveTo>
                    <a:pt x="388493" y="77177"/>
                  </a:moveTo>
                  <a:lnTo>
                    <a:pt x="375716" y="75907"/>
                  </a:lnTo>
                  <a:lnTo>
                    <a:pt x="371640" y="74637"/>
                  </a:lnTo>
                  <a:lnTo>
                    <a:pt x="374738" y="77177"/>
                  </a:lnTo>
                  <a:lnTo>
                    <a:pt x="388493" y="77177"/>
                  </a:lnTo>
                  <a:close/>
                </a:path>
                <a:path w="2393950" h="808990">
                  <a:moveTo>
                    <a:pt x="390893" y="400875"/>
                  </a:moveTo>
                  <a:lnTo>
                    <a:pt x="390232" y="401027"/>
                  </a:lnTo>
                  <a:lnTo>
                    <a:pt x="390817" y="401027"/>
                  </a:lnTo>
                  <a:lnTo>
                    <a:pt x="390893" y="400875"/>
                  </a:lnTo>
                  <a:close/>
                </a:path>
                <a:path w="2393950" h="808990">
                  <a:moveTo>
                    <a:pt x="473290" y="430720"/>
                  </a:moveTo>
                  <a:lnTo>
                    <a:pt x="471551" y="434047"/>
                  </a:lnTo>
                  <a:lnTo>
                    <a:pt x="470966" y="436587"/>
                  </a:lnTo>
                  <a:lnTo>
                    <a:pt x="473290" y="431507"/>
                  </a:lnTo>
                  <a:lnTo>
                    <a:pt x="473290" y="430720"/>
                  </a:lnTo>
                  <a:close/>
                </a:path>
                <a:path w="2393950" h="808990">
                  <a:moveTo>
                    <a:pt x="475030" y="427380"/>
                  </a:moveTo>
                  <a:lnTo>
                    <a:pt x="474446" y="428332"/>
                  </a:lnTo>
                  <a:lnTo>
                    <a:pt x="473405" y="430237"/>
                  </a:lnTo>
                  <a:lnTo>
                    <a:pt x="473290" y="430720"/>
                  </a:lnTo>
                  <a:lnTo>
                    <a:pt x="475030" y="427380"/>
                  </a:lnTo>
                  <a:close/>
                </a:path>
                <a:path w="2393950" h="808990">
                  <a:moveTo>
                    <a:pt x="578954" y="79717"/>
                  </a:moveTo>
                  <a:lnTo>
                    <a:pt x="577494" y="78447"/>
                  </a:lnTo>
                  <a:lnTo>
                    <a:pt x="574395" y="79095"/>
                  </a:lnTo>
                  <a:lnTo>
                    <a:pt x="578954" y="79717"/>
                  </a:lnTo>
                  <a:close/>
                </a:path>
                <a:path w="2393950" h="808990">
                  <a:moveTo>
                    <a:pt x="583590" y="77177"/>
                  </a:moveTo>
                  <a:lnTo>
                    <a:pt x="576046" y="77177"/>
                  </a:lnTo>
                  <a:lnTo>
                    <a:pt x="577494" y="78447"/>
                  </a:lnTo>
                  <a:lnTo>
                    <a:pt x="583590" y="77177"/>
                  </a:lnTo>
                  <a:close/>
                </a:path>
                <a:path w="2393950" h="808990">
                  <a:moveTo>
                    <a:pt x="589457" y="121500"/>
                  </a:moveTo>
                  <a:lnTo>
                    <a:pt x="584568" y="122897"/>
                  </a:lnTo>
                  <a:lnTo>
                    <a:pt x="584758" y="122897"/>
                  </a:lnTo>
                  <a:lnTo>
                    <a:pt x="589407" y="121627"/>
                  </a:lnTo>
                  <a:lnTo>
                    <a:pt x="589457" y="121500"/>
                  </a:lnTo>
                  <a:close/>
                </a:path>
                <a:path w="2393950" h="808990">
                  <a:moveTo>
                    <a:pt x="593471" y="120357"/>
                  </a:moveTo>
                  <a:lnTo>
                    <a:pt x="589991" y="120357"/>
                  </a:lnTo>
                  <a:lnTo>
                    <a:pt x="589457" y="121500"/>
                  </a:lnTo>
                  <a:lnTo>
                    <a:pt x="593471" y="120357"/>
                  </a:lnTo>
                  <a:close/>
                </a:path>
                <a:path w="2393950" h="808990">
                  <a:moveTo>
                    <a:pt x="597065" y="68287"/>
                  </a:moveTo>
                  <a:lnTo>
                    <a:pt x="592302" y="67017"/>
                  </a:lnTo>
                  <a:lnTo>
                    <a:pt x="595795" y="67017"/>
                  </a:lnTo>
                  <a:lnTo>
                    <a:pt x="595210" y="60667"/>
                  </a:lnTo>
                  <a:lnTo>
                    <a:pt x="591146" y="58127"/>
                  </a:lnTo>
                  <a:lnTo>
                    <a:pt x="590270" y="54317"/>
                  </a:lnTo>
                  <a:lnTo>
                    <a:pt x="589991" y="53047"/>
                  </a:lnTo>
                  <a:lnTo>
                    <a:pt x="579526" y="54317"/>
                  </a:lnTo>
                  <a:lnTo>
                    <a:pt x="581850" y="51777"/>
                  </a:lnTo>
                  <a:lnTo>
                    <a:pt x="573138" y="50507"/>
                  </a:lnTo>
                  <a:lnTo>
                    <a:pt x="575081" y="47967"/>
                  </a:lnTo>
                  <a:lnTo>
                    <a:pt x="576046" y="46697"/>
                  </a:lnTo>
                  <a:lnTo>
                    <a:pt x="584174" y="42887"/>
                  </a:lnTo>
                  <a:lnTo>
                    <a:pt x="583018" y="37807"/>
                  </a:lnTo>
                  <a:lnTo>
                    <a:pt x="580402" y="36537"/>
                  </a:lnTo>
                  <a:lnTo>
                    <a:pt x="577786" y="35267"/>
                  </a:lnTo>
                  <a:lnTo>
                    <a:pt x="577532" y="35433"/>
                  </a:lnTo>
                  <a:lnTo>
                    <a:pt x="577202" y="33997"/>
                  </a:lnTo>
                  <a:lnTo>
                    <a:pt x="576630" y="31457"/>
                  </a:lnTo>
                  <a:lnTo>
                    <a:pt x="583590" y="33997"/>
                  </a:lnTo>
                  <a:lnTo>
                    <a:pt x="581850" y="28917"/>
                  </a:lnTo>
                  <a:lnTo>
                    <a:pt x="581279" y="27647"/>
                  </a:lnTo>
                  <a:lnTo>
                    <a:pt x="575856" y="22567"/>
                  </a:lnTo>
                  <a:lnTo>
                    <a:pt x="575754" y="36537"/>
                  </a:lnTo>
                  <a:lnTo>
                    <a:pt x="573722" y="37807"/>
                  </a:lnTo>
                  <a:lnTo>
                    <a:pt x="567918" y="36537"/>
                  </a:lnTo>
                  <a:lnTo>
                    <a:pt x="575754" y="36537"/>
                  </a:lnTo>
                  <a:lnTo>
                    <a:pt x="575754" y="22479"/>
                  </a:lnTo>
                  <a:lnTo>
                    <a:pt x="573138" y="20027"/>
                  </a:lnTo>
                  <a:lnTo>
                    <a:pt x="569074" y="21297"/>
                  </a:lnTo>
                  <a:lnTo>
                    <a:pt x="567334" y="22567"/>
                  </a:lnTo>
                  <a:lnTo>
                    <a:pt x="564426" y="21297"/>
                  </a:lnTo>
                  <a:lnTo>
                    <a:pt x="562686" y="20027"/>
                  </a:lnTo>
                  <a:lnTo>
                    <a:pt x="568490" y="18757"/>
                  </a:lnTo>
                  <a:lnTo>
                    <a:pt x="574306" y="18757"/>
                  </a:lnTo>
                  <a:lnTo>
                    <a:pt x="566750" y="16217"/>
                  </a:lnTo>
                  <a:lnTo>
                    <a:pt x="573722" y="11137"/>
                  </a:lnTo>
                  <a:lnTo>
                    <a:pt x="575856" y="9867"/>
                  </a:lnTo>
                  <a:lnTo>
                    <a:pt x="580110" y="7327"/>
                  </a:lnTo>
                  <a:lnTo>
                    <a:pt x="586232" y="2247"/>
                  </a:lnTo>
                  <a:lnTo>
                    <a:pt x="382143" y="2247"/>
                  </a:lnTo>
                  <a:lnTo>
                    <a:pt x="382676" y="3517"/>
                  </a:lnTo>
                  <a:lnTo>
                    <a:pt x="371068" y="3517"/>
                  </a:lnTo>
                  <a:lnTo>
                    <a:pt x="383260" y="7327"/>
                  </a:lnTo>
                  <a:lnTo>
                    <a:pt x="369328" y="9867"/>
                  </a:lnTo>
                  <a:lnTo>
                    <a:pt x="372224" y="12407"/>
                  </a:lnTo>
                  <a:lnTo>
                    <a:pt x="372808" y="11137"/>
                  </a:lnTo>
                  <a:lnTo>
                    <a:pt x="377456" y="9867"/>
                  </a:lnTo>
                  <a:lnTo>
                    <a:pt x="380936" y="9867"/>
                  </a:lnTo>
                  <a:lnTo>
                    <a:pt x="381787" y="13677"/>
                  </a:lnTo>
                  <a:lnTo>
                    <a:pt x="378104" y="17487"/>
                  </a:lnTo>
                  <a:lnTo>
                    <a:pt x="372364" y="20027"/>
                  </a:lnTo>
                  <a:lnTo>
                    <a:pt x="367004" y="21297"/>
                  </a:lnTo>
                  <a:lnTo>
                    <a:pt x="376872" y="31457"/>
                  </a:lnTo>
                  <a:lnTo>
                    <a:pt x="373392" y="31457"/>
                  </a:lnTo>
                  <a:lnTo>
                    <a:pt x="371640" y="30187"/>
                  </a:lnTo>
                  <a:lnTo>
                    <a:pt x="369328" y="30187"/>
                  </a:lnTo>
                  <a:lnTo>
                    <a:pt x="370090" y="31457"/>
                  </a:lnTo>
                  <a:lnTo>
                    <a:pt x="366268" y="31457"/>
                  </a:lnTo>
                  <a:lnTo>
                    <a:pt x="363118" y="32727"/>
                  </a:lnTo>
                  <a:lnTo>
                    <a:pt x="365836" y="35267"/>
                  </a:lnTo>
                  <a:lnTo>
                    <a:pt x="368744" y="33997"/>
                  </a:lnTo>
                  <a:lnTo>
                    <a:pt x="372808" y="35267"/>
                  </a:lnTo>
                  <a:lnTo>
                    <a:pt x="375132" y="35267"/>
                  </a:lnTo>
                  <a:lnTo>
                    <a:pt x="368160" y="37807"/>
                  </a:lnTo>
                  <a:lnTo>
                    <a:pt x="368160" y="44157"/>
                  </a:lnTo>
                  <a:lnTo>
                    <a:pt x="371640" y="47967"/>
                  </a:lnTo>
                  <a:lnTo>
                    <a:pt x="363512" y="46697"/>
                  </a:lnTo>
                  <a:lnTo>
                    <a:pt x="363512" y="53047"/>
                  </a:lnTo>
                  <a:lnTo>
                    <a:pt x="365252" y="59397"/>
                  </a:lnTo>
                  <a:lnTo>
                    <a:pt x="367436" y="65747"/>
                  </a:lnTo>
                  <a:lnTo>
                    <a:pt x="368744" y="72097"/>
                  </a:lnTo>
                  <a:lnTo>
                    <a:pt x="372224" y="69557"/>
                  </a:lnTo>
                  <a:lnTo>
                    <a:pt x="386168" y="69557"/>
                  </a:lnTo>
                  <a:lnTo>
                    <a:pt x="387908" y="70827"/>
                  </a:lnTo>
                  <a:lnTo>
                    <a:pt x="383628" y="71729"/>
                  </a:lnTo>
                  <a:lnTo>
                    <a:pt x="389648" y="73367"/>
                  </a:lnTo>
                  <a:lnTo>
                    <a:pt x="388493" y="77177"/>
                  </a:lnTo>
                  <a:lnTo>
                    <a:pt x="570242" y="77177"/>
                  </a:lnTo>
                  <a:lnTo>
                    <a:pt x="570814" y="75907"/>
                  </a:lnTo>
                  <a:lnTo>
                    <a:pt x="583590" y="75907"/>
                  </a:lnTo>
                  <a:lnTo>
                    <a:pt x="587667" y="77177"/>
                  </a:lnTo>
                  <a:lnTo>
                    <a:pt x="585343" y="75907"/>
                  </a:lnTo>
                  <a:lnTo>
                    <a:pt x="583018" y="74637"/>
                  </a:lnTo>
                  <a:lnTo>
                    <a:pt x="586498" y="73367"/>
                  </a:lnTo>
                  <a:lnTo>
                    <a:pt x="588822" y="74637"/>
                  </a:lnTo>
                  <a:lnTo>
                    <a:pt x="593471" y="73367"/>
                  </a:lnTo>
                  <a:lnTo>
                    <a:pt x="591985" y="72097"/>
                  </a:lnTo>
                  <a:lnTo>
                    <a:pt x="595071" y="70827"/>
                  </a:lnTo>
                  <a:lnTo>
                    <a:pt x="596061" y="69557"/>
                  </a:lnTo>
                  <a:lnTo>
                    <a:pt x="597065" y="68287"/>
                  </a:lnTo>
                  <a:close/>
                </a:path>
                <a:path w="2393950" h="808990">
                  <a:moveTo>
                    <a:pt x="612635" y="190207"/>
                  </a:moveTo>
                  <a:lnTo>
                    <a:pt x="602183" y="195287"/>
                  </a:lnTo>
                  <a:lnTo>
                    <a:pt x="606831" y="194017"/>
                  </a:lnTo>
                  <a:lnTo>
                    <a:pt x="609155" y="194017"/>
                  </a:lnTo>
                  <a:lnTo>
                    <a:pt x="612635" y="190207"/>
                  </a:lnTo>
                  <a:close/>
                </a:path>
                <a:path w="2393950" h="808990">
                  <a:moveTo>
                    <a:pt x="616597" y="234657"/>
                  </a:moveTo>
                  <a:lnTo>
                    <a:pt x="613067" y="235927"/>
                  </a:lnTo>
                  <a:lnTo>
                    <a:pt x="612635" y="235927"/>
                  </a:lnTo>
                  <a:lnTo>
                    <a:pt x="612635" y="238467"/>
                  </a:lnTo>
                  <a:lnTo>
                    <a:pt x="613803" y="238467"/>
                  </a:lnTo>
                  <a:lnTo>
                    <a:pt x="616597" y="234657"/>
                  </a:lnTo>
                  <a:close/>
                </a:path>
                <a:path w="2393950" h="808990">
                  <a:moveTo>
                    <a:pt x="624522" y="268439"/>
                  </a:moveTo>
                  <a:lnTo>
                    <a:pt x="621347" y="269760"/>
                  </a:lnTo>
                  <a:lnTo>
                    <a:pt x="624255" y="268605"/>
                  </a:lnTo>
                  <a:lnTo>
                    <a:pt x="624522" y="268439"/>
                  </a:lnTo>
                  <a:close/>
                </a:path>
                <a:path w="2393950" h="808990">
                  <a:moveTo>
                    <a:pt x="631799" y="268605"/>
                  </a:moveTo>
                  <a:lnTo>
                    <a:pt x="630936" y="266865"/>
                  </a:lnTo>
                  <a:lnTo>
                    <a:pt x="630059" y="265125"/>
                  </a:lnTo>
                  <a:lnTo>
                    <a:pt x="624522" y="268439"/>
                  </a:lnTo>
                  <a:lnTo>
                    <a:pt x="628319" y="266865"/>
                  </a:lnTo>
                  <a:lnTo>
                    <a:pt x="631799" y="268605"/>
                  </a:lnTo>
                  <a:close/>
                </a:path>
                <a:path w="2393950" h="808990">
                  <a:moveTo>
                    <a:pt x="647103" y="280377"/>
                  </a:moveTo>
                  <a:lnTo>
                    <a:pt x="645160" y="280377"/>
                  </a:lnTo>
                  <a:lnTo>
                    <a:pt x="640511" y="284187"/>
                  </a:lnTo>
                  <a:lnTo>
                    <a:pt x="641121" y="284302"/>
                  </a:lnTo>
                  <a:lnTo>
                    <a:pt x="647103" y="280377"/>
                  </a:lnTo>
                  <a:close/>
                </a:path>
                <a:path w="2393950" h="808990">
                  <a:moveTo>
                    <a:pt x="650392" y="611847"/>
                  </a:moveTo>
                  <a:lnTo>
                    <a:pt x="649224" y="611847"/>
                  </a:lnTo>
                  <a:lnTo>
                    <a:pt x="645744" y="614387"/>
                  </a:lnTo>
                  <a:lnTo>
                    <a:pt x="650392" y="611847"/>
                  </a:lnTo>
                  <a:close/>
                </a:path>
                <a:path w="2393950" h="808990">
                  <a:moveTo>
                    <a:pt x="651256" y="611378"/>
                  </a:moveTo>
                  <a:lnTo>
                    <a:pt x="650392" y="611847"/>
                  </a:lnTo>
                  <a:lnTo>
                    <a:pt x="650976" y="611847"/>
                  </a:lnTo>
                  <a:lnTo>
                    <a:pt x="651256" y="611378"/>
                  </a:lnTo>
                  <a:close/>
                </a:path>
                <a:path w="2393950" h="808990">
                  <a:moveTo>
                    <a:pt x="652132" y="280377"/>
                  </a:moveTo>
                  <a:lnTo>
                    <a:pt x="650976" y="277837"/>
                  </a:lnTo>
                  <a:lnTo>
                    <a:pt x="647103" y="280377"/>
                  </a:lnTo>
                  <a:lnTo>
                    <a:pt x="652132" y="280377"/>
                  </a:lnTo>
                  <a:close/>
                </a:path>
                <a:path w="2393950" h="808990">
                  <a:moveTo>
                    <a:pt x="656018" y="339686"/>
                  </a:moveTo>
                  <a:lnTo>
                    <a:pt x="651548" y="342607"/>
                  </a:lnTo>
                  <a:lnTo>
                    <a:pt x="654558" y="341668"/>
                  </a:lnTo>
                  <a:lnTo>
                    <a:pt x="656018" y="339686"/>
                  </a:lnTo>
                  <a:close/>
                </a:path>
                <a:path w="2393950" h="808990">
                  <a:moveTo>
                    <a:pt x="662012" y="360845"/>
                  </a:moveTo>
                  <a:lnTo>
                    <a:pt x="657936" y="360260"/>
                  </a:lnTo>
                  <a:lnTo>
                    <a:pt x="655040" y="361429"/>
                  </a:lnTo>
                  <a:lnTo>
                    <a:pt x="648652" y="366064"/>
                  </a:lnTo>
                  <a:lnTo>
                    <a:pt x="650976" y="366649"/>
                  </a:lnTo>
                  <a:lnTo>
                    <a:pt x="662012" y="360845"/>
                  </a:lnTo>
                  <a:close/>
                </a:path>
                <a:path w="2393950" h="808990">
                  <a:moveTo>
                    <a:pt x="662012" y="332447"/>
                  </a:moveTo>
                  <a:lnTo>
                    <a:pt x="659688" y="332447"/>
                  </a:lnTo>
                  <a:lnTo>
                    <a:pt x="657364" y="333463"/>
                  </a:lnTo>
                  <a:lnTo>
                    <a:pt x="662012" y="332447"/>
                  </a:lnTo>
                  <a:close/>
                </a:path>
                <a:path w="2393950" h="808990">
                  <a:moveTo>
                    <a:pt x="664857" y="395770"/>
                  </a:moveTo>
                  <a:lnTo>
                    <a:pt x="663194" y="395262"/>
                  </a:lnTo>
                  <a:lnTo>
                    <a:pt x="662254" y="397814"/>
                  </a:lnTo>
                  <a:lnTo>
                    <a:pt x="663409" y="397154"/>
                  </a:lnTo>
                  <a:lnTo>
                    <a:pt x="664857" y="395770"/>
                  </a:lnTo>
                  <a:close/>
                </a:path>
                <a:path w="2393950" h="808990">
                  <a:moveTo>
                    <a:pt x="666076" y="332447"/>
                  </a:moveTo>
                  <a:lnTo>
                    <a:pt x="658520" y="336257"/>
                  </a:lnTo>
                  <a:lnTo>
                    <a:pt x="656018" y="339686"/>
                  </a:lnTo>
                  <a:lnTo>
                    <a:pt x="657364" y="338797"/>
                  </a:lnTo>
                  <a:lnTo>
                    <a:pt x="663752" y="337527"/>
                  </a:lnTo>
                  <a:lnTo>
                    <a:pt x="666076" y="332447"/>
                  </a:lnTo>
                  <a:close/>
                </a:path>
                <a:path w="2393950" h="808990">
                  <a:moveTo>
                    <a:pt x="666369" y="381977"/>
                  </a:moveTo>
                  <a:lnTo>
                    <a:pt x="666076" y="381977"/>
                  </a:lnTo>
                  <a:lnTo>
                    <a:pt x="661428" y="385787"/>
                  </a:lnTo>
                  <a:lnTo>
                    <a:pt x="661784" y="385889"/>
                  </a:lnTo>
                  <a:lnTo>
                    <a:pt x="662012" y="385787"/>
                  </a:lnTo>
                  <a:lnTo>
                    <a:pt x="666369" y="381977"/>
                  </a:lnTo>
                  <a:close/>
                </a:path>
                <a:path w="2393950" h="808990">
                  <a:moveTo>
                    <a:pt x="668147" y="378574"/>
                  </a:moveTo>
                  <a:lnTo>
                    <a:pt x="664324" y="376897"/>
                  </a:lnTo>
                  <a:lnTo>
                    <a:pt x="655612" y="381977"/>
                  </a:lnTo>
                  <a:lnTo>
                    <a:pt x="654456" y="384517"/>
                  </a:lnTo>
                  <a:lnTo>
                    <a:pt x="661428" y="379437"/>
                  </a:lnTo>
                  <a:lnTo>
                    <a:pt x="662584" y="379437"/>
                  </a:lnTo>
                  <a:lnTo>
                    <a:pt x="668147" y="378574"/>
                  </a:lnTo>
                  <a:close/>
                </a:path>
                <a:path w="2393950" h="808990">
                  <a:moveTo>
                    <a:pt x="669556" y="369544"/>
                  </a:moveTo>
                  <a:lnTo>
                    <a:pt x="663600" y="372122"/>
                  </a:lnTo>
                  <a:lnTo>
                    <a:pt x="660260" y="373176"/>
                  </a:lnTo>
                  <a:lnTo>
                    <a:pt x="656488" y="374446"/>
                  </a:lnTo>
                  <a:lnTo>
                    <a:pt x="649224" y="377672"/>
                  </a:lnTo>
                  <a:lnTo>
                    <a:pt x="646899" y="377088"/>
                  </a:lnTo>
                  <a:lnTo>
                    <a:pt x="650976" y="373024"/>
                  </a:lnTo>
                  <a:lnTo>
                    <a:pt x="655040" y="370713"/>
                  </a:lnTo>
                  <a:lnTo>
                    <a:pt x="652132" y="371868"/>
                  </a:lnTo>
                  <a:lnTo>
                    <a:pt x="655612" y="367220"/>
                  </a:lnTo>
                  <a:lnTo>
                    <a:pt x="648652" y="370713"/>
                  </a:lnTo>
                  <a:lnTo>
                    <a:pt x="641680" y="377672"/>
                  </a:lnTo>
                  <a:lnTo>
                    <a:pt x="642835" y="380568"/>
                  </a:lnTo>
                  <a:lnTo>
                    <a:pt x="651548" y="378256"/>
                  </a:lnTo>
                  <a:lnTo>
                    <a:pt x="649808" y="380568"/>
                  </a:lnTo>
                  <a:lnTo>
                    <a:pt x="646328" y="381736"/>
                  </a:lnTo>
                  <a:lnTo>
                    <a:pt x="644588" y="382892"/>
                  </a:lnTo>
                  <a:lnTo>
                    <a:pt x="649960" y="381127"/>
                  </a:lnTo>
                  <a:lnTo>
                    <a:pt x="656196" y="378396"/>
                  </a:lnTo>
                  <a:lnTo>
                    <a:pt x="662876" y="374573"/>
                  </a:lnTo>
                  <a:lnTo>
                    <a:pt x="669556" y="369544"/>
                  </a:lnTo>
                  <a:close/>
                </a:path>
                <a:path w="2393950" h="808990">
                  <a:moveTo>
                    <a:pt x="670725" y="378167"/>
                  </a:moveTo>
                  <a:lnTo>
                    <a:pt x="668147" y="378574"/>
                  </a:lnTo>
                  <a:lnTo>
                    <a:pt x="669556" y="379183"/>
                  </a:lnTo>
                  <a:lnTo>
                    <a:pt x="670725" y="378167"/>
                  </a:lnTo>
                  <a:close/>
                </a:path>
                <a:path w="2393950" h="808990">
                  <a:moveTo>
                    <a:pt x="671880" y="371868"/>
                  </a:moveTo>
                  <a:lnTo>
                    <a:pt x="671296" y="371284"/>
                  </a:lnTo>
                  <a:lnTo>
                    <a:pt x="671296" y="370713"/>
                  </a:lnTo>
                  <a:lnTo>
                    <a:pt x="668401" y="371868"/>
                  </a:lnTo>
                  <a:lnTo>
                    <a:pt x="671880" y="371868"/>
                  </a:lnTo>
                  <a:close/>
                </a:path>
                <a:path w="2393950" h="808990">
                  <a:moveTo>
                    <a:pt x="673620" y="371868"/>
                  </a:moveTo>
                  <a:lnTo>
                    <a:pt x="671880" y="371868"/>
                  </a:lnTo>
                  <a:lnTo>
                    <a:pt x="671880" y="372452"/>
                  </a:lnTo>
                  <a:lnTo>
                    <a:pt x="672465" y="372452"/>
                  </a:lnTo>
                  <a:lnTo>
                    <a:pt x="673620" y="371868"/>
                  </a:lnTo>
                  <a:close/>
                </a:path>
                <a:path w="2393950" h="808990">
                  <a:moveTo>
                    <a:pt x="674204" y="380707"/>
                  </a:moveTo>
                  <a:lnTo>
                    <a:pt x="670140" y="379437"/>
                  </a:lnTo>
                  <a:lnTo>
                    <a:pt x="669556" y="379183"/>
                  </a:lnTo>
                  <a:lnTo>
                    <a:pt x="666369" y="381977"/>
                  </a:lnTo>
                  <a:lnTo>
                    <a:pt x="670140" y="381977"/>
                  </a:lnTo>
                  <a:lnTo>
                    <a:pt x="674204" y="380707"/>
                  </a:lnTo>
                  <a:close/>
                </a:path>
                <a:path w="2393950" h="808990">
                  <a:moveTo>
                    <a:pt x="675360" y="371284"/>
                  </a:moveTo>
                  <a:lnTo>
                    <a:pt x="674204" y="371284"/>
                  </a:lnTo>
                  <a:lnTo>
                    <a:pt x="673620" y="371868"/>
                  </a:lnTo>
                  <a:lnTo>
                    <a:pt x="675360" y="371868"/>
                  </a:lnTo>
                  <a:lnTo>
                    <a:pt x="675360" y="371284"/>
                  </a:lnTo>
                  <a:close/>
                </a:path>
                <a:path w="2393950" h="808990">
                  <a:moveTo>
                    <a:pt x="677684" y="385787"/>
                  </a:moveTo>
                  <a:lnTo>
                    <a:pt x="673036" y="385787"/>
                  </a:lnTo>
                  <a:lnTo>
                    <a:pt x="666076" y="387057"/>
                  </a:lnTo>
                  <a:lnTo>
                    <a:pt x="661784" y="385889"/>
                  </a:lnTo>
                  <a:lnTo>
                    <a:pt x="659104" y="387057"/>
                  </a:lnTo>
                  <a:lnTo>
                    <a:pt x="656196" y="387057"/>
                  </a:lnTo>
                  <a:lnTo>
                    <a:pt x="650621" y="393407"/>
                  </a:lnTo>
                  <a:lnTo>
                    <a:pt x="654316" y="395947"/>
                  </a:lnTo>
                  <a:lnTo>
                    <a:pt x="661263" y="394677"/>
                  </a:lnTo>
                  <a:lnTo>
                    <a:pt x="663194" y="395262"/>
                  </a:lnTo>
                  <a:lnTo>
                    <a:pt x="663397" y="394677"/>
                  </a:lnTo>
                  <a:lnTo>
                    <a:pt x="664324" y="392137"/>
                  </a:lnTo>
                  <a:lnTo>
                    <a:pt x="667816" y="390867"/>
                  </a:lnTo>
                  <a:lnTo>
                    <a:pt x="673620" y="387057"/>
                  </a:lnTo>
                  <a:lnTo>
                    <a:pt x="677684" y="385787"/>
                  </a:lnTo>
                  <a:close/>
                </a:path>
                <a:path w="2393950" h="808990">
                  <a:moveTo>
                    <a:pt x="679437" y="385787"/>
                  </a:moveTo>
                  <a:lnTo>
                    <a:pt x="678268" y="386372"/>
                  </a:lnTo>
                  <a:lnTo>
                    <a:pt x="677684" y="386943"/>
                  </a:lnTo>
                  <a:lnTo>
                    <a:pt x="679437" y="385787"/>
                  </a:lnTo>
                  <a:close/>
                </a:path>
                <a:path w="2393950" h="808990">
                  <a:moveTo>
                    <a:pt x="679437" y="29006"/>
                  </a:moveTo>
                  <a:lnTo>
                    <a:pt x="676529" y="27851"/>
                  </a:lnTo>
                  <a:lnTo>
                    <a:pt x="677684" y="28435"/>
                  </a:lnTo>
                  <a:lnTo>
                    <a:pt x="679437" y="29006"/>
                  </a:lnTo>
                  <a:close/>
                </a:path>
                <a:path w="2393950" h="808990">
                  <a:moveTo>
                    <a:pt x="681177" y="384632"/>
                  </a:moveTo>
                  <a:lnTo>
                    <a:pt x="680593" y="384632"/>
                  </a:lnTo>
                  <a:lnTo>
                    <a:pt x="679437" y="385787"/>
                  </a:lnTo>
                  <a:lnTo>
                    <a:pt x="680593" y="385203"/>
                  </a:lnTo>
                  <a:lnTo>
                    <a:pt x="681177" y="385203"/>
                  </a:lnTo>
                  <a:lnTo>
                    <a:pt x="681177" y="384632"/>
                  </a:lnTo>
                  <a:close/>
                </a:path>
                <a:path w="2393950" h="808990">
                  <a:moveTo>
                    <a:pt x="682332" y="25107"/>
                  </a:moveTo>
                  <a:lnTo>
                    <a:pt x="681748" y="25107"/>
                  </a:lnTo>
                  <a:lnTo>
                    <a:pt x="681380" y="24904"/>
                  </a:lnTo>
                  <a:lnTo>
                    <a:pt x="680008" y="25107"/>
                  </a:lnTo>
                  <a:lnTo>
                    <a:pt x="678268" y="25107"/>
                  </a:lnTo>
                  <a:lnTo>
                    <a:pt x="677113" y="23837"/>
                  </a:lnTo>
                  <a:lnTo>
                    <a:pt x="677684" y="25107"/>
                  </a:lnTo>
                  <a:lnTo>
                    <a:pt x="674789" y="26377"/>
                  </a:lnTo>
                  <a:lnTo>
                    <a:pt x="682332" y="25107"/>
                  </a:lnTo>
                  <a:close/>
                </a:path>
                <a:path w="2393950" h="808990">
                  <a:moveTo>
                    <a:pt x="682917" y="386372"/>
                  </a:moveTo>
                  <a:lnTo>
                    <a:pt x="682332" y="385203"/>
                  </a:lnTo>
                  <a:lnTo>
                    <a:pt x="682332" y="385787"/>
                  </a:lnTo>
                  <a:lnTo>
                    <a:pt x="682917" y="386372"/>
                  </a:lnTo>
                  <a:close/>
                </a:path>
                <a:path w="2393950" h="808990">
                  <a:moveTo>
                    <a:pt x="685406" y="390067"/>
                  </a:moveTo>
                  <a:lnTo>
                    <a:pt x="684657" y="390436"/>
                  </a:lnTo>
                  <a:lnTo>
                    <a:pt x="683501" y="391591"/>
                  </a:lnTo>
                  <a:lnTo>
                    <a:pt x="685406" y="390067"/>
                  </a:lnTo>
                  <a:close/>
                </a:path>
                <a:path w="2393950" h="808990">
                  <a:moveTo>
                    <a:pt x="685825" y="37807"/>
                  </a:moveTo>
                  <a:lnTo>
                    <a:pt x="684072" y="36537"/>
                  </a:lnTo>
                  <a:lnTo>
                    <a:pt x="679437" y="37807"/>
                  </a:lnTo>
                  <a:lnTo>
                    <a:pt x="685825" y="37807"/>
                  </a:lnTo>
                  <a:close/>
                </a:path>
                <a:path w="2393950" h="808990">
                  <a:moveTo>
                    <a:pt x="692213" y="387527"/>
                  </a:moveTo>
                  <a:lnTo>
                    <a:pt x="688721" y="387527"/>
                  </a:lnTo>
                  <a:lnTo>
                    <a:pt x="686396" y="389267"/>
                  </a:lnTo>
                  <a:lnTo>
                    <a:pt x="687984" y="389458"/>
                  </a:lnTo>
                  <a:lnTo>
                    <a:pt x="686841" y="392468"/>
                  </a:lnTo>
                  <a:lnTo>
                    <a:pt x="685914" y="395478"/>
                  </a:lnTo>
                  <a:lnTo>
                    <a:pt x="688149" y="395655"/>
                  </a:lnTo>
                  <a:lnTo>
                    <a:pt x="687565" y="393915"/>
                  </a:lnTo>
                  <a:lnTo>
                    <a:pt x="692213" y="387527"/>
                  </a:lnTo>
                  <a:close/>
                </a:path>
                <a:path w="2393950" h="808990">
                  <a:moveTo>
                    <a:pt x="706145" y="415886"/>
                  </a:moveTo>
                  <a:lnTo>
                    <a:pt x="702665" y="418807"/>
                  </a:lnTo>
                  <a:lnTo>
                    <a:pt x="704113" y="418807"/>
                  </a:lnTo>
                  <a:lnTo>
                    <a:pt x="706145" y="417537"/>
                  </a:lnTo>
                  <a:lnTo>
                    <a:pt x="706145" y="415886"/>
                  </a:lnTo>
                  <a:close/>
                </a:path>
                <a:path w="2393950" h="808990">
                  <a:moveTo>
                    <a:pt x="710209" y="412457"/>
                  </a:moveTo>
                  <a:lnTo>
                    <a:pt x="706145" y="412457"/>
                  </a:lnTo>
                  <a:lnTo>
                    <a:pt x="706145" y="415886"/>
                  </a:lnTo>
                  <a:lnTo>
                    <a:pt x="710209" y="412457"/>
                  </a:lnTo>
                  <a:close/>
                </a:path>
                <a:path w="2393950" h="808990">
                  <a:moveTo>
                    <a:pt x="710209" y="77177"/>
                  </a:moveTo>
                  <a:lnTo>
                    <a:pt x="701497" y="77177"/>
                  </a:lnTo>
                  <a:lnTo>
                    <a:pt x="700341" y="78447"/>
                  </a:lnTo>
                  <a:lnTo>
                    <a:pt x="710209" y="77177"/>
                  </a:lnTo>
                  <a:close/>
                </a:path>
                <a:path w="2393950" h="808990">
                  <a:moveTo>
                    <a:pt x="710209" y="70205"/>
                  </a:moveTo>
                  <a:lnTo>
                    <a:pt x="708469" y="70205"/>
                  </a:lnTo>
                  <a:lnTo>
                    <a:pt x="706145" y="69634"/>
                  </a:lnTo>
                  <a:lnTo>
                    <a:pt x="705269" y="69634"/>
                  </a:lnTo>
                  <a:lnTo>
                    <a:pt x="705573" y="69049"/>
                  </a:lnTo>
                  <a:lnTo>
                    <a:pt x="706729" y="67881"/>
                  </a:lnTo>
                  <a:lnTo>
                    <a:pt x="704989" y="67881"/>
                  </a:lnTo>
                  <a:lnTo>
                    <a:pt x="703249" y="69049"/>
                  </a:lnTo>
                  <a:lnTo>
                    <a:pt x="703821" y="69634"/>
                  </a:lnTo>
                  <a:lnTo>
                    <a:pt x="704748" y="70104"/>
                  </a:lnTo>
                  <a:lnTo>
                    <a:pt x="704405" y="70789"/>
                  </a:lnTo>
                  <a:lnTo>
                    <a:pt x="703821" y="71374"/>
                  </a:lnTo>
                  <a:lnTo>
                    <a:pt x="710209" y="70205"/>
                  </a:lnTo>
                  <a:close/>
                </a:path>
                <a:path w="2393950" h="808990">
                  <a:moveTo>
                    <a:pt x="713117" y="426986"/>
                  </a:moveTo>
                  <a:lnTo>
                    <a:pt x="711377" y="428142"/>
                  </a:lnTo>
                  <a:lnTo>
                    <a:pt x="711111" y="428650"/>
                  </a:lnTo>
                  <a:lnTo>
                    <a:pt x="713117" y="426986"/>
                  </a:lnTo>
                  <a:close/>
                </a:path>
                <a:path w="2393950" h="808990">
                  <a:moveTo>
                    <a:pt x="714413" y="184353"/>
                  </a:moveTo>
                  <a:lnTo>
                    <a:pt x="709053" y="185127"/>
                  </a:lnTo>
                  <a:lnTo>
                    <a:pt x="712533" y="186397"/>
                  </a:lnTo>
                  <a:lnTo>
                    <a:pt x="714413" y="184353"/>
                  </a:lnTo>
                  <a:close/>
                </a:path>
                <a:path w="2393950" h="808990">
                  <a:moveTo>
                    <a:pt x="716597" y="454367"/>
                  </a:moveTo>
                  <a:lnTo>
                    <a:pt x="714425" y="456971"/>
                  </a:lnTo>
                  <a:lnTo>
                    <a:pt x="716280" y="456107"/>
                  </a:lnTo>
                  <a:lnTo>
                    <a:pt x="716597" y="454367"/>
                  </a:lnTo>
                  <a:close/>
                </a:path>
                <a:path w="2393950" h="808990">
                  <a:moveTo>
                    <a:pt x="717765" y="183857"/>
                  </a:moveTo>
                  <a:lnTo>
                    <a:pt x="714857" y="183857"/>
                  </a:lnTo>
                  <a:lnTo>
                    <a:pt x="714413" y="184353"/>
                  </a:lnTo>
                  <a:lnTo>
                    <a:pt x="717765" y="183857"/>
                  </a:lnTo>
                  <a:close/>
                </a:path>
                <a:path w="2393950" h="808990">
                  <a:moveTo>
                    <a:pt x="720090" y="154292"/>
                  </a:moveTo>
                  <a:lnTo>
                    <a:pt x="718921" y="154876"/>
                  </a:lnTo>
                  <a:lnTo>
                    <a:pt x="718921" y="155460"/>
                  </a:lnTo>
                  <a:lnTo>
                    <a:pt x="720090" y="154292"/>
                  </a:lnTo>
                  <a:close/>
                </a:path>
                <a:path w="2393950" h="808990">
                  <a:moveTo>
                    <a:pt x="721245" y="454367"/>
                  </a:moveTo>
                  <a:lnTo>
                    <a:pt x="717296" y="455637"/>
                  </a:lnTo>
                  <a:lnTo>
                    <a:pt x="716280" y="456107"/>
                  </a:lnTo>
                  <a:lnTo>
                    <a:pt x="715441" y="460717"/>
                  </a:lnTo>
                  <a:lnTo>
                    <a:pt x="721245" y="454367"/>
                  </a:lnTo>
                  <a:close/>
                </a:path>
                <a:path w="2393950" h="808990">
                  <a:moveTo>
                    <a:pt x="723569" y="247357"/>
                  </a:moveTo>
                  <a:lnTo>
                    <a:pt x="721829" y="243547"/>
                  </a:lnTo>
                  <a:lnTo>
                    <a:pt x="714857" y="248627"/>
                  </a:lnTo>
                  <a:lnTo>
                    <a:pt x="722414" y="247357"/>
                  </a:lnTo>
                  <a:lnTo>
                    <a:pt x="723569" y="247357"/>
                  </a:lnTo>
                  <a:close/>
                </a:path>
                <a:path w="2393950" h="808990">
                  <a:moveTo>
                    <a:pt x="724154" y="205359"/>
                  </a:moveTo>
                  <a:lnTo>
                    <a:pt x="722414" y="205943"/>
                  </a:lnTo>
                  <a:lnTo>
                    <a:pt x="722998" y="205943"/>
                  </a:lnTo>
                  <a:lnTo>
                    <a:pt x="724154" y="205359"/>
                  </a:lnTo>
                  <a:close/>
                </a:path>
                <a:path w="2393950" h="808990">
                  <a:moveTo>
                    <a:pt x="724738" y="209423"/>
                  </a:moveTo>
                  <a:lnTo>
                    <a:pt x="724154" y="208838"/>
                  </a:lnTo>
                  <a:lnTo>
                    <a:pt x="724154" y="209423"/>
                  </a:lnTo>
                  <a:lnTo>
                    <a:pt x="724738" y="209423"/>
                  </a:lnTo>
                  <a:close/>
                </a:path>
                <a:path w="2393950" h="808990">
                  <a:moveTo>
                    <a:pt x="724738" y="147027"/>
                  </a:moveTo>
                  <a:lnTo>
                    <a:pt x="723646" y="147345"/>
                  </a:lnTo>
                  <a:lnTo>
                    <a:pt x="721245" y="148297"/>
                  </a:lnTo>
                  <a:lnTo>
                    <a:pt x="724738" y="147027"/>
                  </a:lnTo>
                  <a:close/>
                </a:path>
                <a:path w="2393950" h="808990">
                  <a:moveTo>
                    <a:pt x="725766" y="202184"/>
                  </a:moveTo>
                  <a:lnTo>
                    <a:pt x="724154" y="201879"/>
                  </a:lnTo>
                  <a:lnTo>
                    <a:pt x="723569" y="203034"/>
                  </a:lnTo>
                  <a:lnTo>
                    <a:pt x="716597" y="206514"/>
                  </a:lnTo>
                  <a:lnTo>
                    <a:pt x="719505" y="207098"/>
                  </a:lnTo>
                  <a:lnTo>
                    <a:pt x="722414" y="205943"/>
                  </a:lnTo>
                  <a:lnTo>
                    <a:pt x="721131" y="205625"/>
                  </a:lnTo>
                  <a:lnTo>
                    <a:pt x="723506" y="203911"/>
                  </a:lnTo>
                  <a:lnTo>
                    <a:pt x="725766" y="202184"/>
                  </a:lnTo>
                  <a:close/>
                </a:path>
                <a:path w="2393950" h="808990">
                  <a:moveTo>
                    <a:pt x="725893" y="218706"/>
                  </a:moveTo>
                  <a:lnTo>
                    <a:pt x="724738" y="218706"/>
                  </a:lnTo>
                  <a:lnTo>
                    <a:pt x="725322" y="219278"/>
                  </a:lnTo>
                  <a:lnTo>
                    <a:pt x="725893" y="218706"/>
                  </a:lnTo>
                  <a:close/>
                </a:path>
                <a:path w="2393950" h="808990">
                  <a:moveTo>
                    <a:pt x="725893" y="210578"/>
                  </a:moveTo>
                  <a:lnTo>
                    <a:pt x="725322" y="209994"/>
                  </a:lnTo>
                  <a:lnTo>
                    <a:pt x="724154" y="209994"/>
                  </a:lnTo>
                  <a:lnTo>
                    <a:pt x="723569" y="210578"/>
                  </a:lnTo>
                  <a:lnTo>
                    <a:pt x="725893" y="210578"/>
                  </a:lnTo>
                  <a:close/>
                </a:path>
                <a:path w="2393950" h="808990">
                  <a:moveTo>
                    <a:pt x="727633" y="278472"/>
                  </a:moveTo>
                  <a:lnTo>
                    <a:pt x="727062" y="278472"/>
                  </a:lnTo>
                  <a:lnTo>
                    <a:pt x="726478" y="279044"/>
                  </a:lnTo>
                  <a:lnTo>
                    <a:pt x="727062" y="279044"/>
                  </a:lnTo>
                  <a:lnTo>
                    <a:pt x="727633" y="278472"/>
                  </a:lnTo>
                  <a:close/>
                </a:path>
                <a:path w="2393950" h="808990">
                  <a:moveTo>
                    <a:pt x="727633" y="219278"/>
                  </a:moveTo>
                  <a:lnTo>
                    <a:pt x="727062" y="218706"/>
                  </a:lnTo>
                  <a:lnTo>
                    <a:pt x="725893" y="219278"/>
                  </a:lnTo>
                  <a:lnTo>
                    <a:pt x="727633" y="219278"/>
                  </a:lnTo>
                  <a:close/>
                </a:path>
                <a:path w="2393950" h="808990">
                  <a:moveTo>
                    <a:pt x="728522" y="158381"/>
                  </a:moveTo>
                  <a:lnTo>
                    <a:pt x="728218" y="158457"/>
                  </a:lnTo>
                  <a:lnTo>
                    <a:pt x="728522" y="158381"/>
                  </a:lnTo>
                  <a:close/>
                </a:path>
                <a:path w="2393950" h="808990">
                  <a:moveTo>
                    <a:pt x="729361" y="214337"/>
                  </a:moveTo>
                  <a:lnTo>
                    <a:pt x="728256" y="213525"/>
                  </a:lnTo>
                  <a:lnTo>
                    <a:pt x="725893" y="214337"/>
                  </a:lnTo>
                  <a:lnTo>
                    <a:pt x="729361" y="214337"/>
                  </a:lnTo>
                  <a:close/>
                </a:path>
                <a:path w="2393950" h="808990">
                  <a:moveTo>
                    <a:pt x="729386" y="658456"/>
                  </a:moveTo>
                  <a:lnTo>
                    <a:pt x="725322" y="659028"/>
                  </a:lnTo>
                  <a:lnTo>
                    <a:pt x="724154" y="665416"/>
                  </a:lnTo>
                  <a:lnTo>
                    <a:pt x="729386" y="658456"/>
                  </a:lnTo>
                  <a:close/>
                </a:path>
                <a:path w="2393950" h="808990">
                  <a:moveTo>
                    <a:pt x="730542" y="219278"/>
                  </a:moveTo>
                  <a:lnTo>
                    <a:pt x="727633" y="218706"/>
                  </a:lnTo>
                  <a:lnTo>
                    <a:pt x="727633" y="219278"/>
                  </a:lnTo>
                  <a:lnTo>
                    <a:pt x="727633" y="219862"/>
                  </a:lnTo>
                  <a:lnTo>
                    <a:pt x="730542" y="219278"/>
                  </a:lnTo>
                  <a:close/>
                </a:path>
                <a:path w="2393950" h="808990">
                  <a:moveTo>
                    <a:pt x="731596" y="254330"/>
                  </a:moveTo>
                  <a:lnTo>
                    <a:pt x="729957" y="254977"/>
                  </a:lnTo>
                  <a:lnTo>
                    <a:pt x="722414" y="253707"/>
                  </a:lnTo>
                  <a:lnTo>
                    <a:pt x="720090" y="258787"/>
                  </a:lnTo>
                  <a:lnTo>
                    <a:pt x="728218" y="258787"/>
                  </a:lnTo>
                  <a:lnTo>
                    <a:pt x="731100" y="254977"/>
                  </a:lnTo>
                  <a:lnTo>
                    <a:pt x="731596" y="254330"/>
                  </a:lnTo>
                  <a:close/>
                </a:path>
                <a:path w="2393950" h="808990">
                  <a:moveTo>
                    <a:pt x="733399" y="155917"/>
                  </a:moveTo>
                  <a:lnTo>
                    <a:pt x="725309" y="157187"/>
                  </a:lnTo>
                  <a:lnTo>
                    <a:pt x="728433" y="158356"/>
                  </a:lnTo>
                  <a:lnTo>
                    <a:pt x="733399" y="155917"/>
                  </a:lnTo>
                  <a:close/>
                </a:path>
                <a:path w="2393950" h="808990">
                  <a:moveTo>
                    <a:pt x="734555" y="455980"/>
                  </a:moveTo>
                  <a:lnTo>
                    <a:pt x="733983" y="456565"/>
                  </a:lnTo>
                  <a:lnTo>
                    <a:pt x="733399" y="457720"/>
                  </a:lnTo>
                  <a:lnTo>
                    <a:pt x="733983" y="457149"/>
                  </a:lnTo>
                  <a:lnTo>
                    <a:pt x="734555" y="455980"/>
                  </a:lnTo>
                  <a:close/>
                </a:path>
                <a:path w="2393950" h="808990">
                  <a:moveTo>
                    <a:pt x="734898" y="211226"/>
                  </a:moveTo>
                  <a:lnTo>
                    <a:pt x="732231" y="211797"/>
                  </a:lnTo>
                  <a:lnTo>
                    <a:pt x="724154" y="211797"/>
                  </a:lnTo>
                  <a:lnTo>
                    <a:pt x="727633" y="213067"/>
                  </a:lnTo>
                  <a:lnTo>
                    <a:pt x="728256" y="213525"/>
                  </a:lnTo>
                  <a:lnTo>
                    <a:pt x="734898" y="211226"/>
                  </a:lnTo>
                  <a:close/>
                </a:path>
                <a:path w="2393950" h="808990">
                  <a:moveTo>
                    <a:pt x="736307" y="252437"/>
                  </a:moveTo>
                  <a:lnTo>
                    <a:pt x="733018" y="252437"/>
                  </a:lnTo>
                  <a:lnTo>
                    <a:pt x="731596" y="254330"/>
                  </a:lnTo>
                  <a:lnTo>
                    <a:pt x="736307" y="252437"/>
                  </a:lnTo>
                  <a:close/>
                </a:path>
                <a:path w="2393950" h="808990">
                  <a:moveTo>
                    <a:pt x="738047" y="210527"/>
                  </a:moveTo>
                  <a:lnTo>
                    <a:pt x="737463" y="210324"/>
                  </a:lnTo>
                  <a:lnTo>
                    <a:pt x="734898" y="211226"/>
                  </a:lnTo>
                  <a:lnTo>
                    <a:pt x="738047" y="210527"/>
                  </a:lnTo>
                  <a:close/>
                </a:path>
                <a:path w="2393950" h="808990">
                  <a:moveTo>
                    <a:pt x="742696" y="202907"/>
                  </a:moveTo>
                  <a:lnTo>
                    <a:pt x="740752" y="203517"/>
                  </a:lnTo>
                  <a:lnTo>
                    <a:pt x="741565" y="203835"/>
                  </a:lnTo>
                  <a:lnTo>
                    <a:pt x="742696" y="202907"/>
                  </a:lnTo>
                  <a:close/>
                </a:path>
                <a:path w="2393950" h="808990">
                  <a:moveTo>
                    <a:pt x="743267" y="211797"/>
                  </a:moveTo>
                  <a:lnTo>
                    <a:pt x="740943" y="211797"/>
                  </a:lnTo>
                  <a:lnTo>
                    <a:pt x="735139" y="214337"/>
                  </a:lnTo>
                  <a:lnTo>
                    <a:pt x="729361" y="214337"/>
                  </a:lnTo>
                  <a:lnTo>
                    <a:pt x="731075" y="215607"/>
                  </a:lnTo>
                  <a:lnTo>
                    <a:pt x="740943" y="213067"/>
                  </a:lnTo>
                  <a:lnTo>
                    <a:pt x="743267" y="211797"/>
                  </a:lnTo>
                  <a:close/>
                </a:path>
                <a:path w="2393950" h="808990">
                  <a:moveTo>
                    <a:pt x="744207" y="342125"/>
                  </a:moveTo>
                  <a:lnTo>
                    <a:pt x="739203" y="341337"/>
                  </a:lnTo>
                  <a:lnTo>
                    <a:pt x="742149" y="342607"/>
                  </a:lnTo>
                  <a:lnTo>
                    <a:pt x="744207" y="342125"/>
                  </a:lnTo>
                  <a:close/>
                </a:path>
                <a:path w="2393950" h="808990">
                  <a:moveTo>
                    <a:pt x="750773" y="339394"/>
                  </a:moveTo>
                  <a:lnTo>
                    <a:pt x="747483" y="341337"/>
                  </a:lnTo>
                  <a:lnTo>
                    <a:pt x="744207" y="342125"/>
                  </a:lnTo>
                  <a:lnTo>
                    <a:pt x="747344" y="342607"/>
                  </a:lnTo>
                  <a:lnTo>
                    <a:pt x="750773" y="339394"/>
                  </a:lnTo>
                  <a:close/>
                </a:path>
                <a:path w="2393950" h="808990">
                  <a:moveTo>
                    <a:pt x="751128" y="206717"/>
                  </a:moveTo>
                  <a:lnTo>
                    <a:pt x="748639" y="205447"/>
                  </a:lnTo>
                  <a:lnTo>
                    <a:pt x="742454" y="204177"/>
                  </a:lnTo>
                  <a:lnTo>
                    <a:pt x="741565" y="203835"/>
                  </a:lnTo>
                  <a:lnTo>
                    <a:pt x="738047" y="206717"/>
                  </a:lnTo>
                  <a:lnTo>
                    <a:pt x="733983" y="206717"/>
                  </a:lnTo>
                  <a:lnTo>
                    <a:pt x="727964" y="209130"/>
                  </a:lnTo>
                  <a:lnTo>
                    <a:pt x="726478" y="209423"/>
                  </a:lnTo>
                  <a:lnTo>
                    <a:pt x="724738" y="209423"/>
                  </a:lnTo>
                  <a:lnTo>
                    <a:pt x="725322" y="209994"/>
                  </a:lnTo>
                  <a:lnTo>
                    <a:pt x="727062" y="209423"/>
                  </a:lnTo>
                  <a:lnTo>
                    <a:pt x="728218" y="209423"/>
                  </a:lnTo>
                  <a:lnTo>
                    <a:pt x="728548" y="209257"/>
                  </a:lnTo>
                  <a:lnTo>
                    <a:pt x="734555" y="209257"/>
                  </a:lnTo>
                  <a:lnTo>
                    <a:pt x="737463" y="210324"/>
                  </a:lnTo>
                  <a:lnTo>
                    <a:pt x="740371" y="209257"/>
                  </a:lnTo>
                  <a:lnTo>
                    <a:pt x="743267" y="210527"/>
                  </a:lnTo>
                  <a:lnTo>
                    <a:pt x="751128" y="206717"/>
                  </a:lnTo>
                  <a:close/>
                </a:path>
                <a:path w="2393950" h="808990">
                  <a:moveTo>
                    <a:pt x="752754" y="202907"/>
                  </a:moveTo>
                  <a:lnTo>
                    <a:pt x="751979" y="200367"/>
                  </a:lnTo>
                  <a:lnTo>
                    <a:pt x="747191" y="201320"/>
                  </a:lnTo>
                  <a:lnTo>
                    <a:pt x="746175" y="201637"/>
                  </a:lnTo>
                  <a:lnTo>
                    <a:pt x="743851" y="202907"/>
                  </a:lnTo>
                  <a:lnTo>
                    <a:pt x="752754" y="202907"/>
                  </a:lnTo>
                  <a:close/>
                </a:path>
                <a:path w="2393950" h="808990">
                  <a:moveTo>
                    <a:pt x="756056" y="214642"/>
                  </a:moveTo>
                  <a:lnTo>
                    <a:pt x="750557" y="215315"/>
                  </a:lnTo>
                  <a:lnTo>
                    <a:pt x="743927" y="216522"/>
                  </a:lnTo>
                  <a:lnTo>
                    <a:pt x="736549" y="218389"/>
                  </a:lnTo>
                  <a:lnTo>
                    <a:pt x="728802" y="221018"/>
                  </a:lnTo>
                  <a:lnTo>
                    <a:pt x="734974" y="219913"/>
                  </a:lnTo>
                  <a:lnTo>
                    <a:pt x="742149" y="218986"/>
                  </a:lnTo>
                  <a:lnTo>
                    <a:pt x="749668" y="217538"/>
                  </a:lnTo>
                  <a:lnTo>
                    <a:pt x="751408" y="218122"/>
                  </a:lnTo>
                  <a:lnTo>
                    <a:pt x="746175" y="220446"/>
                  </a:lnTo>
                  <a:lnTo>
                    <a:pt x="742111" y="221602"/>
                  </a:lnTo>
                  <a:lnTo>
                    <a:pt x="745020" y="221018"/>
                  </a:lnTo>
                  <a:lnTo>
                    <a:pt x="739787" y="223926"/>
                  </a:lnTo>
                  <a:lnTo>
                    <a:pt x="747344" y="222186"/>
                  </a:lnTo>
                  <a:lnTo>
                    <a:pt x="756056" y="218122"/>
                  </a:lnTo>
                  <a:lnTo>
                    <a:pt x="756056" y="216382"/>
                  </a:lnTo>
                  <a:lnTo>
                    <a:pt x="747915" y="216966"/>
                  </a:lnTo>
                  <a:lnTo>
                    <a:pt x="750239" y="215798"/>
                  </a:lnTo>
                  <a:lnTo>
                    <a:pt x="753732" y="215226"/>
                  </a:lnTo>
                  <a:lnTo>
                    <a:pt x="756056" y="214642"/>
                  </a:lnTo>
                  <a:close/>
                </a:path>
                <a:path w="2393950" h="808990">
                  <a:moveTo>
                    <a:pt x="762558" y="679246"/>
                  </a:moveTo>
                  <a:lnTo>
                    <a:pt x="761276" y="681697"/>
                  </a:lnTo>
                  <a:lnTo>
                    <a:pt x="762558" y="679246"/>
                  </a:lnTo>
                  <a:close/>
                </a:path>
                <a:path w="2393950" h="808990">
                  <a:moveTo>
                    <a:pt x="776376" y="360845"/>
                  </a:moveTo>
                  <a:lnTo>
                    <a:pt x="769988" y="364324"/>
                  </a:lnTo>
                  <a:lnTo>
                    <a:pt x="765340" y="361429"/>
                  </a:lnTo>
                  <a:lnTo>
                    <a:pt x="768248" y="366064"/>
                  </a:lnTo>
                  <a:lnTo>
                    <a:pt x="770572" y="364324"/>
                  </a:lnTo>
                  <a:lnTo>
                    <a:pt x="776376" y="360845"/>
                  </a:lnTo>
                  <a:close/>
                </a:path>
                <a:path w="2393950" h="808990">
                  <a:moveTo>
                    <a:pt x="777455" y="359308"/>
                  </a:moveTo>
                  <a:lnTo>
                    <a:pt x="775804" y="360387"/>
                  </a:lnTo>
                  <a:lnTo>
                    <a:pt x="776960" y="360387"/>
                  </a:lnTo>
                  <a:lnTo>
                    <a:pt x="777455" y="359308"/>
                  </a:lnTo>
                  <a:close/>
                </a:path>
                <a:path w="2393950" h="808990">
                  <a:moveTo>
                    <a:pt x="777735" y="359117"/>
                  </a:moveTo>
                  <a:lnTo>
                    <a:pt x="777544" y="359117"/>
                  </a:lnTo>
                  <a:lnTo>
                    <a:pt x="777455" y="359308"/>
                  </a:lnTo>
                  <a:lnTo>
                    <a:pt x="777735" y="359117"/>
                  </a:lnTo>
                  <a:close/>
                </a:path>
                <a:path w="2393950" h="808990">
                  <a:moveTo>
                    <a:pt x="778700" y="359117"/>
                  </a:moveTo>
                  <a:lnTo>
                    <a:pt x="777925" y="358990"/>
                  </a:lnTo>
                  <a:lnTo>
                    <a:pt x="777735" y="359117"/>
                  </a:lnTo>
                  <a:lnTo>
                    <a:pt x="778700" y="359117"/>
                  </a:lnTo>
                  <a:close/>
                </a:path>
                <a:path w="2393950" h="808990">
                  <a:moveTo>
                    <a:pt x="823429" y="511098"/>
                  </a:moveTo>
                  <a:lnTo>
                    <a:pt x="818197" y="518058"/>
                  </a:lnTo>
                  <a:lnTo>
                    <a:pt x="822261" y="517474"/>
                  </a:lnTo>
                  <a:lnTo>
                    <a:pt x="823429" y="511098"/>
                  </a:lnTo>
                  <a:close/>
                </a:path>
                <a:path w="2393950" h="808990">
                  <a:moveTo>
                    <a:pt x="825868" y="464781"/>
                  </a:moveTo>
                  <a:lnTo>
                    <a:pt x="823429" y="467067"/>
                  </a:lnTo>
                  <a:lnTo>
                    <a:pt x="821105" y="467067"/>
                  </a:lnTo>
                  <a:lnTo>
                    <a:pt x="819937" y="473417"/>
                  </a:lnTo>
                  <a:lnTo>
                    <a:pt x="825868" y="464781"/>
                  </a:lnTo>
                  <a:close/>
                </a:path>
                <a:path w="2393950" h="808990">
                  <a:moveTo>
                    <a:pt x="849210" y="702627"/>
                  </a:moveTo>
                  <a:lnTo>
                    <a:pt x="848398" y="698207"/>
                  </a:lnTo>
                  <a:lnTo>
                    <a:pt x="844918" y="705827"/>
                  </a:lnTo>
                  <a:lnTo>
                    <a:pt x="848461" y="703287"/>
                  </a:lnTo>
                  <a:lnTo>
                    <a:pt x="849210" y="702627"/>
                  </a:lnTo>
                  <a:close/>
                </a:path>
                <a:path w="2393950" h="808990">
                  <a:moveTo>
                    <a:pt x="850430" y="701548"/>
                  </a:moveTo>
                  <a:lnTo>
                    <a:pt x="849210" y="702627"/>
                  </a:lnTo>
                  <a:lnTo>
                    <a:pt x="849566" y="704557"/>
                  </a:lnTo>
                  <a:lnTo>
                    <a:pt x="850430" y="701548"/>
                  </a:lnTo>
                  <a:close/>
                </a:path>
                <a:path w="2393950" h="808990">
                  <a:moveTo>
                    <a:pt x="853046" y="537781"/>
                  </a:moveTo>
                  <a:lnTo>
                    <a:pt x="851890" y="537781"/>
                  </a:lnTo>
                  <a:lnTo>
                    <a:pt x="850569" y="538226"/>
                  </a:lnTo>
                  <a:lnTo>
                    <a:pt x="849566" y="537210"/>
                  </a:lnTo>
                  <a:lnTo>
                    <a:pt x="848398" y="536625"/>
                  </a:lnTo>
                  <a:lnTo>
                    <a:pt x="846074" y="541845"/>
                  </a:lnTo>
                  <a:lnTo>
                    <a:pt x="847826" y="540689"/>
                  </a:lnTo>
                  <a:lnTo>
                    <a:pt x="848982" y="538949"/>
                  </a:lnTo>
                  <a:lnTo>
                    <a:pt x="850214" y="538543"/>
                  </a:lnTo>
                  <a:lnTo>
                    <a:pt x="850722" y="539521"/>
                  </a:lnTo>
                  <a:lnTo>
                    <a:pt x="851890" y="541261"/>
                  </a:lnTo>
                  <a:lnTo>
                    <a:pt x="853046" y="540105"/>
                  </a:lnTo>
                  <a:lnTo>
                    <a:pt x="853046" y="537781"/>
                  </a:lnTo>
                  <a:close/>
                </a:path>
                <a:path w="2393950" h="808990">
                  <a:moveTo>
                    <a:pt x="880922" y="738847"/>
                  </a:moveTo>
                  <a:lnTo>
                    <a:pt x="878992" y="735469"/>
                  </a:lnTo>
                  <a:lnTo>
                    <a:pt x="876858" y="740117"/>
                  </a:lnTo>
                  <a:lnTo>
                    <a:pt x="880922" y="738847"/>
                  </a:lnTo>
                  <a:close/>
                </a:path>
                <a:path w="2393950" h="808990">
                  <a:moveTo>
                    <a:pt x="880922" y="731227"/>
                  </a:moveTo>
                  <a:lnTo>
                    <a:pt x="878484" y="732751"/>
                  </a:lnTo>
                  <a:lnTo>
                    <a:pt x="878027" y="733767"/>
                  </a:lnTo>
                  <a:lnTo>
                    <a:pt x="878992" y="735469"/>
                  </a:lnTo>
                  <a:lnTo>
                    <a:pt x="880922" y="731227"/>
                  </a:lnTo>
                  <a:close/>
                </a:path>
                <a:path w="2393950" h="808990">
                  <a:moveTo>
                    <a:pt x="894384" y="547077"/>
                  </a:moveTo>
                  <a:lnTo>
                    <a:pt x="894156" y="547230"/>
                  </a:lnTo>
                  <a:lnTo>
                    <a:pt x="894384" y="547077"/>
                  </a:lnTo>
                  <a:close/>
                </a:path>
                <a:path w="2393950" h="808990">
                  <a:moveTo>
                    <a:pt x="928662" y="729449"/>
                  </a:moveTo>
                  <a:lnTo>
                    <a:pt x="927976" y="727417"/>
                  </a:lnTo>
                  <a:lnTo>
                    <a:pt x="927404" y="730186"/>
                  </a:lnTo>
                  <a:lnTo>
                    <a:pt x="928662" y="729449"/>
                  </a:lnTo>
                  <a:close/>
                </a:path>
                <a:path w="2393950" h="808990">
                  <a:moveTo>
                    <a:pt x="934123" y="742962"/>
                  </a:moveTo>
                  <a:lnTo>
                    <a:pt x="931456" y="743927"/>
                  </a:lnTo>
                  <a:lnTo>
                    <a:pt x="929132" y="749007"/>
                  </a:lnTo>
                  <a:lnTo>
                    <a:pt x="933196" y="746467"/>
                  </a:lnTo>
                  <a:lnTo>
                    <a:pt x="933602" y="746391"/>
                  </a:lnTo>
                  <a:lnTo>
                    <a:pt x="934123" y="742962"/>
                  </a:lnTo>
                  <a:close/>
                </a:path>
                <a:path w="2393950" h="808990">
                  <a:moveTo>
                    <a:pt x="935697" y="745972"/>
                  </a:moveTo>
                  <a:lnTo>
                    <a:pt x="933602" y="746391"/>
                  </a:lnTo>
                  <a:lnTo>
                    <a:pt x="933196" y="749007"/>
                  </a:lnTo>
                  <a:lnTo>
                    <a:pt x="935697" y="745972"/>
                  </a:lnTo>
                  <a:close/>
                </a:path>
                <a:path w="2393950" h="808990">
                  <a:moveTo>
                    <a:pt x="936104" y="735037"/>
                  </a:moveTo>
                  <a:lnTo>
                    <a:pt x="935621" y="735342"/>
                  </a:lnTo>
                  <a:lnTo>
                    <a:pt x="934948" y="737577"/>
                  </a:lnTo>
                  <a:lnTo>
                    <a:pt x="934123" y="742962"/>
                  </a:lnTo>
                  <a:lnTo>
                    <a:pt x="934948" y="742657"/>
                  </a:lnTo>
                  <a:lnTo>
                    <a:pt x="936104" y="735037"/>
                  </a:lnTo>
                  <a:close/>
                </a:path>
                <a:path w="2393950" h="808990">
                  <a:moveTo>
                    <a:pt x="939012" y="732497"/>
                  </a:moveTo>
                  <a:lnTo>
                    <a:pt x="938961" y="723607"/>
                  </a:lnTo>
                  <a:lnTo>
                    <a:pt x="935164" y="724877"/>
                  </a:lnTo>
                  <a:lnTo>
                    <a:pt x="929944" y="728687"/>
                  </a:lnTo>
                  <a:lnTo>
                    <a:pt x="928662" y="729449"/>
                  </a:lnTo>
                  <a:lnTo>
                    <a:pt x="929716" y="732497"/>
                  </a:lnTo>
                  <a:lnTo>
                    <a:pt x="927976" y="736307"/>
                  </a:lnTo>
                  <a:lnTo>
                    <a:pt x="925652" y="742657"/>
                  </a:lnTo>
                  <a:lnTo>
                    <a:pt x="923328" y="746467"/>
                  </a:lnTo>
                  <a:lnTo>
                    <a:pt x="927392" y="743927"/>
                  </a:lnTo>
                  <a:lnTo>
                    <a:pt x="932040" y="737577"/>
                  </a:lnTo>
                  <a:lnTo>
                    <a:pt x="935621" y="735342"/>
                  </a:lnTo>
                  <a:lnTo>
                    <a:pt x="936104" y="733767"/>
                  </a:lnTo>
                  <a:lnTo>
                    <a:pt x="939012" y="732497"/>
                  </a:lnTo>
                  <a:close/>
                </a:path>
                <a:path w="2393950" h="808990">
                  <a:moveTo>
                    <a:pt x="943076" y="735037"/>
                  </a:moveTo>
                  <a:lnTo>
                    <a:pt x="941908" y="732497"/>
                  </a:lnTo>
                  <a:lnTo>
                    <a:pt x="941806" y="735342"/>
                  </a:lnTo>
                  <a:lnTo>
                    <a:pt x="939584" y="741387"/>
                  </a:lnTo>
                  <a:lnTo>
                    <a:pt x="938428" y="742657"/>
                  </a:lnTo>
                  <a:lnTo>
                    <a:pt x="935697" y="745972"/>
                  </a:lnTo>
                  <a:lnTo>
                    <a:pt x="939584" y="745197"/>
                  </a:lnTo>
                  <a:lnTo>
                    <a:pt x="943076" y="735037"/>
                  </a:lnTo>
                  <a:close/>
                </a:path>
                <a:path w="2393950" h="808990">
                  <a:moveTo>
                    <a:pt x="965149" y="144475"/>
                  </a:moveTo>
                  <a:lnTo>
                    <a:pt x="963980" y="145059"/>
                  </a:lnTo>
                  <a:lnTo>
                    <a:pt x="963409" y="145643"/>
                  </a:lnTo>
                  <a:lnTo>
                    <a:pt x="964565" y="145059"/>
                  </a:lnTo>
                  <a:lnTo>
                    <a:pt x="965149" y="144475"/>
                  </a:lnTo>
                  <a:close/>
                </a:path>
                <a:path w="2393950" h="808990">
                  <a:moveTo>
                    <a:pt x="978014" y="150837"/>
                  </a:moveTo>
                  <a:lnTo>
                    <a:pt x="977290" y="150837"/>
                  </a:lnTo>
                  <a:lnTo>
                    <a:pt x="976718" y="152107"/>
                  </a:lnTo>
                  <a:lnTo>
                    <a:pt x="978014" y="150837"/>
                  </a:lnTo>
                  <a:close/>
                </a:path>
                <a:path w="2393950" h="808990">
                  <a:moveTo>
                    <a:pt x="978801" y="150075"/>
                  </a:moveTo>
                  <a:lnTo>
                    <a:pt x="978014" y="150837"/>
                  </a:lnTo>
                  <a:lnTo>
                    <a:pt x="978458" y="150837"/>
                  </a:lnTo>
                  <a:lnTo>
                    <a:pt x="978801" y="150075"/>
                  </a:lnTo>
                  <a:close/>
                </a:path>
                <a:path w="2393950" h="808990">
                  <a:moveTo>
                    <a:pt x="981913" y="765873"/>
                  </a:moveTo>
                  <a:lnTo>
                    <a:pt x="981608" y="766114"/>
                  </a:lnTo>
                  <a:lnTo>
                    <a:pt x="980935" y="767283"/>
                  </a:lnTo>
                  <a:lnTo>
                    <a:pt x="981595" y="769289"/>
                  </a:lnTo>
                  <a:lnTo>
                    <a:pt x="981913" y="765873"/>
                  </a:lnTo>
                  <a:close/>
                </a:path>
                <a:path w="2393950" h="808990">
                  <a:moveTo>
                    <a:pt x="983678" y="775677"/>
                  </a:moveTo>
                  <a:lnTo>
                    <a:pt x="981595" y="769289"/>
                  </a:lnTo>
                  <a:lnTo>
                    <a:pt x="981354" y="771867"/>
                  </a:lnTo>
                  <a:lnTo>
                    <a:pt x="976718" y="778217"/>
                  </a:lnTo>
                  <a:lnTo>
                    <a:pt x="979614" y="782027"/>
                  </a:lnTo>
                  <a:lnTo>
                    <a:pt x="983678" y="775677"/>
                  </a:lnTo>
                  <a:close/>
                </a:path>
                <a:path w="2393950" h="808990">
                  <a:moveTo>
                    <a:pt x="1027239" y="285432"/>
                  </a:moveTo>
                  <a:lnTo>
                    <a:pt x="1018527" y="288328"/>
                  </a:lnTo>
                  <a:lnTo>
                    <a:pt x="1023175" y="291236"/>
                  </a:lnTo>
                  <a:lnTo>
                    <a:pt x="1027239" y="285432"/>
                  </a:lnTo>
                  <a:close/>
                </a:path>
                <a:path w="2393950" h="808990">
                  <a:moveTo>
                    <a:pt x="1042339" y="335902"/>
                  </a:moveTo>
                  <a:lnTo>
                    <a:pt x="1041768" y="334175"/>
                  </a:lnTo>
                  <a:lnTo>
                    <a:pt x="1036535" y="337058"/>
                  </a:lnTo>
                  <a:lnTo>
                    <a:pt x="1041184" y="337058"/>
                  </a:lnTo>
                  <a:lnTo>
                    <a:pt x="1042339" y="337642"/>
                  </a:lnTo>
                  <a:lnTo>
                    <a:pt x="1042339" y="335902"/>
                  </a:lnTo>
                  <a:close/>
                </a:path>
                <a:path w="2393950" h="808990">
                  <a:moveTo>
                    <a:pt x="1045832" y="339382"/>
                  </a:moveTo>
                  <a:lnTo>
                    <a:pt x="1044663" y="338213"/>
                  </a:lnTo>
                  <a:lnTo>
                    <a:pt x="1042924" y="337642"/>
                  </a:lnTo>
                  <a:lnTo>
                    <a:pt x="1042924" y="341706"/>
                  </a:lnTo>
                  <a:lnTo>
                    <a:pt x="1045248" y="342277"/>
                  </a:lnTo>
                  <a:lnTo>
                    <a:pt x="1045832" y="339382"/>
                  </a:lnTo>
                  <a:close/>
                </a:path>
                <a:path w="2393950" h="808990">
                  <a:moveTo>
                    <a:pt x="1048143" y="790917"/>
                  </a:moveTo>
                  <a:lnTo>
                    <a:pt x="1047572" y="790917"/>
                  </a:lnTo>
                  <a:lnTo>
                    <a:pt x="1045832" y="802347"/>
                  </a:lnTo>
                  <a:lnTo>
                    <a:pt x="1047216" y="793457"/>
                  </a:lnTo>
                  <a:lnTo>
                    <a:pt x="1048143" y="790917"/>
                  </a:lnTo>
                  <a:close/>
                </a:path>
                <a:path w="2393950" h="808990">
                  <a:moveTo>
                    <a:pt x="1067904" y="284187"/>
                  </a:moveTo>
                  <a:lnTo>
                    <a:pt x="1064996" y="287997"/>
                  </a:lnTo>
                  <a:lnTo>
                    <a:pt x="1062672" y="287997"/>
                  </a:lnTo>
                  <a:lnTo>
                    <a:pt x="1063256" y="295617"/>
                  </a:lnTo>
                  <a:lnTo>
                    <a:pt x="1067904" y="284187"/>
                  </a:lnTo>
                  <a:close/>
                </a:path>
                <a:path w="2393950" h="808990">
                  <a:moveTo>
                    <a:pt x="1070800" y="808697"/>
                  </a:moveTo>
                  <a:lnTo>
                    <a:pt x="1070330" y="802932"/>
                  </a:lnTo>
                  <a:lnTo>
                    <a:pt x="1065580" y="808697"/>
                  </a:lnTo>
                  <a:lnTo>
                    <a:pt x="1070800" y="808697"/>
                  </a:lnTo>
                  <a:close/>
                </a:path>
                <a:path w="2393950" h="808990">
                  <a:moveTo>
                    <a:pt x="1070800" y="802347"/>
                  </a:moveTo>
                  <a:lnTo>
                    <a:pt x="1070051" y="799592"/>
                  </a:lnTo>
                  <a:lnTo>
                    <a:pt x="1070330" y="802932"/>
                  </a:lnTo>
                  <a:lnTo>
                    <a:pt x="1070800" y="802347"/>
                  </a:lnTo>
                  <a:close/>
                </a:path>
                <a:path w="2393950" h="808990">
                  <a:moveTo>
                    <a:pt x="1117854" y="412457"/>
                  </a:moveTo>
                  <a:lnTo>
                    <a:pt x="1116114" y="411187"/>
                  </a:lnTo>
                  <a:lnTo>
                    <a:pt x="1116685" y="406107"/>
                  </a:lnTo>
                  <a:lnTo>
                    <a:pt x="1110881" y="412457"/>
                  </a:lnTo>
                  <a:lnTo>
                    <a:pt x="1113790" y="412457"/>
                  </a:lnTo>
                  <a:lnTo>
                    <a:pt x="1117854" y="412457"/>
                  </a:lnTo>
                  <a:close/>
                </a:path>
                <a:path w="2393950" h="808990">
                  <a:moveTo>
                    <a:pt x="1121918" y="409575"/>
                  </a:moveTo>
                  <a:lnTo>
                    <a:pt x="1118438" y="409575"/>
                  </a:lnTo>
                  <a:lnTo>
                    <a:pt x="1119009" y="410159"/>
                  </a:lnTo>
                  <a:lnTo>
                    <a:pt x="1119593" y="410159"/>
                  </a:lnTo>
                  <a:lnTo>
                    <a:pt x="1121918" y="409575"/>
                  </a:lnTo>
                  <a:close/>
                </a:path>
                <a:path w="2393950" h="808990">
                  <a:moveTo>
                    <a:pt x="1199743" y="465264"/>
                  </a:moveTo>
                  <a:lnTo>
                    <a:pt x="1199172" y="464693"/>
                  </a:lnTo>
                  <a:lnTo>
                    <a:pt x="1199172" y="465264"/>
                  </a:lnTo>
                  <a:lnTo>
                    <a:pt x="1199743" y="465848"/>
                  </a:lnTo>
                  <a:lnTo>
                    <a:pt x="1199743" y="465264"/>
                  </a:lnTo>
                  <a:close/>
                </a:path>
                <a:path w="2393950" h="808990">
                  <a:moveTo>
                    <a:pt x="1206131" y="389851"/>
                  </a:moveTo>
                  <a:lnTo>
                    <a:pt x="1203807" y="390436"/>
                  </a:lnTo>
                  <a:lnTo>
                    <a:pt x="1204391" y="391007"/>
                  </a:lnTo>
                  <a:lnTo>
                    <a:pt x="1204976" y="391007"/>
                  </a:lnTo>
                  <a:lnTo>
                    <a:pt x="1206131" y="389851"/>
                  </a:lnTo>
                  <a:close/>
                </a:path>
                <a:path w="2393950" h="808990">
                  <a:moveTo>
                    <a:pt x="1215428" y="469912"/>
                  </a:moveTo>
                  <a:lnTo>
                    <a:pt x="1211364" y="465264"/>
                  </a:lnTo>
                  <a:lnTo>
                    <a:pt x="1212519" y="468744"/>
                  </a:lnTo>
                  <a:lnTo>
                    <a:pt x="1213688" y="471068"/>
                  </a:lnTo>
                  <a:lnTo>
                    <a:pt x="1214843" y="472808"/>
                  </a:lnTo>
                  <a:lnTo>
                    <a:pt x="1214843" y="472236"/>
                  </a:lnTo>
                  <a:lnTo>
                    <a:pt x="1215428" y="471068"/>
                  </a:lnTo>
                  <a:lnTo>
                    <a:pt x="1215428" y="469912"/>
                  </a:lnTo>
                  <a:close/>
                </a:path>
                <a:path w="2393950" h="808990">
                  <a:moveTo>
                    <a:pt x="1225842" y="804887"/>
                  </a:moveTo>
                  <a:lnTo>
                    <a:pt x="1221765" y="794727"/>
                  </a:lnTo>
                  <a:lnTo>
                    <a:pt x="1222349" y="798537"/>
                  </a:lnTo>
                  <a:lnTo>
                    <a:pt x="1221765" y="801077"/>
                  </a:lnTo>
                  <a:lnTo>
                    <a:pt x="1225842" y="804887"/>
                  </a:lnTo>
                  <a:close/>
                </a:path>
                <a:path w="2393950" h="808990">
                  <a:moveTo>
                    <a:pt x="1236294" y="465797"/>
                  </a:moveTo>
                  <a:lnTo>
                    <a:pt x="1235125" y="467067"/>
                  </a:lnTo>
                  <a:lnTo>
                    <a:pt x="1235710" y="467067"/>
                  </a:lnTo>
                  <a:lnTo>
                    <a:pt x="1236294" y="465797"/>
                  </a:lnTo>
                  <a:close/>
                </a:path>
                <a:path w="2393950" h="808990">
                  <a:moveTo>
                    <a:pt x="1247330" y="468337"/>
                  </a:moveTo>
                  <a:lnTo>
                    <a:pt x="1245577" y="465797"/>
                  </a:lnTo>
                  <a:lnTo>
                    <a:pt x="1242733" y="465797"/>
                  </a:lnTo>
                  <a:lnTo>
                    <a:pt x="1240205" y="468337"/>
                  </a:lnTo>
                  <a:lnTo>
                    <a:pt x="1237907" y="472147"/>
                  </a:lnTo>
                  <a:lnTo>
                    <a:pt x="1235710" y="468337"/>
                  </a:lnTo>
                  <a:lnTo>
                    <a:pt x="1235125" y="467067"/>
                  </a:lnTo>
                  <a:lnTo>
                    <a:pt x="1233970" y="468337"/>
                  </a:lnTo>
                  <a:lnTo>
                    <a:pt x="1226997" y="465797"/>
                  </a:lnTo>
                  <a:lnTo>
                    <a:pt x="1229487" y="473417"/>
                  </a:lnTo>
                  <a:lnTo>
                    <a:pt x="1246860" y="473417"/>
                  </a:lnTo>
                  <a:lnTo>
                    <a:pt x="1246974" y="472147"/>
                  </a:lnTo>
                  <a:lnTo>
                    <a:pt x="1247330" y="468337"/>
                  </a:lnTo>
                  <a:close/>
                </a:path>
                <a:path w="2393950" h="808990">
                  <a:moveTo>
                    <a:pt x="1254290" y="13677"/>
                  </a:moveTo>
                  <a:lnTo>
                    <a:pt x="1253718" y="12407"/>
                  </a:lnTo>
                  <a:lnTo>
                    <a:pt x="1253058" y="12776"/>
                  </a:lnTo>
                  <a:lnTo>
                    <a:pt x="1254290" y="13677"/>
                  </a:lnTo>
                  <a:close/>
                </a:path>
                <a:path w="2393950" h="808990">
                  <a:moveTo>
                    <a:pt x="1260106" y="465797"/>
                  </a:moveTo>
                  <a:lnTo>
                    <a:pt x="1258062" y="464527"/>
                  </a:lnTo>
                  <a:lnTo>
                    <a:pt x="1256017" y="463257"/>
                  </a:lnTo>
                  <a:lnTo>
                    <a:pt x="1252194" y="464527"/>
                  </a:lnTo>
                  <a:lnTo>
                    <a:pt x="1249565" y="469607"/>
                  </a:lnTo>
                  <a:lnTo>
                    <a:pt x="1249184" y="473417"/>
                  </a:lnTo>
                  <a:lnTo>
                    <a:pt x="1258938" y="473417"/>
                  </a:lnTo>
                  <a:lnTo>
                    <a:pt x="1259230" y="471563"/>
                  </a:lnTo>
                  <a:lnTo>
                    <a:pt x="1254874" y="470877"/>
                  </a:lnTo>
                  <a:lnTo>
                    <a:pt x="1254874" y="464527"/>
                  </a:lnTo>
                  <a:lnTo>
                    <a:pt x="1259395" y="468769"/>
                  </a:lnTo>
                  <a:lnTo>
                    <a:pt x="1258938" y="465797"/>
                  </a:lnTo>
                  <a:lnTo>
                    <a:pt x="1260106" y="465797"/>
                  </a:lnTo>
                  <a:close/>
                </a:path>
                <a:path w="2393950" h="808990">
                  <a:moveTo>
                    <a:pt x="1261122" y="470382"/>
                  </a:moveTo>
                  <a:lnTo>
                    <a:pt x="1259395" y="468769"/>
                  </a:lnTo>
                  <a:lnTo>
                    <a:pt x="1259408" y="470382"/>
                  </a:lnTo>
                  <a:lnTo>
                    <a:pt x="1259230" y="471563"/>
                  </a:lnTo>
                  <a:lnTo>
                    <a:pt x="1260170" y="471716"/>
                  </a:lnTo>
                  <a:lnTo>
                    <a:pt x="1261122" y="470382"/>
                  </a:lnTo>
                  <a:close/>
                </a:path>
                <a:path w="2393950" h="808990">
                  <a:moveTo>
                    <a:pt x="1269403" y="36537"/>
                  </a:moveTo>
                  <a:lnTo>
                    <a:pt x="1268818" y="36537"/>
                  </a:lnTo>
                  <a:lnTo>
                    <a:pt x="1269085" y="36703"/>
                  </a:lnTo>
                  <a:lnTo>
                    <a:pt x="1269403" y="36537"/>
                  </a:lnTo>
                  <a:close/>
                </a:path>
                <a:path w="2393950" h="808990">
                  <a:moveTo>
                    <a:pt x="1274038" y="31457"/>
                  </a:moveTo>
                  <a:lnTo>
                    <a:pt x="1267079" y="35267"/>
                  </a:lnTo>
                  <a:lnTo>
                    <a:pt x="1269403" y="36537"/>
                  </a:lnTo>
                  <a:lnTo>
                    <a:pt x="1273467" y="36537"/>
                  </a:lnTo>
                  <a:lnTo>
                    <a:pt x="1272298" y="35267"/>
                  </a:lnTo>
                  <a:lnTo>
                    <a:pt x="1274038" y="31457"/>
                  </a:lnTo>
                  <a:close/>
                </a:path>
                <a:path w="2393950" h="808990">
                  <a:moveTo>
                    <a:pt x="1279855" y="36550"/>
                  </a:moveTo>
                  <a:lnTo>
                    <a:pt x="1278686" y="35979"/>
                  </a:lnTo>
                  <a:lnTo>
                    <a:pt x="1276946" y="35979"/>
                  </a:lnTo>
                  <a:lnTo>
                    <a:pt x="1276946" y="36550"/>
                  </a:lnTo>
                  <a:lnTo>
                    <a:pt x="1279855" y="36550"/>
                  </a:lnTo>
                  <a:close/>
                </a:path>
                <a:path w="2393950" h="808990">
                  <a:moveTo>
                    <a:pt x="1296695" y="410159"/>
                  </a:moveTo>
                  <a:lnTo>
                    <a:pt x="1293215" y="414997"/>
                  </a:lnTo>
                  <a:lnTo>
                    <a:pt x="1296695" y="414362"/>
                  </a:lnTo>
                  <a:lnTo>
                    <a:pt x="1296695" y="410159"/>
                  </a:lnTo>
                  <a:close/>
                </a:path>
                <a:path w="2393950" h="808990">
                  <a:moveTo>
                    <a:pt x="1300175" y="413727"/>
                  </a:moveTo>
                  <a:lnTo>
                    <a:pt x="1296695" y="414362"/>
                  </a:lnTo>
                  <a:lnTo>
                    <a:pt x="1296695" y="420077"/>
                  </a:lnTo>
                  <a:lnTo>
                    <a:pt x="1300175" y="413727"/>
                  </a:lnTo>
                  <a:close/>
                </a:path>
                <a:path w="2393950" h="808990">
                  <a:moveTo>
                    <a:pt x="1330388" y="101536"/>
                  </a:moveTo>
                  <a:lnTo>
                    <a:pt x="1329804" y="99796"/>
                  </a:lnTo>
                  <a:lnTo>
                    <a:pt x="1328635" y="98640"/>
                  </a:lnTo>
                  <a:lnTo>
                    <a:pt x="1329804" y="103276"/>
                  </a:lnTo>
                  <a:lnTo>
                    <a:pt x="1330388" y="101536"/>
                  </a:lnTo>
                  <a:close/>
                </a:path>
                <a:path w="2393950" h="808990">
                  <a:moveTo>
                    <a:pt x="1339100" y="112572"/>
                  </a:moveTo>
                  <a:lnTo>
                    <a:pt x="1336776" y="115468"/>
                  </a:lnTo>
                  <a:lnTo>
                    <a:pt x="1334452" y="118948"/>
                  </a:lnTo>
                  <a:lnTo>
                    <a:pt x="1335024" y="118364"/>
                  </a:lnTo>
                  <a:lnTo>
                    <a:pt x="1335608" y="118364"/>
                  </a:lnTo>
                  <a:lnTo>
                    <a:pt x="1336776" y="117792"/>
                  </a:lnTo>
                  <a:lnTo>
                    <a:pt x="1339100" y="112572"/>
                  </a:lnTo>
                  <a:close/>
                </a:path>
                <a:path w="2393950" h="808990">
                  <a:moveTo>
                    <a:pt x="1376845" y="148297"/>
                  </a:moveTo>
                  <a:lnTo>
                    <a:pt x="1376273" y="149567"/>
                  </a:lnTo>
                  <a:lnTo>
                    <a:pt x="1376222" y="149936"/>
                  </a:lnTo>
                  <a:lnTo>
                    <a:pt x="1376845" y="148297"/>
                  </a:lnTo>
                  <a:close/>
                </a:path>
                <a:path w="2393950" h="808990">
                  <a:moveTo>
                    <a:pt x="1380680" y="159956"/>
                  </a:moveTo>
                  <a:lnTo>
                    <a:pt x="1379753" y="155917"/>
                  </a:lnTo>
                  <a:lnTo>
                    <a:pt x="1380604" y="159727"/>
                  </a:lnTo>
                  <a:lnTo>
                    <a:pt x="1380680" y="159956"/>
                  </a:lnTo>
                  <a:close/>
                </a:path>
                <a:path w="2393950" h="808990">
                  <a:moveTo>
                    <a:pt x="1382661" y="154647"/>
                  </a:moveTo>
                  <a:lnTo>
                    <a:pt x="1382077" y="154647"/>
                  </a:lnTo>
                  <a:lnTo>
                    <a:pt x="1382661" y="155473"/>
                  </a:lnTo>
                  <a:lnTo>
                    <a:pt x="1382661" y="154647"/>
                  </a:lnTo>
                  <a:close/>
                </a:path>
                <a:path w="2393950" h="808990">
                  <a:moveTo>
                    <a:pt x="1401533" y="761072"/>
                  </a:moveTo>
                  <a:lnTo>
                    <a:pt x="1400162" y="757212"/>
                  </a:lnTo>
                  <a:lnTo>
                    <a:pt x="1399501" y="762977"/>
                  </a:lnTo>
                  <a:lnTo>
                    <a:pt x="1401533" y="761072"/>
                  </a:lnTo>
                  <a:close/>
                </a:path>
                <a:path w="2393950" h="808990">
                  <a:moveTo>
                    <a:pt x="1402410" y="3479"/>
                  </a:moveTo>
                  <a:lnTo>
                    <a:pt x="1400086" y="2895"/>
                  </a:lnTo>
                  <a:lnTo>
                    <a:pt x="1399501" y="3479"/>
                  </a:lnTo>
                  <a:lnTo>
                    <a:pt x="1402410" y="3479"/>
                  </a:lnTo>
                  <a:close/>
                </a:path>
                <a:path w="2393950" h="808990">
                  <a:moveTo>
                    <a:pt x="1403565" y="759167"/>
                  </a:moveTo>
                  <a:lnTo>
                    <a:pt x="1401533" y="761072"/>
                  </a:lnTo>
                  <a:lnTo>
                    <a:pt x="1403565" y="766787"/>
                  </a:lnTo>
                  <a:lnTo>
                    <a:pt x="1403565" y="759167"/>
                  </a:lnTo>
                  <a:close/>
                </a:path>
                <a:path w="2393950" h="808990">
                  <a:moveTo>
                    <a:pt x="1405305" y="12763"/>
                  </a:moveTo>
                  <a:lnTo>
                    <a:pt x="1404150" y="11607"/>
                  </a:lnTo>
                  <a:lnTo>
                    <a:pt x="1403565" y="12179"/>
                  </a:lnTo>
                  <a:lnTo>
                    <a:pt x="1404150" y="12763"/>
                  </a:lnTo>
                  <a:lnTo>
                    <a:pt x="1405305" y="12763"/>
                  </a:lnTo>
                  <a:close/>
                </a:path>
                <a:path w="2393950" h="808990">
                  <a:moveTo>
                    <a:pt x="1409369" y="65747"/>
                  </a:moveTo>
                  <a:lnTo>
                    <a:pt x="1408404" y="64477"/>
                  </a:lnTo>
                  <a:lnTo>
                    <a:pt x="1401826" y="64477"/>
                  </a:lnTo>
                  <a:lnTo>
                    <a:pt x="1409369" y="65747"/>
                  </a:lnTo>
                  <a:close/>
                </a:path>
                <a:path w="2393950" h="808990">
                  <a:moveTo>
                    <a:pt x="1412671" y="64477"/>
                  </a:moveTo>
                  <a:lnTo>
                    <a:pt x="1406474" y="61937"/>
                  </a:lnTo>
                  <a:lnTo>
                    <a:pt x="1408404" y="64477"/>
                  </a:lnTo>
                  <a:lnTo>
                    <a:pt x="1412671" y="64477"/>
                  </a:lnTo>
                  <a:close/>
                </a:path>
                <a:path w="2393950" h="808990">
                  <a:moveTo>
                    <a:pt x="1592287" y="714717"/>
                  </a:moveTo>
                  <a:lnTo>
                    <a:pt x="1589963" y="709637"/>
                  </a:lnTo>
                  <a:lnTo>
                    <a:pt x="1587639" y="709637"/>
                  </a:lnTo>
                  <a:lnTo>
                    <a:pt x="1589963" y="714717"/>
                  </a:lnTo>
                  <a:lnTo>
                    <a:pt x="1592287" y="714717"/>
                  </a:lnTo>
                  <a:close/>
                </a:path>
                <a:path w="2393950" h="808990">
                  <a:moveTo>
                    <a:pt x="1607985" y="56857"/>
                  </a:moveTo>
                  <a:lnTo>
                    <a:pt x="1607388" y="55587"/>
                  </a:lnTo>
                  <a:lnTo>
                    <a:pt x="1607959" y="56857"/>
                  </a:lnTo>
                  <a:close/>
                </a:path>
                <a:path w="2393950" h="808990">
                  <a:moveTo>
                    <a:pt x="1609712" y="50507"/>
                  </a:moveTo>
                  <a:lnTo>
                    <a:pt x="1608797" y="50152"/>
                  </a:lnTo>
                  <a:lnTo>
                    <a:pt x="1609128" y="50507"/>
                  </a:lnTo>
                  <a:lnTo>
                    <a:pt x="1609712" y="50507"/>
                  </a:lnTo>
                  <a:close/>
                </a:path>
                <a:path w="2393950" h="808990">
                  <a:moveTo>
                    <a:pt x="1617840" y="0"/>
                  </a:moveTo>
                  <a:lnTo>
                    <a:pt x="1614932" y="0"/>
                  </a:lnTo>
                  <a:lnTo>
                    <a:pt x="1617840" y="584"/>
                  </a:lnTo>
                  <a:lnTo>
                    <a:pt x="1617840" y="0"/>
                  </a:lnTo>
                  <a:close/>
                </a:path>
                <a:path w="2393950" h="808990">
                  <a:moveTo>
                    <a:pt x="1685442" y="400011"/>
                  </a:moveTo>
                  <a:lnTo>
                    <a:pt x="1684058" y="398487"/>
                  </a:lnTo>
                  <a:lnTo>
                    <a:pt x="1683473" y="398487"/>
                  </a:lnTo>
                  <a:lnTo>
                    <a:pt x="1685442" y="400011"/>
                  </a:lnTo>
                  <a:close/>
                </a:path>
                <a:path w="2393950" h="808990">
                  <a:moveTo>
                    <a:pt x="1693341" y="406107"/>
                  </a:moveTo>
                  <a:lnTo>
                    <a:pt x="1685442" y="400011"/>
                  </a:lnTo>
                  <a:lnTo>
                    <a:pt x="1687537" y="402297"/>
                  </a:lnTo>
                  <a:lnTo>
                    <a:pt x="1687195" y="403771"/>
                  </a:lnTo>
                  <a:lnTo>
                    <a:pt x="1685798" y="403199"/>
                  </a:lnTo>
                  <a:lnTo>
                    <a:pt x="1691017" y="410730"/>
                  </a:lnTo>
                  <a:lnTo>
                    <a:pt x="1691563" y="405765"/>
                  </a:lnTo>
                  <a:lnTo>
                    <a:pt x="1693341" y="406107"/>
                  </a:lnTo>
                  <a:close/>
                </a:path>
                <a:path w="2393950" h="808990">
                  <a:moveTo>
                    <a:pt x="1727568" y="381736"/>
                  </a:moveTo>
                  <a:lnTo>
                    <a:pt x="1726984" y="379412"/>
                  </a:lnTo>
                  <a:lnTo>
                    <a:pt x="1725828" y="377672"/>
                  </a:lnTo>
                  <a:lnTo>
                    <a:pt x="1725828" y="375932"/>
                  </a:lnTo>
                  <a:lnTo>
                    <a:pt x="1724075" y="376504"/>
                  </a:lnTo>
                  <a:lnTo>
                    <a:pt x="1722920" y="377672"/>
                  </a:lnTo>
                  <a:lnTo>
                    <a:pt x="1727568" y="381736"/>
                  </a:lnTo>
                  <a:close/>
                </a:path>
                <a:path w="2393950" h="808990">
                  <a:moveTo>
                    <a:pt x="1844890" y="544537"/>
                  </a:moveTo>
                  <a:lnTo>
                    <a:pt x="1844306" y="545807"/>
                  </a:lnTo>
                  <a:lnTo>
                    <a:pt x="1844890" y="544537"/>
                  </a:lnTo>
                  <a:close/>
                </a:path>
                <a:path w="2393950" h="808990">
                  <a:moveTo>
                    <a:pt x="2003983" y="395947"/>
                  </a:moveTo>
                  <a:lnTo>
                    <a:pt x="2003933" y="392137"/>
                  </a:lnTo>
                  <a:lnTo>
                    <a:pt x="2003742" y="391591"/>
                  </a:lnTo>
                  <a:lnTo>
                    <a:pt x="1998764" y="389597"/>
                  </a:lnTo>
                  <a:lnTo>
                    <a:pt x="2003983" y="395947"/>
                  </a:lnTo>
                  <a:close/>
                </a:path>
                <a:path w="2393950" h="808990">
                  <a:moveTo>
                    <a:pt x="2005152" y="392137"/>
                  </a:moveTo>
                  <a:lnTo>
                    <a:pt x="2003323" y="390296"/>
                  </a:lnTo>
                  <a:lnTo>
                    <a:pt x="2003742" y="391591"/>
                  </a:lnTo>
                  <a:lnTo>
                    <a:pt x="2005152" y="392137"/>
                  </a:lnTo>
                  <a:close/>
                </a:path>
                <a:path w="2393950" h="808990">
                  <a:moveTo>
                    <a:pt x="2047798" y="379006"/>
                  </a:moveTo>
                  <a:lnTo>
                    <a:pt x="2045220" y="375627"/>
                  </a:lnTo>
                  <a:lnTo>
                    <a:pt x="2045804" y="379437"/>
                  </a:lnTo>
                  <a:lnTo>
                    <a:pt x="2047798" y="379006"/>
                  </a:lnTo>
                  <a:close/>
                </a:path>
                <a:path w="2393950" h="808990">
                  <a:moveTo>
                    <a:pt x="2051608" y="378167"/>
                  </a:moveTo>
                  <a:lnTo>
                    <a:pt x="2047798" y="379006"/>
                  </a:lnTo>
                  <a:lnTo>
                    <a:pt x="2051037" y="383247"/>
                  </a:lnTo>
                  <a:lnTo>
                    <a:pt x="2051608" y="378167"/>
                  </a:lnTo>
                  <a:close/>
                </a:path>
                <a:path w="2393950" h="808990">
                  <a:moveTo>
                    <a:pt x="2067369" y="331101"/>
                  </a:moveTo>
                  <a:lnTo>
                    <a:pt x="2064397" y="329907"/>
                  </a:lnTo>
                  <a:lnTo>
                    <a:pt x="2067039" y="332447"/>
                  </a:lnTo>
                  <a:lnTo>
                    <a:pt x="2067369" y="331101"/>
                  </a:lnTo>
                  <a:close/>
                </a:path>
                <a:path w="2393950" h="808990">
                  <a:moveTo>
                    <a:pt x="2085035" y="334137"/>
                  </a:moveTo>
                  <a:lnTo>
                    <a:pt x="2078329" y="328637"/>
                  </a:lnTo>
                  <a:lnTo>
                    <a:pt x="2076881" y="327367"/>
                  </a:lnTo>
                  <a:lnTo>
                    <a:pt x="2075434" y="326097"/>
                  </a:lnTo>
                  <a:lnTo>
                    <a:pt x="2075434" y="322287"/>
                  </a:lnTo>
                  <a:lnTo>
                    <a:pt x="2067610" y="318477"/>
                  </a:lnTo>
                  <a:lnTo>
                    <a:pt x="2066493" y="322287"/>
                  </a:lnTo>
                  <a:lnTo>
                    <a:pt x="2067674" y="329907"/>
                  </a:lnTo>
                  <a:lnTo>
                    <a:pt x="2067369" y="331101"/>
                  </a:lnTo>
                  <a:lnTo>
                    <a:pt x="2070785" y="332447"/>
                  </a:lnTo>
                  <a:lnTo>
                    <a:pt x="2073109" y="334987"/>
                  </a:lnTo>
                  <a:lnTo>
                    <a:pt x="2077173" y="340067"/>
                  </a:lnTo>
                  <a:lnTo>
                    <a:pt x="2078913" y="343877"/>
                  </a:lnTo>
                  <a:lnTo>
                    <a:pt x="2078913" y="338797"/>
                  </a:lnTo>
                  <a:lnTo>
                    <a:pt x="2076005" y="332447"/>
                  </a:lnTo>
                  <a:lnTo>
                    <a:pt x="2076589" y="327367"/>
                  </a:lnTo>
                  <a:lnTo>
                    <a:pt x="2081809" y="332447"/>
                  </a:lnTo>
                  <a:lnTo>
                    <a:pt x="2081822" y="336257"/>
                  </a:lnTo>
                  <a:lnTo>
                    <a:pt x="2084146" y="340067"/>
                  </a:lnTo>
                  <a:lnTo>
                    <a:pt x="2084717" y="334987"/>
                  </a:lnTo>
                  <a:lnTo>
                    <a:pt x="2085035" y="334137"/>
                  </a:lnTo>
                  <a:close/>
                </a:path>
                <a:path w="2393950" h="808990">
                  <a:moveTo>
                    <a:pt x="2087041" y="328637"/>
                  </a:moveTo>
                  <a:lnTo>
                    <a:pt x="2080653" y="321017"/>
                  </a:lnTo>
                  <a:lnTo>
                    <a:pt x="2077745" y="319747"/>
                  </a:lnTo>
                  <a:lnTo>
                    <a:pt x="2079498" y="321017"/>
                  </a:lnTo>
                  <a:lnTo>
                    <a:pt x="2083562" y="326097"/>
                  </a:lnTo>
                  <a:lnTo>
                    <a:pt x="2084146" y="327367"/>
                  </a:lnTo>
                  <a:lnTo>
                    <a:pt x="2085886" y="331812"/>
                  </a:lnTo>
                  <a:lnTo>
                    <a:pt x="2087041" y="328637"/>
                  </a:lnTo>
                  <a:close/>
                </a:path>
                <a:path w="2393950" h="808990">
                  <a:moveTo>
                    <a:pt x="2087626" y="336257"/>
                  </a:moveTo>
                  <a:lnTo>
                    <a:pt x="2085886" y="331812"/>
                  </a:lnTo>
                  <a:lnTo>
                    <a:pt x="2085035" y="334137"/>
                  </a:lnTo>
                  <a:lnTo>
                    <a:pt x="2087626" y="336257"/>
                  </a:lnTo>
                  <a:close/>
                </a:path>
                <a:path w="2393950" h="808990">
                  <a:moveTo>
                    <a:pt x="2092858" y="98767"/>
                  </a:moveTo>
                  <a:lnTo>
                    <a:pt x="2091029" y="98044"/>
                  </a:lnTo>
                  <a:lnTo>
                    <a:pt x="2091436" y="98488"/>
                  </a:lnTo>
                  <a:lnTo>
                    <a:pt x="2092858" y="98767"/>
                  </a:lnTo>
                  <a:close/>
                </a:path>
                <a:path w="2393950" h="808990">
                  <a:moveTo>
                    <a:pt x="2094979" y="84378"/>
                  </a:moveTo>
                  <a:lnTo>
                    <a:pt x="2092274" y="86067"/>
                  </a:lnTo>
                  <a:lnTo>
                    <a:pt x="2094598" y="88607"/>
                  </a:lnTo>
                  <a:lnTo>
                    <a:pt x="2094979" y="84378"/>
                  </a:lnTo>
                  <a:close/>
                </a:path>
                <a:path w="2393950" h="808990">
                  <a:moveTo>
                    <a:pt x="2096338" y="83527"/>
                  </a:moveTo>
                  <a:lnTo>
                    <a:pt x="2095106" y="83032"/>
                  </a:lnTo>
                  <a:lnTo>
                    <a:pt x="2094979" y="84378"/>
                  </a:lnTo>
                  <a:lnTo>
                    <a:pt x="2096338" y="83527"/>
                  </a:lnTo>
                  <a:close/>
                </a:path>
                <a:path w="2393950" h="808990">
                  <a:moveTo>
                    <a:pt x="2126538" y="314667"/>
                  </a:moveTo>
                  <a:lnTo>
                    <a:pt x="2126246" y="314515"/>
                  </a:lnTo>
                  <a:lnTo>
                    <a:pt x="2126437" y="314820"/>
                  </a:lnTo>
                  <a:lnTo>
                    <a:pt x="2126538" y="314667"/>
                  </a:lnTo>
                  <a:close/>
                </a:path>
                <a:path w="2393950" h="808990">
                  <a:moveTo>
                    <a:pt x="2127707" y="304088"/>
                  </a:moveTo>
                  <a:lnTo>
                    <a:pt x="2124595" y="301078"/>
                  </a:lnTo>
                  <a:lnTo>
                    <a:pt x="2124633" y="301498"/>
                  </a:lnTo>
                  <a:lnTo>
                    <a:pt x="2125700" y="303504"/>
                  </a:lnTo>
                  <a:lnTo>
                    <a:pt x="2127707" y="304088"/>
                  </a:lnTo>
                  <a:close/>
                </a:path>
                <a:path w="2393950" h="808990">
                  <a:moveTo>
                    <a:pt x="2131187" y="322287"/>
                  </a:moveTo>
                  <a:lnTo>
                    <a:pt x="2127123" y="315937"/>
                  </a:lnTo>
                  <a:lnTo>
                    <a:pt x="2126437" y="314820"/>
                  </a:lnTo>
                  <a:lnTo>
                    <a:pt x="2123630" y="318477"/>
                  </a:lnTo>
                  <a:lnTo>
                    <a:pt x="2131187" y="322287"/>
                  </a:lnTo>
                  <a:close/>
                </a:path>
                <a:path w="2393950" h="808990">
                  <a:moveTo>
                    <a:pt x="2137575" y="312127"/>
                  </a:moveTo>
                  <a:lnTo>
                    <a:pt x="2133511" y="305777"/>
                  </a:lnTo>
                  <a:lnTo>
                    <a:pt x="2127707" y="304088"/>
                  </a:lnTo>
                  <a:lnTo>
                    <a:pt x="2129447" y="305777"/>
                  </a:lnTo>
                  <a:lnTo>
                    <a:pt x="2132342" y="312127"/>
                  </a:lnTo>
                  <a:lnTo>
                    <a:pt x="2137575" y="312127"/>
                  </a:lnTo>
                  <a:close/>
                </a:path>
                <a:path w="2393950" h="808990">
                  <a:moveTo>
                    <a:pt x="2170099" y="270217"/>
                  </a:moveTo>
                  <a:lnTo>
                    <a:pt x="2169985" y="270052"/>
                  </a:lnTo>
                  <a:lnTo>
                    <a:pt x="2169515" y="270217"/>
                  </a:lnTo>
                  <a:lnTo>
                    <a:pt x="2170099" y="270217"/>
                  </a:lnTo>
                  <a:close/>
                </a:path>
                <a:path w="2393950" h="808990">
                  <a:moveTo>
                    <a:pt x="2203170" y="253784"/>
                  </a:moveTo>
                  <a:lnTo>
                    <a:pt x="2202573" y="251167"/>
                  </a:lnTo>
                  <a:lnTo>
                    <a:pt x="2198941" y="249580"/>
                  </a:lnTo>
                  <a:lnTo>
                    <a:pt x="2200618" y="251167"/>
                  </a:lnTo>
                  <a:lnTo>
                    <a:pt x="2203170" y="253784"/>
                  </a:lnTo>
                  <a:close/>
                </a:path>
                <a:path w="2393950" h="808990">
                  <a:moveTo>
                    <a:pt x="2204351" y="254977"/>
                  </a:moveTo>
                  <a:lnTo>
                    <a:pt x="2203170" y="253784"/>
                  </a:lnTo>
                  <a:lnTo>
                    <a:pt x="2204326" y="258787"/>
                  </a:lnTo>
                  <a:lnTo>
                    <a:pt x="2204351" y="254977"/>
                  </a:lnTo>
                  <a:close/>
                </a:path>
                <a:path w="2393950" h="808990">
                  <a:moveTo>
                    <a:pt x="2208390" y="216877"/>
                  </a:moveTo>
                  <a:lnTo>
                    <a:pt x="2207806" y="215607"/>
                  </a:lnTo>
                  <a:lnTo>
                    <a:pt x="2205482" y="214337"/>
                  </a:lnTo>
                  <a:lnTo>
                    <a:pt x="2208390" y="216877"/>
                  </a:lnTo>
                  <a:close/>
                </a:path>
                <a:path w="2393950" h="808990">
                  <a:moveTo>
                    <a:pt x="2292096" y="131953"/>
                  </a:moveTo>
                  <a:lnTo>
                    <a:pt x="2292019" y="131787"/>
                  </a:lnTo>
                  <a:lnTo>
                    <a:pt x="2287955" y="130517"/>
                  </a:lnTo>
                  <a:lnTo>
                    <a:pt x="2292096" y="131953"/>
                  </a:lnTo>
                  <a:close/>
                </a:path>
                <a:path w="2393950" h="808990">
                  <a:moveTo>
                    <a:pt x="2298992" y="134327"/>
                  </a:moveTo>
                  <a:lnTo>
                    <a:pt x="2292096" y="131953"/>
                  </a:lnTo>
                  <a:lnTo>
                    <a:pt x="2293188" y="134327"/>
                  </a:lnTo>
                  <a:lnTo>
                    <a:pt x="2298992" y="134327"/>
                  </a:lnTo>
                  <a:close/>
                </a:path>
                <a:path w="2393950" h="808990">
                  <a:moveTo>
                    <a:pt x="2393759" y="2247"/>
                  </a:moveTo>
                  <a:lnTo>
                    <a:pt x="2261819" y="2247"/>
                  </a:lnTo>
                  <a:lnTo>
                    <a:pt x="2261819" y="144487"/>
                  </a:lnTo>
                  <a:lnTo>
                    <a:pt x="2260663" y="145757"/>
                  </a:lnTo>
                  <a:lnTo>
                    <a:pt x="2260079" y="147027"/>
                  </a:lnTo>
                  <a:lnTo>
                    <a:pt x="2256586" y="144741"/>
                  </a:lnTo>
                  <a:lnTo>
                    <a:pt x="2256586" y="153377"/>
                  </a:lnTo>
                  <a:lnTo>
                    <a:pt x="2256015" y="154647"/>
                  </a:lnTo>
                  <a:lnTo>
                    <a:pt x="2256015" y="153377"/>
                  </a:lnTo>
                  <a:lnTo>
                    <a:pt x="2256586" y="153377"/>
                  </a:lnTo>
                  <a:lnTo>
                    <a:pt x="2256586" y="144741"/>
                  </a:lnTo>
                  <a:lnTo>
                    <a:pt x="2254275" y="143217"/>
                  </a:lnTo>
                  <a:lnTo>
                    <a:pt x="2254847" y="141947"/>
                  </a:lnTo>
                  <a:lnTo>
                    <a:pt x="2256599" y="144487"/>
                  </a:lnTo>
                  <a:lnTo>
                    <a:pt x="2261819" y="144487"/>
                  </a:lnTo>
                  <a:lnTo>
                    <a:pt x="2261819" y="2247"/>
                  </a:lnTo>
                  <a:lnTo>
                    <a:pt x="2160841" y="2247"/>
                  </a:lnTo>
                  <a:lnTo>
                    <a:pt x="2161387" y="9867"/>
                  </a:lnTo>
                  <a:lnTo>
                    <a:pt x="2155583" y="11137"/>
                  </a:lnTo>
                  <a:lnTo>
                    <a:pt x="2152091" y="8597"/>
                  </a:lnTo>
                  <a:lnTo>
                    <a:pt x="2152675" y="7327"/>
                  </a:lnTo>
                  <a:lnTo>
                    <a:pt x="2154999" y="3517"/>
                  </a:lnTo>
                  <a:lnTo>
                    <a:pt x="2155177" y="2247"/>
                  </a:lnTo>
                  <a:lnTo>
                    <a:pt x="2145931" y="2247"/>
                  </a:lnTo>
                  <a:lnTo>
                    <a:pt x="2145931" y="33997"/>
                  </a:lnTo>
                  <a:lnTo>
                    <a:pt x="2141563" y="35267"/>
                  </a:lnTo>
                  <a:lnTo>
                    <a:pt x="2138743" y="34696"/>
                  </a:lnTo>
                  <a:lnTo>
                    <a:pt x="2138743" y="254977"/>
                  </a:lnTo>
                  <a:lnTo>
                    <a:pt x="2135251" y="260057"/>
                  </a:lnTo>
                  <a:lnTo>
                    <a:pt x="2131187" y="260057"/>
                  </a:lnTo>
                  <a:lnTo>
                    <a:pt x="2131771" y="258787"/>
                  </a:lnTo>
                  <a:lnTo>
                    <a:pt x="2128863" y="258787"/>
                  </a:lnTo>
                  <a:lnTo>
                    <a:pt x="2128672" y="257517"/>
                  </a:lnTo>
                  <a:lnTo>
                    <a:pt x="2128278" y="254977"/>
                  </a:lnTo>
                  <a:lnTo>
                    <a:pt x="2138743" y="254977"/>
                  </a:lnTo>
                  <a:lnTo>
                    <a:pt x="2138743" y="34696"/>
                  </a:lnTo>
                  <a:lnTo>
                    <a:pt x="2138159" y="34582"/>
                  </a:lnTo>
                  <a:lnTo>
                    <a:pt x="2138159" y="157187"/>
                  </a:lnTo>
                  <a:lnTo>
                    <a:pt x="2137575" y="162267"/>
                  </a:lnTo>
                  <a:lnTo>
                    <a:pt x="2127707" y="160997"/>
                  </a:lnTo>
                  <a:lnTo>
                    <a:pt x="2125383" y="158457"/>
                  </a:lnTo>
                  <a:lnTo>
                    <a:pt x="2125230" y="163537"/>
                  </a:lnTo>
                  <a:lnTo>
                    <a:pt x="2123783" y="168617"/>
                  </a:lnTo>
                  <a:lnTo>
                    <a:pt x="2124722" y="174967"/>
                  </a:lnTo>
                  <a:lnTo>
                    <a:pt x="2131771" y="178777"/>
                  </a:lnTo>
                  <a:lnTo>
                    <a:pt x="2119693" y="177507"/>
                  </a:lnTo>
                  <a:lnTo>
                    <a:pt x="2118499" y="171157"/>
                  </a:lnTo>
                  <a:lnTo>
                    <a:pt x="2118017" y="168617"/>
                  </a:lnTo>
                  <a:lnTo>
                    <a:pt x="2117534" y="166077"/>
                  </a:lnTo>
                  <a:lnTo>
                    <a:pt x="2118360" y="164807"/>
                  </a:lnTo>
                  <a:lnTo>
                    <a:pt x="2124087" y="155917"/>
                  </a:lnTo>
                  <a:lnTo>
                    <a:pt x="2138159" y="157187"/>
                  </a:lnTo>
                  <a:lnTo>
                    <a:pt x="2138159" y="34582"/>
                  </a:lnTo>
                  <a:lnTo>
                    <a:pt x="2135352" y="33997"/>
                  </a:lnTo>
                  <a:lnTo>
                    <a:pt x="2134095" y="37807"/>
                  </a:lnTo>
                  <a:lnTo>
                    <a:pt x="2133511" y="36537"/>
                  </a:lnTo>
                  <a:lnTo>
                    <a:pt x="2130717" y="33997"/>
                  </a:lnTo>
                  <a:lnTo>
                    <a:pt x="2126538" y="30187"/>
                  </a:lnTo>
                  <a:lnTo>
                    <a:pt x="2127707" y="31457"/>
                  </a:lnTo>
                  <a:lnTo>
                    <a:pt x="2126538" y="31457"/>
                  </a:lnTo>
                  <a:lnTo>
                    <a:pt x="2125383" y="33997"/>
                  </a:lnTo>
                  <a:lnTo>
                    <a:pt x="2125383" y="31457"/>
                  </a:lnTo>
                  <a:lnTo>
                    <a:pt x="2124799" y="31457"/>
                  </a:lnTo>
                  <a:lnTo>
                    <a:pt x="2124214" y="30187"/>
                  </a:lnTo>
                  <a:lnTo>
                    <a:pt x="2123630" y="29552"/>
                  </a:lnTo>
                  <a:lnTo>
                    <a:pt x="2123630" y="45427"/>
                  </a:lnTo>
                  <a:lnTo>
                    <a:pt x="2123630" y="50507"/>
                  </a:lnTo>
                  <a:lnTo>
                    <a:pt x="2123059" y="50012"/>
                  </a:lnTo>
                  <a:lnTo>
                    <a:pt x="2123059" y="51777"/>
                  </a:lnTo>
                  <a:lnTo>
                    <a:pt x="2123059" y="55587"/>
                  </a:lnTo>
                  <a:lnTo>
                    <a:pt x="2121890" y="54317"/>
                  </a:lnTo>
                  <a:lnTo>
                    <a:pt x="2120735" y="53047"/>
                  </a:lnTo>
                  <a:lnTo>
                    <a:pt x="2121890" y="51777"/>
                  </a:lnTo>
                  <a:lnTo>
                    <a:pt x="2123059" y="51777"/>
                  </a:lnTo>
                  <a:lnTo>
                    <a:pt x="2123059" y="50012"/>
                  </a:lnTo>
                  <a:lnTo>
                    <a:pt x="2120735" y="47967"/>
                  </a:lnTo>
                  <a:lnTo>
                    <a:pt x="2118410" y="46697"/>
                  </a:lnTo>
                  <a:lnTo>
                    <a:pt x="2118410" y="47967"/>
                  </a:lnTo>
                  <a:lnTo>
                    <a:pt x="2118410" y="50507"/>
                  </a:lnTo>
                  <a:lnTo>
                    <a:pt x="2117826" y="50507"/>
                  </a:lnTo>
                  <a:lnTo>
                    <a:pt x="2115502" y="51777"/>
                  </a:lnTo>
                  <a:lnTo>
                    <a:pt x="2112022" y="50507"/>
                  </a:lnTo>
                  <a:lnTo>
                    <a:pt x="2111438" y="49999"/>
                  </a:lnTo>
                  <a:lnTo>
                    <a:pt x="2111438" y="55587"/>
                  </a:lnTo>
                  <a:lnTo>
                    <a:pt x="2110282" y="56857"/>
                  </a:lnTo>
                  <a:lnTo>
                    <a:pt x="2110282" y="91147"/>
                  </a:lnTo>
                  <a:lnTo>
                    <a:pt x="2098078" y="94957"/>
                  </a:lnTo>
                  <a:lnTo>
                    <a:pt x="2098078" y="107657"/>
                  </a:lnTo>
                  <a:lnTo>
                    <a:pt x="2096338" y="108927"/>
                  </a:lnTo>
                  <a:lnTo>
                    <a:pt x="2096338" y="107657"/>
                  </a:lnTo>
                  <a:lnTo>
                    <a:pt x="2095754" y="106387"/>
                  </a:lnTo>
                  <a:lnTo>
                    <a:pt x="2095169" y="106387"/>
                  </a:lnTo>
                  <a:lnTo>
                    <a:pt x="2095169" y="127977"/>
                  </a:lnTo>
                  <a:lnTo>
                    <a:pt x="2092858" y="135597"/>
                  </a:lnTo>
                  <a:lnTo>
                    <a:pt x="2092274" y="143217"/>
                  </a:lnTo>
                  <a:lnTo>
                    <a:pt x="2082393" y="141947"/>
                  </a:lnTo>
                  <a:lnTo>
                    <a:pt x="2080844" y="140677"/>
                  </a:lnTo>
                  <a:lnTo>
                    <a:pt x="2077745" y="138137"/>
                  </a:lnTo>
                  <a:lnTo>
                    <a:pt x="2082977" y="130517"/>
                  </a:lnTo>
                  <a:lnTo>
                    <a:pt x="2084717" y="125437"/>
                  </a:lnTo>
                  <a:lnTo>
                    <a:pt x="2090534" y="124167"/>
                  </a:lnTo>
                  <a:lnTo>
                    <a:pt x="2089950" y="129247"/>
                  </a:lnTo>
                  <a:lnTo>
                    <a:pt x="2095169" y="127977"/>
                  </a:lnTo>
                  <a:lnTo>
                    <a:pt x="2095169" y="106387"/>
                  </a:lnTo>
                  <a:lnTo>
                    <a:pt x="2095169" y="103847"/>
                  </a:lnTo>
                  <a:lnTo>
                    <a:pt x="2094014" y="101307"/>
                  </a:lnTo>
                  <a:lnTo>
                    <a:pt x="2092858" y="100037"/>
                  </a:lnTo>
                  <a:lnTo>
                    <a:pt x="2091690" y="98767"/>
                  </a:lnTo>
                  <a:lnTo>
                    <a:pt x="2091436" y="98488"/>
                  </a:lnTo>
                  <a:lnTo>
                    <a:pt x="2087880" y="97790"/>
                  </a:lnTo>
                  <a:lnTo>
                    <a:pt x="2087257" y="97116"/>
                  </a:lnTo>
                  <a:lnTo>
                    <a:pt x="2087257" y="97663"/>
                  </a:lnTo>
                  <a:lnTo>
                    <a:pt x="2086457" y="97497"/>
                  </a:lnTo>
                  <a:lnTo>
                    <a:pt x="2079498" y="94957"/>
                  </a:lnTo>
                  <a:lnTo>
                    <a:pt x="2075434" y="92417"/>
                  </a:lnTo>
                  <a:lnTo>
                    <a:pt x="2076589" y="89877"/>
                  </a:lnTo>
                  <a:lnTo>
                    <a:pt x="2069617" y="84797"/>
                  </a:lnTo>
                  <a:lnTo>
                    <a:pt x="2078329" y="87337"/>
                  </a:lnTo>
                  <a:lnTo>
                    <a:pt x="2077745" y="88607"/>
                  </a:lnTo>
                  <a:lnTo>
                    <a:pt x="2082393" y="91147"/>
                  </a:lnTo>
                  <a:lnTo>
                    <a:pt x="2080069" y="88607"/>
                  </a:lnTo>
                  <a:lnTo>
                    <a:pt x="2082393" y="88607"/>
                  </a:lnTo>
                  <a:lnTo>
                    <a:pt x="2082977" y="89877"/>
                  </a:lnTo>
                  <a:lnTo>
                    <a:pt x="2082393" y="91147"/>
                  </a:lnTo>
                  <a:lnTo>
                    <a:pt x="2081822" y="93687"/>
                  </a:lnTo>
                  <a:lnTo>
                    <a:pt x="2087257" y="97663"/>
                  </a:lnTo>
                  <a:lnTo>
                    <a:pt x="2087257" y="97116"/>
                  </a:lnTo>
                  <a:lnTo>
                    <a:pt x="2086457" y="96227"/>
                  </a:lnTo>
                  <a:lnTo>
                    <a:pt x="2091029" y="98044"/>
                  </a:lnTo>
                  <a:lnTo>
                    <a:pt x="2090534" y="97497"/>
                  </a:lnTo>
                  <a:lnTo>
                    <a:pt x="2091690" y="97497"/>
                  </a:lnTo>
                  <a:lnTo>
                    <a:pt x="2092858" y="98767"/>
                  </a:lnTo>
                  <a:lnTo>
                    <a:pt x="2094014" y="98767"/>
                  </a:lnTo>
                  <a:lnTo>
                    <a:pt x="2096922" y="103847"/>
                  </a:lnTo>
                  <a:lnTo>
                    <a:pt x="2098078" y="107657"/>
                  </a:lnTo>
                  <a:lnTo>
                    <a:pt x="2098078" y="94957"/>
                  </a:lnTo>
                  <a:lnTo>
                    <a:pt x="2094598" y="89877"/>
                  </a:lnTo>
                  <a:lnTo>
                    <a:pt x="2094598" y="88607"/>
                  </a:lnTo>
                  <a:lnTo>
                    <a:pt x="2090534" y="88607"/>
                  </a:lnTo>
                  <a:lnTo>
                    <a:pt x="2087626" y="87337"/>
                  </a:lnTo>
                  <a:lnTo>
                    <a:pt x="2086457" y="84797"/>
                  </a:lnTo>
                  <a:lnTo>
                    <a:pt x="2084146" y="79717"/>
                  </a:lnTo>
                  <a:lnTo>
                    <a:pt x="2087041" y="79717"/>
                  </a:lnTo>
                  <a:lnTo>
                    <a:pt x="2095106" y="83032"/>
                  </a:lnTo>
                  <a:lnTo>
                    <a:pt x="2095169" y="82257"/>
                  </a:lnTo>
                  <a:lnTo>
                    <a:pt x="2105050" y="82257"/>
                  </a:lnTo>
                  <a:lnTo>
                    <a:pt x="2108530" y="84797"/>
                  </a:lnTo>
                  <a:lnTo>
                    <a:pt x="2110282" y="91147"/>
                  </a:lnTo>
                  <a:lnTo>
                    <a:pt x="2110282" y="56857"/>
                  </a:lnTo>
                  <a:lnTo>
                    <a:pt x="2109838" y="57340"/>
                  </a:lnTo>
                  <a:lnTo>
                    <a:pt x="2109838" y="79717"/>
                  </a:lnTo>
                  <a:lnTo>
                    <a:pt x="2109406" y="82257"/>
                  </a:lnTo>
                  <a:lnTo>
                    <a:pt x="2106790" y="79717"/>
                  </a:lnTo>
                  <a:lnTo>
                    <a:pt x="2108746" y="77177"/>
                  </a:lnTo>
                  <a:lnTo>
                    <a:pt x="2109838" y="79717"/>
                  </a:lnTo>
                  <a:lnTo>
                    <a:pt x="2109838" y="57340"/>
                  </a:lnTo>
                  <a:lnTo>
                    <a:pt x="2109114" y="58127"/>
                  </a:lnTo>
                  <a:lnTo>
                    <a:pt x="2107374" y="58127"/>
                  </a:lnTo>
                  <a:lnTo>
                    <a:pt x="2105050" y="56857"/>
                  </a:lnTo>
                  <a:lnTo>
                    <a:pt x="2103882" y="54317"/>
                  </a:lnTo>
                  <a:lnTo>
                    <a:pt x="2108530" y="54317"/>
                  </a:lnTo>
                  <a:lnTo>
                    <a:pt x="2111438" y="55587"/>
                  </a:lnTo>
                  <a:lnTo>
                    <a:pt x="2111438" y="49999"/>
                  </a:lnTo>
                  <a:lnTo>
                    <a:pt x="2109114" y="47967"/>
                  </a:lnTo>
                  <a:lnTo>
                    <a:pt x="2115502" y="45427"/>
                  </a:lnTo>
                  <a:lnTo>
                    <a:pt x="2118410" y="47967"/>
                  </a:lnTo>
                  <a:lnTo>
                    <a:pt x="2118410" y="46697"/>
                  </a:lnTo>
                  <a:lnTo>
                    <a:pt x="2116086" y="45427"/>
                  </a:lnTo>
                  <a:lnTo>
                    <a:pt x="2113762" y="44157"/>
                  </a:lnTo>
                  <a:lnTo>
                    <a:pt x="2114918" y="42887"/>
                  </a:lnTo>
                  <a:lnTo>
                    <a:pt x="2123630" y="45427"/>
                  </a:lnTo>
                  <a:lnTo>
                    <a:pt x="2123630" y="29552"/>
                  </a:lnTo>
                  <a:lnTo>
                    <a:pt x="2123059" y="28917"/>
                  </a:lnTo>
                  <a:lnTo>
                    <a:pt x="2123059" y="27647"/>
                  </a:lnTo>
                  <a:lnTo>
                    <a:pt x="2121306" y="23837"/>
                  </a:lnTo>
                  <a:lnTo>
                    <a:pt x="2124799" y="26377"/>
                  </a:lnTo>
                  <a:lnTo>
                    <a:pt x="2127707" y="28917"/>
                  </a:lnTo>
                  <a:lnTo>
                    <a:pt x="2131771" y="30187"/>
                  </a:lnTo>
                  <a:lnTo>
                    <a:pt x="2130602" y="28917"/>
                  </a:lnTo>
                  <a:lnTo>
                    <a:pt x="2130602" y="26377"/>
                  </a:lnTo>
                  <a:lnTo>
                    <a:pt x="2136991" y="26377"/>
                  </a:lnTo>
                  <a:lnTo>
                    <a:pt x="2139315" y="27647"/>
                  </a:lnTo>
                  <a:lnTo>
                    <a:pt x="2141055" y="27647"/>
                  </a:lnTo>
                  <a:lnTo>
                    <a:pt x="2139899" y="28917"/>
                  </a:lnTo>
                  <a:lnTo>
                    <a:pt x="2141639" y="28917"/>
                  </a:lnTo>
                  <a:lnTo>
                    <a:pt x="2145931" y="33997"/>
                  </a:lnTo>
                  <a:lnTo>
                    <a:pt x="2145931" y="2247"/>
                  </a:lnTo>
                  <a:lnTo>
                    <a:pt x="2143963" y="2247"/>
                  </a:lnTo>
                  <a:lnTo>
                    <a:pt x="2143963" y="14947"/>
                  </a:lnTo>
                  <a:lnTo>
                    <a:pt x="2143963" y="18757"/>
                  </a:lnTo>
                  <a:lnTo>
                    <a:pt x="2143379" y="17487"/>
                  </a:lnTo>
                  <a:lnTo>
                    <a:pt x="2143379" y="21297"/>
                  </a:lnTo>
                  <a:lnTo>
                    <a:pt x="2143379" y="22567"/>
                  </a:lnTo>
                  <a:lnTo>
                    <a:pt x="2142807" y="23837"/>
                  </a:lnTo>
                  <a:lnTo>
                    <a:pt x="2142223" y="23837"/>
                  </a:lnTo>
                  <a:lnTo>
                    <a:pt x="2142223" y="21297"/>
                  </a:lnTo>
                  <a:lnTo>
                    <a:pt x="2141639" y="20027"/>
                  </a:lnTo>
                  <a:lnTo>
                    <a:pt x="2142223" y="20027"/>
                  </a:lnTo>
                  <a:lnTo>
                    <a:pt x="2143379" y="21297"/>
                  </a:lnTo>
                  <a:lnTo>
                    <a:pt x="2143379" y="17487"/>
                  </a:lnTo>
                  <a:lnTo>
                    <a:pt x="2142223" y="16217"/>
                  </a:lnTo>
                  <a:lnTo>
                    <a:pt x="2142223" y="14947"/>
                  </a:lnTo>
                  <a:lnTo>
                    <a:pt x="2142807" y="13677"/>
                  </a:lnTo>
                  <a:lnTo>
                    <a:pt x="2143379" y="13677"/>
                  </a:lnTo>
                  <a:lnTo>
                    <a:pt x="2143963" y="14947"/>
                  </a:lnTo>
                  <a:lnTo>
                    <a:pt x="2143963" y="2247"/>
                  </a:lnTo>
                  <a:lnTo>
                    <a:pt x="2119566" y="2247"/>
                  </a:lnTo>
                  <a:lnTo>
                    <a:pt x="2119566" y="17487"/>
                  </a:lnTo>
                  <a:lnTo>
                    <a:pt x="2118995" y="17487"/>
                  </a:lnTo>
                  <a:lnTo>
                    <a:pt x="2118995" y="18757"/>
                  </a:lnTo>
                  <a:lnTo>
                    <a:pt x="2118410" y="18757"/>
                  </a:lnTo>
                  <a:lnTo>
                    <a:pt x="2115502" y="17487"/>
                  </a:lnTo>
                  <a:lnTo>
                    <a:pt x="2113762" y="16217"/>
                  </a:lnTo>
                  <a:lnTo>
                    <a:pt x="2112022" y="14947"/>
                  </a:lnTo>
                  <a:lnTo>
                    <a:pt x="2112594" y="13677"/>
                  </a:lnTo>
                  <a:lnTo>
                    <a:pt x="2114346" y="16217"/>
                  </a:lnTo>
                  <a:lnTo>
                    <a:pt x="2116671" y="16217"/>
                  </a:lnTo>
                  <a:lnTo>
                    <a:pt x="2119566" y="17487"/>
                  </a:lnTo>
                  <a:lnTo>
                    <a:pt x="2119566" y="2247"/>
                  </a:lnTo>
                  <a:lnTo>
                    <a:pt x="2088781" y="2247"/>
                  </a:lnTo>
                  <a:lnTo>
                    <a:pt x="2088781" y="60667"/>
                  </a:lnTo>
                  <a:lnTo>
                    <a:pt x="2088781" y="64477"/>
                  </a:lnTo>
                  <a:lnTo>
                    <a:pt x="2084717" y="64477"/>
                  </a:lnTo>
                  <a:lnTo>
                    <a:pt x="2084717" y="60667"/>
                  </a:lnTo>
                  <a:lnTo>
                    <a:pt x="2088781" y="60667"/>
                  </a:lnTo>
                  <a:lnTo>
                    <a:pt x="2088781" y="2247"/>
                  </a:lnTo>
                  <a:lnTo>
                    <a:pt x="2058009" y="2247"/>
                  </a:lnTo>
                  <a:lnTo>
                    <a:pt x="2058009" y="114007"/>
                  </a:lnTo>
                  <a:lnTo>
                    <a:pt x="2052497" y="119087"/>
                  </a:lnTo>
                  <a:lnTo>
                    <a:pt x="2047481" y="126707"/>
                  </a:lnTo>
                  <a:lnTo>
                    <a:pt x="2047138" y="134327"/>
                  </a:lnTo>
                  <a:lnTo>
                    <a:pt x="2055685" y="138137"/>
                  </a:lnTo>
                  <a:lnTo>
                    <a:pt x="2044649" y="140500"/>
                  </a:lnTo>
                  <a:lnTo>
                    <a:pt x="2044649" y="352767"/>
                  </a:lnTo>
                  <a:lnTo>
                    <a:pt x="2037676" y="347687"/>
                  </a:lnTo>
                  <a:lnTo>
                    <a:pt x="2038832" y="346417"/>
                  </a:lnTo>
                  <a:lnTo>
                    <a:pt x="2039416" y="346417"/>
                  </a:lnTo>
                  <a:lnTo>
                    <a:pt x="2040585" y="345147"/>
                  </a:lnTo>
                  <a:lnTo>
                    <a:pt x="2042325" y="347687"/>
                  </a:lnTo>
                  <a:lnTo>
                    <a:pt x="2044649" y="352767"/>
                  </a:lnTo>
                  <a:lnTo>
                    <a:pt x="2044649" y="140500"/>
                  </a:lnTo>
                  <a:lnTo>
                    <a:pt x="2043785" y="140677"/>
                  </a:lnTo>
                  <a:lnTo>
                    <a:pt x="2040585" y="133057"/>
                  </a:lnTo>
                  <a:lnTo>
                    <a:pt x="2040051" y="131787"/>
                  </a:lnTo>
                  <a:lnTo>
                    <a:pt x="2038985" y="129247"/>
                  </a:lnTo>
                  <a:lnTo>
                    <a:pt x="2039353" y="127977"/>
                  </a:lnTo>
                  <a:lnTo>
                    <a:pt x="2040102" y="125437"/>
                  </a:lnTo>
                  <a:lnTo>
                    <a:pt x="2041601" y="120357"/>
                  </a:lnTo>
                  <a:lnTo>
                    <a:pt x="2041982" y="119087"/>
                  </a:lnTo>
                  <a:lnTo>
                    <a:pt x="2042350" y="117817"/>
                  </a:lnTo>
                  <a:lnTo>
                    <a:pt x="2042731" y="116547"/>
                  </a:lnTo>
                  <a:lnTo>
                    <a:pt x="2043099" y="115277"/>
                  </a:lnTo>
                  <a:lnTo>
                    <a:pt x="2058009" y="114007"/>
                  </a:lnTo>
                  <a:lnTo>
                    <a:pt x="2058009" y="2247"/>
                  </a:lnTo>
                  <a:lnTo>
                    <a:pt x="2013280" y="2247"/>
                  </a:lnTo>
                  <a:lnTo>
                    <a:pt x="2013280" y="272757"/>
                  </a:lnTo>
                  <a:lnTo>
                    <a:pt x="2011540" y="279107"/>
                  </a:lnTo>
                  <a:lnTo>
                    <a:pt x="2007184" y="272757"/>
                  </a:lnTo>
                  <a:lnTo>
                    <a:pt x="2006307" y="271487"/>
                  </a:lnTo>
                  <a:lnTo>
                    <a:pt x="2002828" y="272757"/>
                  </a:lnTo>
                  <a:lnTo>
                    <a:pt x="2004275" y="266407"/>
                  </a:lnTo>
                  <a:lnTo>
                    <a:pt x="2004568" y="265137"/>
                  </a:lnTo>
                  <a:lnTo>
                    <a:pt x="2009800" y="270217"/>
                  </a:lnTo>
                  <a:lnTo>
                    <a:pt x="2013280" y="272757"/>
                  </a:lnTo>
                  <a:lnTo>
                    <a:pt x="2013280" y="2247"/>
                  </a:lnTo>
                  <a:lnTo>
                    <a:pt x="1980031" y="2247"/>
                  </a:lnTo>
                  <a:lnTo>
                    <a:pt x="1980031" y="63207"/>
                  </a:lnTo>
                  <a:lnTo>
                    <a:pt x="1978342" y="67017"/>
                  </a:lnTo>
                  <a:lnTo>
                    <a:pt x="1973783" y="67017"/>
                  </a:lnTo>
                  <a:lnTo>
                    <a:pt x="1973783" y="413727"/>
                  </a:lnTo>
                  <a:lnTo>
                    <a:pt x="1973783" y="416267"/>
                  </a:lnTo>
                  <a:lnTo>
                    <a:pt x="1972043" y="414997"/>
                  </a:lnTo>
                  <a:lnTo>
                    <a:pt x="1969719" y="413727"/>
                  </a:lnTo>
                  <a:lnTo>
                    <a:pt x="1967979" y="409917"/>
                  </a:lnTo>
                  <a:lnTo>
                    <a:pt x="1968563" y="409917"/>
                  </a:lnTo>
                  <a:lnTo>
                    <a:pt x="1969719" y="408647"/>
                  </a:lnTo>
                  <a:lnTo>
                    <a:pt x="1970303" y="407377"/>
                  </a:lnTo>
                  <a:lnTo>
                    <a:pt x="1972627" y="411187"/>
                  </a:lnTo>
                  <a:lnTo>
                    <a:pt x="1973783" y="413727"/>
                  </a:lnTo>
                  <a:lnTo>
                    <a:pt x="1973783" y="67017"/>
                  </a:lnTo>
                  <a:lnTo>
                    <a:pt x="1972627" y="67017"/>
                  </a:lnTo>
                  <a:lnTo>
                    <a:pt x="1972627" y="59397"/>
                  </a:lnTo>
                  <a:lnTo>
                    <a:pt x="1978012" y="59397"/>
                  </a:lnTo>
                  <a:lnTo>
                    <a:pt x="1980031" y="63207"/>
                  </a:lnTo>
                  <a:lnTo>
                    <a:pt x="1980031" y="2247"/>
                  </a:lnTo>
                  <a:lnTo>
                    <a:pt x="1970874" y="2247"/>
                  </a:lnTo>
                  <a:lnTo>
                    <a:pt x="1970874" y="84797"/>
                  </a:lnTo>
                  <a:lnTo>
                    <a:pt x="1969719" y="87337"/>
                  </a:lnTo>
                  <a:lnTo>
                    <a:pt x="1967979" y="89877"/>
                  </a:lnTo>
                  <a:lnTo>
                    <a:pt x="1958098" y="86067"/>
                  </a:lnTo>
                  <a:lnTo>
                    <a:pt x="1960422" y="91147"/>
                  </a:lnTo>
                  <a:lnTo>
                    <a:pt x="1954034" y="93687"/>
                  </a:lnTo>
                  <a:lnTo>
                    <a:pt x="1955203" y="96227"/>
                  </a:lnTo>
                  <a:lnTo>
                    <a:pt x="1958682" y="96227"/>
                  </a:lnTo>
                  <a:lnTo>
                    <a:pt x="1958098" y="100037"/>
                  </a:lnTo>
                  <a:lnTo>
                    <a:pt x="1948815" y="97497"/>
                  </a:lnTo>
                  <a:lnTo>
                    <a:pt x="1946490" y="106387"/>
                  </a:lnTo>
                  <a:lnTo>
                    <a:pt x="1941893" y="102577"/>
                  </a:lnTo>
                  <a:lnTo>
                    <a:pt x="1942388" y="100037"/>
                  </a:lnTo>
                  <a:lnTo>
                    <a:pt x="1943138" y="96227"/>
                  </a:lnTo>
                  <a:lnTo>
                    <a:pt x="1943379" y="94957"/>
                  </a:lnTo>
                  <a:lnTo>
                    <a:pt x="1943633" y="93687"/>
                  </a:lnTo>
                  <a:lnTo>
                    <a:pt x="1942465" y="94957"/>
                  </a:lnTo>
                  <a:lnTo>
                    <a:pt x="1942223" y="91147"/>
                  </a:lnTo>
                  <a:lnTo>
                    <a:pt x="1942134" y="89877"/>
                  </a:lnTo>
                  <a:lnTo>
                    <a:pt x="1942058" y="88607"/>
                  </a:lnTo>
                  <a:lnTo>
                    <a:pt x="1941893" y="86067"/>
                  </a:lnTo>
                  <a:lnTo>
                    <a:pt x="1949907" y="84797"/>
                  </a:lnTo>
                  <a:lnTo>
                    <a:pt x="1962912" y="82257"/>
                  </a:lnTo>
                  <a:lnTo>
                    <a:pt x="1970303" y="79717"/>
                  </a:lnTo>
                  <a:lnTo>
                    <a:pt x="1970874" y="84797"/>
                  </a:lnTo>
                  <a:lnTo>
                    <a:pt x="1970874" y="2247"/>
                  </a:lnTo>
                  <a:lnTo>
                    <a:pt x="1927009" y="2247"/>
                  </a:lnTo>
                  <a:lnTo>
                    <a:pt x="1927009" y="13677"/>
                  </a:lnTo>
                  <a:lnTo>
                    <a:pt x="1926488" y="16217"/>
                  </a:lnTo>
                  <a:lnTo>
                    <a:pt x="1923300" y="13677"/>
                  </a:lnTo>
                  <a:lnTo>
                    <a:pt x="1923300" y="322287"/>
                  </a:lnTo>
                  <a:lnTo>
                    <a:pt x="1921725" y="328637"/>
                  </a:lnTo>
                  <a:lnTo>
                    <a:pt x="1918512" y="334987"/>
                  </a:lnTo>
                  <a:lnTo>
                    <a:pt x="1914639" y="340067"/>
                  </a:lnTo>
                  <a:lnTo>
                    <a:pt x="1911108" y="345147"/>
                  </a:lnTo>
                  <a:lnTo>
                    <a:pt x="1912264" y="351497"/>
                  </a:lnTo>
                  <a:lnTo>
                    <a:pt x="1918068" y="355307"/>
                  </a:lnTo>
                  <a:lnTo>
                    <a:pt x="1923300" y="359117"/>
                  </a:lnTo>
                  <a:lnTo>
                    <a:pt x="1916912" y="357543"/>
                  </a:lnTo>
                  <a:lnTo>
                    <a:pt x="1916912" y="454367"/>
                  </a:lnTo>
                  <a:lnTo>
                    <a:pt x="1914588" y="459447"/>
                  </a:lnTo>
                  <a:lnTo>
                    <a:pt x="1915172" y="464527"/>
                  </a:lnTo>
                  <a:lnTo>
                    <a:pt x="1904136" y="465797"/>
                  </a:lnTo>
                  <a:lnTo>
                    <a:pt x="1906574" y="461987"/>
                  </a:lnTo>
                  <a:lnTo>
                    <a:pt x="1908200" y="459447"/>
                  </a:lnTo>
                  <a:lnTo>
                    <a:pt x="1908784" y="451827"/>
                  </a:lnTo>
                  <a:lnTo>
                    <a:pt x="1912264" y="451827"/>
                  </a:lnTo>
                  <a:lnTo>
                    <a:pt x="1912848" y="454367"/>
                  </a:lnTo>
                  <a:lnTo>
                    <a:pt x="1916912" y="454367"/>
                  </a:lnTo>
                  <a:lnTo>
                    <a:pt x="1916912" y="357543"/>
                  </a:lnTo>
                  <a:lnTo>
                    <a:pt x="1907870" y="355307"/>
                  </a:lnTo>
                  <a:lnTo>
                    <a:pt x="1903488" y="342607"/>
                  </a:lnTo>
                  <a:lnTo>
                    <a:pt x="1903044" y="341337"/>
                  </a:lnTo>
                  <a:lnTo>
                    <a:pt x="1905698" y="333717"/>
                  </a:lnTo>
                  <a:lnTo>
                    <a:pt x="1908352" y="326097"/>
                  </a:lnTo>
                  <a:lnTo>
                    <a:pt x="1923300" y="322287"/>
                  </a:lnTo>
                  <a:lnTo>
                    <a:pt x="1923300" y="13677"/>
                  </a:lnTo>
                  <a:lnTo>
                    <a:pt x="1925675" y="12407"/>
                  </a:lnTo>
                  <a:lnTo>
                    <a:pt x="1927009" y="13677"/>
                  </a:lnTo>
                  <a:lnTo>
                    <a:pt x="1927009" y="2247"/>
                  </a:lnTo>
                  <a:lnTo>
                    <a:pt x="1802777" y="2247"/>
                  </a:lnTo>
                  <a:lnTo>
                    <a:pt x="1802777" y="20027"/>
                  </a:lnTo>
                  <a:lnTo>
                    <a:pt x="1799513" y="22567"/>
                  </a:lnTo>
                  <a:lnTo>
                    <a:pt x="1796465" y="18338"/>
                  </a:lnTo>
                  <a:lnTo>
                    <a:pt x="1796465" y="182587"/>
                  </a:lnTo>
                  <a:lnTo>
                    <a:pt x="1796059" y="185127"/>
                  </a:lnTo>
                  <a:lnTo>
                    <a:pt x="1793201" y="183857"/>
                  </a:lnTo>
                  <a:lnTo>
                    <a:pt x="1795246" y="181317"/>
                  </a:lnTo>
                  <a:lnTo>
                    <a:pt x="1796465" y="182587"/>
                  </a:lnTo>
                  <a:lnTo>
                    <a:pt x="1796465" y="18338"/>
                  </a:lnTo>
                  <a:lnTo>
                    <a:pt x="1795856" y="17487"/>
                  </a:lnTo>
                  <a:lnTo>
                    <a:pt x="1794941" y="16217"/>
                  </a:lnTo>
                  <a:lnTo>
                    <a:pt x="1802130" y="14947"/>
                  </a:lnTo>
                  <a:lnTo>
                    <a:pt x="1802777" y="20027"/>
                  </a:lnTo>
                  <a:lnTo>
                    <a:pt x="1802777" y="2247"/>
                  </a:lnTo>
                  <a:lnTo>
                    <a:pt x="1785366" y="2247"/>
                  </a:lnTo>
                  <a:lnTo>
                    <a:pt x="1779841" y="3517"/>
                  </a:lnTo>
                  <a:lnTo>
                    <a:pt x="1786813" y="6057"/>
                  </a:lnTo>
                  <a:lnTo>
                    <a:pt x="1785645" y="7327"/>
                  </a:lnTo>
                  <a:lnTo>
                    <a:pt x="1772869" y="8597"/>
                  </a:lnTo>
                  <a:lnTo>
                    <a:pt x="1772716" y="6057"/>
                  </a:lnTo>
                  <a:lnTo>
                    <a:pt x="1772564" y="3517"/>
                  </a:lnTo>
                  <a:lnTo>
                    <a:pt x="1772488" y="2247"/>
                  </a:lnTo>
                  <a:lnTo>
                    <a:pt x="1767827" y="2247"/>
                  </a:lnTo>
                  <a:lnTo>
                    <a:pt x="1767827" y="107657"/>
                  </a:lnTo>
                  <a:lnTo>
                    <a:pt x="1767420" y="110197"/>
                  </a:lnTo>
                  <a:lnTo>
                    <a:pt x="1765388" y="110197"/>
                  </a:lnTo>
                  <a:lnTo>
                    <a:pt x="1764157" y="105117"/>
                  </a:lnTo>
                  <a:lnTo>
                    <a:pt x="1767827" y="107657"/>
                  </a:lnTo>
                  <a:lnTo>
                    <a:pt x="1767827" y="2247"/>
                  </a:lnTo>
                  <a:lnTo>
                    <a:pt x="1751380" y="2247"/>
                  </a:lnTo>
                  <a:lnTo>
                    <a:pt x="1751380" y="342607"/>
                  </a:lnTo>
                  <a:lnTo>
                    <a:pt x="1751380" y="347687"/>
                  </a:lnTo>
                  <a:lnTo>
                    <a:pt x="1750796" y="351497"/>
                  </a:lnTo>
                  <a:lnTo>
                    <a:pt x="1745576" y="352767"/>
                  </a:lnTo>
                  <a:lnTo>
                    <a:pt x="1745576" y="379437"/>
                  </a:lnTo>
                  <a:lnTo>
                    <a:pt x="1738604" y="381977"/>
                  </a:lnTo>
                  <a:lnTo>
                    <a:pt x="1738604" y="380707"/>
                  </a:lnTo>
                  <a:lnTo>
                    <a:pt x="1735112" y="385787"/>
                  </a:lnTo>
                  <a:lnTo>
                    <a:pt x="1727568" y="381977"/>
                  </a:lnTo>
                  <a:lnTo>
                    <a:pt x="1731048" y="392137"/>
                  </a:lnTo>
                  <a:lnTo>
                    <a:pt x="1726399" y="392137"/>
                  </a:lnTo>
                  <a:lnTo>
                    <a:pt x="1722335" y="389597"/>
                  </a:lnTo>
                  <a:lnTo>
                    <a:pt x="1718424" y="384619"/>
                  </a:lnTo>
                  <a:lnTo>
                    <a:pt x="1718424" y="450557"/>
                  </a:lnTo>
                  <a:lnTo>
                    <a:pt x="1718360" y="451827"/>
                  </a:lnTo>
                  <a:lnTo>
                    <a:pt x="1713623" y="451827"/>
                  </a:lnTo>
                  <a:lnTo>
                    <a:pt x="1716074" y="449287"/>
                  </a:lnTo>
                  <a:lnTo>
                    <a:pt x="1718424" y="450557"/>
                  </a:lnTo>
                  <a:lnTo>
                    <a:pt x="1718424" y="384619"/>
                  </a:lnTo>
                  <a:lnTo>
                    <a:pt x="1715363" y="380707"/>
                  </a:lnTo>
                  <a:lnTo>
                    <a:pt x="1712468" y="379437"/>
                  </a:lnTo>
                  <a:lnTo>
                    <a:pt x="1714703" y="385787"/>
                  </a:lnTo>
                  <a:lnTo>
                    <a:pt x="1713407" y="389597"/>
                  </a:lnTo>
                  <a:lnTo>
                    <a:pt x="1712214" y="394677"/>
                  </a:lnTo>
                  <a:lnTo>
                    <a:pt x="1714792" y="401027"/>
                  </a:lnTo>
                  <a:lnTo>
                    <a:pt x="1713915" y="399757"/>
                  </a:lnTo>
                  <a:lnTo>
                    <a:pt x="1713039" y="398487"/>
                  </a:lnTo>
                  <a:lnTo>
                    <a:pt x="1707819" y="393407"/>
                  </a:lnTo>
                  <a:lnTo>
                    <a:pt x="1706651" y="392137"/>
                  </a:lnTo>
                  <a:lnTo>
                    <a:pt x="1712468" y="399757"/>
                  </a:lnTo>
                  <a:lnTo>
                    <a:pt x="1707235" y="399757"/>
                  </a:lnTo>
                  <a:lnTo>
                    <a:pt x="1703171" y="394677"/>
                  </a:lnTo>
                  <a:lnTo>
                    <a:pt x="1702841" y="398487"/>
                  </a:lnTo>
                  <a:lnTo>
                    <a:pt x="1706892" y="402297"/>
                  </a:lnTo>
                  <a:lnTo>
                    <a:pt x="1709953" y="404837"/>
                  </a:lnTo>
                  <a:lnTo>
                    <a:pt x="1706651" y="406107"/>
                  </a:lnTo>
                  <a:lnTo>
                    <a:pt x="1706651" y="404837"/>
                  </a:lnTo>
                  <a:lnTo>
                    <a:pt x="1705495" y="404837"/>
                  </a:lnTo>
                  <a:lnTo>
                    <a:pt x="1704911" y="402297"/>
                  </a:lnTo>
                  <a:lnTo>
                    <a:pt x="1696834" y="406107"/>
                  </a:lnTo>
                  <a:lnTo>
                    <a:pt x="1698574" y="417537"/>
                  </a:lnTo>
                  <a:lnTo>
                    <a:pt x="1690446" y="420077"/>
                  </a:lnTo>
                  <a:lnTo>
                    <a:pt x="1685759" y="414997"/>
                  </a:lnTo>
                  <a:lnTo>
                    <a:pt x="1685645" y="412457"/>
                  </a:lnTo>
                  <a:lnTo>
                    <a:pt x="1686191" y="409917"/>
                  </a:lnTo>
                  <a:lnTo>
                    <a:pt x="1683473" y="406107"/>
                  </a:lnTo>
                  <a:lnTo>
                    <a:pt x="1682991" y="399757"/>
                  </a:lnTo>
                  <a:lnTo>
                    <a:pt x="1682889" y="398487"/>
                  </a:lnTo>
                  <a:lnTo>
                    <a:pt x="1683473" y="398487"/>
                  </a:lnTo>
                  <a:lnTo>
                    <a:pt x="1683473" y="394677"/>
                  </a:lnTo>
                  <a:lnTo>
                    <a:pt x="1683473" y="393407"/>
                  </a:lnTo>
                  <a:lnTo>
                    <a:pt x="1685798" y="390867"/>
                  </a:lnTo>
                  <a:lnTo>
                    <a:pt x="1689811" y="397154"/>
                  </a:lnTo>
                  <a:lnTo>
                    <a:pt x="1689862" y="401027"/>
                  </a:lnTo>
                  <a:lnTo>
                    <a:pt x="1692935" y="390867"/>
                  </a:lnTo>
                  <a:lnTo>
                    <a:pt x="1697202" y="383247"/>
                  </a:lnTo>
                  <a:lnTo>
                    <a:pt x="1697913" y="381977"/>
                  </a:lnTo>
                  <a:lnTo>
                    <a:pt x="1700733" y="379437"/>
                  </a:lnTo>
                  <a:lnTo>
                    <a:pt x="1704949" y="375627"/>
                  </a:lnTo>
                  <a:lnTo>
                    <a:pt x="1714207" y="374357"/>
                  </a:lnTo>
                  <a:lnTo>
                    <a:pt x="1714792" y="378167"/>
                  </a:lnTo>
                  <a:lnTo>
                    <a:pt x="1717636" y="374357"/>
                  </a:lnTo>
                  <a:lnTo>
                    <a:pt x="1716239" y="366737"/>
                  </a:lnTo>
                  <a:lnTo>
                    <a:pt x="1715274" y="360387"/>
                  </a:lnTo>
                  <a:lnTo>
                    <a:pt x="1719440" y="359117"/>
                  </a:lnTo>
                  <a:lnTo>
                    <a:pt x="1719440" y="361657"/>
                  </a:lnTo>
                  <a:lnTo>
                    <a:pt x="1724660" y="360387"/>
                  </a:lnTo>
                  <a:lnTo>
                    <a:pt x="1726018" y="359117"/>
                  </a:lnTo>
                  <a:lnTo>
                    <a:pt x="1731441" y="354037"/>
                  </a:lnTo>
                  <a:lnTo>
                    <a:pt x="1732788" y="352767"/>
                  </a:lnTo>
                  <a:lnTo>
                    <a:pt x="1733372" y="354037"/>
                  </a:lnTo>
                  <a:lnTo>
                    <a:pt x="1730476" y="357847"/>
                  </a:lnTo>
                  <a:lnTo>
                    <a:pt x="1735112" y="366737"/>
                  </a:lnTo>
                  <a:lnTo>
                    <a:pt x="1729308" y="366737"/>
                  </a:lnTo>
                  <a:lnTo>
                    <a:pt x="1726984" y="360387"/>
                  </a:lnTo>
                  <a:lnTo>
                    <a:pt x="1723504" y="369277"/>
                  </a:lnTo>
                  <a:lnTo>
                    <a:pt x="1731048" y="369277"/>
                  </a:lnTo>
                  <a:lnTo>
                    <a:pt x="1733956" y="376897"/>
                  </a:lnTo>
                  <a:lnTo>
                    <a:pt x="1745576" y="379437"/>
                  </a:lnTo>
                  <a:lnTo>
                    <a:pt x="1745576" y="352767"/>
                  </a:lnTo>
                  <a:lnTo>
                    <a:pt x="1743252" y="350227"/>
                  </a:lnTo>
                  <a:lnTo>
                    <a:pt x="1741500" y="348957"/>
                  </a:lnTo>
                  <a:lnTo>
                    <a:pt x="1740344" y="347687"/>
                  </a:lnTo>
                  <a:lnTo>
                    <a:pt x="1743824" y="345147"/>
                  </a:lnTo>
                  <a:lnTo>
                    <a:pt x="1747316" y="343877"/>
                  </a:lnTo>
                  <a:lnTo>
                    <a:pt x="1751380" y="342607"/>
                  </a:lnTo>
                  <a:lnTo>
                    <a:pt x="1751380" y="2247"/>
                  </a:lnTo>
                  <a:lnTo>
                    <a:pt x="1742084" y="2247"/>
                  </a:lnTo>
                  <a:lnTo>
                    <a:pt x="1742084" y="20027"/>
                  </a:lnTo>
                  <a:lnTo>
                    <a:pt x="1742084" y="23837"/>
                  </a:lnTo>
                  <a:lnTo>
                    <a:pt x="1736280" y="22567"/>
                  </a:lnTo>
                  <a:lnTo>
                    <a:pt x="1738020" y="27647"/>
                  </a:lnTo>
                  <a:lnTo>
                    <a:pt x="1734540" y="28917"/>
                  </a:lnTo>
                  <a:lnTo>
                    <a:pt x="1734540" y="26377"/>
                  </a:lnTo>
                  <a:lnTo>
                    <a:pt x="1731632" y="25107"/>
                  </a:lnTo>
                  <a:lnTo>
                    <a:pt x="1732788" y="21297"/>
                  </a:lnTo>
                  <a:lnTo>
                    <a:pt x="1735112" y="18757"/>
                  </a:lnTo>
                  <a:lnTo>
                    <a:pt x="1739760" y="17487"/>
                  </a:lnTo>
                  <a:lnTo>
                    <a:pt x="1739188" y="20027"/>
                  </a:lnTo>
                  <a:lnTo>
                    <a:pt x="1742084" y="20027"/>
                  </a:lnTo>
                  <a:lnTo>
                    <a:pt x="1742084" y="2247"/>
                  </a:lnTo>
                  <a:lnTo>
                    <a:pt x="1693341" y="2247"/>
                  </a:lnTo>
                  <a:lnTo>
                    <a:pt x="1693341" y="220687"/>
                  </a:lnTo>
                  <a:lnTo>
                    <a:pt x="1692770" y="225767"/>
                  </a:lnTo>
                  <a:lnTo>
                    <a:pt x="1685798" y="228307"/>
                  </a:lnTo>
                  <a:lnTo>
                    <a:pt x="1685798" y="227037"/>
                  </a:lnTo>
                  <a:lnTo>
                    <a:pt x="1685798" y="223227"/>
                  </a:lnTo>
                  <a:lnTo>
                    <a:pt x="1686382" y="218147"/>
                  </a:lnTo>
                  <a:lnTo>
                    <a:pt x="1692186" y="216877"/>
                  </a:lnTo>
                  <a:lnTo>
                    <a:pt x="1693341" y="220687"/>
                  </a:lnTo>
                  <a:lnTo>
                    <a:pt x="1693341" y="2247"/>
                  </a:lnTo>
                  <a:lnTo>
                    <a:pt x="1681149" y="2247"/>
                  </a:lnTo>
                  <a:lnTo>
                    <a:pt x="1681149" y="409917"/>
                  </a:lnTo>
                  <a:lnTo>
                    <a:pt x="1678825" y="413727"/>
                  </a:lnTo>
                  <a:lnTo>
                    <a:pt x="1678241" y="418807"/>
                  </a:lnTo>
                  <a:lnTo>
                    <a:pt x="1677085" y="422617"/>
                  </a:lnTo>
                  <a:lnTo>
                    <a:pt x="1675917" y="428967"/>
                  </a:lnTo>
                  <a:lnTo>
                    <a:pt x="1675345" y="430530"/>
                  </a:lnTo>
                  <a:lnTo>
                    <a:pt x="1675345" y="599147"/>
                  </a:lnTo>
                  <a:lnTo>
                    <a:pt x="1669529" y="600417"/>
                  </a:lnTo>
                  <a:lnTo>
                    <a:pt x="1670697" y="606767"/>
                  </a:lnTo>
                  <a:lnTo>
                    <a:pt x="1665465" y="608037"/>
                  </a:lnTo>
                  <a:lnTo>
                    <a:pt x="1665465" y="606767"/>
                  </a:lnTo>
                  <a:lnTo>
                    <a:pt x="1665465" y="602957"/>
                  </a:lnTo>
                  <a:lnTo>
                    <a:pt x="1664309" y="599147"/>
                  </a:lnTo>
                  <a:lnTo>
                    <a:pt x="1666633" y="599147"/>
                  </a:lnTo>
                  <a:lnTo>
                    <a:pt x="1667789" y="597877"/>
                  </a:lnTo>
                  <a:lnTo>
                    <a:pt x="1668373" y="596607"/>
                  </a:lnTo>
                  <a:lnTo>
                    <a:pt x="1675345" y="599147"/>
                  </a:lnTo>
                  <a:lnTo>
                    <a:pt x="1675345" y="430530"/>
                  </a:lnTo>
                  <a:lnTo>
                    <a:pt x="1673593" y="435317"/>
                  </a:lnTo>
                  <a:lnTo>
                    <a:pt x="1668957" y="436587"/>
                  </a:lnTo>
                  <a:lnTo>
                    <a:pt x="1671269" y="436587"/>
                  </a:lnTo>
                  <a:lnTo>
                    <a:pt x="1674545" y="442937"/>
                  </a:lnTo>
                  <a:lnTo>
                    <a:pt x="1670037" y="442937"/>
                  </a:lnTo>
                  <a:lnTo>
                    <a:pt x="1663674" y="441667"/>
                  </a:lnTo>
                  <a:lnTo>
                    <a:pt x="1661401" y="445477"/>
                  </a:lnTo>
                  <a:lnTo>
                    <a:pt x="1661401" y="442937"/>
                  </a:lnTo>
                  <a:lnTo>
                    <a:pt x="1655025" y="435343"/>
                  </a:lnTo>
                  <a:lnTo>
                    <a:pt x="1656753" y="437857"/>
                  </a:lnTo>
                  <a:lnTo>
                    <a:pt x="1652651" y="440397"/>
                  </a:lnTo>
                  <a:lnTo>
                    <a:pt x="1650072" y="446747"/>
                  </a:lnTo>
                  <a:lnTo>
                    <a:pt x="1647939" y="453097"/>
                  </a:lnTo>
                  <a:lnTo>
                    <a:pt x="1645132" y="461987"/>
                  </a:lnTo>
                  <a:lnTo>
                    <a:pt x="1642821" y="456907"/>
                  </a:lnTo>
                  <a:lnTo>
                    <a:pt x="1638744" y="456907"/>
                  </a:lnTo>
                  <a:lnTo>
                    <a:pt x="1637588" y="458177"/>
                  </a:lnTo>
                  <a:lnTo>
                    <a:pt x="1634109" y="454317"/>
                  </a:lnTo>
                  <a:lnTo>
                    <a:pt x="1634109" y="473417"/>
                  </a:lnTo>
                  <a:lnTo>
                    <a:pt x="1627136" y="469607"/>
                  </a:lnTo>
                  <a:lnTo>
                    <a:pt x="1623072" y="468337"/>
                  </a:lnTo>
                  <a:lnTo>
                    <a:pt x="1623072" y="497547"/>
                  </a:lnTo>
                  <a:lnTo>
                    <a:pt x="1622488" y="498817"/>
                  </a:lnTo>
                  <a:lnTo>
                    <a:pt x="1620164" y="500087"/>
                  </a:lnTo>
                  <a:lnTo>
                    <a:pt x="1618996" y="497547"/>
                  </a:lnTo>
                  <a:lnTo>
                    <a:pt x="1618424" y="496277"/>
                  </a:lnTo>
                  <a:lnTo>
                    <a:pt x="1617840" y="493737"/>
                  </a:lnTo>
                  <a:lnTo>
                    <a:pt x="1620164" y="493737"/>
                  </a:lnTo>
                  <a:lnTo>
                    <a:pt x="1622488" y="496277"/>
                  </a:lnTo>
                  <a:lnTo>
                    <a:pt x="1623072" y="497547"/>
                  </a:lnTo>
                  <a:lnTo>
                    <a:pt x="1623072" y="468337"/>
                  </a:lnTo>
                  <a:lnTo>
                    <a:pt x="1620164" y="469607"/>
                  </a:lnTo>
                  <a:lnTo>
                    <a:pt x="1618996" y="468337"/>
                  </a:lnTo>
                  <a:lnTo>
                    <a:pt x="1617256" y="467067"/>
                  </a:lnTo>
                  <a:lnTo>
                    <a:pt x="1616100" y="465797"/>
                  </a:lnTo>
                  <a:lnTo>
                    <a:pt x="1615325" y="460717"/>
                  </a:lnTo>
                  <a:lnTo>
                    <a:pt x="1614932" y="458177"/>
                  </a:lnTo>
                  <a:lnTo>
                    <a:pt x="1621904" y="459447"/>
                  </a:lnTo>
                  <a:lnTo>
                    <a:pt x="1628876" y="461987"/>
                  </a:lnTo>
                  <a:lnTo>
                    <a:pt x="1630616" y="467067"/>
                  </a:lnTo>
                  <a:lnTo>
                    <a:pt x="1628292" y="467067"/>
                  </a:lnTo>
                  <a:lnTo>
                    <a:pt x="1634109" y="473417"/>
                  </a:lnTo>
                  <a:lnTo>
                    <a:pt x="1634109" y="454317"/>
                  </a:lnTo>
                  <a:lnTo>
                    <a:pt x="1633016" y="453097"/>
                  </a:lnTo>
                  <a:lnTo>
                    <a:pt x="1629384" y="448017"/>
                  </a:lnTo>
                  <a:lnTo>
                    <a:pt x="1628686" y="444207"/>
                  </a:lnTo>
                  <a:lnTo>
                    <a:pt x="1632940" y="442937"/>
                  </a:lnTo>
                  <a:lnTo>
                    <a:pt x="1643392" y="453097"/>
                  </a:lnTo>
                  <a:lnTo>
                    <a:pt x="1644116" y="448017"/>
                  </a:lnTo>
                  <a:lnTo>
                    <a:pt x="1640497" y="442937"/>
                  </a:lnTo>
                  <a:lnTo>
                    <a:pt x="1638173" y="437857"/>
                  </a:lnTo>
                  <a:lnTo>
                    <a:pt x="1610868" y="437857"/>
                  </a:lnTo>
                  <a:lnTo>
                    <a:pt x="1610868" y="479767"/>
                  </a:lnTo>
                  <a:lnTo>
                    <a:pt x="1605648" y="479767"/>
                  </a:lnTo>
                  <a:lnTo>
                    <a:pt x="1602740" y="481037"/>
                  </a:lnTo>
                  <a:lnTo>
                    <a:pt x="1609712" y="484847"/>
                  </a:lnTo>
                  <a:lnTo>
                    <a:pt x="1610868" y="486117"/>
                  </a:lnTo>
                  <a:lnTo>
                    <a:pt x="1610868" y="487387"/>
                  </a:lnTo>
                  <a:lnTo>
                    <a:pt x="1608543" y="489927"/>
                  </a:lnTo>
                  <a:lnTo>
                    <a:pt x="1605064" y="491197"/>
                  </a:lnTo>
                  <a:lnTo>
                    <a:pt x="1602740" y="489927"/>
                  </a:lnTo>
                  <a:lnTo>
                    <a:pt x="1602740" y="505167"/>
                  </a:lnTo>
                  <a:lnTo>
                    <a:pt x="1602155" y="510247"/>
                  </a:lnTo>
                  <a:lnTo>
                    <a:pt x="1599831" y="511517"/>
                  </a:lnTo>
                  <a:lnTo>
                    <a:pt x="1600415" y="507707"/>
                  </a:lnTo>
                  <a:lnTo>
                    <a:pt x="1598091" y="503897"/>
                  </a:lnTo>
                  <a:lnTo>
                    <a:pt x="1595767" y="501357"/>
                  </a:lnTo>
                  <a:lnTo>
                    <a:pt x="1596936" y="500087"/>
                  </a:lnTo>
                  <a:lnTo>
                    <a:pt x="1597507" y="500087"/>
                  </a:lnTo>
                  <a:lnTo>
                    <a:pt x="1598091" y="497547"/>
                  </a:lnTo>
                  <a:lnTo>
                    <a:pt x="1598676" y="498817"/>
                  </a:lnTo>
                  <a:lnTo>
                    <a:pt x="1601000" y="500087"/>
                  </a:lnTo>
                  <a:lnTo>
                    <a:pt x="1602740" y="505167"/>
                  </a:lnTo>
                  <a:lnTo>
                    <a:pt x="1602740" y="489927"/>
                  </a:lnTo>
                  <a:lnTo>
                    <a:pt x="1598091" y="487387"/>
                  </a:lnTo>
                  <a:lnTo>
                    <a:pt x="1598676" y="486117"/>
                  </a:lnTo>
                  <a:lnTo>
                    <a:pt x="1598676" y="484847"/>
                  </a:lnTo>
                  <a:lnTo>
                    <a:pt x="1599831" y="486117"/>
                  </a:lnTo>
                  <a:lnTo>
                    <a:pt x="1599933" y="484847"/>
                  </a:lnTo>
                  <a:lnTo>
                    <a:pt x="1600415" y="478497"/>
                  </a:lnTo>
                  <a:lnTo>
                    <a:pt x="1596351" y="467067"/>
                  </a:lnTo>
                  <a:lnTo>
                    <a:pt x="1601571" y="465797"/>
                  </a:lnTo>
                  <a:lnTo>
                    <a:pt x="1605724" y="470877"/>
                  </a:lnTo>
                  <a:lnTo>
                    <a:pt x="1605661" y="475957"/>
                  </a:lnTo>
                  <a:lnTo>
                    <a:pt x="1605737" y="477227"/>
                  </a:lnTo>
                  <a:lnTo>
                    <a:pt x="1610868" y="479767"/>
                  </a:lnTo>
                  <a:lnTo>
                    <a:pt x="1610868" y="437857"/>
                  </a:lnTo>
                  <a:lnTo>
                    <a:pt x="1520482" y="437857"/>
                  </a:lnTo>
                  <a:lnTo>
                    <a:pt x="1520482" y="463257"/>
                  </a:lnTo>
                  <a:lnTo>
                    <a:pt x="1518272" y="465797"/>
                  </a:lnTo>
                  <a:lnTo>
                    <a:pt x="1513293" y="461987"/>
                  </a:lnTo>
                  <a:lnTo>
                    <a:pt x="1519097" y="460717"/>
                  </a:lnTo>
                  <a:lnTo>
                    <a:pt x="1520482" y="463257"/>
                  </a:lnTo>
                  <a:lnTo>
                    <a:pt x="1520482" y="437857"/>
                  </a:lnTo>
                  <a:lnTo>
                    <a:pt x="1316443" y="437857"/>
                  </a:lnTo>
                  <a:lnTo>
                    <a:pt x="1312379" y="437857"/>
                  </a:lnTo>
                  <a:lnTo>
                    <a:pt x="1310068" y="442937"/>
                  </a:lnTo>
                  <a:lnTo>
                    <a:pt x="1311719" y="453097"/>
                  </a:lnTo>
                  <a:lnTo>
                    <a:pt x="1311973" y="461987"/>
                  </a:lnTo>
                  <a:lnTo>
                    <a:pt x="1305407" y="460717"/>
                  </a:lnTo>
                  <a:lnTo>
                    <a:pt x="1303667" y="446747"/>
                  </a:lnTo>
                  <a:lnTo>
                    <a:pt x="1301343" y="451827"/>
                  </a:lnTo>
                  <a:lnTo>
                    <a:pt x="1297863" y="455637"/>
                  </a:lnTo>
                  <a:lnTo>
                    <a:pt x="1293787" y="458177"/>
                  </a:lnTo>
                  <a:lnTo>
                    <a:pt x="1290307" y="460717"/>
                  </a:lnTo>
                  <a:lnTo>
                    <a:pt x="1286243" y="460717"/>
                  </a:lnTo>
                  <a:lnTo>
                    <a:pt x="1281595" y="461987"/>
                  </a:lnTo>
                  <a:lnTo>
                    <a:pt x="1273467" y="464527"/>
                  </a:lnTo>
                  <a:lnTo>
                    <a:pt x="1265326" y="464527"/>
                  </a:lnTo>
                  <a:lnTo>
                    <a:pt x="1261122" y="470382"/>
                  </a:lnTo>
                  <a:lnTo>
                    <a:pt x="1263002" y="472147"/>
                  </a:lnTo>
                  <a:lnTo>
                    <a:pt x="1260170" y="471716"/>
                  </a:lnTo>
                  <a:lnTo>
                    <a:pt x="1258938" y="473417"/>
                  </a:lnTo>
                  <a:lnTo>
                    <a:pt x="1586179" y="473417"/>
                  </a:lnTo>
                  <a:lnTo>
                    <a:pt x="1585315" y="472147"/>
                  </a:lnTo>
                  <a:lnTo>
                    <a:pt x="1581823" y="467067"/>
                  </a:lnTo>
                  <a:lnTo>
                    <a:pt x="1589379" y="473417"/>
                  </a:lnTo>
                  <a:lnTo>
                    <a:pt x="1588223" y="473417"/>
                  </a:lnTo>
                  <a:lnTo>
                    <a:pt x="1590535" y="475957"/>
                  </a:lnTo>
                  <a:lnTo>
                    <a:pt x="1592287" y="478497"/>
                  </a:lnTo>
                  <a:lnTo>
                    <a:pt x="1591119" y="473417"/>
                  </a:lnTo>
                  <a:lnTo>
                    <a:pt x="1599831" y="479767"/>
                  </a:lnTo>
                  <a:lnTo>
                    <a:pt x="1595767" y="479767"/>
                  </a:lnTo>
                  <a:lnTo>
                    <a:pt x="1596351" y="482307"/>
                  </a:lnTo>
                  <a:lnTo>
                    <a:pt x="1594612" y="486117"/>
                  </a:lnTo>
                  <a:lnTo>
                    <a:pt x="1593443" y="484593"/>
                  </a:lnTo>
                  <a:lnTo>
                    <a:pt x="1593443" y="515327"/>
                  </a:lnTo>
                  <a:lnTo>
                    <a:pt x="1589963" y="514057"/>
                  </a:lnTo>
                  <a:lnTo>
                    <a:pt x="1588795" y="511517"/>
                  </a:lnTo>
                  <a:lnTo>
                    <a:pt x="1588795" y="508977"/>
                  </a:lnTo>
                  <a:lnTo>
                    <a:pt x="1589963" y="507707"/>
                  </a:lnTo>
                  <a:lnTo>
                    <a:pt x="1591119" y="507707"/>
                  </a:lnTo>
                  <a:lnTo>
                    <a:pt x="1591703" y="508977"/>
                  </a:lnTo>
                  <a:lnTo>
                    <a:pt x="1592859" y="512787"/>
                  </a:lnTo>
                  <a:lnTo>
                    <a:pt x="1593443" y="515327"/>
                  </a:lnTo>
                  <a:lnTo>
                    <a:pt x="1593443" y="484593"/>
                  </a:lnTo>
                  <a:lnTo>
                    <a:pt x="1591703" y="482307"/>
                  </a:lnTo>
                  <a:lnTo>
                    <a:pt x="1588223" y="479767"/>
                  </a:lnTo>
                  <a:lnTo>
                    <a:pt x="1585315" y="477227"/>
                  </a:lnTo>
                  <a:lnTo>
                    <a:pt x="1586179" y="475957"/>
                  </a:lnTo>
                  <a:lnTo>
                    <a:pt x="1587055" y="474687"/>
                  </a:lnTo>
                  <a:lnTo>
                    <a:pt x="1578343" y="474687"/>
                  </a:lnTo>
                  <a:lnTo>
                    <a:pt x="1578343" y="517867"/>
                  </a:lnTo>
                  <a:lnTo>
                    <a:pt x="1578343" y="520407"/>
                  </a:lnTo>
                  <a:lnTo>
                    <a:pt x="1577759" y="521677"/>
                  </a:lnTo>
                  <a:lnTo>
                    <a:pt x="1576603" y="520407"/>
                  </a:lnTo>
                  <a:lnTo>
                    <a:pt x="1577187" y="517867"/>
                  </a:lnTo>
                  <a:lnTo>
                    <a:pt x="1578343" y="517867"/>
                  </a:lnTo>
                  <a:lnTo>
                    <a:pt x="1578343" y="474687"/>
                  </a:lnTo>
                  <a:lnTo>
                    <a:pt x="1469732" y="474687"/>
                  </a:lnTo>
                  <a:lnTo>
                    <a:pt x="1469732" y="702017"/>
                  </a:lnTo>
                  <a:lnTo>
                    <a:pt x="1468564" y="708367"/>
                  </a:lnTo>
                  <a:lnTo>
                    <a:pt x="1468564" y="714717"/>
                  </a:lnTo>
                  <a:lnTo>
                    <a:pt x="1463040" y="715733"/>
                  </a:lnTo>
                  <a:lnTo>
                    <a:pt x="1463040" y="745566"/>
                  </a:lnTo>
                  <a:lnTo>
                    <a:pt x="1460436" y="743927"/>
                  </a:lnTo>
                  <a:lnTo>
                    <a:pt x="1460436" y="737577"/>
                  </a:lnTo>
                  <a:lnTo>
                    <a:pt x="1463040" y="745566"/>
                  </a:lnTo>
                  <a:lnTo>
                    <a:pt x="1463040" y="715733"/>
                  </a:lnTo>
                  <a:lnTo>
                    <a:pt x="1461604" y="715987"/>
                  </a:lnTo>
                  <a:lnTo>
                    <a:pt x="1461185" y="714717"/>
                  </a:lnTo>
                  <a:lnTo>
                    <a:pt x="1459153" y="708367"/>
                  </a:lnTo>
                  <a:lnTo>
                    <a:pt x="1458747" y="707097"/>
                  </a:lnTo>
                  <a:lnTo>
                    <a:pt x="1462176" y="702017"/>
                  </a:lnTo>
                  <a:lnTo>
                    <a:pt x="1469732" y="702017"/>
                  </a:lnTo>
                  <a:lnTo>
                    <a:pt x="1469732" y="474687"/>
                  </a:lnTo>
                  <a:lnTo>
                    <a:pt x="1445971" y="474687"/>
                  </a:lnTo>
                  <a:lnTo>
                    <a:pt x="1445971" y="653757"/>
                  </a:lnTo>
                  <a:lnTo>
                    <a:pt x="1445971" y="665187"/>
                  </a:lnTo>
                  <a:lnTo>
                    <a:pt x="1438414" y="663917"/>
                  </a:lnTo>
                  <a:lnTo>
                    <a:pt x="1438414" y="661377"/>
                  </a:lnTo>
                  <a:lnTo>
                    <a:pt x="1438414" y="660107"/>
                  </a:lnTo>
                  <a:lnTo>
                    <a:pt x="1438414" y="657567"/>
                  </a:lnTo>
                  <a:lnTo>
                    <a:pt x="1434934" y="660107"/>
                  </a:lnTo>
                  <a:lnTo>
                    <a:pt x="1438414" y="655027"/>
                  </a:lnTo>
                  <a:lnTo>
                    <a:pt x="1445971" y="653757"/>
                  </a:lnTo>
                  <a:lnTo>
                    <a:pt x="1445971" y="474687"/>
                  </a:lnTo>
                  <a:lnTo>
                    <a:pt x="1431442" y="474687"/>
                  </a:lnTo>
                  <a:lnTo>
                    <a:pt x="1431442" y="524217"/>
                  </a:lnTo>
                  <a:lnTo>
                    <a:pt x="1429118" y="522947"/>
                  </a:lnTo>
                  <a:lnTo>
                    <a:pt x="1430286" y="522947"/>
                  </a:lnTo>
                  <a:lnTo>
                    <a:pt x="1431442" y="524217"/>
                  </a:lnTo>
                  <a:lnTo>
                    <a:pt x="1431442" y="474687"/>
                  </a:lnTo>
                  <a:lnTo>
                    <a:pt x="1336192" y="474687"/>
                  </a:lnTo>
                  <a:lnTo>
                    <a:pt x="1336192" y="623277"/>
                  </a:lnTo>
                  <a:lnTo>
                    <a:pt x="1335608" y="628357"/>
                  </a:lnTo>
                  <a:lnTo>
                    <a:pt x="1330960" y="628357"/>
                  </a:lnTo>
                  <a:lnTo>
                    <a:pt x="1326896" y="637247"/>
                  </a:lnTo>
                  <a:lnTo>
                    <a:pt x="1321676" y="634707"/>
                  </a:lnTo>
                  <a:lnTo>
                    <a:pt x="1320736" y="632167"/>
                  </a:lnTo>
                  <a:lnTo>
                    <a:pt x="1319352" y="628357"/>
                  </a:lnTo>
                  <a:lnTo>
                    <a:pt x="1324571" y="629627"/>
                  </a:lnTo>
                  <a:lnTo>
                    <a:pt x="1325156" y="628357"/>
                  </a:lnTo>
                  <a:lnTo>
                    <a:pt x="1325740" y="627087"/>
                  </a:lnTo>
                  <a:lnTo>
                    <a:pt x="1330960" y="628357"/>
                  </a:lnTo>
                  <a:lnTo>
                    <a:pt x="1329512" y="627087"/>
                  </a:lnTo>
                  <a:lnTo>
                    <a:pt x="1328064" y="625817"/>
                  </a:lnTo>
                  <a:lnTo>
                    <a:pt x="1328635" y="620737"/>
                  </a:lnTo>
                  <a:lnTo>
                    <a:pt x="1333284" y="620737"/>
                  </a:lnTo>
                  <a:lnTo>
                    <a:pt x="1336192" y="623277"/>
                  </a:lnTo>
                  <a:lnTo>
                    <a:pt x="1336192" y="474687"/>
                  </a:lnTo>
                  <a:lnTo>
                    <a:pt x="1249070" y="474687"/>
                  </a:lnTo>
                  <a:lnTo>
                    <a:pt x="1246746" y="474687"/>
                  </a:lnTo>
                  <a:lnTo>
                    <a:pt x="1229906" y="474687"/>
                  </a:lnTo>
                  <a:lnTo>
                    <a:pt x="1221346" y="474687"/>
                  </a:lnTo>
                  <a:lnTo>
                    <a:pt x="1217510" y="475957"/>
                  </a:lnTo>
                  <a:lnTo>
                    <a:pt x="1213688" y="473417"/>
                  </a:lnTo>
                  <a:lnTo>
                    <a:pt x="1211948" y="479767"/>
                  </a:lnTo>
                  <a:lnTo>
                    <a:pt x="1204976" y="475957"/>
                  </a:lnTo>
                  <a:lnTo>
                    <a:pt x="1203236" y="475957"/>
                  </a:lnTo>
                  <a:lnTo>
                    <a:pt x="1202067" y="484847"/>
                  </a:lnTo>
                  <a:lnTo>
                    <a:pt x="1202486" y="478497"/>
                  </a:lnTo>
                  <a:lnTo>
                    <a:pt x="1202651" y="475957"/>
                  </a:lnTo>
                  <a:lnTo>
                    <a:pt x="1198587" y="472147"/>
                  </a:lnTo>
                  <a:lnTo>
                    <a:pt x="1196848" y="474687"/>
                  </a:lnTo>
                  <a:lnTo>
                    <a:pt x="1195095" y="478497"/>
                  </a:lnTo>
                  <a:lnTo>
                    <a:pt x="1195539" y="477227"/>
                  </a:lnTo>
                  <a:lnTo>
                    <a:pt x="1196848" y="473417"/>
                  </a:lnTo>
                  <a:lnTo>
                    <a:pt x="1195679" y="473417"/>
                  </a:lnTo>
                  <a:lnTo>
                    <a:pt x="1198587" y="467067"/>
                  </a:lnTo>
                  <a:lnTo>
                    <a:pt x="1198003" y="467067"/>
                  </a:lnTo>
                  <a:lnTo>
                    <a:pt x="1195679" y="468337"/>
                  </a:lnTo>
                  <a:lnTo>
                    <a:pt x="1192199" y="475957"/>
                  </a:lnTo>
                  <a:lnTo>
                    <a:pt x="1192199" y="783297"/>
                  </a:lnTo>
                  <a:lnTo>
                    <a:pt x="1188135" y="783297"/>
                  </a:lnTo>
                  <a:lnTo>
                    <a:pt x="1187551" y="780757"/>
                  </a:lnTo>
                  <a:lnTo>
                    <a:pt x="1188135" y="775677"/>
                  </a:lnTo>
                  <a:lnTo>
                    <a:pt x="1188707" y="775677"/>
                  </a:lnTo>
                  <a:lnTo>
                    <a:pt x="1188135" y="778217"/>
                  </a:lnTo>
                  <a:lnTo>
                    <a:pt x="1190459" y="780757"/>
                  </a:lnTo>
                  <a:lnTo>
                    <a:pt x="1192199" y="783297"/>
                  </a:lnTo>
                  <a:lnTo>
                    <a:pt x="1192199" y="475957"/>
                  </a:lnTo>
                  <a:lnTo>
                    <a:pt x="1191615" y="477227"/>
                  </a:lnTo>
                  <a:lnTo>
                    <a:pt x="1192784" y="472147"/>
                  </a:lnTo>
                  <a:lnTo>
                    <a:pt x="1193355" y="469607"/>
                  </a:lnTo>
                  <a:lnTo>
                    <a:pt x="1191615" y="469607"/>
                  </a:lnTo>
                  <a:lnTo>
                    <a:pt x="1191031" y="470877"/>
                  </a:lnTo>
                  <a:lnTo>
                    <a:pt x="1188707" y="470877"/>
                  </a:lnTo>
                  <a:lnTo>
                    <a:pt x="1188135" y="472147"/>
                  </a:lnTo>
                  <a:lnTo>
                    <a:pt x="1178839" y="472147"/>
                  </a:lnTo>
                  <a:lnTo>
                    <a:pt x="1183360" y="463257"/>
                  </a:lnTo>
                  <a:lnTo>
                    <a:pt x="1184643" y="460717"/>
                  </a:lnTo>
                  <a:lnTo>
                    <a:pt x="1172451" y="459359"/>
                  </a:lnTo>
                  <a:lnTo>
                    <a:pt x="1172451" y="709637"/>
                  </a:lnTo>
                  <a:lnTo>
                    <a:pt x="1168958" y="714717"/>
                  </a:lnTo>
                  <a:lnTo>
                    <a:pt x="1164894" y="714717"/>
                  </a:lnTo>
                  <a:lnTo>
                    <a:pt x="1165479" y="713447"/>
                  </a:lnTo>
                  <a:lnTo>
                    <a:pt x="1164323" y="713447"/>
                  </a:lnTo>
                  <a:lnTo>
                    <a:pt x="1162570" y="712177"/>
                  </a:lnTo>
                  <a:lnTo>
                    <a:pt x="1161999" y="708367"/>
                  </a:lnTo>
                  <a:lnTo>
                    <a:pt x="1172451" y="709637"/>
                  </a:lnTo>
                  <a:lnTo>
                    <a:pt x="1172451" y="459359"/>
                  </a:lnTo>
                  <a:lnTo>
                    <a:pt x="1161999" y="458177"/>
                  </a:lnTo>
                  <a:lnTo>
                    <a:pt x="1151978" y="454367"/>
                  </a:lnTo>
                  <a:lnTo>
                    <a:pt x="1142822" y="450557"/>
                  </a:lnTo>
                  <a:lnTo>
                    <a:pt x="1149718" y="446747"/>
                  </a:lnTo>
                  <a:lnTo>
                    <a:pt x="1154366" y="448017"/>
                  </a:lnTo>
                  <a:lnTo>
                    <a:pt x="1158913" y="450557"/>
                  </a:lnTo>
                  <a:lnTo>
                    <a:pt x="1163840" y="446747"/>
                  </a:lnTo>
                  <a:lnTo>
                    <a:pt x="1165479" y="445477"/>
                  </a:lnTo>
                  <a:lnTo>
                    <a:pt x="1159090" y="444207"/>
                  </a:lnTo>
                  <a:lnTo>
                    <a:pt x="1152118" y="445477"/>
                  </a:lnTo>
                  <a:lnTo>
                    <a:pt x="1145730" y="444207"/>
                  </a:lnTo>
                  <a:lnTo>
                    <a:pt x="1139342" y="444207"/>
                  </a:lnTo>
                  <a:lnTo>
                    <a:pt x="1134694" y="442937"/>
                  </a:lnTo>
                  <a:lnTo>
                    <a:pt x="1131785" y="436587"/>
                  </a:lnTo>
                  <a:lnTo>
                    <a:pt x="1131595" y="435317"/>
                  </a:lnTo>
                  <a:lnTo>
                    <a:pt x="1131214" y="432777"/>
                  </a:lnTo>
                  <a:lnTo>
                    <a:pt x="1138186" y="432777"/>
                  </a:lnTo>
                  <a:lnTo>
                    <a:pt x="1141082" y="431507"/>
                  </a:lnTo>
                  <a:lnTo>
                    <a:pt x="1134110" y="430237"/>
                  </a:lnTo>
                  <a:lnTo>
                    <a:pt x="1131125" y="426427"/>
                  </a:lnTo>
                  <a:lnTo>
                    <a:pt x="1129131" y="423887"/>
                  </a:lnTo>
                  <a:lnTo>
                    <a:pt x="1127150" y="421347"/>
                  </a:lnTo>
                  <a:lnTo>
                    <a:pt x="1123073" y="417537"/>
                  </a:lnTo>
                  <a:lnTo>
                    <a:pt x="1119593" y="413727"/>
                  </a:lnTo>
                  <a:lnTo>
                    <a:pt x="1112621" y="413727"/>
                  </a:lnTo>
                  <a:lnTo>
                    <a:pt x="1113790" y="412457"/>
                  </a:lnTo>
                  <a:lnTo>
                    <a:pt x="1107376" y="417537"/>
                  </a:lnTo>
                  <a:lnTo>
                    <a:pt x="1091082" y="422617"/>
                  </a:lnTo>
                  <a:lnTo>
                    <a:pt x="1085329" y="423887"/>
                  </a:lnTo>
                  <a:lnTo>
                    <a:pt x="1093444" y="417537"/>
                  </a:lnTo>
                  <a:lnTo>
                    <a:pt x="1094473" y="412457"/>
                  </a:lnTo>
                  <a:lnTo>
                    <a:pt x="1096594" y="406107"/>
                  </a:lnTo>
                  <a:lnTo>
                    <a:pt x="1100391" y="403567"/>
                  </a:lnTo>
                  <a:lnTo>
                    <a:pt x="1102283" y="402297"/>
                  </a:lnTo>
                  <a:lnTo>
                    <a:pt x="1107973" y="398487"/>
                  </a:lnTo>
                  <a:lnTo>
                    <a:pt x="1106233" y="398487"/>
                  </a:lnTo>
                  <a:lnTo>
                    <a:pt x="1102169" y="399757"/>
                  </a:lnTo>
                  <a:lnTo>
                    <a:pt x="1098105" y="402297"/>
                  </a:lnTo>
                  <a:lnTo>
                    <a:pt x="1098105" y="399757"/>
                  </a:lnTo>
                  <a:lnTo>
                    <a:pt x="1099845" y="397217"/>
                  </a:lnTo>
                  <a:lnTo>
                    <a:pt x="1105649" y="395947"/>
                  </a:lnTo>
                  <a:lnTo>
                    <a:pt x="1097521" y="393407"/>
                  </a:lnTo>
                  <a:lnTo>
                    <a:pt x="1092873" y="399757"/>
                  </a:lnTo>
                  <a:lnTo>
                    <a:pt x="1089621" y="394677"/>
                  </a:lnTo>
                  <a:lnTo>
                    <a:pt x="1088809" y="393407"/>
                  </a:lnTo>
                  <a:lnTo>
                    <a:pt x="1091717" y="392137"/>
                  </a:lnTo>
                  <a:lnTo>
                    <a:pt x="1094041" y="392137"/>
                  </a:lnTo>
                  <a:lnTo>
                    <a:pt x="1097521" y="389597"/>
                  </a:lnTo>
                  <a:lnTo>
                    <a:pt x="1089977" y="392137"/>
                  </a:lnTo>
                  <a:lnTo>
                    <a:pt x="1081836" y="393407"/>
                  </a:lnTo>
                  <a:lnTo>
                    <a:pt x="1080681" y="385787"/>
                  </a:lnTo>
                  <a:lnTo>
                    <a:pt x="1082421" y="385787"/>
                  </a:lnTo>
                  <a:lnTo>
                    <a:pt x="1084160" y="383247"/>
                  </a:lnTo>
                  <a:lnTo>
                    <a:pt x="1081836" y="380707"/>
                  </a:lnTo>
                  <a:lnTo>
                    <a:pt x="1075448" y="379437"/>
                  </a:lnTo>
                  <a:lnTo>
                    <a:pt x="1070229" y="379437"/>
                  </a:lnTo>
                  <a:lnTo>
                    <a:pt x="1067320" y="378167"/>
                  </a:lnTo>
                  <a:lnTo>
                    <a:pt x="1064412" y="376897"/>
                  </a:lnTo>
                  <a:lnTo>
                    <a:pt x="1059192" y="375627"/>
                  </a:lnTo>
                  <a:lnTo>
                    <a:pt x="1059192" y="371817"/>
                  </a:lnTo>
                  <a:lnTo>
                    <a:pt x="1059192" y="369277"/>
                  </a:lnTo>
                  <a:lnTo>
                    <a:pt x="1059192" y="368007"/>
                  </a:lnTo>
                  <a:lnTo>
                    <a:pt x="1066101" y="364197"/>
                  </a:lnTo>
                  <a:lnTo>
                    <a:pt x="1067460" y="361657"/>
                  </a:lnTo>
                  <a:lnTo>
                    <a:pt x="1067816" y="360387"/>
                  </a:lnTo>
                  <a:lnTo>
                    <a:pt x="1068171" y="359117"/>
                  </a:lnTo>
                  <a:lnTo>
                    <a:pt x="1070648" y="356577"/>
                  </a:lnTo>
                  <a:lnTo>
                    <a:pt x="1073124" y="354037"/>
                  </a:lnTo>
                  <a:lnTo>
                    <a:pt x="1066165" y="351497"/>
                  </a:lnTo>
                  <a:lnTo>
                    <a:pt x="1061516" y="356577"/>
                  </a:lnTo>
                  <a:lnTo>
                    <a:pt x="1059573" y="354037"/>
                  </a:lnTo>
                  <a:lnTo>
                    <a:pt x="1058608" y="352767"/>
                  </a:lnTo>
                  <a:lnTo>
                    <a:pt x="1047572" y="354037"/>
                  </a:lnTo>
                  <a:lnTo>
                    <a:pt x="1048969" y="348957"/>
                  </a:lnTo>
                  <a:lnTo>
                    <a:pt x="1049312" y="347687"/>
                  </a:lnTo>
                  <a:lnTo>
                    <a:pt x="1056284" y="347687"/>
                  </a:lnTo>
                  <a:lnTo>
                    <a:pt x="1048740" y="341337"/>
                  </a:lnTo>
                  <a:lnTo>
                    <a:pt x="1046988" y="348957"/>
                  </a:lnTo>
                  <a:lnTo>
                    <a:pt x="1042924" y="348411"/>
                  </a:lnTo>
                  <a:lnTo>
                    <a:pt x="1042924" y="735037"/>
                  </a:lnTo>
                  <a:lnTo>
                    <a:pt x="1034211" y="733767"/>
                  </a:lnTo>
                  <a:lnTo>
                    <a:pt x="1034796" y="727417"/>
                  </a:lnTo>
                  <a:lnTo>
                    <a:pt x="1042924" y="735037"/>
                  </a:lnTo>
                  <a:lnTo>
                    <a:pt x="1042924" y="348411"/>
                  </a:lnTo>
                  <a:lnTo>
                    <a:pt x="1037704" y="347687"/>
                  </a:lnTo>
                  <a:lnTo>
                    <a:pt x="1031887" y="359117"/>
                  </a:lnTo>
                  <a:lnTo>
                    <a:pt x="1031887" y="356577"/>
                  </a:lnTo>
                  <a:lnTo>
                    <a:pt x="1031887" y="351497"/>
                  </a:lnTo>
                  <a:lnTo>
                    <a:pt x="1031887" y="350227"/>
                  </a:lnTo>
                  <a:lnTo>
                    <a:pt x="1033627" y="351497"/>
                  </a:lnTo>
                  <a:lnTo>
                    <a:pt x="1028992" y="346417"/>
                  </a:lnTo>
                  <a:lnTo>
                    <a:pt x="1034796" y="338797"/>
                  </a:lnTo>
                  <a:lnTo>
                    <a:pt x="1024343" y="338797"/>
                  </a:lnTo>
                  <a:lnTo>
                    <a:pt x="1025207" y="334987"/>
                  </a:lnTo>
                  <a:lnTo>
                    <a:pt x="1025499" y="333717"/>
                  </a:lnTo>
                  <a:lnTo>
                    <a:pt x="1028992" y="331177"/>
                  </a:lnTo>
                  <a:lnTo>
                    <a:pt x="1039444" y="326097"/>
                  </a:lnTo>
                  <a:lnTo>
                    <a:pt x="1041768" y="324827"/>
                  </a:lnTo>
                  <a:lnTo>
                    <a:pt x="1035304" y="324827"/>
                  </a:lnTo>
                  <a:lnTo>
                    <a:pt x="1031455" y="322287"/>
                  </a:lnTo>
                  <a:lnTo>
                    <a:pt x="1028750" y="319747"/>
                  </a:lnTo>
                  <a:lnTo>
                    <a:pt x="1027391" y="318477"/>
                  </a:lnTo>
                  <a:lnTo>
                    <a:pt x="1023175" y="318477"/>
                  </a:lnTo>
                  <a:lnTo>
                    <a:pt x="1027239" y="315937"/>
                  </a:lnTo>
                  <a:lnTo>
                    <a:pt x="1031316" y="313397"/>
                  </a:lnTo>
                  <a:lnTo>
                    <a:pt x="1022019" y="315937"/>
                  </a:lnTo>
                  <a:lnTo>
                    <a:pt x="1023759" y="312127"/>
                  </a:lnTo>
                  <a:lnTo>
                    <a:pt x="1024915" y="312127"/>
                  </a:lnTo>
                  <a:lnTo>
                    <a:pt x="1030147" y="309587"/>
                  </a:lnTo>
                  <a:lnTo>
                    <a:pt x="1027176" y="307047"/>
                  </a:lnTo>
                  <a:lnTo>
                    <a:pt x="1022527" y="309587"/>
                  </a:lnTo>
                  <a:lnTo>
                    <a:pt x="1018628" y="312127"/>
                  </a:lnTo>
                  <a:lnTo>
                    <a:pt x="1017955" y="308317"/>
                  </a:lnTo>
                  <a:lnTo>
                    <a:pt x="1019111" y="308317"/>
                  </a:lnTo>
                  <a:lnTo>
                    <a:pt x="1020279" y="307047"/>
                  </a:lnTo>
                  <a:lnTo>
                    <a:pt x="1022019" y="308317"/>
                  </a:lnTo>
                  <a:lnTo>
                    <a:pt x="1021549" y="307047"/>
                  </a:lnTo>
                  <a:lnTo>
                    <a:pt x="1019708" y="301967"/>
                  </a:lnTo>
                  <a:lnTo>
                    <a:pt x="1015263" y="296887"/>
                  </a:lnTo>
                  <a:lnTo>
                    <a:pt x="1011148" y="291807"/>
                  </a:lnTo>
                  <a:lnTo>
                    <a:pt x="1009815" y="285457"/>
                  </a:lnTo>
                  <a:lnTo>
                    <a:pt x="1015860" y="282917"/>
                  </a:lnTo>
                  <a:lnTo>
                    <a:pt x="1018527" y="284187"/>
                  </a:lnTo>
                  <a:lnTo>
                    <a:pt x="1020762" y="285457"/>
                  </a:lnTo>
                  <a:lnTo>
                    <a:pt x="1025499" y="282917"/>
                  </a:lnTo>
                  <a:lnTo>
                    <a:pt x="1022019" y="279107"/>
                  </a:lnTo>
                  <a:lnTo>
                    <a:pt x="1015631" y="275297"/>
                  </a:lnTo>
                  <a:lnTo>
                    <a:pt x="1008075" y="269519"/>
                  </a:lnTo>
                  <a:lnTo>
                    <a:pt x="1008075" y="575017"/>
                  </a:lnTo>
                  <a:lnTo>
                    <a:pt x="1008075" y="578827"/>
                  </a:lnTo>
                  <a:lnTo>
                    <a:pt x="1004011" y="578827"/>
                  </a:lnTo>
                  <a:lnTo>
                    <a:pt x="1004011" y="577557"/>
                  </a:lnTo>
                  <a:lnTo>
                    <a:pt x="1004011" y="575017"/>
                  </a:lnTo>
                  <a:lnTo>
                    <a:pt x="1008075" y="575017"/>
                  </a:lnTo>
                  <a:lnTo>
                    <a:pt x="1008075" y="269519"/>
                  </a:lnTo>
                  <a:lnTo>
                    <a:pt x="1004011" y="266407"/>
                  </a:lnTo>
                  <a:lnTo>
                    <a:pt x="999363" y="262597"/>
                  </a:lnTo>
                  <a:lnTo>
                    <a:pt x="998778" y="256247"/>
                  </a:lnTo>
                  <a:lnTo>
                    <a:pt x="998207" y="258787"/>
                  </a:lnTo>
                  <a:lnTo>
                    <a:pt x="990854" y="260057"/>
                  </a:lnTo>
                  <a:lnTo>
                    <a:pt x="992543" y="254977"/>
                  </a:lnTo>
                  <a:lnTo>
                    <a:pt x="994473" y="251167"/>
                  </a:lnTo>
                  <a:lnTo>
                    <a:pt x="995756" y="248627"/>
                  </a:lnTo>
                  <a:lnTo>
                    <a:pt x="992974" y="244817"/>
                  </a:lnTo>
                  <a:lnTo>
                    <a:pt x="994714" y="246087"/>
                  </a:lnTo>
                  <a:lnTo>
                    <a:pt x="999363" y="244817"/>
                  </a:lnTo>
                  <a:lnTo>
                    <a:pt x="1004011" y="243547"/>
                  </a:lnTo>
                  <a:lnTo>
                    <a:pt x="1001687" y="243547"/>
                  </a:lnTo>
                  <a:lnTo>
                    <a:pt x="1000798" y="241007"/>
                  </a:lnTo>
                  <a:lnTo>
                    <a:pt x="999896" y="238467"/>
                  </a:lnTo>
                  <a:lnTo>
                    <a:pt x="997559" y="235927"/>
                  </a:lnTo>
                  <a:lnTo>
                    <a:pt x="995222" y="233387"/>
                  </a:lnTo>
                  <a:lnTo>
                    <a:pt x="988707" y="228307"/>
                  </a:lnTo>
                  <a:lnTo>
                    <a:pt x="981354" y="221957"/>
                  </a:lnTo>
                  <a:lnTo>
                    <a:pt x="986586" y="220687"/>
                  </a:lnTo>
                  <a:lnTo>
                    <a:pt x="989495" y="215607"/>
                  </a:lnTo>
                  <a:lnTo>
                    <a:pt x="984846" y="209257"/>
                  </a:lnTo>
                  <a:lnTo>
                    <a:pt x="985304" y="204177"/>
                  </a:lnTo>
                  <a:lnTo>
                    <a:pt x="985431" y="202907"/>
                  </a:lnTo>
                  <a:lnTo>
                    <a:pt x="980198" y="204177"/>
                  </a:lnTo>
                  <a:lnTo>
                    <a:pt x="980198" y="200367"/>
                  </a:lnTo>
                  <a:lnTo>
                    <a:pt x="973277" y="204177"/>
                  </a:lnTo>
                  <a:lnTo>
                    <a:pt x="975944" y="200367"/>
                  </a:lnTo>
                  <a:lnTo>
                    <a:pt x="978623" y="196557"/>
                  </a:lnTo>
                  <a:lnTo>
                    <a:pt x="978852" y="194017"/>
                  </a:lnTo>
                  <a:lnTo>
                    <a:pt x="979195" y="190207"/>
                  </a:lnTo>
                  <a:lnTo>
                    <a:pt x="967486" y="177507"/>
                  </a:lnTo>
                  <a:lnTo>
                    <a:pt x="965149" y="173824"/>
                  </a:lnTo>
                  <a:lnTo>
                    <a:pt x="965149" y="594067"/>
                  </a:lnTo>
                  <a:lnTo>
                    <a:pt x="965149" y="600417"/>
                  </a:lnTo>
                  <a:lnTo>
                    <a:pt x="960501" y="605497"/>
                  </a:lnTo>
                  <a:lnTo>
                    <a:pt x="960589" y="604227"/>
                  </a:lnTo>
                  <a:lnTo>
                    <a:pt x="961085" y="597877"/>
                  </a:lnTo>
                  <a:lnTo>
                    <a:pt x="954684" y="597877"/>
                  </a:lnTo>
                  <a:lnTo>
                    <a:pt x="955268" y="594067"/>
                  </a:lnTo>
                  <a:lnTo>
                    <a:pt x="965149" y="594067"/>
                  </a:lnTo>
                  <a:lnTo>
                    <a:pt x="965149" y="173824"/>
                  </a:lnTo>
                  <a:lnTo>
                    <a:pt x="964272" y="172427"/>
                  </a:lnTo>
                  <a:lnTo>
                    <a:pt x="964107" y="167347"/>
                  </a:lnTo>
                  <a:lnTo>
                    <a:pt x="965619" y="164807"/>
                  </a:lnTo>
                  <a:lnTo>
                    <a:pt x="966368" y="163537"/>
                  </a:lnTo>
                  <a:lnTo>
                    <a:pt x="967879" y="160997"/>
                  </a:lnTo>
                  <a:lnTo>
                    <a:pt x="968629" y="159727"/>
                  </a:lnTo>
                  <a:lnTo>
                    <a:pt x="968629" y="160997"/>
                  </a:lnTo>
                  <a:lnTo>
                    <a:pt x="970368" y="162267"/>
                  </a:lnTo>
                  <a:lnTo>
                    <a:pt x="970953" y="162267"/>
                  </a:lnTo>
                  <a:lnTo>
                    <a:pt x="969213" y="164807"/>
                  </a:lnTo>
                  <a:lnTo>
                    <a:pt x="965720" y="168617"/>
                  </a:lnTo>
                  <a:lnTo>
                    <a:pt x="968552" y="173697"/>
                  </a:lnTo>
                  <a:lnTo>
                    <a:pt x="976795" y="178777"/>
                  </a:lnTo>
                  <a:lnTo>
                    <a:pt x="979614" y="183857"/>
                  </a:lnTo>
                  <a:lnTo>
                    <a:pt x="986586" y="181317"/>
                  </a:lnTo>
                  <a:lnTo>
                    <a:pt x="987755" y="177507"/>
                  </a:lnTo>
                  <a:lnTo>
                    <a:pt x="994714" y="173697"/>
                  </a:lnTo>
                  <a:lnTo>
                    <a:pt x="999540" y="180047"/>
                  </a:lnTo>
                  <a:lnTo>
                    <a:pt x="994067" y="188937"/>
                  </a:lnTo>
                  <a:lnTo>
                    <a:pt x="988923" y="196557"/>
                  </a:lnTo>
                  <a:lnTo>
                    <a:pt x="994714" y="199097"/>
                  </a:lnTo>
                  <a:lnTo>
                    <a:pt x="1001801" y="196557"/>
                  </a:lnTo>
                  <a:lnTo>
                    <a:pt x="1008659" y="194017"/>
                  </a:lnTo>
                  <a:lnTo>
                    <a:pt x="1013345" y="194017"/>
                  </a:lnTo>
                  <a:lnTo>
                    <a:pt x="1013891" y="199097"/>
                  </a:lnTo>
                  <a:lnTo>
                    <a:pt x="1000531" y="205447"/>
                  </a:lnTo>
                  <a:lnTo>
                    <a:pt x="1005547" y="207987"/>
                  </a:lnTo>
                  <a:lnTo>
                    <a:pt x="1011923" y="206717"/>
                  </a:lnTo>
                  <a:lnTo>
                    <a:pt x="1017104" y="205447"/>
                  </a:lnTo>
                  <a:lnTo>
                    <a:pt x="1018527" y="211797"/>
                  </a:lnTo>
                  <a:lnTo>
                    <a:pt x="1012723" y="213067"/>
                  </a:lnTo>
                  <a:lnTo>
                    <a:pt x="1010399" y="207987"/>
                  </a:lnTo>
                  <a:lnTo>
                    <a:pt x="1009815" y="210527"/>
                  </a:lnTo>
                  <a:lnTo>
                    <a:pt x="1009116" y="215607"/>
                  </a:lnTo>
                  <a:lnTo>
                    <a:pt x="1012863" y="215607"/>
                  </a:lnTo>
                  <a:lnTo>
                    <a:pt x="1018146" y="213067"/>
                  </a:lnTo>
                  <a:lnTo>
                    <a:pt x="1022019" y="213067"/>
                  </a:lnTo>
                  <a:lnTo>
                    <a:pt x="1012139" y="221957"/>
                  </a:lnTo>
                  <a:lnTo>
                    <a:pt x="1018908" y="225767"/>
                  </a:lnTo>
                  <a:lnTo>
                    <a:pt x="1027099" y="229577"/>
                  </a:lnTo>
                  <a:lnTo>
                    <a:pt x="1035507" y="233387"/>
                  </a:lnTo>
                  <a:lnTo>
                    <a:pt x="1042924" y="238467"/>
                  </a:lnTo>
                  <a:lnTo>
                    <a:pt x="1039444" y="239737"/>
                  </a:lnTo>
                  <a:lnTo>
                    <a:pt x="1035380" y="241007"/>
                  </a:lnTo>
                  <a:lnTo>
                    <a:pt x="1033627" y="246087"/>
                  </a:lnTo>
                  <a:lnTo>
                    <a:pt x="1042390" y="252437"/>
                  </a:lnTo>
                  <a:lnTo>
                    <a:pt x="1048372" y="262597"/>
                  </a:lnTo>
                  <a:lnTo>
                    <a:pt x="1052499" y="274027"/>
                  </a:lnTo>
                  <a:lnTo>
                    <a:pt x="1055700" y="285457"/>
                  </a:lnTo>
                  <a:lnTo>
                    <a:pt x="1067320" y="282917"/>
                  </a:lnTo>
                  <a:lnTo>
                    <a:pt x="1067904" y="284187"/>
                  </a:lnTo>
                  <a:lnTo>
                    <a:pt x="1073124" y="282917"/>
                  </a:lnTo>
                  <a:lnTo>
                    <a:pt x="1076032" y="284187"/>
                  </a:lnTo>
                  <a:lnTo>
                    <a:pt x="1071384" y="290537"/>
                  </a:lnTo>
                  <a:lnTo>
                    <a:pt x="1067320" y="290537"/>
                  </a:lnTo>
                  <a:lnTo>
                    <a:pt x="1078115" y="291807"/>
                  </a:lnTo>
                  <a:lnTo>
                    <a:pt x="1088809" y="295617"/>
                  </a:lnTo>
                  <a:lnTo>
                    <a:pt x="1096886" y="301967"/>
                  </a:lnTo>
                  <a:lnTo>
                    <a:pt x="1099845" y="312127"/>
                  </a:lnTo>
                  <a:lnTo>
                    <a:pt x="1096365" y="312127"/>
                  </a:lnTo>
                  <a:lnTo>
                    <a:pt x="1101013" y="314667"/>
                  </a:lnTo>
                  <a:lnTo>
                    <a:pt x="1108265" y="312127"/>
                  </a:lnTo>
                  <a:lnTo>
                    <a:pt x="1114653" y="310857"/>
                  </a:lnTo>
                  <a:lnTo>
                    <a:pt x="1116685" y="314667"/>
                  </a:lnTo>
                  <a:lnTo>
                    <a:pt x="1114361" y="314667"/>
                  </a:lnTo>
                  <a:lnTo>
                    <a:pt x="1118336" y="319747"/>
                  </a:lnTo>
                  <a:lnTo>
                    <a:pt x="1123073" y="324827"/>
                  </a:lnTo>
                  <a:lnTo>
                    <a:pt x="1133538" y="332447"/>
                  </a:lnTo>
                  <a:lnTo>
                    <a:pt x="1138059" y="337527"/>
                  </a:lnTo>
                  <a:lnTo>
                    <a:pt x="1141806" y="342607"/>
                  </a:lnTo>
                  <a:lnTo>
                    <a:pt x="1144473" y="347687"/>
                  </a:lnTo>
                  <a:lnTo>
                    <a:pt x="1145730" y="355307"/>
                  </a:lnTo>
                  <a:lnTo>
                    <a:pt x="1151534" y="350227"/>
                  </a:lnTo>
                  <a:lnTo>
                    <a:pt x="1153858" y="354037"/>
                  </a:lnTo>
                  <a:lnTo>
                    <a:pt x="1156766" y="357847"/>
                  </a:lnTo>
                  <a:lnTo>
                    <a:pt x="1159675" y="360387"/>
                  </a:lnTo>
                  <a:lnTo>
                    <a:pt x="1163154" y="362927"/>
                  </a:lnTo>
                  <a:lnTo>
                    <a:pt x="1169543" y="354037"/>
                  </a:lnTo>
                  <a:lnTo>
                    <a:pt x="1170711" y="361657"/>
                  </a:lnTo>
                  <a:lnTo>
                    <a:pt x="1170127" y="365467"/>
                  </a:lnTo>
                  <a:lnTo>
                    <a:pt x="1170127" y="373087"/>
                  </a:lnTo>
                  <a:lnTo>
                    <a:pt x="1171282" y="378167"/>
                  </a:lnTo>
                  <a:lnTo>
                    <a:pt x="1175931" y="384517"/>
                  </a:lnTo>
                  <a:lnTo>
                    <a:pt x="1178839" y="387057"/>
                  </a:lnTo>
                  <a:lnTo>
                    <a:pt x="1188135" y="375627"/>
                  </a:lnTo>
                  <a:lnTo>
                    <a:pt x="1193355" y="375627"/>
                  </a:lnTo>
                  <a:lnTo>
                    <a:pt x="1188135" y="385787"/>
                  </a:lnTo>
                  <a:lnTo>
                    <a:pt x="1188466" y="385686"/>
                  </a:lnTo>
                  <a:lnTo>
                    <a:pt x="1187551" y="386372"/>
                  </a:lnTo>
                  <a:lnTo>
                    <a:pt x="1188707" y="386943"/>
                  </a:lnTo>
                  <a:lnTo>
                    <a:pt x="1189507" y="385368"/>
                  </a:lnTo>
                  <a:lnTo>
                    <a:pt x="1192199" y="384517"/>
                  </a:lnTo>
                  <a:lnTo>
                    <a:pt x="1195679" y="380707"/>
                  </a:lnTo>
                  <a:lnTo>
                    <a:pt x="1199743" y="379437"/>
                  </a:lnTo>
                  <a:lnTo>
                    <a:pt x="1196263" y="393407"/>
                  </a:lnTo>
                  <a:lnTo>
                    <a:pt x="1201496" y="392137"/>
                  </a:lnTo>
                  <a:lnTo>
                    <a:pt x="1200327" y="390867"/>
                  </a:lnTo>
                  <a:lnTo>
                    <a:pt x="1200327" y="385787"/>
                  </a:lnTo>
                  <a:lnTo>
                    <a:pt x="1202067" y="383247"/>
                  </a:lnTo>
                  <a:lnTo>
                    <a:pt x="1207376" y="384517"/>
                  </a:lnTo>
                  <a:lnTo>
                    <a:pt x="1210932" y="390867"/>
                  </a:lnTo>
                  <a:lnTo>
                    <a:pt x="1212291" y="396303"/>
                  </a:lnTo>
                  <a:lnTo>
                    <a:pt x="1212405" y="398487"/>
                  </a:lnTo>
                  <a:lnTo>
                    <a:pt x="1211948" y="403567"/>
                  </a:lnTo>
                  <a:lnTo>
                    <a:pt x="1218285" y="402297"/>
                  </a:lnTo>
                  <a:lnTo>
                    <a:pt x="1225257" y="401027"/>
                  </a:lnTo>
                  <a:lnTo>
                    <a:pt x="1231646" y="399757"/>
                  </a:lnTo>
                  <a:lnTo>
                    <a:pt x="1229906" y="403567"/>
                  </a:lnTo>
                  <a:lnTo>
                    <a:pt x="1228153" y="404837"/>
                  </a:lnTo>
                  <a:lnTo>
                    <a:pt x="1225842" y="406107"/>
                  </a:lnTo>
                  <a:lnTo>
                    <a:pt x="1228788" y="406107"/>
                  </a:lnTo>
                  <a:lnTo>
                    <a:pt x="1228153" y="409917"/>
                  </a:lnTo>
                  <a:lnTo>
                    <a:pt x="1227963" y="413727"/>
                  </a:lnTo>
                  <a:lnTo>
                    <a:pt x="1232230" y="412457"/>
                  </a:lnTo>
                  <a:lnTo>
                    <a:pt x="1232230" y="408647"/>
                  </a:lnTo>
                  <a:lnTo>
                    <a:pt x="1235125" y="406107"/>
                  </a:lnTo>
                  <a:lnTo>
                    <a:pt x="1236294" y="403567"/>
                  </a:lnTo>
                  <a:lnTo>
                    <a:pt x="1238034" y="411187"/>
                  </a:lnTo>
                  <a:lnTo>
                    <a:pt x="1247330" y="414997"/>
                  </a:lnTo>
                  <a:lnTo>
                    <a:pt x="1254874" y="413727"/>
                  </a:lnTo>
                  <a:lnTo>
                    <a:pt x="1251394" y="421347"/>
                  </a:lnTo>
                  <a:lnTo>
                    <a:pt x="1257782" y="423887"/>
                  </a:lnTo>
                  <a:lnTo>
                    <a:pt x="1264754" y="425157"/>
                  </a:lnTo>
                  <a:lnTo>
                    <a:pt x="1279855" y="426427"/>
                  </a:lnTo>
                  <a:lnTo>
                    <a:pt x="1287399" y="425157"/>
                  </a:lnTo>
                  <a:lnTo>
                    <a:pt x="1294371" y="426427"/>
                  </a:lnTo>
                  <a:lnTo>
                    <a:pt x="1293215" y="425157"/>
                  </a:lnTo>
                  <a:lnTo>
                    <a:pt x="1289723" y="421347"/>
                  </a:lnTo>
                  <a:lnTo>
                    <a:pt x="1291463" y="413727"/>
                  </a:lnTo>
                  <a:lnTo>
                    <a:pt x="1292631" y="408647"/>
                  </a:lnTo>
                  <a:lnTo>
                    <a:pt x="1296695" y="407377"/>
                  </a:lnTo>
                  <a:lnTo>
                    <a:pt x="1296695" y="410159"/>
                  </a:lnTo>
                  <a:lnTo>
                    <a:pt x="1298689" y="407377"/>
                  </a:lnTo>
                  <a:lnTo>
                    <a:pt x="1299603" y="406107"/>
                  </a:lnTo>
                  <a:lnTo>
                    <a:pt x="1304823" y="407377"/>
                  </a:lnTo>
                  <a:lnTo>
                    <a:pt x="1301927" y="420077"/>
                  </a:lnTo>
                  <a:lnTo>
                    <a:pt x="1297863" y="423887"/>
                  </a:lnTo>
                  <a:lnTo>
                    <a:pt x="1304823" y="420077"/>
                  </a:lnTo>
                  <a:lnTo>
                    <a:pt x="1304823" y="423887"/>
                  </a:lnTo>
                  <a:lnTo>
                    <a:pt x="1303083" y="426427"/>
                  </a:lnTo>
                  <a:lnTo>
                    <a:pt x="1302499" y="430237"/>
                  </a:lnTo>
                  <a:lnTo>
                    <a:pt x="1304251" y="426427"/>
                  </a:lnTo>
                  <a:lnTo>
                    <a:pt x="1312989" y="435343"/>
                  </a:lnTo>
                  <a:lnTo>
                    <a:pt x="1315758" y="437362"/>
                  </a:lnTo>
                  <a:lnTo>
                    <a:pt x="1316583" y="437362"/>
                  </a:lnTo>
                  <a:lnTo>
                    <a:pt x="1639087" y="437362"/>
                  </a:lnTo>
                  <a:lnTo>
                    <a:pt x="1642821" y="435317"/>
                  </a:lnTo>
                  <a:lnTo>
                    <a:pt x="1646301" y="440397"/>
                  </a:lnTo>
                  <a:lnTo>
                    <a:pt x="1642821" y="442937"/>
                  </a:lnTo>
                  <a:lnTo>
                    <a:pt x="1649933" y="442937"/>
                  </a:lnTo>
                  <a:lnTo>
                    <a:pt x="1648193" y="439127"/>
                  </a:lnTo>
                  <a:lnTo>
                    <a:pt x="1644484" y="435317"/>
                  </a:lnTo>
                  <a:lnTo>
                    <a:pt x="1643392" y="431507"/>
                  </a:lnTo>
                  <a:lnTo>
                    <a:pt x="1654429" y="437857"/>
                  </a:lnTo>
                  <a:lnTo>
                    <a:pt x="1655013" y="435343"/>
                  </a:lnTo>
                  <a:lnTo>
                    <a:pt x="1655927" y="431507"/>
                  </a:lnTo>
                  <a:lnTo>
                    <a:pt x="1656232" y="430237"/>
                  </a:lnTo>
                  <a:lnTo>
                    <a:pt x="1657731" y="414997"/>
                  </a:lnTo>
                  <a:lnTo>
                    <a:pt x="1657858" y="413727"/>
                  </a:lnTo>
                  <a:lnTo>
                    <a:pt x="1659356" y="407377"/>
                  </a:lnTo>
                  <a:lnTo>
                    <a:pt x="1659661" y="406107"/>
                  </a:lnTo>
                  <a:lnTo>
                    <a:pt x="1662557" y="408647"/>
                  </a:lnTo>
                  <a:lnTo>
                    <a:pt x="1664881" y="412457"/>
                  </a:lnTo>
                  <a:lnTo>
                    <a:pt x="1669529" y="412457"/>
                  </a:lnTo>
                  <a:lnTo>
                    <a:pt x="1670113" y="411187"/>
                  </a:lnTo>
                  <a:lnTo>
                    <a:pt x="1670113" y="407377"/>
                  </a:lnTo>
                  <a:lnTo>
                    <a:pt x="1670697" y="407377"/>
                  </a:lnTo>
                  <a:lnTo>
                    <a:pt x="1671269" y="406107"/>
                  </a:lnTo>
                  <a:lnTo>
                    <a:pt x="1677670" y="406107"/>
                  </a:lnTo>
                  <a:lnTo>
                    <a:pt x="1679409" y="408647"/>
                  </a:lnTo>
                  <a:lnTo>
                    <a:pt x="1680565" y="408647"/>
                  </a:lnTo>
                  <a:lnTo>
                    <a:pt x="1681149" y="409917"/>
                  </a:lnTo>
                  <a:lnTo>
                    <a:pt x="1681149" y="2247"/>
                  </a:lnTo>
                  <a:lnTo>
                    <a:pt x="1659661" y="2247"/>
                  </a:lnTo>
                  <a:lnTo>
                    <a:pt x="1659661" y="398487"/>
                  </a:lnTo>
                  <a:lnTo>
                    <a:pt x="1658493" y="399757"/>
                  </a:lnTo>
                  <a:lnTo>
                    <a:pt x="1657921" y="399757"/>
                  </a:lnTo>
                  <a:lnTo>
                    <a:pt x="1655597" y="398754"/>
                  </a:lnTo>
                  <a:lnTo>
                    <a:pt x="1655597" y="406107"/>
                  </a:lnTo>
                  <a:lnTo>
                    <a:pt x="1655597" y="407377"/>
                  </a:lnTo>
                  <a:lnTo>
                    <a:pt x="1655013" y="407377"/>
                  </a:lnTo>
                  <a:lnTo>
                    <a:pt x="1655013" y="406107"/>
                  </a:lnTo>
                  <a:lnTo>
                    <a:pt x="1655597" y="406107"/>
                  </a:lnTo>
                  <a:lnTo>
                    <a:pt x="1655597" y="398754"/>
                  </a:lnTo>
                  <a:lnTo>
                    <a:pt x="1655013" y="398487"/>
                  </a:lnTo>
                  <a:lnTo>
                    <a:pt x="1653565" y="397217"/>
                  </a:lnTo>
                  <a:lnTo>
                    <a:pt x="1652104" y="395947"/>
                  </a:lnTo>
                  <a:lnTo>
                    <a:pt x="1652689" y="394677"/>
                  </a:lnTo>
                  <a:lnTo>
                    <a:pt x="1654429" y="397217"/>
                  </a:lnTo>
                  <a:lnTo>
                    <a:pt x="1656753" y="397217"/>
                  </a:lnTo>
                  <a:lnTo>
                    <a:pt x="1659661" y="398487"/>
                  </a:lnTo>
                  <a:lnTo>
                    <a:pt x="1659661" y="2247"/>
                  </a:lnTo>
                  <a:lnTo>
                    <a:pt x="1657921" y="2247"/>
                  </a:lnTo>
                  <a:lnTo>
                    <a:pt x="1657921" y="260057"/>
                  </a:lnTo>
                  <a:lnTo>
                    <a:pt x="1656168" y="258787"/>
                  </a:lnTo>
                  <a:lnTo>
                    <a:pt x="1655597" y="257517"/>
                  </a:lnTo>
                  <a:lnTo>
                    <a:pt x="1657921" y="260057"/>
                  </a:lnTo>
                  <a:lnTo>
                    <a:pt x="1657921" y="2247"/>
                  </a:lnTo>
                  <a:lnTo>
                    <a:pt x="1636420" y="2247"/>
                  </a:lnTo>
                  <a:lnTo>
                    <a:pt x="1636420" y="44157"/>
                  </a:lnTo>
                  <a:lnTo>
                    <a:pt x="1631226" y="42887"/>
                  </a:lnTo>
                  <a:lnTo>
                    <a:pt x="1627708" y="42037"/>
                  </a:lnTo>
                  <a:lnTo>
                    <a:pt x="1627708" y="93687"/>
                  </a:lnTo>
                  <a:lnTo>
                    <a:pt x="1627708" y="205447"/>
                  </a:lnTo>
                  <a:lnTo>
                    <a:pt x="1627708" y="209257"/>
                  </a:lnTo>
                  <a:lnTo>
                    <a:pt x="1625968" y="209257"/>
                  </a:lnTo>
                  <a:lnTo>
                    <a:pt x="1625968" y="361657"/>
                  </a:lnTo>
                  <a:lnTo>
                    <a:pt x="1617840" y="360387"/>
                  </a:lnTo>
                  <a:lnTo>
                    <a:pt x="1617840" y="354037"/>
                  </a:lnTo>
                  <a:lnTo>
                    <a:pt x="1625968" y="361657"/>
                  </a:lnTo>
                  <a:lnTo>
                    <a:pt x="1625968" y="209257"/>
                  </a:lnTo>
                  <a:lnTo>
                    <a:pt x="1623060" y="209257"/>
                  </a:lnTo>
                  <a:lnTo>
                    <a:pt x="1622704" y="205447"/>
                  </a:lnTo>
                  <a:lnTo>
                    <a:pt x="1624850" y="204177"/>
                  </a:lnTo>
                  <a:lnTo>
                    <a:pt x="1627708" y="205447"/>
                  </a:lnTo>
                  <a:lnTo>
                    <a:pt x="1627708" y="93687"/>
                  </a:lnTo>
                  <a:lnTo>
                    <a:pt x="1623644" y="96227"/>
                  </a:lnTo>
                  <a:lnTo>
                    <a:pt x="1623072" y="94957"/>
                  </a:lnTo>
                  <a:lnTo>
                    <a:pt x="1622488" y="97497"/>
                  </a:lnTo>
                  <a:lnTo>
                    <a:pt x="1620748" y="97497"/>
                  </a:lnTo>
                  <a:lnTo>
                    <a:pt x="1620748" y="105117"/>
                  </a:lnTo>
                  <a:lnTo>
                    <a:pt x="1619580" y="105117"/>
                  </a:lnTo>
                  <a:lnTo>
                    <a:pt x="1619580" y="248627"/>
                  </a:lnTo>
                  <a:lnTo>
                    <a:pt x="1618996" y="253707"/>
                  </a:lnTo>
                  <a:lnTo>
                    <a:pt x="1609712" y="252437"/>
                  </a:lnTo>
                  <a:lnTo>
                    <a:pt x="1611452" y="246087"/>
                  </a:lnTo>
                  <a:lnTo>
                    <a:pt x="1615516" y="244817"/>
                  </a:lnTo>
                  <a:lnTo>
                    <a:pt x="1616684" y="247357"/>
                  </a:lnTo>
                  <a:lnTo>
                    <a:pt x="1619580" y="248627"/>
                  </a:lnTo>
                  <a:lnTo>
                    <a:pt x="1619580" y="105117"/>
                  </a:lnTo>
                  <a:lnTo>
                    <a:pt x="1615516" y="105117"/>
                  </a:lnTo>
                  <a:lnTo>
                    <a:pt x="1613776" y="103847"/>
                  </a:lnTo>
                  <a:lnTo>
                    <a:pt x="1614932" y="102577"/>
                  </a:lnTo>
                  <a:lnTo>
                    <a:pt x="1615516" y="101307"/>
                  </a:lnTo>
                  <a:lnTo>
                    <a:pt x="1616684" y="100037"/>
                  </a:lnTo>
                  <a:lnTo>
                    <a:pt x="1619580" y="102577"/>
                  </a:lnTo>
                  <a:lnTo>
                    <a:pt x="1620748" y="105117"/>
                  </a:lnTo>
                  <a:lnTo>
                    <a:pt x="1620748" y="97497"/>
                  </a:lnTo>
                  <a:lnTo>
                    <a:pt x="1619580" y="97497"/>
                  </a:lnTo>
                  <a:lnTo>
                    <a:pt x="1622488" y="94957"/>
                  </a:lnTo>
                  <a:lnTo>
                    <a:pt x="1612607" y="91554"/>
                  </a:lnTo>
                  <a:lnTo>
                    <a:pt x="1612607" y="112737"/>
                  </a:lnTo>
                  <a:lnTo>
                    <a:pt x="1612036" y="112737"/>
                  </a:lnTo>
                  <a:lnTo>
                    <a:pt x="1610868" y="112102"/>
                  </a:lnTo>
                  <a:lnTo>
                    <a:pt x="1610868" y="117817"/>
                  </a:lnTo>
                  <a:lnTo>
                    <a:pt x="1609712" y="117817"/>
                  </a:lnTo>
                  <a:lnTo>
                    <a:pt x="1609712" y="116547"/>
                  </a:lnTo>
                  <a:lnTo>
                    <a:pt x="1610868" y="117817"/>
                  </a:lnTo>
                  <a:lnTo>
                    <a:pt x="1610868" y="112102"/>
                  </a:lnTo>
                  <a:lnTo>
                    <a:pt x="1610283" y="111785"/>
                  </a:lnTo>
                  <a:lnTo>
                    <a:pt x="1610283" y="114007"/>
                  </a:lnTo>
                  <a:lnTo>
                    <a:pt x="1609712" y="114007"/>
                  </a:lnTo>
                  <a:lnTo>
                    <a:pt x="1609712" y="112737"/>
                  </a:lnTo>
                  <a:lnTo>
                    <a:pt x="1610283" y="114007"/>
                  </a:lnTo>
                  <a:lnTo>
                    <a:pt x="1610283" y="111785"/>
                  </a:lnTo>
                  <a:lnTo>
                    <a:pt x="1609712" y="111467"/>
                  </a:lnTo>
                  <a:lnTo>
                    <a:pt x="1610283" y="111467"/>
                  </a:lnTo>
                  <a:lnTo>
                    <a:pt x="1612607" y="112737"/>
                  </a:lnTo>
                  <a:lnTo>
                    <a:pt x="1612607" y="91554"/>
                  </a:lnTo>
                  <a:lnTo>
                    <a:pt x="1611452" y="91147"/>
                  </a:lnTo>
                  <a:lnTo>
                    <a:pt x="1614932" y="91147"/>
                  </a:lnTo>
                  <a:lnTo>
                    <a:pt x="1620748" y="93687"/>
                  </a:lnTo>
                  <a:lnTo>
                    <a:pt x="1627708" y="93687"/>
                  </a:lnTo>
                  <a:lnTo>
                    <a:pt x="1627708" y="42037"/>
                  </a:lnTo>
                  <a:lnTo>
                    <a:pt x="1626031" y="41617"/>
                  </a:lnTo>
                  <a:lnTo>
                    <a:pt x="1621688" y="41617"/>
                  </a:lnTo>
                  <a:lnTo>
                    <a:pt x="1617433" y="42684"/>
                  </a:lnTo>
                  <a:lnTo>
                    <a:pt x="1617433" y="70827"/>
                  </a:lnTo>
                  <a:lnTo>
                    <a:pt x="1614932" y="74637"/>
                  </a:lnTo>
                  <a:lnTo>
                    <a:pt x="1613192" y="73926"/>
                  </a:lnTo>
                  <a:lnTo>
                    <a:pt x="1613192" y="89877"/>
                  </a:lnTo>
                  <a:lnTo>
                    <a:pt x="1610283" y="89877"/>
                  </a:lnTo>
                  <a:lnTo>
                    <a:pt x="1609128" y="88607"/>
                  </a:lnTo>
                  <a:lnTo>
                    <a:pt x="1612607" y="88607"/>
                  </a:lnTo>
                  <a:lnTo>
                    <a:pt x="1613192" y="89877"/>
                  </a:lnTo>
                  <a:lnTo>
                    <a:pt x="1613192" y="73926"/>
                  </a:lnTo>
                  <a:lnTo>
                    <a:pt x="1611833" y="73367"/>
                  </a:lnTo>
                  <a:lnTo>
                    <a:pt x="1605648" y="70827"/>
                  </a:lnTo>
                  <a:lnTo>
                    <a:pt x="1605521" y="72186"/>
                  </a:lnTo>
                  <a:lnTo>
                    <a:pt x="1605064" y="72529"/>
                  </a:lnTo>
                  <a:lnTo>
                    <a:pt x="1605064" y="126707"/>
                  </a:lnTo>
                  <a:lnTo>
                    <a:pt x="1603895" y="129247"/>
                  </a:lnTo>
                  <a:lnTo>
                    <a:pt x="1601571" y="125437"/>
                  </a:lnTo>
                  <a:lnTo>
                    <a:pt x="1601000" y="124612"/>
                  </a:lnTo>
                  <a:lnTo>
                    <a:pt x="1601000" y="152107"/>
                  </a:lnTo>
                  <a:lnTo>
                    <a:pt x="1594612" y="152107"/>
                  </a:lnTo>
                  <a:lnTo>
                    <a:pt x="1592287" y="153377"/>
                  </a:lnTo>
                  <a:lnTo>
                    <a:pt x="1591119" y="152107"/>
                  </a:lnTo>
                  <a:lnTo>
                    <a:pt x="1591119" y="150837"/>
                  </a:lnTo>
                  <a:lnTo>
                    <a:pt x="1594027" y="150837"/>
                  </a:lnTo>
                  <a:lnTo>
                    <a:pt x="1601000" y="152107"/>
                  </a:lnTo>
                  <a:lnTo>
                    <a:pt x="1601000" y="124612"/>
                  </a:lnTo>
                  <a:lnTo>
                    <a:pt x="1599831" y="122897"/>
                  </a:lnTo>
                  <a:lnTo>
                    <a:pt x="1599539" y="121627"/>
                  </a:lnTo>
                  <a:lnTo>
                    <a:pt x="1599247" y="120357"/>
                  </a:lnTo>
                  <a:lnTo>
                    <a:pt x="1602155" y="120357"/>
                  </a:lnTo>
                  <a:lnTo>
                    <a:pt x="1603197" y="121500"/>
                  </a:lnTo>
                  <a:lnTo>
                    <a:pt x="1603324" y="124167"/>
                  </a:lnTo>
                  <a:lnTo>
                    <a:pt x="1605064" y="126707"/>
                  </a:lnTo>
                  <a:lnTo>
                    <a:pt x="1605064" y="72529"/>
                  </a:lnTo>
                  <a:lnTo>
                    <a:pt x="1603895" y="73367"/>
                  </a:lnTo>
                  <a:lnTo>
                    <a:pt x="1603603" y="72097"/>
                  </a:lnTo>
                  <a:lnTo>
                    <a:pt x="1603324" y="70827"/>
                  </a:lnTo>
                  <a:lnTo>
                    <a:pt x="1604479" y="67017"/>
                  </a:lnTo>
                  <a:lnTo>
                    <a:pt x="1609128" y="64477"/>
                  </a:lnTo>
                  <a:lnTo>
                    <a:pt x="1612607" y="65747"/>
                  </a:lnTo>
                  <a:lnTo>
                    <a:pt x="1611528" y="63207"/>
                  </a:lnTo>
                  <a:lnTo>
                    <a:pt x="1604772" y="61937"/>
                  </a:lnTo>
                  <a:lnTo>
                    <a:pt x="1601825" y="60667"/>
                  </a:lnTo>
                  <a:lnTo>
                    <a:pt x="1598891" y="59397"/>
                  </a:lnTo>
                  <a:lnTo>
                    <a:pt x="1600415" y="56857"/>
                  </a:lnTo>
                  <a:lnTo>
                    <a:pt x="1602155" y="56857"/>
                  </a:lnTo>
                  <a:lnTo>
                    <a:pt x="1603895" y="54317"/>
                  </a:lnTo>
                  <a:lnTo>
                    <a:pt x="1603819" y="50152"/>
                  </a:lnTo>
                  <a:lnTo>
                    <a:pt x="1603324" y="47967"/>
                  </a:lnTo>
                  <a:lnTo>
                    <a:pt x="1608797" y="50152"/>
                  </a:lnTo>
                  <a:lnTo>
                    <a:pt x="1607959" y="49237"/>
                  </a:lnTo>
                  <a:lnTo>
                    <a:pt x="1603895" y="47967"/>
                  </a:lnTo>
                  <a:lnTo>
                    <a:pt x="1603895" y="42887"/>
                  </a:lnTo>
                  <a:lnTo>
                    <a:pt x="1607388" y="46697"/>
                  </a:lnTo>
                  <a:lnTo>
                    <a:pt x="1613776" y="47967"/>
                  </a:lnTo>
                  <a:lnTo>
                    <a:pt x="1612607" y="50507"/>
                  </a:lnTo>
                  <a:lnTo>
                    <a:pt x="1609712" y="50507"/>
                  </a:lnTo>
                  <a:lnTo>
                    <a:pt x="1616100" y="55587"/>
                  </a:lnTo>
                  <a:lnTo>
                    <a:pt x="1612036" y="56857"/>
                  </a:lnTo>
                  <a:lnTo>
                    <a:pt x="1607985" y="56857"/>
                  </a:lnTo>
                  <a:lnTo>
                    <a:pt x="1609788" y="60667"/>
                  </a:lnTo>
                  <a:lnTo>
                    <a:pt x="1614424" y="65747"/>
                  </a:lnTo>
                  <a:lnTo>
                    <a:pt x="1617433" y="70827"/>
                  </a:lnTo>
                  <a:lnTo>
                    <a:pt x="1617433" y="42684"/>
                  </a:lnTo>
                  <a:lnTo>
                    <a:pt x="1616583" y="42887"/>
                  </a:lnTo>
                  <a:lnTo>
                    <a:pt x="1612607" y="41706"/>
                  </a:lnTo>
                  <a:lnTo>
                    <a:pt x="1612607" y="44157"/>
                  </a:lnTo>
                  <a:lnTo>
                    <a:pt x="1608543" y="44157"/>
                  </a:lnTo>
                  <a:lnTo>
                    <a:pt x="1606219" y="42887"/>
                  </a:lnTo>
                  <a:lnTo>
                    <a:pt x="1603895" y="41617"/>
                  </a:lnTo>
                  <a:lnTo>
                    <a:pt x="1603895" y="40347"/>
                  </a:lnTo>
                  <a:lnTo>
                    <a:pt x="1605648" y="41617"/>
                  </a:lnTo>
                  <a:lnTo>
                    <a:pt x="1608543" y="42887"/>
                  </a:lnTo>
                  <a:lnTo>
                    <a:pt x="1612607" y="44157"/>
                  </a:lnTo>
                  <a:lnTo>
                    <a:pt x="1612607" y="41706"/>
                  </a:lnTo>
                  <a:lnTo>
                    <a:pt x="1608124" y="40347"/>
                  </a:lnTo>
                  <a:lnTo>
                    <a:pt x="1603895" y="39077"/>
                  </a:lnTo>
                  <a:lnTo>
                    <a:pt x="1605648" y="35267"/>
                  </a:lnTo>
                  <a:lnTo>
                    <a:pt x="1607959" y="32727"/>
                  </a:lnTo>
                  <a:lnTo>
                    <a:pt x="1608543" y="32727"/>
                  </a:lnTo>
                  <a:lnTo>
                    <a:pt x="1609712" y="33997"/>
                  </a:lnTo>
                  <a:lnTo>
                    <a:pt x="1610868" y="33997"/>
                  </a:lnTo>
                  <a:lnTo>
                    <a:pt x="1610004" y="32727"/>
                  </a:lnTo>
                  <a:lnTo>
                    <a:pt x="1609128" y="31457"/>
                  </a:lnTo>
                  <a:lnTo>
                    <a:pt x="1617472" y="33997"/>
                  </a:lnTo>
                  <a:lnTo>
                    <a:pt x="1624952" y="37807"/>
                  </a:lnTo>
                  <a:lnTo>
                    <a:pt x="1631340" y="41617"/>
                  </a:lnTo>
                  <a:lnTo>
                    <a:pt x="1636420" y="44157"/>
                  </a:lnTo>
                  <a:lnTo>
                    <a:pt x="1636420" y="2247"/>
                  </a:lnTo>
                  <a:lnTo>
                    <a:pt x="1620393" y="2247"/>
                  </a:lnTo>
                  <a:lnTo>
                    <a:pt x="1620748" y="3517"/>
                  </a:lnTo>
                  <a:lnTo>
                    <a:pt x="1618424" y="3517"/>
                  </a:lnTo>
                  <a:lnTo>
                    <a:pt x="1618424" y="9867"/>
                  </a:lnTo>
                  <a:lnTo>
                    <a:pt x="1618424" y="12407"/>
                  </a:lnTo>
                  <a:lnTo>
                    <a:pt x="1616684" y="13677"/>
                  </a:lnTo>
                  <a:lnTo>
                    <a:pt x="1615516" y="14947"/>
                  </a:lnTo>
                  <a:lnTo>
                    <a:pt x="1612036" y="13677"/>
                  </a:lnTo>
                  <a:lnTo>
                    <a:pt x="1613776" y="12407"/>
                  </a:lnTo>
                  <a:lnTo>
                    <a:pt x="1616100" y="9867"/>
                  </a:lnTo>
                  <a:lnTo>
                    <a:pt x="1617840" y="8597"/>
                  </a:lnTo>
                  <a:lnTo>
                    <a:pt x="1618424" y="9867"/>
                  </a:lnTo>
                  <a:lnTo>
                    <a:pt x="1618424" y="3517"/>
                  </a:lnTo>
                  <a:lnTo>
                    <a:pt x="1616684" y="3517"/>
                  </a:lnTo>
                  <a:lnTo>
                    <a:pt x="1615478" y="2247"/>
                  </a:lnTo>
                  <a:lnTo>
                    <a:pt x="1613560" y="2247"/>
                  </a:lnTo>
                  <a:lnTo>
                    <a:pt x="1614932" y="3517"/>
                  </a:lnTo>
                  <a:lnTo>
                    <a:pt x="1609128" y="3517"/>
                  </a:lnTo>
                  <a:lnTo>
                    <a:pt x="1609128" y="17487"/>
                  </a:lnTo>
                  <a:lnTo>
                    <a:pt x="1608543" y="18757"/>
                  </a:lnTo>
                  <a:lnTo>
                    <a:pt x="1607959" y="21297"/>
                  </a:lnTo>
                  <a:lnTo>
                    <a:pt x="1606804" y="20027"/>
                  </a:lnTo>
                  <a:lnTo>
                    <a:pt x="1604479" y="18757"/>
                  </a:lnTo>
                  <a:lnTo>
                    <a:pt x="1598091" y="18757"/>
                  </a:lnTo>
                  <a:lnTo>
                    <a:pt x="1602740" y="17487"/>
                  </a:lnTo>
                  <a:lnTo>
                    <a:pt x="1608543" y="14947"/>
                  </a:lnTo>
                  <a:lnTo>
                    <a:pt x="1609128" y="17487"/>
                  </a:lnTo>
                  <a:lnTo>
                    <a:pt x="1609128" y="3517"/>
                  </a:lnTo>
                  <a:lnTo>
                    <a:pt x="1605064" y="3517"/>
                  </a:lnTo>
                  <a:lnTo>
                    <a:pt x="1604848" y="2247"/>
                  </a:lnTo>
                  <a:lnTo>
                    <a:pt x="1596351" y="2247"/>
                  </a:lnTo>
                  <a:lnTo>
                    <a:pt x="1596351" y="111467"/>
                  </a:lnTo>
                  <a:lnTo>
                    <a:pt x="1595767" y="112737"/>
                  </a:lnTo>
                  <a:lnTo>
                    <a:pt x="1595767" y="115277"/>
                  </a:lnTo>
                  <a:lnTo>
                    <a:pt x="1588223" y="115277"/>
                  </a:lnTo>
                  <a:lnTo>
                    <a:pt x="1588795" y="114007"/>
                  </a:lnTo>
                  <a:lnTo>
                    <a:pt x="1591119" y="114007"/>
                  </a:lnTo>
                  <a:lnTo>
                    <a:pt x="1593443" y="112737"/>
                  </a:lnTo>
                  <a:lnTo>
                    <a:pt x="1596351" y="111467"/>
                  </a:lnTo>
                  <a:lnTo>
                    <a:pt x="1596351" y="2247"/>
                  </a:lnTo>
                  <a:lnTo>
                    <a:pt x="1586471" y="2247"/>
                  </a:lnTo>
                  <a:lnTo>
                    <a:pt x="1586471" y="181317"/>
                  </a:lnTo>
                  <a:lnTo>
                    <a:pt x="1585899" y="182587"/>
                  </a:lnTo>
                  <a:lnTo>
                    <a:pt x="1585315" y="181317"/>
                  </a:lnTo>
                  <a:lnTo>
                    <a:pt x="1586471" y="181317"/>
                  </a:lnTo>
                  <a:lnTo>
                    <a:pt x="1586471" y="2247"/>
                  </a:lnTo>
                  <a:lnTo>
                    <a:pt x="1580667" y="2247"/>
                  </a:lnTo>
                  <a:lnTo>
                    <a:pt x="1580667" y="182587"/>
                  </a:lnTo>
                  <a:lnTo>
                    <a:pt x="1580083" y="182587"/>
                  </a:lnTo>
                  <a:lnTo>
                    <a:pt x="1580083" y="228307"/>
                  </a:lnTo>
                  <a:lnTo>
                    <a:pt x="1579511" y="228307"/>
                  </a:lnTo>
                  <a:lnTo>
                    <a:pt x="1578927" y="227037"/>
                  </a:lnTo>
                  <a:lnTo>
                    <a:pt x="1579511" y="227037"/>
                  </a:lnTo>
                  <a:lnTo>
                    <a:pt x="1580083" y="228307"/>
                  </a:lnTo>
                  <a:lnTo>
                    <a:pt x="1580083" y="182587"/>
                  </a:lnTo>
                  <a:lnTo>
                    <a:pt x="1578343" y="182587"/>
                  </a:lnTo>
                  <a:lnTo>
                    <a:pt x="1578343" y="233387"/>
                  </a:lnTo>
                  <a:lnTo>
                    <a:pt x="1573695" y="232117"/>
                  </a:lnTo>
                  <a:lnTo>
                    <a:pt x="1572539" y="230847"/>
                  </a:lnTo>
                  <a:lnTo>
                    <a:pt x="1571371" y="228307"/>
                  </a:lnTo>
                  <a:lnTo>
                    <a:pt x="1573110" y="228307"/>
                  </a:lnTo>
                  <a:lnTo>
                    <a:pt x="1575435" y="229577"/>
                  </a:lnTo>
                  <a:lnTo>
                    <a:pt x="1577759" y="232117"/>
                  </a:lnTo>
                  <a:lnTo>
                    <a:pt x="1578343" y="233387"/>
                  </a:lnTo>
                  <a:lnTo>
                    <a:pt x="1578343" y="182587"/>
                  </a:lnTo>
                  <a:lnTo>
                    <a:pt x="1577187" y="182587"/>
                  </a:lnTo>
                  <a:lnTo>
                    <a:pt x="1576603" y="182270"/>
                  </a:lnTo>
                  <a:lnTo>
                    <a:pt x="1576603" y="182587"/>
                  </a:lnTo>
                  <a:lnTo>
                    <a:pt x="1575435" y="183857"/>
                  </a:lnTo>
                  <a:lnTo>
                    <a:pt x="1574863" y="183857"/>
                  </a:lnTo>
                  <a:lnTo>
                    <a:pt x="1574279" y="185127"/>
                  </a:lnTo>
                  <a:lnTo>
                    <a:pt x="1571371" y="185127"/>
                  </a:lnTo>
                  <a:lnTo>
                    <a:pt x="1571955" y="182587"/>
                  </a:lnTo>
                  <a:lnTo>
                    <a:pt x="1563827" y="178777"/>
                  </a:lnTo>
                  <a:lnTo>
                    <a:pt x="1573110" y="180047"/>
                  </a:lnTo>
                  <a:lnTo>
                    <a:pt x="1572539" y="181317"/>
                  </a:lnTo>
                  <a:lnTo>
                    <a:pt x="1574863" y="182587"/>
                  </a:lnTo>
                  <a:lnTo>
                    <a:pt x="1576603" y="182587"/>
                  </a:lnTo>
                  <a:lnTo>
                    <a:pt x="1576603" y="182270"/>
                  </a:lnTo>
                  <a:lnTo>
                    <a:pt x="1574863" y="181317"/>
                  </a:lnTo>
                  <a:lnTo>
                    <a:pt x="1579511" y="181317"/>
                  </a:lnTo>
                  <a:lnTo>
                    <a:pt x="1580667" y="182587"/>
                  </a:lnTo>
                  <a:lnTo>
                    <a:pt x="1580667" y="2247"/>
                  </a:lnTo>
                  <a:lnTo>
                    <a:pt x="1559179" y="2247"/>
                  </a:lnTo>
                  <a:lnTo>
                    <a:pt x="1559179" y="204177"/>
                  </a:lnTo>
                  <a:lnTo>
                    <a:pt x="1555686" y="202907"/>
                  </a:lnTo>
                  <a:lnTo>
                    <a:pt x="1552206" y="204177"/>
                  </a:lnTo>
                  <a:lnTo>
                    <a:pt x="1554530" y="199097"/>
                  </a:lnTo>
                  <a:lnTo>
                    <a:pt x="1558594" y="199097"/>
                  </a:lnTo>
                  <a:lnTo>
                    <a:pt x="1559179" y="204177"/>
                  </a:lnTo>
                  <a:lnTo>
                    <a:pt x="1559179" y="2247"/>
                  </a:lnTo>
                  <a:lnTo>
                    <a:pt x="1532458" y="2247"/>
                  </a:lnTo>
                  <a:lnTo>
                    <a:pt x="1532458" y="404837"/>
                  </a:lnTo>
                  <a:lnTo>
                    <a:pt x="1523746" y="403567"/>
                  </a:lnTo>
                  <a:lnTo>
                    <a:pt x="1524101" y="399757"/>
                  </a:lnTo>
                  <a:lnTo>
                    <a:pt x="1524330" y="397217"/>
                  </a:lnTo>
                  <a:lnTo>
                    <a:pt x="1532458" y="404837"/>
                  </a:lnTo>
                  <a:lnTo>
                    <a:pt x="1532458" y="2247"/>
                  </a:lnTo>
                  <a:lnTo>
                    <a:pt x="1510969" y="2247"/>
                  </a:lnTo>
                  <a:lnTo>
                    <a:pt x="1510969" y="309587"/>
                  </a:lnTo>
                  <a:lnTo>
                    <a:pt x="1509814" y="315937"/>
                  </a:lnTo>
                  <a:lnTo>
                    <a:pt x="1505165" y="318477"/>
                  </a:lnTo>
                  <a:lnTo>
                    <a:pt x="1509229" y="326097"/>
                  </a:lnTo>
                  <a:lnTo>
                    <a:pt x="1501025" y="326097"/>
                  </a:lnTo>
                  <a:lnTo>
                    <a:pt x="1494193" y="323557"/>
                  </a:lnTo>
                  <a:lnTo>
                    <a:pt x="1489214" y="317207"/>
                  </a:lnTo>
                  <a:lnTo>
                    <a:pt x="1487017" y="310857"/>
                  </a:lnTo>
                  <a:lnTo>
                    <a:pt x="1486573" y="309587"/>
                  </a:lnTo>
                  <a:lnTo>
                    <a:pt x="1492504" y="308317"/>
                  </a:lnTo>
                  <a:lnTo>
                    <a:pt x="1499209" y="307047"/>
                  </a:lnTo>
                  <a:lnTo>
                    <a:pt x="1505686" y="307047"/>
                  </a:lnTo>
                  <a:lnTo>
                    <a:pt x="1510969" y="309587"/>
                  </a:lnTo>
                  <a:lnTo>
                    <a:pt x="1510969" y="2247"/>
                  </a:lnTo>
                  <a:lnTo>
                    <a:pt x="1485417" y="2247"/>
                  </a:lnTo>
                  <a:lnTo>
                    <a:pt x="1485417" y="233387"/>
                  </a:lnTo>
                  <a:lnTo>
                    <a:pt x="1467446" y="228307"/>
                  </a:lnTo>
                  <a:lnTo>
                    <a:pt x="1461541" y="222605"/>
                  </a:lnTo>
                  <a:lnTo>
                    <a:pt x="1461541" y="364197"/>
                  </a:lnTo>
                  <a:lnTo>
                    <a:pt x="1460601" y="366737"/>
                  </a:lnTo>
                  <a:lnTo>
                    <a:pt x="1458747" y="364197"/>
                  </a:lnTo>
                  <a:lnTo>
                    <a:pt x="1461084" y="361657"/>
                  </a:lnTo>
                  <a:lnTo>
                    <a:pt x="1461541" y="364197"/>
                  </a:lnTo>
                  <a:lnTo>
                    <a:pt x="1461541" y="222605"/>
                  </a:lnTo>
                  <a:lnTo>
                    <a:pt x="1455610" y="216877"/>
                  </a:lnTo>
                  <a:lnTo>
                    <a:pt x="1452270" y="205447"/>
                  </a:lnTo>
                  <a:lnTo>
                    <a:pt x="1450416" y="199097"/>
                  </a:lnTo>
                  <a:lnTo>
                    <a:pt x="1450873" y="194017"/>
                  </a:lnTo>
                  <a:lnTo>
                    <a:pt x="1452359" y="177507"/>
                  </a:lnTo>
                  <a:lnTo>
                    <a:pt x="1458747" y="171157"/>
                  </a:lnTo>
                  <a:lnTo>
                    <a:pt x="1460436" y="174967"/>
                  </a:lnTo>
                  <a:lnTo>
                    <a:pt x="1470888" y="174967"/>
                  </a:lnTo>
                  <a:lnTo>
                    <a:pt x="1467675" y="187667"/>
                  </a:lnTo>
                  <a:lnTo>
                    <a:pt x="1468640" y="197827"/>
                  </a:lnTo>
                  <a:lnTo>
                    <a:pt x="1472768" y="206717"/>
                  </a:lnTo>
                  <a:lnTo>
                    <a:pt x="1479029" y="215607"/>
                  </a:lnTo>
                  <a:lnTo>
                    <a:pt x="1474952" y="215607"/>
                  </a:lnTo>
                  <a:lnTo>
                    <a:pt x="1472057" y="214337"/>
                  </a:lnTo>
                  <a:lnTo>
                    <a:pt x="1470888" y="211797"/>
                  </a:lnTo>
                  <a:lnTo>
                    <a:pt x="1471688" y="216877"/>
                  </a:lnTo>
                  <a:lnTo>
                    <a:pt x="1476413" y="221957"/>
                  </a:lnTo>
                  <a:lnTo>
                    <a:pt x="1482001" y="227037"/>
                  </a:lnTo>
                  <a:lnTo>
                    <a:pt x="1485417" y="233387"/>
                  </a:lnTo>
                  <a:lnTo>
                    <a:pt x="1485417" y="2247"/>
                  </a:lnTo>
                  <a:lnTo>
                    <a:pt x="1470888" y="2247"/>
                  </a:lnTo>
                  <a:lnTo>
                    <a:pt x="1470888" y="125437"/>
                  </a:lnTo>
                  <a:lnTo>
                    <a:pt x="1459877" y="150837"/>
                  </a:lnTo>
                  <a:lnTo>
                    <a:pt x="1446733" y="144487"/>
                  </a:lnTo>
                  <a:lnTo>
                    <a:pt x="1446644" y="143217"/>
                  </a:lnTo>
                  <a:lnTo>
                    <a:pt x="1445679" y="129247"/>
                  </a:lnTo>
                  <a:lnTo>
                    <a:pt x="1470888" y="125437"/>
                  </a:lnTo>
                  <a:lnTo>
                    <a:pt x="1470888" y="2247"/>
                  </a:lnTo>
                  <a:lnTo>
                    <a:pt x="1406601" y="2247"/>
                  </a:lnTo>
                  <a:lnTo>
                    <a:pt x="1409954" y="3517"/>
                  </a:lnTo>
                  <a:lnTo>
                    <a:pt x="1396009" y="6057"/>
                  </a:lnTo>
                  <a:lnTo>
                    <a:pt x="1398917" y="8597"/>
                  </a:lnTo>
                  <a:lnTo>
                    <a:pt x="1399501" y="7327"/>
                  </a:lnTo>
                  <a:lnTo>
                    <a:pt x="1404150" y="6057"/>
                  </a:lnTo>
                  <a:lnTo>
                    <a:pt x="1407629" y="6057"/>
                  </a:lnTo>
                  <a:lnTo>
                    <a:pt x="1408569" y="9867"/>
                  </a:lnTo>
                  <a:lnTo>
                    <a:pt x="1405089" y="13677"/>
                  </a:lnTo>
                  <a:lnTo>
                    <a:pt x="1399540" y="16217"/>
                  </a:lnTo>
                  <a:lnTo>
                    <a:pt x="1394269" y="17487"/>
                  </a:lnTo>
                  <a:lnTo>
                    <a:pt x="1404734" y="26377"/>
                  </a:lnTo>
                  <a:lnTo>
                    <a:pt x="1401241" y="26377"/>
                  </a:lnTo>
                  <a:lnTo>
                    <a:pt x="1399501" y="25107"/>
                  </a:lnTo>
                  <a:lnTo>
                    <a:pt x="1397177" y="25107"/>
                  </a:lnTo>
                  <a:lnTo>
                    <a:pt x="1398193" y="26377"/>
                  </a:lnTo>
                  <a:lnTo>
                    <a:pt x="1394421" y="27647"/>
                  </a:lnTo>
                  <a:lnTo>
                    <a:pt x="1391297" y="27647"/>
                  </a:lnTo>
                  <a:lnTo>
                    <a:pt x="1394269" y="30187"/>
                  </a:lnTo>
                  <a:lnTo>
                    <a:pt x="1397177" y="28917"/>
                  </a:lnTo>
                  <a:lnTo>
                    <a:pt x="1401241" y="30187"/>
                  </a:lnTo>
                  <a:lnTo>
                    <a:pt x="1403565" y="30187"/>
                  </a:lnTo>
                  <a:lnTo>
                    <a:pt x="1396593" y="32727"/>
                  </a:lnTo>
                  <a:lnTo>
                    <a:pt x="1396593" y="37807"/>
                  </a:lnTo>
                  <a:lnTo>
                    <a:pt x="1399501" y="41617"/>
                  </a:lnTo>
                  <a:lnTo>
                    <a:pt x="1391373" y="40347"/>
                  </a:lnTo>
                  <a:lnTo>
                    <a:pt x="1389621" y="47967"/>
                  </a:lnTo>
                  <a:lnTo>
                    <a:pt x="1395437" y="55587"/>
                  </a:lnTo>
                  <a:lnTo>
                    <a:pt x="1394853" y="63207"/>
                  </a:lnTo>
                  <a:lnTo>
                    <a:pt x="1398333" y="60667"/>
                  </a:lnTo>
                  <a:lnTo>
                    <a:pt x="1412278" y="61937"/>
                  </a:lnTo>
                  <a:lnTo>
                    <a:pt x="1414018" y="64477"/>
                  </a:lnTo>
                  <a:lnTo>
                    <a:pt x="1412671" y="64477"/>
                  </a:lnTo>
                  <a:lnTo>
                    <a:pt x="1415757" y="65747"/>
                  </a:lnTo>
                  <a:lnTo>
                    <a:pt x="1418666" y="72097"/>
                  </a:lnTo>
                  <a:lnTo>
                    <a:pt x="1415186" y="71742"/>
                  </a:lnTo>
                  <a:lnTo>
                    <a:pt x="1415186" y="121627"/>
                  </a:lnTo>
                  <a:lnTo>
                    <a:pt x="1406994" y="120586"/>
                  </a:lnTo>
                  <a:lnTo>
                    <a:pt x="1407337" y="120357"/>
                  </a:lnTo>
                  <a:lnTo>
                    <a:pt x="1409369" y="119087"/>
                  </a:lnTo>
                  <a:lnTo>
                    <a:pt x="1415186" y="121627"/>
                  </a:lnTo>
                  <a:lnTo>
                    <a:pt x="1415186" y="71742"/>
                  </a:lnTo>
                  <a:lnTo>
                    <a:pt x="1406474" y="70827"/>
                  </a:lnTo>
                  <a:lnTo>
                    <a:pt x="1402410" y="69557"/>
                  </a:lnTo>
                  <a:lnTo>
                    <a:pt x="1406474" y="72097"/>
                  </a:lnTo>
                  <a:lnTo>
                    <a:pt x="1400657" y="72097"/>
                  </a:lnTo>
                  <a:lnTo>
                    <a:pt x="1396022" y="70827"/>
                  </a:lnTo>
                  <a:lnTo>
                    <a:pt x="1397419" y="73367"/>
                  </a:lnTo>
                  <a:lnTo>
                    <a:pt x="1394129" y="74637"/>
                  </a:lnTo>
                  <a:lnTo>
                    <a:pt x="1391932" y="77177"/>
                  </a:lnTo>
                  <a:lnTo>
                    <a:pt x="1396593" y="79717"/>
                  </a:lnTo>
                  <a:lnTo>
                    <a:pt x="1393113" y="79717"/>
                  </a:lnTo>
                  <a:lnTo>
                    <a:pt x="1392529" y="87337"/>
                  </a:lnTo>
                  <a:lnTo>
                    <a:pt x="1396593" y="91147"/>
                  </a:lnTo>
                  <a:lnTo>
                    <a:pt x="1396593" y="97497"/>
                  </a:lnTo>
                  <a:lnTo>
                    <a:pt x="1407045" y="97497"/>
                  </a:lnTo>
                  <a:lnTo>
                    <a:pt x="1404734" y="100037"/>
                  </a:lnTo>
                  <a:lnTo>
                    <a:pt x="1412862" y="102577"/>
                  </a:lnTo>
                  <a:lnTo>
                    <a:pt x="1408798" y="107657"/>
                  </a:lnTo>
                  <a:lnTo>
                    <a:pt x="1400657" y="111467"/>
                  </a:lnTo>
                  <a:lnTo>
                    <a:pt x="1400657" y="116547"/>
                  </a:lnTo>
                  <a:lnTo>
                    <a:pt x="1405305" y="121627"/>
                  </a:lnTo>
                  <a:lnTo>
                    <a:pt x="1405445" y="121551"/>
                  </a:lnTo>
                  <a:lnTo>
                    <a:pt x="1405890" y="125437"/>
                  </a:lnTo>
                  <a:lnTo>
                    <a:pt x="1399501" y="121627"/>
                  </a:lnTo>
                  <a:lnTo>
                    <a:pt x="1399984" y="127977"/>
                  </a:lnTo>
                  <a:lnTo>
                    <a:pt x="1400086" y="130517"/>
                  </a:lnTo>
                  <a:lnTo>
                    <a:pt x="1406474" y="139407"/>
                  </a:lnTo>
                  <a:lnTo>
                    <a:pt x="1412278" y="139407"/>
                  </a:lnTo>
                  <a:lnTo>
                    <a:pt x="1415757" y="140677"/>
                  </a:lnTo>
                  <a:lnTo>
                    <a:pt x="1416926" y="141947"/>
                  </a:lnTo>
                  <a:lnTo>
                    <a:pt x="1411122" y="143217"/>
                  </a:lnTo>
                  <a:lnTo>
                    <a:pt x="1406474" y="141947"/>
                  </a:lnTo>
                  <a:lnTo>
                    <a:pt x="1405305" y="140677"/>
                  </a:lnTo>
                  <a:lnTo>
                    <a:pt x="1408214" y="144487"/>
                  </a:lnTo>
                  <a:lnTo>
                    <a:pt x="1407629" y="145757"/>
                  </a:lnTo>
                  <a:lnTo>
                    <a:pt x="1402981" y="150837"/>
                  </a:lnTo>
                  <a:lnTo>
                    <a:pt x="1398917" y="152107"/>
                  </a:lnTo>
                  <a:lnTo>
                    <a:pt x="1389621" y="152107"/>
                  </a:lnTo>
                  <a:lnTo>
                    <a:pt x="1384985" y="149567"/>
                  </a:lnTo>
                  <a:lnTo>
                    <a:pt x="1391945" y="155917"/>
                  </a:lnTo>
                  <a:lnTo>
                    <a:pt x="1394853" y="158457"/>
                  </a:lnTo>
                  <a:lnTo>
                    <a:pt x="1397177" y="160997"/>
                  </a:lnTo>
                  <a:lnTo>
                    <a:pt x="1399501" y="164807"/>
                  </a:lnTo>
                  <a:lnTo>
                    <a:pt x="1398333" y="164807"/>
                  </a:lnTo>
                  <a:lnTo>
                    <a:pt x="1397177" y="163537"/>
                  </a:lnTo>
                  <a:lnTo>
                    <a:pt x="1391373" y="157187"/>
                  </a:lnTo>
                  <a:lnTo>
                    <a:pt x="1388465" y="155917"/>
                  </a:lnTo>
                  <a:lnTo>
                    <a:pt x="1394853" y="162267"/>
                  </a:lnTo>
                  <a:lnTo>
                    <a:pt x="1393698" y="163537"/>
                  </a:lnTo>
                  <a:lnTo>
                    <a:pt x="1390205" y="163537"/>
                  </a:lnTo>
                  <a:lnTo>
                    <a:pt x="1389049" y="162267"/>
                  </a:lnTo>
                  <a:lnTo>
                    <a:pt x="1391945" y="168617"/>
                  </a:lnTo>
                  <a:lnTo>
                    <a:pt x="1390154" y="166077"/>
                  </a:lnTo>
                  <a:lnTo>
                    <a:pt x="1382661" y="155473"/>
                  </a:lnTo>
                  <a:lnTo>
                    <a:pt x="1382661" y="158457"/>
                  </a:lnTo>
                  <a:lnTo>
                    <a:pt x="1383233" y="159727"/>
                  </a:lnTo>
                  <a:lnTo>
                    <a:pt x="1383233" y="166077"/>
                  </a:lnTo>
                  <a:lnTo>
                    <a:pt x="1379753" y="153377"/>
                  </a:lnTo>
                  <a:lnTo>
                    <a:pt x="1382077" y="163537"/>
                  </a:lnTo>
                  <a:lnTo>
                    <a:pt x="1382534" y="166077"/>
                  </a:lnTo>
                  <a:lnTo>
                    <a:pt x="1381785" y="163537"/>
                  </a:lnTo>
                  <a:lnTo>
                    <a:pt x="1380680" y="159956"/>
                  </a:lnTo>
                  <a:lnTo>
                    <a:pt x="1381493" y="163537"/>
                  </a:lnTo>
                  <a:lnTo>
                    <a:pt x="1382077" y="164807"/>
                  </a:lnTo>
                  <a:lnTo>
                    <a:pt x="1383233" y="169887"/>
                  </a:lnTo>
                  <a:lnTo>
                    <a:pt x="1383233" y="171157"/>
                  </a:lnTo>
                  <a:lnTo>
                    <a:pt x="1382077" y="173697"/>
                  </a:lnTo>
                  <a:lnTo>
                    <a:pt x="1380909" y="173697"/>
                  </a:lnTo>
                  <a:lnTo>
                    <a:pt x="1379753" y="172427"/>
                  </a:lnTo>
                  <a:lnTo>
                    <a:pt x="1378013" y="169887"/>
                  </a:lnTo>
                  <a:lnTo>
                    <a:pt x="1378013" y="406107"/>
                  </a:lnTo>
                  <a:lnTo>
                    <a:pt x="1377429" y="407377"/>
                  </a:lnTo>
                  <a:lnTo>
                    <a:pt x="1377429" y="409917"/>
                  </a:lnTo>
                  <a:lnTo>
                    <a:pt x="1376845" y="412457"/>
                  </a:lnTo>
                  <a:lnTo>
                    <a:pt x="1376845" y="413727"/>
                  </a:lnTo>
                  <a:lnTo>
                    <a:pt x="1376845" y="417537"/>
                  </a:lnTo>
                  <a:lnTo>
                    <a:pt x="1376845" y="418807"/>
                  </a:lnTo>
                  <a:lnTo>
                    <a:pt x="1374521" y="421347"/>
                  </a:lnTo>
                  <a:lnTo>
                    <a:pt x="1376273" y="421347"/>
                  </a:lnTo>
                  <a:lnTo>
                    <a:pt x="1370444" y="426427"/>
                  </a:lnTo>
                  <a:lnTo>
                    <a:pt x="1320939" y="436587"/>
                  </a:lnTo>
                  <a:lnTo>
                    <a:pt x="1316634" y="437235"/>
                  </a:lnTo>
                  <a:lnTo>
                    <a:pt x="1318768" y="430237"/>
                  </a:lnTo>
                  <a:lnTo>
                    <a:pt x="1318768" y="434047"/>
                  </a:lnTo>
                  <a:lnTo>
                    <a:pt x="1326311" y="434047"/>
                  </a:lnTo>
                  <a:lnTo>
                    <a:pt x="1332128" y="432777"/>
                  </a:lnTo>
                  <a:lnTo>
                    <a:pt x="1336776" y="431507"/>
                  </a:lnTo>
                  <a:lnTo>
                    <a:pt x="1341996" y="430237"/>
                  </a:lnTo>
                  <a:lnTo>
                    <a:pt x="1346644" y="428967"/>
                  </a:lnTo>
                  <a:lnTo>
                    <a:pt x="1352448" y="427697"/>
                  </a:lnTo>
                  <a:lnTo>
                    <a:pt x="1352384" y="426427"/>
                  </a:lnTo>
                  <a:lnTo>
                    <a:pt x="1352016" y="420077"/>
                  </a:lnTo>
                  <a:lnTo>
                    <a:pt x="1351876" y="417537"/>
                  </a:lnTo>
                  <a:lnTo>
                    <a:pt x="1356525" y="420077"/>
                  </a:lnTo>
                  <a:lnTo>
                    <a:pt x="1357185" y="417537"/>
                  </a:lnTo>
                  <a:lnTo>
                    <a:pt x="1358849" y="411187"/>
                  </a:lnTo>
                  <a:lnTo>
                    <a:pt x="1362329" y="412457"/>
                  </a:lnTo>
                  <a:lnTo>
                    <a:pt x="1364068" y="413727"/>
                  </a:lnTo>
                  <a:lnTo>
                    <a:pt x="1364653" y="413727"/>
                  </a:lnTo>
                  <a:lnTo>
                    <a:pt x="1365808" y="416267"/>
                  </a:lnTo>
                  <a:lnTo>
                    <a:pt x="1366977" y="417537"/>
                  </a:lnTo>
                  <a:lnTo>
                    <a:pt x="1367561" y="420077"/>
                  </a:lnTo>
                  <a:lnTo>
                    <a:pt x="1369301" y="421347"/>
                  </a:lnTo>
                  <a:lnTo>
                    <a:pt x="1369872" y="421347"/>
                  </a:lnTo>
                  <a:lnTo>
                    <a:pt x="1371625" y="417537"/>
                  </a:lnTo>
                  <a:lnTo>
                    <a:pt x="1372196" y="414997"/>
                  </a:lnTo>
                  <a:lnTo>
                    <a:pt x="1373365" y="414997"/>
                  </a:lnTo>
                  <a:lnTo>
                    <a:pt x="1373949" y="416267"/>
                  </a:lnTo>
                  <a:lnTo>
                    <a:pt x="1376845" y="417537"/>
                  </a:lnTo>
                  <a:lnTo>
                    <a:pt x="1376845" y="413727"/>
                  </a:lnTo>
                  <a:lnTo>
                    <a:pt x="1375689" y="413727"/>
                  </a:lnTo>
                  <a:lnTo>
                    <a:pt x="1376273" y="412457"/>
                  </a:lnTo>
                  <a:lnTo>
                    <a:pt x="1376273" y="411187"/>
                  </a:lnTo>
                  <a:lnTo>
                    <a:pt x="1376845" y="408647"/>
                  </a:lnTo>
                  <a:lnTo>
                    <a:pt x="1377429" y="409917"/>
                  </a:lnTo>
                  <a:lnTo>
                    <a:pt x="1377429" y="407377"/>
                  </a:lnTo>
                  <a:lnTo>
                    <a:pt x="1377429" y="406107"/>
                  </a:lnTo>
                  <a:lnTo>
                    <a:pt x="1378013" y="406107"/>
                  </a:lnTo>
                  <a:lnTo>
                    <a:pt x="1378013" y="169887"/>
                  </a:lnTo>
                  <a:lnTo>
                    <a:pt x="1376845" y="164807"/>
                  </a:lnTo>
                  <a:lnTo>
                    <a:pt x="1376248" y="158356"/>
                  </a:lnTo>
                  <a:lnTo>
                    <a:pt x="1375791" y="155359"/>
                  </a:lnTo>
                  <a:lnTo>
                    <a:pt x="1375892" y="152908"/>
                  </a:lnTo>
                  <a:lnTo>
                    <a:pt x="1376222" y="149936"/>
                  </a:lnTo>
                  <a:lnTo>
                    <a:pt x="1373949" y="155917"/>
                  </a:lnTo>
                  <a:lnTo>
                    <a:pt x="1371041" y="160997"/>
                  </a:lnTo>
                  <a:lnTo>
                    <a:pt x="1368132" y="167347"/>
                  </a:lnTo>
                  <a:lnTo>
                    <a:pt x="1364653" y="172427"/>
                  </a:lnTo>
                  <a:lnTo>
                    <a:pt x="1366316" y="167347"/>
                  </a:lnTo>
                  <a:lnTo>
                    <a:pt x="1366723" y="166077"/>
                  </a:lnTo>
                  <a:lnTo>
                    <a:pt x="1367561" y="163537"/>
                  </a:lnTo>
                  <a:lnTo>
                    <a:pt x="1372196" y="157187"/>
                  </a:lnTo>
                  <a:lnTo>
                    <a:pt x="1373949" y="152107"/>
                  </a:lnTo>
                  <a:lnTo>
                    <a:pt x="1371625" y="155917"/>
                  </a:lnTo>
                  <a:lnTo>
                    <a:pt x="1369301" y="157187"/>
                  </a:lnTo>
                  <a:lnTo>
                    <a:pt x="1368132" y="157187"/>
                  </a:lnTo>
                  <a:lnTo>
                    <a:pt x="1367561" y="155917"/>
                  </a:lnTo>
                  <a:lnTo>
                    <a:pt x="1366545" y="154647"/>
                  </a:lnTo>
                  <a:lnTo>
                    <a:pt x="1364500" y="152107"/>
                  </a:lnTo>
                  <a:lnTo>
                    <a:pt x="1325156" y="152107"/>
                  </a:lnTo>
                  <a:lnTo>
                    <a:pt x="1325156" y="261327"/>
                  </a:lnTo>
                  <a:lnTo>
                    <a:pt x="1322247" y="266407"/>
                  </a:lnTo>
                  <a:lnTo>
                    <a:pt x="1318183" y="266407"/>
                  </a:lnTo>
                  <a:lnTo>
                    <a:pt x="1318183" y="265137"/>
                  </a:lnTo>
                  <a:lnTo>
                    <a:pt x="1315859" y="265137"/>
                  </a:lnTo>
                  <a:lnTo>
                    <a:pt x="1315288" y="260057"/>
                  </a:lnTo>
                  <a:lnTo>
                    <a:pt x="1325156" y="261327"/>
                  </a:lnTo>
                  <a:lnTo>
                    <a:pt x="1325156" y="152107"/>
                  </a:lnTo>
                  <a:lnTo>
                    <a:pt x="1311795" y="152107"/>
                  </a:lnTo>
                  <a:lnTo>
                    <a:pt x="1311795" y="291807"/>
                  </a:lnTo>
                  <a:lnTo>
                    <a:pt x="1303667" y="289267"/>
                  </a:lnTo>
                  <a:lnTo>
                    <a:pt x="1304251" y="282917"/>
                  </a:lnTo>
                  <a:lnTo>
                    <a:pt x="1311795" y="291807"/>
                  </a:lnTo>
                  <a:lnTo>
                    <a:pt x="1311795" y="152107"/>
                  </a:lnTo>
                  <a:lnTo>
                    <a:pt x="1202067" y="152107"/>
                  </a:lnTo>
                  <a:lnTo>
                    <a:pt x="1202067" y="341337"/>
                  </a:lnTo>
                  <a:lnTo>
                    <a:pt x="1193355" y="340067"/>
                  </a:lnTo>
                  <a:lnTo>
                    <a:pt x="1193939" y="333717"/>
                  </a:lnTo>
                  <a:lnTo>
                    <a:pt x="1202067" y="341337"/>
                  </a:lnTo>
                  <a:lnTo>
                    <a:pt x="1202067" y="152107"/>
                  </a:lnTo>
                  <a:lnTo>
                    <a:pt x="1059192" y="152107"/>
                  </a:lnTo>
                  <a:lnTo>
                    <a:pt x="1059192" y="238467"/>
                  </a:lnTo>
                  <a:lnTo>
                    <a:pt x="1056868" y="239737"/>
                  </a:lnTo>
                  <a:lnTo>
                    <a:pt x="1057452" y="243547"/>
                  </a:lnTo>
                  <a:lnTo>
                    <a:pt x="1056284" y="246087"/>
                  </a:lnTo>
                  <a:lnTo>
                    <a:pt x="1055700" y="244817"/>
                  </a:lnTo>
                  <a:lnTo>
                    <a:pt x="1052804" y="242277"/>
                  </a:lnTo>
                  <a:lnTo>
                    <a:pt x="1055700" y="238467"/>
                  </a:lnTo>
                  <a:lnTo>
                    <a:pt x="1058608" y="237197"/>
                  </a:lnTo>
                  <a:lnTo>
                    <a:pt x="1059192" y="238467"/>
                  </a:lnTo>
                  <a:lnTo>
                    <a:pt x="1059192" y="152107"/>
                  </a:lnTo>
                  <a:lnTo>
                    <a:pt x="1046416" y="152107"/>
                  </a:lnTo>
                  <a:lnTo>
                    <a:pt x="1046416" y="235927"/>
                  </a:lnTo>
                  <a:lnTo>
                    <a:pt x="1045248" y="234657"/>
                  </a:lnTo>
                  <a:lnTo>
                    <a:pt x="1045832" y="234657"/>
                  </a:lnTo>
                  <a:lnTo>
                    <a:pt x="1046416" y="235927"/>
                  </a:lnTo>
                  <a:lnTo>
                    <a:pt x="1046416" y="152107"/>
                  </a:lnTo>
                  <a:lnTo>
                    <a:pt x="988517" y="152107"/>
                  </a:lnTo>
                  <a:lnTo>
                    <a:pt x="985939" y="152107"/>
                  </a:lnTo>
                  <a:lnTo>
                    <a:pt x="979614" y="152107"/>
                  </a:lnTo>
                  <a:lnTo>
                    <a:pt x="986586" y="155917"/>
                  </a:lnTo>
                  <a:lnTo>
                    <a:pt x="999363" y="154647"/>
                  </a:lnTo>
                  <a:lnTo>
                    <a:pt x="999363" y="160997"/>
                  </a:lnTo>
                  <a:lnTo>
                    <a:pt x="993571" y="163537"/>
                  </a:lnTo>
                  <a:lnTo>
                    <a:pt x="990003" y="162267"/>
                  </a:lnTo>
                  <a:lnTo>
                    <a:pt x="987196" y="160997"/>
                  </a:lnTo>
                  <a:lnTo>
                    <a:pt x="983678" y="166077"/>
                  </a:lnTo>
                  <a:lnTo>
                    <a:pt x="983678" y="157187"/>
                  </a:lnTo>
                  <a:lnTo>
                    <a:pt x="974966" y="167347"/>
                  </a:lnTo>
                  <a:lnTo>
                    <a:pt x="976718" y="163537"/>
                  </a:lnTo>
                  <a:lnTo>
                    <a:pt x="974394" y="160997"/>
                  </a:lnTo>
                  <a:lnTo>
                    <a:pt x="973277" y="159727"/>
                  </a:lnTo>
                  <a:lnTo>
                    <a:pt x="972121" y="158457"/>
                  </a:lnTo>
                  <a:lnTo>
                    <a:pt x="973810" y="155917"/>
                  </a:lnTo>
                  <a:lnTo>
                    <a:pt x="974966" y="154647"/>
                  </a:lnTo>
                  <a:lnTo>
                    <a:pt x="972121" y="154647"/>
                  </a:lnTo>
                  <a:lnTo>
                    <a:pt x="970368" y="155917"/>
                  </a:lnTo>
                  <a:lnTo>
                    <a:pt x="969797" y="154647"/>
                  </a:lnTo>
                  <a:lnTo>
                    <a:pt x="968044" y="152107"/>
                  </a:lnTo>
                  <a:lnTo>
                    <a:pt x="959916" y="155917"/>
                  </a:lnTo>
                  <a:lnTo>
                    <a:pt x="963396" y="155917"/>
                  </a:lnTo>
                  <a:lnTo>
                    <a:pt x="961656" y="157060"/>
                  </a:lnTo>
                  <a:lnTo>
                    <a:pt x="961656" y="180047"/>
                  </a:lnTo>
                  <a:lnTo>
                    <a:pt x="959332" y="181317"/>
                  </a:lnTo>
                  <a:lnTo>
                    <a:pt x="955852" y="182587"/>
                  </a:lnTo>
                  <a:lnTo>
                    <a:pt x="952944" y="183857"/>
                  </a:lnTo>
                  <a:lnTo>
                    <a:pt x="952373" y="182587"/>
                  </a:lnTo>
                  <a:lnTo>
                    <a:pt x="952373" y="181317"/>
                  </a:lnTo>
                  <a:lnTo>
                    <a:pt x="951788" y="178777"/>
                  </a:lnTo>
                  <a:lnTo>
                    <a:pt x="958761" y="178777"/>
                  </a:lnTo>
                  <a:lnTo>
                    <a:pt x="961656" y="180047"/>
                  </a:lnTo>
                  <a:lnTo>
                    <a:pt x="961656" y="157060"/>
                  </a:lnTo>
                  <a:lnTo>
                    <a:pt x="957592" y="159727"/>
                  </a:lnTo>
                  <a:lnTo>
                    <a:pt x="951204" y="158457"/>
                  </a:lnTo>
                  <a:lnTo>
                    <a:pt x="946556" y="157187"/>
                  </a:lnTo>
                  <a:lnTo>
                    <a:pt x="945972" y="153377"/>
                  </a:lnTo>
                  <a:lnTo>
                    <a:pt x="952944" y="157187"/>
                  </a:lnTo>
                  <a:lnTo>
                    <a:pt x="958278" y="150837"/>
                  </a:lnTo>
                  <a:lnTo>
                    <a:pt x="959332" y="149567"/>
                  </a:lnTo>
                  <a:lnTo>
                    <a:pt x="960691" y="148297"/>
                  </a:lnTo>
                  <a:lnTo>
                    <a:pt x="963396" y="145757"/>
                  </a:lnTo>
                  <a:lnTo>
                    <a:pt x="961085" y="147027"/>
                  </a:lnTo>
                  <a:lnTo>
                    <a:pt x="957592" y="147027"/>
                  </a:lnTo>
                  <a:lnTo>
                    <a:pt x="955268" y="148297"/>
                  </a:lnTo>
                  <a:lnTo>
                    <a:pt x="956284" y="147027"/>
                  </a:lnTo>
                  <a:lnTo>
                    <a:pt x="957300" y="145757"/>
                  </a:lnTo>
                  <a:lnTo>
                    <a:pt x="958316" y="144487"/>
                  </a:lnTo>
                  <a:lnTo>
                    <a:pt x="952588" y="145757"/>
                  </a:lnTo>
                  <a:lnTo>
                    <a:pt x="945883" y="145757"/>
                  </a:lnTo>
                  <a:lnTo>
                    <a:pt x="945908" y="144487"/>
                  </a:lnTo>
                  <a:lnTo>
                    <a:pt x="945972" y="141947"/>
                  </a:lnTo>
                  <a:lnTo>
                    <a:pt x="950620" y="140677"/>
                  </a:lnTo>
                  <a:lnTo>
                    <a:pt x="947724" y="138137"/>
                  </a:lnTo>
                  <a:lnTo>
                    <a:pt x="941908" y="138137"/>
                  </a:lnTo>
                  <a:lnTo>
                    <a:pt x="941336" y="134327"/>
                  </a:lnTo>
                  <a:lnTo>
                    <a:pt x="947724" y="135597"/>
                  </a:lnTo>
                  <a:lnTo>
                    <a:pt x="952944" y="134327"/>
                  </a:lnTo>
                  <a:lnTo>
                    <a:pt x="958176" y="133057"/>
                  </a:lnTo>
                  <a:lnTo>
                    <a:pt x="959332" y="135597"/>
                  </a:lnTo>
                  <a:lnTo>
                    <a:pt x="957008" y="138137"/>
                  </a:lnTo>
                  <a:lnTo>
                    <a:pt x="954684" y="139407"/>
                  </a:lnTo>
                  <a:lnTo>
                    <a:pt x="961529" y="140677"/>
                  </a:lnTo>
                  <a:lnTo>
                    <a:pt x="965796" y="144487"/>
                  </a:lnTo>
                  <a:lnTo>
                    <a:pt x="970597" y="148297"/>
                  </a:lnTo>
                  <a:lnTo>
                    <a:pt x="979030" y="149567"/>
                  </a:lnTo>
                  <a:lnTo>
                    <a:pt x="978801" y="150075"/>
                  </a:lnTo>
                  <a:lnTo>
                    <a:pt x="981938" y="147027"/>
                  </a:lnTo>
                  <a:lnTo>
                    <a:pt x="987755" y="143217"/>
                  </a:lnTo>
                  <a:lnTo>
                    <a:pt x="991819" y="140677"/>
                  </a:lnTo>
                  <a:lnTo>
                    <a:pt x="993559" y="143217"/>
                  </a:lnTo>
                  <a:lnTo>
                    <a:pt x="999363" y="140677"/>
                  </a:lnTo>
                  <a:lnTo>
                    <a:pt x="1002271" y="139407"/>
                  </a:lnTo>
                  <a:lnTo>
                    <a:pt x="995299" y="145757"/>
                  </a:lnTo>
                  <a:lnTo>
                    <a:pt x="994714" y="144487"/>
                  </a:lnTo>
                  <a:lnTo>
                    <a:pt x="991235" y="147027"/>
                  </a:lnTo>
                  <a:lnTo>
                    <a:pt x="988326" y="147027"/>
                  </a:lnTo>
                  <a:lnTo>
                    <a:pt x="993559" y="148297"/>
                  </a:lnTo>
                  <a:lnTo>
                    <a:pt x="990193" y="150837"/>
                  </a:lnTo>
                  <a:lnTo>
                    <a:pt x="1363484" y="150837"/>
                  </a:lnTo>
                  <a:lnTo>
                    <a:pt x="1360004" y="147027"/>
                  </a:lnTo>
                  <a:lnTo>
                    <a:pt x="1351292" y="145757"/>
                  </a:lnTo>
                  <a:lnTo>
                    <a:pt x="1354201" y="144487"/>
                  </a:lnTo>
                  <a:lnTo>
                    <a:pt x="1356525" y="141947"/>
                  </a:lnTo>
                  <a:lnTo>
                    <a:pt x="1357680" y="143217"/>
                  </a:lnTo>
                  <a:lnTo>
                    <a:pt x="1358557" y="141947"/>
                  </a:lnTo>
                  <a:lnTo>
                    <a:pt x="1359420" y="140677"/>
                  </a:lnTo>
                  <a:lnTo>
                    <a:pt x="1362913" y="135597"/>
                  </a:lnTo>
                  <a:lnTo>
                    <a:pt x="1351876" y="136867"/>
                  </a:lnTo>
                  <a:lnTo>
                    <a:pt x="1346644" y="140677"/>
                  </a:lnTo>
                  <a:lnTo>
                    <a:pt x="1346060" y="139407"/>
                  </a:lnTo>
                  <a:lnTo>
                    <a:pt x="1351292" y="136867"/>
                  </a:lnTo>
                  <a:lnTo>
                    <a:pt x="1353616" y="133057"/>
                  </a:lnTo>
                  <a:lnTo>
                    <a:pt x="1353146" y="131787"/>
                  </a:lnTo>
                  <a:lnTo>
                    <a:pt x="1352689" y="130517"/>
                  </a:lnTo>
                  <a:lnTo>
                    <a:pt x="1348828" y="131787"/>
                  </a:lnTo>
                  <a:lnTo>
                    <a:pt x="1345615" y="131787"/>
                  </a:lnTo>
                  <a:lnTo>
                    <a:pt x="1346644" y="129247"/>
                  </a:lnTo>
                  <a:lnTo>
                    <a:pt x="1347228" y="127977"/>
                  </a:lnTo>
                  <a:lnTo>
                    <a:pt x="1345488" y="127977"/>
                  </a:lnTo>
                  <a:lnTo>
                    <a:pt x="1345488" y="121627"/>
                  </a:lnTo>
                  <a:lnTo>
                    <a:pt x="1339100" y="129247"/>
                  </a:lnTo>
                  <a:lnTo>
                    <a:pt x="1339329" y="127977"/>
                  </a:lnTo>
                  <a:lnTo>
                    <a:pt x="1340256" y="122897"/>
                  </a:lnTo>
                  <a:lnTo>
                    <a:pt x="1330388" y="124167"/>
                  </a:lnTo>
                  <a:lnTo>
                    <a:pt x="1330845" y="122897"/>
                  </a:lnTo>
                  <a:lnTo>
                    <a:pt x="1332242" y="119087"/>
                  </a:lnTo>
                  <a:lnTo>
                    <a:pt x="1332712" y="117817"/>
                  </a:lnTo>
                  <a:lnTo>
                    <a:pt x="1328077" y="119087"/>
                  </a:lnTo>
                  <a:lnTo>
                    <a:pt x="1327556" y="117817"/>
                  </a:lnTo>
                  <a:lnTo>
                    <a:pt x="1327048" y="116547"/>
                  </a:lnTo>
                  <a:lnTo>
                    <a:pt x="1325359" y="115277"/>
                  </a:lnTo>
                  <a:lnTo>
                    <a:pt x="1318768" y="117817"/>
                  </a:lnTo>
                  <a:lnTo>
                    <a:pt x="1325524" y="111467"/>
                  </a:lnTo>
                  <a:lnTo>
                    <a:pt x="1326172" y="107657"/>
                  </a:lnTo>
                  <a:lnTo>
                    <a:pt x="1322692" y="106387"/>
                  </a:lnTo>
                  <a:lnTo>
                    <a:pt x="1317028" y="106387"/>
                  </a:lnTo>
                  <a:lnTo>
                    <a:pt x="1321676" y="103847"/>
                  </a:lnTo>
                  <a:lnTo>
                    <a:pt x="1320800" y="102577"/>
                  </a:lnTo>
                  <a:lnTo>
                    <a:pt x="1319923" y="101307"/>
                  </a:lnTo>
                  <a:lnTo>
                    <a:pt x="1322057" y="100037"/>
                  </a:lnTo>
                  <a:lnTo>
                    <a:pt x="1326311" y="97497"/>
                  </a:lnTo>
                  <a:lnTo>
                    <a:pt x="1324571" y="96227"/>
                  </a:lnTo>
                  <a:lnTo>
                    <a:pt x="1319923" y="94957"/>
                  </a:lnTo>
                  <a:lnTo>
                    <a:pt x="1312964" y="100037"/>
                  </a:lnTo>
                  <a:lnTo>
                    <a:pt x="1314119" y="98767"/>
                  </a:lnTo>
                  <a:lnTo>
                    <a:pt x="1315288" y="97497"/>
                  </a:lnTo>
                  <a:lnTo>
                    <a:pt x="1319923" y="92417"/>
                  </a:lnTo>
                  <a:lnTo>
                    <a:pt x="1314704" y="92417"/>
                  </a:lnTo>
                  <a:lnTo>
                    <a:pt x="1310055" y="91147"/>
                  </a:lnTo>
                  <a:lnTo>
                    <a:pt x="1302499" y="91147"/>
                  </a:lnTo>
                  <a:lnTo>
                    <a:pt x="1312379" y="82257"/>
                  </a:lnTo>
                  <a:lnTo>
                    <a:pt x="1307807" y="80987"/>
                  </a:lnTo>
                  <a:lnTo>
                    <a:pt x="1303235" y="79717"/>
                  </a:lnTo>
                  <a:lnTo>
                    <a:pt x="1295031" y="77177"/>
                  </a:lnTo>
                  <a:lnTo>
                    <a:pt x="1290205" y="74637"/>
                  </a:lnTo>
                  <a:lnTo>
                    <a:pt x="1287792" y="73367"/>
                  </a:lnTo>
                  <a:lnTo>
                    <a:pt x="1281595" y="69557"/>
                  </a:lnTo>
                  <a:lnTo>
                    <a:pt x="1289202" y="67017"/>
                  </a:lnTo>
                  <a:lnTo>
                    <a:pt x="1292339" y="68287"/>
                  </a:lnTo>
                  <a:lnTo>
                    <a:pt x="1295476" y="70827"/>
                  </a:lnTo>
                  <a:lnTo>
                    <a:pt x="1303083" y="67017"/>
                  </a:lnTo>
                  <a:lnTo>
                    <a:pt x="1286751" y="64477"/>
                  </a:lnTo>
                  <a:lnTo>
                    <a:pt x="1283436" y="63207"/>
                  </a:lnTo>
                  <a:lnTo>
                    <a:pt x="1280134" y="61937"/>
                  </a:lnTo>
                  <a:lnTo>
                    <a:pt x="1276946" y="56857"/>
                  </a:lnTo>
                  <a:lnTo>
                    <a:pt x="1278115" y="54317"/>
                  </a:lnTo>
                  <a:lnTo>
                    <a:pt x="1283919" y="55587"/>
                  </a:lnTo>
                  <a:lnTo>
                    <a:pt x="1286827" y="54317"/>
                  </a:lnTo>
                  <a:lnTo>
                    <a:pt x="1281226" y="50507"/>
                  </a:lnTo>
                  <a:lnTo>
                    <a:pt x="1280629" y="49237"/>
                  </a:lnTo>
                  <a:lnTo>
                    <a:pt x="1278255" y="44157"/>
                  </a:lnTo>
                  <a:lnTo>
                    <a:pt x="1275054" y="40347"/>
                  </a:lnTo>
                  <a:lnTo>
                    <a:pt x="1269085" y="36703"/>
                  </a:lnTo>
                  <a:lnTo>
                    <a:pt x="1261922" y="40347"/>
                  </a:lnTo>
                  <a:lnTo>
                    <a:pt x="1253566" y="41617"/>
                  </a:lnTo>
                  <a:lnTo>
                    <a:pt x="1245870" y="42887"/>
                  </a:lnTo>
                  <a:lnTo>
                    <a:pt x="1240358" y="44157"/>
                  </a:lnTo>
                  <a:lnTo>
                    <a:pt x="1249870" y="39077"/>
                  </a:lnTo>
                  <a:lnTo>
                    <a:pt x="1268818" y="25107"/>
                  </a:lnTo>
                  <a:lnTo>
                    <a:pt x="1263002" y="25107"/>
                  </a:lnTo>
                  <a:lnTo>
                    <a:pt x="1258938" y="28917"/>
                  </a:lnTo>
                  <a:lnTo>
                    <a:pt x="1259522" y="26377"/>
                  </a:lnTo>
                  <a:lnTo>
                    <a:pt x="1262430" y="25107"/>
                  </a:lnTo>
                  <a:lnTo>
                    <a:pt x="1268234" y="23837"/>
                  </a:lnTo>
                  <a:lnTo>
                    <a:pt x="1262430" y="20027"/>
                  </a:lnTo>
                  <a:lnTo>
                    <a:pt x="1255458" y="25107"/>
                  </a:lnTo>
                  <a:lnTo>
                    <a:pt x="1254874" y="23837"/>
                  </a:lnTo>
                  <a:lnTo>
                    <a:pt x="1253718" y="21297"/>
                  </a:lnTo>
                  <a:lnTo>
                    <a:pt x="1255458" y="20027"/>
                  </a:lnTo>
                  <a:lnTo>
                    <a:pt x="1257198" y="18757"/>
                  </a:lnTo>
                  <a:lnTo>
                    <a:pt x="1258938" y="20027"/>
                  </a:lnTo>
                  <a:lnTo>
                    <a:pt x="1260970" y="18757"/>
                  </a:lnTo>
                  <a:lnTo>
                    <a:pt x="1263002" y="17487"/>
                  </a:lnTo>
                  <a:lnTo>
                    <a:pt x="1255458" y="18757"/>
                  </a:lnTo>
                  <a:lnTo>
                    <a:pt x="1247330" y="20027"/>
                  </a:lnTo>
                  <a:lnTo>
                    <a:pt x="1249070" y="14947"/>
                  </a:lnTo>
                  <a:lnTo>
                    <a:pt x="1253058" y="12776"/>
                  </a:lnTo>
                  <a:lnTo>
                    <a:pt x="1249095" y="9867"/>
                  </a:lnTo>
                  <a:lnTo>
                    <a:pt x="1241882" y="8597"/>
                  </a:lnTo>
                  <a:lnTo>
                    <a:pt x="1236078" y="6057"/>
                  </a:lnTo>
                  <a:lnTo>
                    <a:pt x="1235583" y="2247"/>
                  </a:lnTo>
                  <a:lnTo>
                    <a:pt x="1208455" y="2247"/>
                  </a:lnTo>
                  <a:lnTo>
                    <a:pt x="1208455" y="67017"/>
                  </a:lnTo>
                  <a:lnTo>
                    <a:pt x="1201496" y="67017"/>
                  </a:lnTo>
                  <a:lnTo>
                    <a:pt x="1202651" y="64477"/>
                  </a:lnTo>
                  <a:lnTo>
                    <a:pt x="1203807" y="63207"/>
                  </a:lnTo>
                  <a:lnTo>
                    <a:pt x="1207884" y="63207"/>
                  </a:lnTo>
                  <a:lnTo>
                    <a:pt x="1208455" y="67017"/>
                  </a:lnTo>
                  <a:lnTo>
                    <a:pt x="1208455" y="2247"/>
                  </a:lnTo>
                  <a:lnTo>
                    <a:pt x="1187551" y="2247"/>
                  </a:lnTo>
                  <a:lnTo>
                    <a:pt x="1187551" y="74637"/>
                  </a:lnTo>
                  <a:lnTo>
                    <a:pt x="1179423" y="73367"/>
                  </a:lnTo>
                  <a:lnTo>
                    <a:pt x="1179423" y="70827"/>
                  </a:lnTo>
                  <a:lnTo>
                    <a:pt x="1179423" y="67017"/>
                  </a:lnTo>
                  <a:lnTo>
                    <a:pt x="1187551" y="74637"/>
                  </a:lnTo>
                  <a:lnTo>
                    <a:pt x="1187551" y="2247"/>
                  </a:lnTo>
                  <a:lnTo>
                    <a:pt x="1127721" y="2247"/>
                  </a:lnTo>
                  <a:lnTo>
                    <a:pt x="1127721" y="64477"/>
                  </a:lnTo>
                  <a:lnTo>
                    <a:pt x="1124242" y="69557"/>
                  </a:lnTo>
                  <a:lnTo>
                    <a:pt x="1115529" y="70827"/>
                  </a:lnTo>
                  <a:lnTo>
                    <a:pt x="1114361" y="60667"/>
                  </a:lnTo>
                  <a:lnTo>
                    <a:pt x="1117854" y="56857"/>
                  </a:lnTo>
                  <a:lnTo>
                    <a:pt x="1121918" y="58127"/>
                  </a:lnTo>
                  <a:lnTo>
                    <a:pt x="1127721" y="64477"/>
                  </a:lnTo>
                  <a:lnTo>
                    <a:pt x="1127721" y="2247"/>
                  </a:lnTo>
                  <a:lnTo>
                    <a:pt x="997623" y="2247"/>
                  </a:lnTo>
                  <a:lnTo>
                    <a:pt x="997623" y="50507"/>
                  </a:lnTo>
                  <a:lnTo>
                    <a:pt x="995883" y="56857"/>
                  </a:lnTo>
                  <a:lnTo>
                    <a:pt x="990650" y="56857"/>
                  </a:lnTo>
                  <a:lnTo>
                    <a:pt x="988910" y="54317"/>
                  </a:lnTo>
                  <a:lnTo>
                    <a:pt x="989342" y="50507"/>
                  </a:lnTo>
                  <a:lnTo>
                    <a:pt x="989495" y="49237"/>
                  </a:lnTo>
                  <a:lnTo>
                    <a:pt x="992390" y="50507"/>
                  </a:lnTo>
                  <a:lnTo>
                    <a:pt x="997623" y="50507"/>
                  </a:lnTo>
                  <a:lnTo>
                    <a:pt x="997623" y="2247"/>
                  </a:lnTo>
                  <a:lnTo>
                    <a:pt x="947724" y="2247"/>
                  </a:lnTo>
                  <a:lnTo>
                    <a:pt x="947724" y="125437"/>
                  </a:lnTo>
                  <a:lnTo>
                    <a:pt x="945400" y="126707"/>
                  </a:lnTo>
                  <a:lnTo>
                    <a:pt x="944816" y="127977"/>
                  </a:lnTo>
                  <a:lnTo>
                    <a:pt x="941336" y="127977"/>
                  </a:lnTo>
                  <a:lnTo>
                    <a:pt x="939584" y="126707"/>
                  </a:lnTo>
                  <a:lnTo>
                    <a:pt x="940752" y="124167"/>
                  </a:lnTo>
                  <a:lnTo>
                    <a:pt x="941336" y="124167"/>
                  </a:lnTo>
                  <a:lnTo>
                    <a:pt x="942492" y="122897"/>
                  </a:lnTo>
                  <a:lnTo>
                    <a:pt x="943076" y="122897"/>
                  </a:lnTo>
                  <a:lnTo>
                    <a:pt x="944816" y="124167"/>
                  </a:lnTo>
                  <a:lnTo>
                    <a:pt x="945972" y="124167"/>
                  </a:lnTo>
                  <a:lnTo>
                    <a:pt x="947724" y="125437"/>
                  </a:lnTo>
                  <a:lnTo>
                    <a:pt x="947724" y="2247"/>
                  </a:lnTo>
                  <a:lnTo>
                    <a:pt x="946556" y="2247"/>
                  </a:lnTo>
                  <a:lnTo>
                    <a:pt x="946556" y="108927"/>
                  </a:lnTo>
                  <a:lnTo>
                    <a:pt x="946556" y="110197"/>
                  </a:lnTo>
                  <a:lnTo>
                    <a:pt x="945400" y="110197"/>
                  </a:lnTo>
                  <a:lnTo>
                    <a:pt x="945400" y="108927"/>
                  </a:lnTo>
                  <a:lnTo>
                    <a:pt x="946556" y="108927"/>
                  </a:lnTo>
                  <a:lnTo>
                    <a:pt x="946556" y="2247"/>
                  </a:lnTo>
                  <a:lnTo>
                    <a:pt x="940168" y="2247"/>
                  </a:lnTo>
                  <a:lnTo>
                    <a:pt x="940168" y="97497"/>
                  </a:lnTo>
                  <a:lnTo>
                    <a:pt x="940168" y="98767"/>
                  </a:lnTo>
                  <a:lnTo>
                    <a:pt x="939012" y="98767"/>
                  </a:lnTo>
                  <a:lnTo>
                    <a:pt x="940168" y="97497"/>
                  </a:lnTo>
                  <a:lnTo>
                    <a:pt x="940168" y="2247"/>
                  </a:lnTo>
                  <a:lnTo>
                    <a:pt x="926807" y="2247"/>
                  </a:lnTo>
                  <a:lnTo>
                    <a:pt x="926807" y="722337"/>
                  </a:lnTo>
                  <a:lnTo>
                    <a:pt x="920419" y="729957"/>
                  </a:lnTo>
                  <a:lnTo>
                    <a:pt x="920419" y="728687"/>
                  </a:lnTo>
                  <a:lnTo>
                    <a:pt x="921588" y="723607"/>
                  </a:lnTo>
                  <a:lnTo>
                    <a:pt x="922743" y="721067"/>
                  </a:lnTo>
                  <a:lnTo>
                    <a:pt x="925652" y="721067"/>
                  </a:lnTo>
                  <a:lnTo>
                    <a:pt x="926807" y="722337"/>
                  </a:lnTo>
                  <a:lnTo>
                    <a:pt x="926807" y="2247"/>
                  </a:lnTo>
                  <a:lnTo>
                    <a:pt x="914031" y="2247"/>
                  </a:lnTo>
                  <a:lnTo>
                    <a:pt x="914031" y="566127"/>
                  </a:lnTo>
                  <a:lnTo>
                    <a:pt x="911123" y="568667"/>
                  </a:lnTo>
                  <a:lnTo>
                    <a:pt x="910551" y="569937"/>
                  </a:lnTo>
                  <a:lnTo>
                    <a:pt x="909967" y="569937"/>
                  </a:lnTo>
                  <a:lnTo>
                    <a:pt x="907643" y="573747"/>
                  </a:lnTo>
                  <a:lnTo>
                    <a:pt x="906094" y="574598"/>
                  </a:lnTo>
                  <a:lnTo>
                    <a:pt x="908812" y="568667"/>
                  </a:lnTo>
                  <a:lnTo>
                    <a:pt x="908812" y="566127"/>
                  </a:lnTo>
                  <a:lnTo>
                    <a:pt x="914031" y="566127"/>
                  </a:lnTo>
                  <a:lnTo>
                    <a:pt x="914031" y="2247"/>
                  </a:lnTo>
                  <a:lnTo>
                    <a:pt x="905319" y="2247"/>
                  </a:lnTo>
                  <a:lnTo>
                    <a:pt x="905319" y="548347"/>
                  </a:lnTo>
                  <a:lnTo>
                    <a:pt x="903579" y="550887"/>
                  </a:lnTo>
                  <a:lnTo>
                    <a:pt x="903579" y="714717"/>
                  </a:lnTo>
                  <a:lnTo>
                    <a:pt x="901839" y="715987"/>
                  </a:lnTo>
                  <a:lnTo>
                    <a:pt x="900671" y="718527"/>
                  </a:lnTo>
                  <a:lnTo>
                    <a:pt x="898347" y="722337"/>
                  </a:lnTo>
                  <a:lnTo>
                    <a:pt x="900099" y="713447"/>
                  </a:lnTo>
                  <a:lnTo>
                    <a:pt x="902411" y="713447"/>
                  </a:lnTo>
                  <a:lnTo>
                    <a:pt x="903579" y="714717"/>
                  </a:lnTo>
                  <a:lnTo>
                    <a:pt x="903579" y="550887"/>
                  </a:lnTo>
                  <a:lnTo>
                    <a:pt x="902411" y="552157"/>
                  </a:lnTo>
                  <a:lnTo>
                    <a:pt x="900099" y="552157"/>
                  </a:lnTo>
                  <a:lnTo>
                    <a:pt x="900671" y="550887"/>
                  </a:lnTo>
                  <a:lnTo>
                    <a:pt x="901839" y="549617"/>
                  </a:lnTo>
                  <a:lnTo>
                    <a:pt x="903579" y="548347"/>
                  </a:lnTo>
                  <a:lnTo>
                    <a:pt x="905319" y="548347"/>
                  </a:lnTo>
                  <a:lnTo>
                    <a:pt x="905319" y="2247"/>
                  </a:lnTo>
                  <a:lnTo>
                    <a:pt x="902995" y="2247"/>
                  </a:lnTo>
                  <a:lnTo>
                    <a:pt x="902995" y="544537"/>
                  </a:lnTo>
                  <a:lnTo>
                    <a:pt x="900671" y="547077"/>
                  </a:lnTo>
                  <a:lnTo>
                    <a:pt x="897191" y="552157"/>
                  </a:lnTo>
                  <a:lnTo>
                    <a:pt x="893699" y="554697"/>
                  </a:lnTo>
                  <a:lnTo>
                    <a:pt x="892924" y="553427"/>
                  </a:lnTo>
                  <a:lnTo>
                    <a:pt x="891387" y="550887"/>
                  </a:lnTo>
                  <a:lnTo>
                    <a:pt x="891959" y="550887"/>
                  </a:lnTo>
                  <a:lnTo>
                    <a:pt x="891959" y="549617"/>
                  </a:lnTo>
                  <a:lnTo>
                    <a:pt x="894715" y="548347"/>
                  </a:lnTo>
                  <a:lnTo>
                    <a:pt x="893127" y="548347"/>
                  </a:lnTo>
                  <a:lnTo>
                    <a:pt x="888530" y="548347"/>
                  </a:lnTo>
                  <a:lnTo>
                    <a:pt x="887437" y="548754"/>
                  </a:lnTo>
                  <a:lnTo>
                    <a:pt x="896607" y="540727"/>
                  </a:lnTo>
                  <a:lnTo>
                    <a:pt x="900671" y="540727"/>
                  </a:lnTo>
                  <a:lnTo>
                    <a:pt x="894384" y="547077"/>
                  </a:lnTo>
                  <a:lnTo>
                    <a:pt x="894867" y="547077"/>
                  </a:lnTo>
                  <a:lnTo>
                    <a:pt x="894257" y="547204"/>
                  </a:lnTo>
                  <a:lnTo>
                    <a:pt x="897166" y="547230"/>
                  </a:lnTo>
                  <a:lnTo>
                    <a:pt x="902995" y="544537"/>
                  </a:lnTo>
                  <a:lnTo>
                    <a:pt x="902995" y="2247"/>
                  </a:lnTo>
                  <a:lnTo>
                    <a:pt x="900823" y="2247"/>
                  </a:lnTo>
                  <a:lnTo>
                    <a:pt x="900823" y="238467"/>
                  </a:lnTo>
                  <a:lnTo>
                    <a:pt x="900379" y="241007"/>
                  </a:lnTo>
                  <a:lnTo>
                    <a:pt x="897775" y="238467"/>
                  </a:lnTo>
                  <a:lnTo>
                    <a:pt x="899731" y="235927"/>
                  </a:lnTo>
                  <a:lnTo>
                    <a:pt x="900823" y="238467"/>
                  </a:lnTo>
                  <a:lnTo>
                    <a:pt x="900823" y="2247"/>
                  </a:lnTo>
                  <a:lnTo>
                    <a:pt x="838530" y="2247"/>
                  </a:lnTo>
                  <a:lnTo>
                    <a:pt x="838530" y="80987"/>
                  </a:lnTo>
                  <a:lnTo>
                    <a:pt x="830821" y="77177"/>
                  </a:lnTo>
                  <a:lnTo>
                    <a:pt x="829233" y="72440"/>
                  </a:lnTo>
                  <a:lnTo>
                    <a:pt x="829233" y="428967"/>
                  </a:lnTo>
                  <a:lnTo>
                    <a:pt x="826909" y="428967"/>
                  </a:lnTo>
                  <a:lnTo>
                    <a:pt x="826325" y="432777"/>
                  </a:lnTo>
                  <a:lnTo>
                    <a:pt x="824585" y="435317"/>
                  </a:lnTo>
                  <a:lnTo>
                    <a:pt x="824585" y="434047"/>
                  </a:lnTo>
                  <a:lnTo>
                    <a:pt x="823429" y="432777"/>
                  </a:lnTo>
                  <a:lnTo>
                    <a:pt x="822845" y="431507"/>
                  </a:lnTo>
                  <a:lnTo>
                    <a:pt x="825169" y="428967"/>
                  </a:lnTo>
                  <a:lnTo>
                    <a:pt x="828649" y="427697"/>
                  </a:lnTo>
                  <a:lnTo>
                    <a:pt x="829233" y="428967"/>
                  </a:lnTo>
                  <a:lnTo>
                    <a:pt x="829233" y="72440"/>
                  </a:lnTo>
                  <a:lnTo>
                    <a:pt x="827849" y="68287"/>
                  </a:lnTo>
                  <a:lnTo>
                    <a:pt x="827176" y="58127"/>
                  </a:lnTo>
                  <a:lnTo>
                    <a:pt x="827036" y="56857"/>
                  </a:lnTo>
                  <a:lnTo>
                    <a:pt x="826757" y="54317"/>
                  </a:lnTo>
                  <a:lnTo>
                    <a:pt x="826325" y="50507"/>
                  </a:lnTo>
                  <a:lnTo>
                    <a:pt x="834466" y="50507"/>
                  </a:lnTo>
                  <a:lnTo>
                    <a:pt x="831748" y="58127"/>
                  </a:lnTo>
                  <a:lnTo>
                    <a:pt x="833666" y="64477"/>
                  </a:lnTo>
                  <a:lnTo>
                    <a:pt x="836993" y="72097"/>
                  </a:lnTo>
                  <a:lnTo>
                    <a:pt x="838530" y="80987"/>
                  </a:lnTo>
                  <a:lnTo>
                    <a:pt x="838530" y="2247"/>
                  </a:lnTo>
                  <a:lnTo>
                    <a:pt x="818197" y="2247"/>
                  </a:lnTo>
                  <a:lnTo>
                    <a:pt x="818197" y="167347"/>
                  </a:lnTo>
                  <a:lnTo>
                    <a:pt x="818197" y="171157"/>
                  </a:lnTo>
                  <a:lnTo>
                    <a:pt x="812393" y="171157"/>
                  </a:lnTo>
                  <a:lnTo>
                    <a:pt x="811225" y="167347"/>
                  </a:lnTo>
                  <a:lnTo>
                    <a:pt x="814133" y="164807"/>
                  </a:lnTo>
                  <a:lnTo>
                    <a:pt x="816457" y="166077"/>
                  </a:lnTo>
                  <a:lnTo>
                    <a:pt x="818197" y="167347"/>
                  </a:lnTo>
                  <a:lnTo>
                    <a:pt x="818197" y="2247"/>
                  </a:lnTo>
                  <a:lnTo>
                    <a:pt x="767664" y="2247"/>
                  </a:lnTo>
                  <a:lnTo>
                    <a:pt x="767664" y="50507"/>
                  </a:lnTo>
                  <a:lnTo>
                    <a:pt x="767092" y="54317"/>
                  </a:lnTo>
                  <a:lnTo>
                    <a:pt x="760691" y="54317"/>
                  </a:lnTo>
                  <a:lnTo>
                    <a:pt x="760691" y="50507"/>
                  </a:lnTo>
                  <a:lnTo>
                    <a:pt x="767664" y="50507"/>
                  </a:lnTo>
                  <a:lnTo>
                    <a:pt x="767664" y="2247"/>
                  </a:lnTo>
                  <a:lnTo>
                    <a:pt x="750824" y="2247"/>
                  </a:lnTo>
                  <a:lnTo>
                    <a:pt x="750824" y="187667"/>
                  </a:lnTo>
                  <a:lnTo>
                    <a:pt x="750824" y="188937"/>
                  </a:lnTo>
                  <a:lnTo>
                    <a:pt x="748499" y="188937"/>
                  </a:lnTo>
                  <a:lnTo>
                    <a:pt x="745591" y="190207"/>
                  </a:lnTo>
                  <a:lnTo>
                    <a:pt x="741527" y="190207"/>
                  </a:lnTo>
                  <a:lnTo>
                    <a:pt x="750239" y="186397"/>
                  </a:lnTo>
                  <a:lnTo>
                    <a:pt x="750239" y="187667"/>
                  </a:lnTo>
                  <a:lnTo>
                    <a:pt x="750824" y="187667"/>
                  </a:lnTo>
                  <a:lnTo>
                    <a:pt x="750824" y="2247"/>
                  </a:lnTo>
                  <a:lnTo>
                    <a:pt x="739203" y="2247"/>
                  </a:lnTo>
                  <a:lnTo>
                    <a:pt x="739203" y="139407"/>
                  </a:lnTo>
                  <a:lnTo>
                    <a:pt x="732231" y="140677"/>
                  </a:lnTo>
                  <a:lnTo>
                    <a:pt x="729957" y="139407"/>
                  </a:lnTo>
                  <a:lnTo>
                    <a:pt x="732231" y="138137"/>
                  </a:lnTo>
                  <a:lnTo>
                    <a:pt x="738632" y="138137"/>
                  </a:lnTo>
                  <a:lnTo>
                    <a:pt x="739203" y="139407"/>
                  </a:lnTo>
                  <a:lnTo>
                    <a:pt x="739203" y="2247"/>
                  </a:lnTo>
                  <a:lnTo>
                    <a:pt x="701294" y="2247"/>
                  </a:lnTo>
                  <a:lnTo>
                    <a:pt x="701433" y="3517"/>
                  </a:lnTo>
                  <a:lnTo>
                    <a:pt x="704837" y="11137"/>
                  </a:lnTo>
                  <a:lnTo>
                    <a:pt x="712533" y="14947"/>
                  </a:lnTo>
                  <a:lnTo>
                    <a:pt x="700913" y="14947"/>
                  </a:lnTo>
                  <a:lnTo>
                    <a:pt x="698322" y="12407"/>
                  </a:lnTo>
                  <a:lnTo>
                    <a:pt x="691845" y="6057"/>
                  </a:lnTo>
                  <a:lnTo>
                    <a:pt x="691515" y="3517"/>
                  </a:lnTo>
                  <a:lnTo>
                    <a:pt x="691349" y="2247"/>
                  </a:lnTo>
                  <a:lnTo>
                    <a:pt x="683806" y="2247"/>
                  </a:lnTo>
                  <a:lnTo>
                    <a:pt x="684657" y="3517"/>
                  </a:lnTo>
                  <a:lnTo>
                    <a:pt x="676910" y="3517"/>
                  </a:lnTo>
                  <a:lnTo>
                    <a:pt x="676224" y="2247"/>
                  </a:lnTo>
                  <a:lnTo>
                    <a:pt x="671880" y="2247"/>
                  </a:lnTo>
                  <a:lnTo>
                    <a:pt x="677976" y="4787"/>
                  </a:lnTo>
                  <a:lnTo>
                    <a:pt x="682790" y="7327"/>
                  </a:lnTo>
                  <a:lnTo>
                    <a:pt x="682917" y="11137"/>
                  </a:lnTo>
                  <a:lnTo>
                    <a:pt x="680593" y="12407"/>
                  </a:lnTo>
                  <a:lnTo>
                    <a:pt x="675360" y="11137"/>
                  </a:lnTo>
                  <a:lnTo>
                    <a:pt x="672465" y="11137"/>
                  </a:lnTo>
                  <a:lnTo>
                    <a:pt x="675716" y="14947"/>
                  </a:lnTo>
                  <a:lnTo>
                    <a:pt x="676236" y="18757"/>
                  </a:lnTo>
                  <a:lnTo>
                    <a:pt x="677202" y="22567"/>
                  </a:lnTo>
                  <a:lnTo>
                    <a:pt x="681380" y="24904"/>
                  </a:lnTo>
                  <a:lnTo>
                    <a:pt x="688479" y="23837"/>
                  </a:lnTo>
                  <a:lnTo>
                    <a:pt x="696785" y="23837"/>
                  </a:lnTo>
                  <a:lnTo>
                    <a:pt x="704100" y="25107"/>
                  </a:lnTo>
                  <a:lnTo>
                    <a:pt x="709637" y="25107"/>
                  </a:lnTo>
                  <a:lnTo>
                    <a:pt x="699071" y="26377"/>
                  </a:lnTo>
                  <a:lnTo>
                    <a:pt x="695261" y="27647"/>
                  </a:lnTo>
                  <a:lnTo>
                    <a:pt x="690359" y="30187"/>
                  </a:lnTo>
                  <a:lnTo>
                    <a:pt x="676529" y="31457"/>
                  </a:lnTo>
                  <a:lnTo>
                    <a:pt x="686981" y="31457"/>
                  </a:lnTo>
                  <a:lnTo>
                    <a:pt x="685825" y="32727"/>
                  </a:lnTo>
                  <a:lnTo>
                    <a:pt x="676529" y="32727"/>
                  </a:lnTo>
                  <a:lnTo>
                    <a:pt x="681177" y="36537"/>
                  </a:lnTo>
                  <a:lnTo>
                    <a:pt x="689305" y="33997"/>
                  </a:lnTo>
                  <a:lnTo>
                    <a:pt x="689305" y="36537"/>
                  </a:lnTo>
                  <a:lnTo>
                    <a:pt x="685825" y="37807"/>
                  </a:lnTo>
                  <a:lnTo>
                    <a:pt x="694537" y="37807"/>
                  </a:lnTo>
                  <a:lnTo>
                    <a:pt x="691629" y="41617"/>
                  </a:lnTo>
                  <a:lnTo>
                    <a:pt x="686396" y="41617"/>
                  </a:lnTo>
                  <a:lnTo>
                    <a:pt x="690206" y="44157"/>
                  </a:lnTo>
                  <a:lnTo>
                    <a:pt x="696417" y="45427"/>
                  </a:lnTo>
                  <a:lnTo>
                    <a:pt x="701103" y="47967"/>
                  </a:lnTo>
                  <a:lnTo>
                    <a:pt x="700341" y="51777"/>
                  </a:lnTo>
                  <a:lnTo>
                    <a:pt x="692442" y="53047"/>
                  </a:lnTo>
                  <a:lnTo>
                    <a:pt x="689889" y="53047"/>
                  </a:lnTo>
                  <a:lnTo>
                    <a:pt x="687768" y="54317"/>
                  </a:lnTo>
                  <a:lnTo>
                    <a:pt x="681177" y="56857"/>
                  </a:lnTo>
                  <a:lnTo>
                    <a:pt x="685825" y="58127"/>
                  </a:lnTo>
                  <a:lnTo>
                    <a:pt x="692213" y="56857"/>
                  </a:lnTo>
                  <a:lnTo>
                    <a:pt x="692213" y="58127"/>
                  </a:lnTo>
                  <a:lnTo>
                    <a:pt x="702665" y="59397"/>
                  </a:lnTo>
                  <a:lnTo>
                    <a:pt x="698601" y="61937"/>
                  </a:lnTo>
                  <a:lnTo>
                    <a:pt x="692785" y="60667"/>
                  </a:lnTo>
                  <a:lnTo>
                    <a:pt x="696277" y="64477"/>
                  </a:lnTo>
                  <a:lnTo>
                    <a:pt x="701497" y="61937"/>
                  </a:lnTo>
                  <a:lnTo>
                    <a:pt x="709053" y="63207"/>
                  </a:lnTo>
                  <a:lnTo>
                    <a:pt x="718921" y="58127"/>
                  </a:lnTo>
                  <a:lnTo>
                    <a:pt x="715441" y="61937"/>
                  </a:lnTo>
                  <a:lnTo>
                    <a:pt x="713701" y="61937"/>
                  </a:lnTo>
                  <a:lnTo>
                    <a:pt x="715441" y="64477"/>
                  </a:lnTo>
                  <a:lnTo>
                    <a:pt x="707313" y="67017"/>
                  </a:lnTo>
                  <a:lnTo>
                    <a:pt x="716597" y="67017"/>
                  </a:lnTo>
                  <a:lnTo>
                    <a:pt x="713701" y="69557"/>
                  </a:lnTo>
                  <a:lnTo>
                    <a:pt x="709053" y="70827"/>
                  </a:lnTo>
                  <a:lnTo>
                    <a:pt x="698017" y="72097"/>
                  </a:lnTo>
                  <a:lnTo>
                    <a:pt x="695109" y="72097"/>
                  </a:lnTo>
                  <a:lnTo>
                    <a:pt x="700849" y="73367"/>
                  </a:lnTo>
                  <a:lnTo>
                    <a:pt x="703097" y="74637"/>
                  </a:lnTo>
                  <a:lnTo>
                    <a:pt x="705573" y="75907"/>
                  </a:lnTo>
                  <a:lnTo>
                    <a:pt x="711962" y="77177"/>
                  </a:lnTo>
                  <a:lnTo>
                    <a:pt x="710209" y="77177"/>
                  </a:lnTo>
                  <a:lnTo>
                    <a:pt x="707313" y="79717"/>
                  </a:lnTo>
                  <a:lnTo>
                    <a:pt x="706145" y="79717"/>
                  </a:lnTo>
                  <a:lnTo>
                    <a:pt x="700341" y="80987"/>
                  </a:lnTo>
                  <a:lnTo>
                    <a:pt x="707745" y="80987"/>
                  </a:lnTo>
                  <a:lnTo>
                    <a:pt x="711936" y="79717"/>
                  </a:lnTo>
                  <a:lnTo>
                    <a:pt x="710793" y="82257"/>
                  </a:lnTo>
                  <a:lnTo>
                    <a:pt x="707313" y="82257"/>
                  </a:lnTo>
                  <a:lnTo>
                    <a:pt x="703821" y="86067"/>
                  </a:lnTo>
                  <a:lnTo>
                    <a:pt x="714286" y="87337"/>
                  </a:lnTo>
                  <a:lnTo>
                    <a:pt x="710209" y="91147"/>
                  </a:lnTo>
                  <a:lnTo>
                    <a:pt x="705015" y="92163"/>
                  </a:lnTo>
                  <a:lnTo>
                    <a:pt x="703821" y="91681"/>
                  </a:lnTo>
                  <a:lnTo>
                    <a:pt x="701636" y="92417"/>
                  </a:lnTo>
                  <a:lnTo>
                    <a:pt x="700252" y="91147"/>
                  </a:lnTo>
                  <a:lnTo>
                    <a:pt x="695693" y="92417"/>
                  </a:lnTo>
                  <a:lnTo>
                    <a:pt x="695109" y="92417"/>
                  </a:lnTo>
                  <a:lnTo>
                    <a:pt x="699173" y="97497"/>
                  </a:lnTo>
                  <a:lnTo>
                    <a:pt x="713117" y="100037"/>
                  </a:lnTo>
                  <a:lnTo>
                    <a:pt x="710793" y="105117"/>
                  </a:lnTo>
                  <a:lnTo>
                    <a:pt x="711962" y="103847"/>
                  </a:lnTo>
                  <a:lnTo>
                    <a:pt x="718972" y="102577"/>
                  </a:lnTo>
                  <a:lnTo>
                    <a:pt x="715937" y="105117"/>
                  </a:lnTo>
                  <a:lnTo>
                    <a:pt x="711047" y="107657"/>
                  </a:lnTo>
                  <a:lnTo>
                    <a:pt x="712533" y="108927"/>
                  </a:lnTo>
                  <a:lnTo>
                    <a:pt x="710793" y="108927"/>
                  </a:lnTo>
                  <a:lnTo>
                    <a:pt x="701497" y="110197"/>
                  </a:lnTo>
                  <a:lnTo>
                    <a:pt x="703821" y="110197"/>
                  </a:lnTo>
                  <a:lnTo>
                    <a:pt x="703249" y="111467"/>
                  </a:lnTo>
                  <a:lnTo>
                    <a:pt x="705573" y="114007"/>
                  </a:lnTo>
                  <a:lnTo>
                    <a:pt x="704989" y="114007"/>
                  </a:lnTo>
                  <a:lnTo>
                    <a:pt x="707885" y="116547"/>
                  </a:lnTo>
                  <a:lnTo>
                    <a:pt x="712533" y="117817"/>
                  </a:lnTo>
                  <a:lnTo>
                    <a:pt x="716597" y="119087"/>
                  </a:lnTo>
                  <a:lnTo>
                    <a:pt x="711377" y="120357"/>
                  </a:lnTo>
                  <a:lnTo>
                    <a:pt x="707313" y="122897"/>
                  </a:lnTo>
                  <a:lnTo>
                    <a:pt x="709637" y="125437"/>
                  </a:lnTo>
                  <a:lnTo>
                    <a:pt x="707885" y="127977"/>
                  </a:lnTo>
                  <a:lnTo>
                    <a:pt x="713117" y="127977"/>
                  </a:lnTo>
                  <a:lnTo>
                    <a:pt x="712533" y="129247"/>
                  </a:lnTo>
                  <a:lnTo>
                    <a:pt x="719505" y="126707"/>
                  </a:lnTo>
                  <a:lnTo>
                    <a:pt x="710438" y="134327"/>
                  </a:lnTo>
                  <a:lnTo>
                    <a:pt x="715429" y="136867"/>
                  </a:lnTo>
                  <a:lnTo>
                    <a:pt x="721283" y="140677"/>
                  </a:lnTo>
                  <a:lnTo>
                    <a:pt x="714857" y="145757"/>
                  </a:lnTo>
                  <a:lnTo>
                    <a:pt x="710209" y="145757"/>
                  </a:lnTo>
                  <a:lnTo>
                    <a:pt x="716026" y="149567"/>
                  </a:lnTo>
                  <a:lnTo>
                    <a:pt x="723646" y="147345"/>
                  </a:lnTo>
                  <a:lnTo>
                    <a:pt x="727633" y="145757"/>
                  </a:lnTo>
                  <a:lnTo>
                    <a:pt x="732815" y="144487"/>
                  </a:lnTo>
                  <a:lnTo>
                    <a:pt x="736879" y="145757"/>
                  </a:lnTo>
                  <a:lnTo>
                    <a:pt x="737463" y="147027"/>
                  </a:lnTo>
                  <a:lnTo>
                    <a:pt x="731659" y="145757"/>
                  </a:lnTo>
                  <a:lnTo>
                    <a:pt x="723569" y="149567"/>
                  </a:lnTo>
                  <a:lnTo>
                    <a:pt x="719505" y="152107"/>
                  </a:lnTo>
                  <a:lnTo>
                    <a:pt x="721829" y="150837"/>
                  </a:lnTo>
                  <a:lnTo>
                    <a:pt x="727633" y="150837"/>
                  </a:lnTo>
                  <a:lnTo>
                    <a:pt x="724077" y="152107"/>
                  </a:lnTo>
                  <a:lnTo>
                    <a:pt x="729653" y="150837"/>
                  </a:lnTo>
                  <a:lnTo>
                    <a:pt x="736092" y="150837"/>
                  </a:lnTo>
                  <a:lnTo>
                    <a:pt x="735139" y="152107"/>
                  </a:lnTo>
                  <a:lnTo>
                    <a:pt x="730542" y="153377"/>
                  </a:lnTo>
                  <a:lnTo>
                    <a:pt x="739203" y="153377"/>
                  </a:lnTo>
                  <a:lnTo>
                    <a:pt x="738047" y="155917"/>
                  </a:lnTo>
                  <a:lnTo>
                    <a:pt x="728522" y="158381"/>
                  </a:lnTo>
                  <a:lnTo>
                    <a:pt x="728726" y="158457"/>
                  </a:lnTo>
                  <a:lnTo>
                    <a:pt x="737933" y="158457"/>
                  </a:lnTo>
                  <a:lnTo>
                    <a:pt x="735139" y="160997"/>
                  </a:lnTo>
                  <a:lnTo>
                    <a:pt x="732231" y="160997"/>
                  </a:lnTo>
                  <a:lnTo>
                    <a:pt x="731659" y="159727"/>
                  </a:lnTo>
                  <a:lnTo>
                    <a:pt x="728802" y="159727"/>
                  </a:lnTo>
                  <a:lnTo>
                    <a:pt x="717765" y="164807"/>
                  </a:lnTo>
                  <a:lnTo>
                    <a:pt x="720674" y="163537"/>
                  </a:lnTo>
                  <a:lnTo>
                    <a:pt x="714286" y="169887"/>
                  </a:lnTo>
                  <a:lnTo>
                    <a:pt x="717181" y="168617"/>
                  </a:lnTo>
                  <a:lnTo>
                    <a:pt x="718185" y="168516"/>
                  </a:lnTo>
                  <a:lnTo>
                    <a:pt x="717765" y="168795"/>
                  </a:lnTo>
                  <a:lnTo>
                    <a:pt x="719442" y="168389"/>
                  </a:lnTo>
                  <a:lnTo>
                    <a:pt x="729373" y="167347"/>
                  </a:lnTo>
                  <a:lnTo>
                    <a:pt x="732040" y="168617"/>
                  </a:lnTo>
                  <a:lnTo>
                    <a:pt x="733082" y="169887"/>
                  </a:lnTo>
                  <a:lnTo>
                    <a:pt x="740371" y="171157"/>
                  </a:lnTo>
                  <a:lnTo>
                    <a:pt x="731659" y="171157"/>
                  </a:lnTo>
                  <a:lnTo>
                    <a:pt x="728052" y="172427"/>
                  </a:lnTo>
                  <a:lnTo>
                    <a:pt x="725525" y="173697"/>
                  </a:lnTo>
                  <a:lnTo>
                    <a:pt x="720090" y="174967"/>
                  </a:lnTo>
                  <a:lnTo>
                    <a:pt x="714286" y="178777"/>
                  </a:lnTo>
                  <a:lnTo>
                    <a:pt x="710793" y="178777"/>
                  </a:lnTo>
                  <a:lnTo>
                    <a:pt x="713930" y="180047"/>
                  </a:lnTo>
                  <a:lnTo>
                    <a:pt x="712749" y="181317"/>
                  </a:lnTo>
                  <a:lnTo>
                    <a:pt x="712343" y="182587"/>
                  </a:lnTo>
                  <a:lnTo>
                    <a:pt x="717765" y="182587"/>
                  </a:lnTo>
                  <a:lnTo>
                    <a:pt x="714286" y="183857"/>
                  </a:lnTo>
                  <a:lnTo>
                    <a:pt x="714857" y="183857"/>
                  </a:lnTo>
                  <a:lnTo>
                    <a:pt x="719505" y="182587"/>
                  </a:lnTo>
                  <a:lnTo>
                    <a:pt x="723150" y="185127"/>
                  </a:lnTo>
                  <a:lnTo>
                    <a:pt x="720064" y="187667"/>
                  </a:lnTo>
                  <a:lnTo>
                    <a:pt x="717867" y="191477"/>
                  </a:lnTo>
                  <a:lnTo>
                    <a:pt x="724154" y="194017"/>
                  </a:lnTo>
                  <a:lnTo>
                    <a:pt x="731075" y="195287"/>
                  </a:lnTo>
                  <a:lnTo>
                    <a:pt x="742111" y="194017"/>
                  </a:lnTo>
                  <a:lnTo>
                    <a:pt x="749084" y="194017"/>
                  </a:lnTo>
                  <a:lnTo>
                    <a:pt x="749084" y="195287"/>
                  </a:lnTo>
                  <a:lnTo>
                    <a:pt x="743851" y="197827"/>
                  </a:lnTo>
                  <a:lnTo>
                    <a:pt x="737463" y="197827"/>
                  </a:lnTo>
                  <a:lnTo>
                    <a:pt x="732815" y="200367"/>
                  </a:lnTo>
                  <a:lnTo>
                    <a:pt x="733983" y="201637"/>
                  </a:lnTo>
                  <a:lnTo>
                    <a:pt x="738632" y="202907"/>
                  </a:lnTo>
                  <a:lnTo>
                    <a:pt x="735723" y="202907"/>
                  </a:lnTo>
                  <a:lnTo>
                    <a:pt x="732815" y="204177"/>
                  </a:lnTo>
                  <a:lnTo>
                    <a:pt x="729386" y="205447"/>
                  </a:lnTo>
                  <a:lnTo>
                    <a:pt x="730542" y="206717"/>
                  </a:lnTo>
                  <a:lnTo>
                    <a:pt x="740752" y="203517"/>
                  </a:lnTo>
                  <a:lnTo>
                    <a:pt x="739203" y="202907"/>
                  </a:lnTo>
                  <a:lnTo>
                    <a:pt x="747191" y="201320"/>
                  </a:lnTo>
                  <a:lnTo>
                    <a:pt x="750239" y="200367"/>
                  </a:lnTo>
                  <a:lnTo>
                    <a:pt x="751979" y="200367"/>
                  </a:lnTo>
                  <a:lnTo>
                    <a:pt x="753732" y="200367"/>
                  </a:lnTo>
                  <a:lnTo>
                    <a:pt x="754303" y="201637"/>
                  </a:lnTo>
                  <a:lnTo>
                    <a:pt x="754303" y="202907"/>
                  </a:lnTo>
                  <a:lnTo>
                    <a:pt x="752754" y="202907"/>
                  </a:lnTo>
                  <a:lnTo>
                    <a:pt x="754303" y="207987"/>
                  </a:lnTo>
                  <a:lnTo>
                    <a:pt x="756056" y="214337"/>
                  </a:lnTo>
                  <a:lnTo>
                    <a:pt x="758367" y="221957"/>
                  </a:lnTo>
                  <a:lnTo>
                    <a:pt x="746302" y="225767"/>
                  </a:lnTo>
                  <a:lnTo>
                    <a:pt x="739648" y="227266"/>
                  </a:lnTo>
                  <a:lnTo>
                    <a:pt x="746175" y="225082"/>
                  </a:lnTo>
                  <a:lnTo>
                    <a:pt x="744435" y="224510"/>
                  </a:lnTo>
                  <a:lnTo>
                    <a:pt x="732231" y="227406"/>
                  </a:lnTo>
                  <a:lnTo>
                    <a:pt x="735723" y="227990"/>
                  </a:lnTo>
                  <a:lnTo>
                    <a:pt x="738301" y="227558"/>
                  </a:lnTo>
                  <a:lnTo>
                    <a:pt x="734949" y="228307"/>
                  </a:lnTo>
                  <a:lnTo>
                    <a:pt x="725004" y="233387"/>
                  </a:lnTo>
                  <a:lnTo>
                    <a:pt x="717181" y="239737"/>
                  </a:lnTo>
                  <a:lnTo>
                    <a:pt x="728802" y="241007"/>
                  </a:lnTo>
                  <a:lnTo>
                    <a:pt x="723569" y="247357"/>
                  </a:lnTo>
                  <a:lnTo>
                    <a:pt x="727062" y="247357"/>
                  </a:lnTo>
                  <a:lnTo>
                    <a:pt x="722998" y="249897"/>
                  </a:lnTo>
                  <a:lnTo>
                    <a:pt x="720090" y="251167"/>
                  </a:lnTo>
                  <a:lnTo>
                    <a:pt x="718921" y="252437"/>
                  </a:lnTo>
                  <a:lnTo>
                    <a:pt x="733018" y="252437"/>
                  </a:lnTo>
                  <a:lnTo>
                    <a:pt x="733983" y="251167"/>
                  </a:lnTo>
                  <a:lnTo>
                    <a:pt x="739787" y="253707"/>
                  </a:lnTo>
                  <a:lnTo>
                    <a:pt x="732815" y="258787"/>
                  </a:lnTo>
                  <a:lnTo>
                    <a:pt x="726478" y="260057"/>
                  </a:lnTo>
                  <a:lnTo>
                    <a:pt x="733983" y="260057"/>
                  </a:lnTo>
                  <a:lnTo>
                    <a:pt x="729957" y="262597"/>
                  </a:lnTo>
                  <a:lnTo>
                    <a:pt x="730542" y="262597"/>
                  </a:lnTo>
                  <a:lnTo>
                    <a:pt x="728802" y="267677"/>
                  </a:lnTo>
                  <a:lnTo>
                    <a:pt x="738047" y="266407"/>
                  </a:lnTo>
                  <a:lnTo>
                    <a:pt x="734961" y="270217"/>
                  </a:lnTo>
                  <a:lnTo>
                    <a:pt x="735457" y="272757"/>
                  </a:lnTo>
                  <a:lnTo>
                    <a:pt x="734644" y="275297"/>
                  </a:lnTo>
                  <a:lnTo>
                    <a:pt x="727633" y="279107"/>
                  </a:lnTo>
                  <a:lnTo>
                    <a:pt x="741527" y="279107"/>
                  </a:lnTo>
                  <a:lnTo>
                    <a:pt x="742696" y="280377"/>
                  </a:lnTo>
                  <a:lnTo>
                    <a:pt x="734085" y="282917"/>
                  </a:lnTo>
                  <a:lnTo>
                    <a:pt x="733425" y="286727"/>
                  </a:lnTo>
                  <a:lnTo>
                    <a:pt x="732751" y="291807"/>
                  </a:lnTo>
                  <a:lnTo>
                    <a:pt x="724154" y="295617"/>
                  </a:lnTo>
                  <a:lnTo>
                    <a:pt x="733704" y="295617"/>
                  </a:lnTo>
                  <a:lnTo>
                    <a:pt x="738047" y="299427"/>
                  </a:lnTo>
                  <a:lnTo>
                    <a:pt x="741095" y="303237"/>
                  </a:lnTo>
                  <a:lnTo>
                    <a:pt x="746760" y="305777"/>
                  </a:lnTo>
                  <a:lnTo>
                    <a:pt x="743267" y="305777"/>
                  </a:lnTo>
                  <a:lnTo>
                    <a:pt x="742696" y="309587"/>
                  </a:lnTo>
                  <a:lnTo>
                    <a:pt x="738632" y="312127"/>
                  </a:lnTo>
                  <a:lnTo>
                    <a:pt x="736307" y="314667"/>
                  </a:lnTo>
                  <a:lnTo>
                    <a:pt x="745236" y="312127"/>
                  </a:lnTo>
                  <a:lnTo>
                    <a:pt x="764768" y="312127"/>
                  </a:lnTo>
                  <a:lnTo>
                    <a:pt x="757034" y="317207"/>
                  </a:lnTo>
                  <a:lnTo>
                    <a:pt x="743775" y="319747"/>
                  </a:lnTo>
                  <a:lnTo>
                    <a:pt x="735723" y="322287"/>
                  </a:lnTo>
                  <a:lnTo>
                    <a:pt x="742607" y="321017"/>
                  </a:lnTo>
                  <a:lnTo>
                    <a:pt x="752462" y="321017"/>
                  </a:lnTo>
                  <a:lnTo>
                    <a:pt x="758367" y="319747"/>
                  </a:lnTo>
                  <a:lnTo>
                    <a:pt x="754811" y="322287"/>
                  </a:lnTo>
                  <a:lnTo>
                    <a:pt x="752932" y="324827"/>
                  </a:lnTo>
                  <a:lnTo>
                    <a:pt x="750290" y="326097"/>
                  </a:lnTo>
                  <a:lnTo>
                    <a:pt x="744435" y="328637"/>
                  </a:lnTo>
                  <a:lnTo>
                    <a:pt x="752602" y="326097"/>
                  </a:lnTo>
                  <a:lnTo>
                    <a:pt x="754456" y="327367"/>
                  </a:lnTo>
                  <a:lnTo>
                    <a:pt x="755218" y="328637"/>
                  </a:lnTo>
                  <a:lnTo>
                    <a:pt x="760120" y="328637"/>
                  </a:lnTo>
                  <a:lnTo>
                    <a:pt x="753148" y="336257"/>
                  </a:lnTo>
                  <a:lnTo>
                    <a:pt x="744435" y="336257"/>
                  </a:lnTo>
                  <a:lnTo>
                    <a:pt x="751408" y="338797"/>
                  </a:lnTo>
                  <a:lnTo>
                    <a:pt x="750773" y="339394"/>
                  </a:lnTo>
                  <a:lnTo>
                    <a:pt x="753910" y="337527"/>
                  </a:lnTo>
                  <a:lnTo>
                    <a:pt x="760120" y="334987"/>
                  </a:lnTo>
                  <a:lnTo>
                    <a:pt x="761199" y="337527"/>
                  </a:lnTo>
                  <a:lnTo>
                    <a:pt x="757504" y="340067"/>
                  </a:lnTo>
                  <a:lnTo>
                    <a:pt x="751624" y="342607"/>
                  </a:lnTo>
                  <a:lnTo>
                    <a:pt x="746175" y="346417"/>
                  </a:lnTo>
                  <a:lnTo>
                    <a:pt x="750824" y="347687"/>
                  </a:lnTo>
                  <a:lnTo>
                    <a:pt x="763600" y="346417"/>
                  </a:lnTo>
                  <a:lnTo>
                    <a:pt x="764184" y="347687"/>
                  </a:lnTo>
                  <a:lnTo>
                    <a:pt x="762444" y="348957"/>
                  </a:lnTo>
                  <a:lnTo>
                    <a:pt x="761860" y="350227"/>
                  </a:lnTo>
                  <a:lnTo>
                    <a:pt x="758952" y="350227"/>
                  </a:lnTo>
                  <a:lnTo>
                    <a:pt x="764895" y="351497"/>
                  </a:lnTo>
                  <a:lnTo>
                    <a:pt x="767740" y="355307"/>
                  </a:lnTo>
                  <a:lnTo>
                    <a:pt x="771118" y="357847"/>
                  </a:lnTo>
                  <a:lnTo>
                    <a:pt x="777925" y="358990"/>
                  </a:lnTo>
                  <a:lnTo>
                    <a:pt x="781608" y="356577"/>
                  </a:lnTo>
                  <a:lnTo>
                    <a:pt x="787996" y="352767"/>
                  </a:lnTo>
                  <a:lnTo>
                    <a:pt x="792645" y="351497"/>
                  </a:lnTo>
                  <a:lnTo>
                    <a:pt x="793800" y="352767"/>
                  </a:lnTo>
                  <a:lnTo>
                    <a:pt x="801941" y="351497"/>
                  </a:lnTo>
                  <a:lnTo>
                    <a:pt x="794385" y="356577"/>
                  </a:lnTo>
                  <a:lnTo>
                    <a:pt x="793800" y="355307"/>
                  </a:lnTo>
                  <a:lnTo>
                    <a:pt x="787996" y="357847"/>
                  </a:lnTo>
                  <a:lnTo>
                    <a:pt x="792645" y="357847"/>
                  </a:lnTo>
                  <a:lnTo>
                    <a:pt x="787031" y="360387"/>
                  </a:lnTo>
                  <a:lnTo>
                    <a:pt x="784796" y="360387"/>
                  </a:lnTo>
                  <a:lnTo>
                    <a:pt x="783005" y="359117"/>
                  </a:lnTo>
                  <a:lnTo>
                    <a:pt x="778700" y="360387"/>
                  </a:lnTo>
                  <a:lnTo>
                    <a:pt x="784517" y="362927"/>
                  </a:lnTo>
                  <a:lnTo>
                    <a:pt x="796124" y="362927"/>
                  </a:lnTo>
                  <a:lnTo>
                    <a:pt x="794385" y="366737"/>
                  </a:lnTo>
                  <a:lnTo>
                    <a:pt x="788428" y="369277"/>
                  </a:lnTo>
                  <a:lnTo>
                    <a:pt x="785456" y="368007"/>
                  </a:lnTo>
                  <a:lnTo>
                    <a:pt x="783031" y="368007"/>
                  </a:lnTo>
                  <a:lnTo>
                    <a:pt x="778700" y="371817"/>
                  </a:lnTo>
                  <a:lnTo>
                    <a:pt x="779475" y="369277"/>
                  </a:lnTo>
                  <a:lnTo>
                    <a:pt x="781024" y="364197"/>
                  </a:lnTo>
                  <a:lnTo>
                    <a:pt x="773887" y="369277"/>
                  </a:lnTo>
                  <a:lnTo>
                    <a:pt x="772680" y="369277"/>
                  </a:lnTo>
                  <a:lnTo>
                    <a:pt x="771144" y="368007"/>
                  </a:lnTo>
                  <a:lnTo>
                    <a:pt x="763016" y="373087"/>
                  </a:lnTo>
                  <a:lnTo>
                    <a:pt x="763016" y="381977"/>
                  </a:lnTo>
                  <a:lnTo>
                    <a:pt x="772312" y="378167"/>
                  </a:lnTo>
                  <a:lnTo>
                    <a:pt x="772312" y="385787"/>
                  </a:lnTo>
                  <a:lnTo>
                    <a:pt x="779284" y="384517"/>
                  </a:lnTo>
                  <a:lnTo>
                    <a:pt x="781608" y="380707"/>
                  </a:lnTo>
                  <a:lnTo>
                    <a:pt x="788581" y="379437"/>
                  </a:lnTo>
                  <a:lnTo>
                    <a:pt x="791502" y="383247"/>
                  </a:lnTo>
                  <a:lnTo>
                    <a:pt x="784072" y="390867"/>
                  </a:lnTo>
                  <a:lnTo>
                    <a:pt x="777303" y="397217"/>
                  </a:lnTo>
                  <a:lnTo>
                    <a:pt x="782193" y="399757"/>
                  </a:lnTo>
                  <a:lnTo>
                    <a:pt x="789406" y="397217"/>
                  </a:lnTo>
                  <a:lnTo>
                    <a:pt x="796417" y="394677"/>
                  </a:lnTo>
                  <a:lnTo>
                    <a:pt x="800811" y="394677"/>
                  </a:lnTo>
                  <a:lnTo>
                    <a:pt x="800188" y="398487"/>
                  </a:lnTo>
                  <a:lnTo>
                    <a:pt x="786828" y="403567"/>
                  </a:lnTo>
                  <a:lnTo>
                    <a:pt x="790663" y="404837"/>
                  </a:lnTo>
                  <a:lnTo>
                    <a:pt x="797001" y="403567"/>
                  </a:lnTo>
                  <a:lnTo>
                    <a:pt x="802030" y="403567"/>
                  </a:lnTo>
                  <a:lnTo>
                    <a:pt x="801941" y="407377"/>
                  </a:lnTo>
                  <a:lnTo>
                    <a:pt x="796124" y="408647"/>
                  </a:lnTo>
                  <a:lnTo>
                    <a:pt x="794969" y="404837"/>
                  </a:lnTo>
                  <a:lnTo>
                    <a:pt x="792581" y="409917"/>
                  </a:lnTo>
                  <a:lnTo>
                    <a:pt x="796124" y="409917"/>
                  </a:lnTo>
                  <a:lnTo>
                    <a:pt x="801408" y="408647"/>
                  </a:lnTo>
                  <a:lnTo>
                    <a:pt x="804837" y="408647"/>
                  </a:lnTo>
                  <a:lnTo>
                    <a:pt x="793800" y="414997"/>
                  </a:lnTo>
                  <a:lnTo>
                    <a:pt x="798817" y="418807"/>
                  </a:lnTo>
                  <a:lnTo>
                    <a:pt x="805205" y="421347"/>
                  </a:lnTo>
                  <a:lnTo>
                    <a:pt x="811695" y="425157"/>
                  </a:lnTo>
                  <a:lnTo>
                    <a:pt x="817041" y="427697"/>
                  </a:lnTo>
                  <a:lnTo>
                    <a:pt x="813549" y="430237"/>
                  </a:lnTo>
                  <a:lnTo>
                    <a:pt x="809485" y="430237"/>
                  </a:lnTo>
                  <a:lnTo>
                    <a:pt x="807161" y="434047"/>
                  </a:lnTo>
                  <a:lnTo>
                    <a:pt x="813092" y="440397"/>
                  </a:lnTo>
                  <a:lnTo>
                    <a:pt x="815873" y="448017"/>
                  </a:lnTo>
                  <a:lnTo>
                    <a:pt x="816305" y="454367"/>
                  </a:lnTo>
                  <a:lnTo>
                    <a:pt x="816394" y="458177"/>
                  </a:lnTo>
                  <a:lnTo>
                    <a:pt x="815873" y="465797"/>
                  </a:lnTo>
                  <a:lnTo>
                    <a:pt x="826909" y="463257"/>
                  </a:lnTo>
                  <a:lnTo>
                    <a:pt x="825868" y="464781"/>
                  </a:lnTo>
                  <a:lnTo>
                    <a:pt x="827493" y="463257"/>
                  </a:lnTo>
                  <a:lnTo>
                    <a:pt x="831557" y="463257"/>
                  </a:lnTo>
                  <a:lnTo>
                    <a:pt x="833297" y="464527"/>
                  </a:lnTo>
                  <a:lnTo>
                    <a:pt x="828078" y="468337"/>
                  </a:lnTo>
                  <a:lnTo>
                    <a:pt x="824585" y="469607"/>
                  </a:lnTo>
                  <a:lnTo>
                    <a:pt x="833666" y="470877"/>
                  </a:lnTo>
                  <a:lnTo>
                    <a:pt x="841933" y="473417"/>
                  </a:lnTo>
                  <a:lnTo>
                    <a:pt x="847051" y="478497"/>
                  </a:lnTo>
                  <a:lnTo>
                    <a:pt x="846658" y="486117"/>
                  </a:lnTo>
                  <a:lnTo>
                    <a:pt x="843178" y="487387"/>
                  </a:lnTo>
                  <a:lnTo>
                    <a:pt x="846543" y="488657"/>
                  </a:lnTo>
                  <a:lnTo>
                    <a:pt x="853554" y="487387"/>
                  </a:lnTo>
                  <a:lnTo>
                    <a:pt x="859586" y="484847"/>
                  </a:lnTo>
                  <a:lnTo>
                    <a:pt x="860018" y="488657"/>
                  </a:lnTo>
                  <a:lnTo>
                    <a:pt x="857694" y="488657"/>
                  </a:lnTo>
                  <a:lnTo>
                    <a:pt x="859434" y="495007"/>
                  </a:lnTo>
                  <a:lnTo>
                    <a:pt x="864082" y="500087"/>
                  </a:lnTo>
                  <a:lnTo>
                    <a:pt x="868146" y="503897"/>
                  </a:lnTo>
                  <a:lnTo>
                    <a:pt x="871639" y="507707"/>
                  </a:lnTo>
                  <a:lnTo>
                    <a:pt x="873963" y="514057"/>
                  </a:lnTo>
                  <a:lnTo>
                    <a:pt x="870470" y="521677"/>
                  </a:lnTo>
                  <a:lnTo>
                    <a:pt x="876579" y="520407"/>
                  </a:lnTo>
                  <a:lnTo>
                    <a:pt x="878827" y="524217"/>
                  </a:lnTo>
                  <a:lnTo>
                    <a:pt x="881824" y="526757"/>
                  </a:lnTo>
                  <a:lnTo>
                    <a:pt x="890219" y="521677"/>
                  </a:lnTo>
                  <a:lnTo>
                    <a:pt x="887590" y="529297"/>
                  </a:lnTo>
                  <a:lnTo>
                    <a:pt x="885278" y="534377"/>
                  </a:lnTo>
                  <a:lnTo>
                    <a:pt x="883843" y="540727"/>
                  </a:lnTo>
                  <a:lnTo>
                    <a:pt x="883869" y="547230"/>
                  </a:lnTo>
                  <a:lnTo>
                    <a:pt x="884656" y="549783"/>
                  </a:lnTo>
                  <a:lnTo>
                    <a:pt x="881646" y="550887"/>
                  </a:lnTo>
                  <a:lnTo>
                    <a:pt x="875423" y="553427"/>
                  </a:lnTo>
                  <a:lnTo>
                    <a:pt x="871054" y="549617"/>
                  </a:lnTo>
                  <a:lnTo>
                    <a:pt x="873315" y="545807"/>
                  </a:lnTo>
                  <a:lnTo>
                    <a:pt x="874814" y="543267"/>
                  </a:lnTo>
                  <a:lnTo>
                    <a:pt x="874928" y="541997"/>
                  </a:lnTo>
                  <a:lnTo>
                    <a:pt x="874941" y="539457"/>
                  </a:lnTo>
                  <a:lnTo>
                    <a:pt x="874725" y="536917"/>
                  </a:lnTo>
                  <a:lnTo>
                    <a:pt x="876858" y="530567"/>
                  </a:lnTo>
                  <a:lnTo>
                    <a:pt x="871639" y="533107"/>
                  </a:lnTo>
                  <a:lnTo>
                    <a:pt x="869886" y="539457"/>
                  </a:lnTo>
                  <a:lnTo>
                    <a:pt x="866990" y="538187"/>
                  </a:lnTo>
                  <a:lnTo>
                    <a:pt x="859434" y="545807"/>
                  </a:lnTo>
                  <a:lnTo>
                    <a:pt x="858278" y="540727"/>
                  </a:lnTo>
                  <a:lnTo>
                    <a:pt x="863498" y="535647"/>
                  </a:lnTo>
                  <a:lnTo>
                    <a:pt x="855954" y="535647"/>
                  </a:lnTo>
                  <a:lnTo>
                    <a:pt x="857110" y="541997"/>
                  </a:lnTo>
                  <a:lnTo>
                    <a:pt x="850722" y="547077"/>
                  </a:lnTo>
                  <a:lnTo>
                    <a:pt x="849566" y="558507"/>
                  </a:lnTo>
                  <a:lnTo>
                    <a:pt x="846658" y="552157"/>
                  </a:lnTo>
                  <a:lnTo>
                    <a:pt x="848398" y="552157"/>
                  </a:lnTo>
                  <a:lnTo>
                    <a:pt x="843178" y="550887"/>
                  </a:lnTo>
                  <a:lnTo>
                    <a:pt x="843838" y="548347"/>
                  </a:lnTo>
                  <a:lnTo>
                    <a:pt x="845502" y="541997"/>
                  </a:lnTo>
                  <a:lnTo>
                    <a:pt x="842010" y="544537"/>
                  </a:lnTo>
                  <a:lnTo>
                    <a:pt x="837946" y="548347"/>
                  </a:lnTo>
                  <a:lnTo>
                    <a:pt x="836790" y="543267"/>
                  </a:lnTo>
                  <a:lnTo>
                    <a:pt x="837361" y="541997"/>
                  </a:lnTo>
                  <a:lnTo>
                    <a:pt x="838530" y="539457"/>
                  </a:lnTo>
                  <a:lnTo>
                    <a:pt x="844918" y="530567"/>
                  </a:lnTo>
                  <a:lnTo>
                    <a:pt x="845502" y="528027"/>
                  </a:lnTo>
                  <a:lnTo>
                    <a:pt x="840981" y="531837"/>
                  </a:lnTo>
                  <a:lnTo>
                    <a:pt x="833247" y="531837"/>
                  </a:lnTo>
                  <a:lnTo>
                    <a:pt x="830795" y="533641"/>
                  </a:lnTo>
                  <a:lnTo>
                    <a:pt x="833882" y="528027"/>
                  </a:lnTo>
                  <a:lnTo>
                    <a:pt x="834466" y="526757"/>
                  </a:lnTo>
                  <a:lnTo>
                    <a:pt x="828649" y="534377"/>
                  </a:lnTo>
                  <a:lnTo>
                    <a:pt x="828649" y="533107"/>
                  </a:lnTo>
                  <a:lnTo>
                    <a:pt x="828649" y="530567"/>
                  </a:lnTo>
                  <a:lnTo>
                    <a:pt x="829233" y="529297"/>
                  </a:lnTo>
                  <a:lnTo>
                    <a:pt x="832142" y="524217"/>
                  </a:lnTo>
                  <a:lnTo>
                    <a:pt x="829475" y="524217"/>
                  </a:lnTo>
                  <a:lnTo>
                    <a:pt x="826909" y="529297"/>
                  </a:lnTo>
                  <a:lnTo>
                    <a:pt x="824788" y="533107"/>
                  </a:lnTo>
                  <a:lnTo>
                    <a:pt x="823429" y="530567"/>
                  </a:lnTo>
                  <a:lnTo>
                    <a:pt x="824585" y="528027"/>
                  </a:lnTo>
                  <a:lnTo>
                    <a:pt x="826325" y="528027"/>
                  </a:lnTo>
                  <a:lnTo>
                    <a:pt x="822845" y="521677"/>
                  </a:lnTo>
                  <a:lnTo>
                    <a:pt x="819937" y="523557"/>
                  </a:lnTo>
                  <a:lnTo>
                    <a:pt x="819937" y="681697"/>
                  </a:lnTo>
                  <a:lnTo>
                    <a:pt x="817613" y="684237"/>
                  </a:lnTo>
                  <a:lnTo>
                    <a:pt x="815873" y="686777"/>
                  </a:lnTo>
                  <a:lnTo>
                    <a:pt x="813549" y="688047"/>
                  </a:lnTo>
                  <a:lnTo>
                    <a:pt x="815873" y="682967"/>
                  </a:lnTo>
                  <a:lnTo>
                    <a:pt x="817041" y="680427"/>
                  </a:lnTo>
                  <a:lnTo>
                    <a:pt x="818781" y="680427"/>
                  </a:lnTo>
                  <a:lnTo>
                    <a:pt x="819937" y="681697"/>
                  </a:lnTo>
                  <a:lnTo>
                    <a:pt x="819937" y="523557"/>
                  </a:lnTo>
                  <a:lnTo>
                    <a:pt x="812965" y="528027"/>
                  </a:lnTo>
                  <a:lnTo>
                    <a:pt x="811428" y="522947"/>
                  </a:lnTo>
                  <a:lnTo>
                    <a:pt x="811034" y="521677"/>
                  </a:lnTo>
                  <a:lnTo>
                    <a:pt x="810653" y="520407"/>
                  </a:lnTo>
                  <a:lnTo>
                    <a:pt x="814082" y="515327"/>
                  </a:lnTo>
                  <a:lnTo>
                    <a:pt x="816305" y="514057"/>
                  </a:lnTo>
                  <a:lnTo>
                    <a:pt x="818324" y="514057"/>
                  </a:lnTo>
                  <a:lnTo>
                    <a:pt x="820407" y="510247"/>
                  </a:lnTo>
                  <a:lnTo>
                    <a:pt x="821105" y="508977"/>
                  </a:lnTo>
                  <a:lnTo>
                    <a:pt x="817041" y="507707"/>
                  </a:lnTo>
                  <a:lnTo>
                    <a:pt x="811225" y="508977"/>
                  </a:lnTo>
                  <a:lnTo>
                    <a:pt x="800773" y="510247"/>
                  </a:lnTo>
                  <a:lnTo>
                    <a:pt x="795540" y="510247"/>
                  </a:lnTo>
                  <a:lnTo>
                    <a:pt x="793229" y="507707"/>
                  </a:lnTo>
                  <a:lnTo>
                    <a:pt x="793800" y="508977"/>
                  </a:lnTo>
                  <a:lnTo>
                    <a:pt x="788619" y="514057"/>
                  </a:lnTo>
                  <a:lnTo>
                    <a:pt x="788492" y="511517"/>
                  </a:lnTo>
                  <a:lnTo>
                    <a:pt x="788530" y="508977"/>
                  </a:lnTo>
                  <a:lnTo>
                    <a:pt x="788898" y="503897"/>
                  </a:lnTo>
                  <a:lnTo>
                    <a:pt x="785672" y="503897"/>
                  </a:lnTo>
                  <a:lnTo>
                    <a:pt x="787412" y="502627"/>
                  </a:lnTo>
                  <a:lnTo>
                    <a:pt x="793229" y="495007"/>
                  </a:lnTo>
                  <a:lnTo>
                    <a:pt x="791476" y="496277"/>
                  </a:lnTo>
                  <a:lnTo>
                    <a:pt x="790905" y="495007"/>
                  </a:lnTo>
                  <a:lnTo>
                    <a:pt x="789152" y="491197"/>
                  </a:lnTo>
                  <a:lnTo>
                    <a:pt x="779868" y="493737"/>
                  </a:lnTo>
                  <a:lnTo>
                    <a:pt x="769404" y="495007"/>
                  </a:lnTo>
                  <a:lnTo>
                    <a:pt x="772121" y="492467"/>
                  </a:lnTo>
                  <a:lnTo>
                    <a:pt x="773480" y="491197"/>
                  </a:lnTo>
                  <a:lnTo>
                    <a:pt x="773480" y="488657"/>
                  </a:lnTo>
                  <a:lnTo>
                    <a:pt x="773480" y="486117"/>
                  </a:lnTo>
                  <a:lnTo>
                    <a:pt x="768248" y="484847"/>
                  </a:lnTo>
                  <a:lnTo>
                    <a:pt x="767956" y="483577"/>
                  </a:lnTo>
                  <a:lnTo>
                    <a:pt x="767092" y="479767"/>
                  </a:lnTo>
                  <a:lnTo>
                    <a:pt x="763016" y="483577"/>
                  </a:lnTo>
                  <a:lnTo>
                    <a:pt x="761860" y="482307"/>
                  </a:lnTo>
                  <a:lnTo>
                    <a:pt x="758367" y="488657"/>
                  </a:lnTo>
                  <a:lnTo>
                    <a:pt x="760984" y="481037"/>
                  </a:lnTo>
                  <a:lnTo>
                    <a:pt x="763168" y="474687"/>
                  </a:lnTo>
                  <a:lnTo>
                    <a:pt x="763600" y="473417"/>
                  </a:lnTo>
                  <a:lnTo>
                    <a:pt x="750239" y="473417"/>
                  </a:lnTo>
                  <a:lnTo>
                    <a:pt x="743851" y="474687"/>
                  </a:lnTo>
                  <a:lnTo>
                    <a:pt x="742111" y="474687"/>
                  </a:lnTo>
                  <a:lnTo>
                    <a:pt x="742111" y="481037"/>
                  </a:lnTo>
                  <a:lnTo>
                    <a:pt x="740943" y="483577"/>
                  </a:lnTo>
                  <a:lnTo>
                    <a:pt x="736307" y="488657"/>
                  </a:lnTo>
                  <a:lnTo>
                    <a:pt x="735723" y="487387"/>
                  </a:lnTo>
                  <a:lnTo>
                    <a:pt x="733983" y="487387"/>
                  </a:lnTo>
                  <a:lnTo>
                    <a:pt x="736307" y="483577"/>
                  </a:lnTo>
                  <a:lnTo>
                    <a:pt x="742111" y="481037"/>
                  </a:lnTo>
                  <a:lnTo>
                    <a:pt x="742111" y="474687"/>
                  </a:lnTo>
                  <a:lnTo>
                    <a:pt x="736307" y="474687"/>
                  </a:lnTo>
                  <a:lnTo>
                    <a:pt x="740943" y="463257"/>
                  </a:lnTo>
                  <a:lnTo>
                    <a:pt x="742111" y="463257"/>
                  </a:lnTo>
                  <a:lnTo>
                    <a:pt x="746175" y="460717"/>
                  </a:lnTo>
                  <a:lnTo>
                    <a:pt x="745020" y="460717"/>
                  </a:lnTo>
                  <a:lnTo>
                    <a:pt x="739203" y="459447"/>
                  </a:lnTo>
                  <a:lnTo>
                    <a:pt x="735723" y="459447"/>
                  </a:lnTo>
                  <a:lnTo>
                    <a:pt x="730542" y="465797"/>
                  </a:lnTo>
                  <a:lnTo>
                    <a:pt x="732815" y="463257"/>
                  </a:lnTo>
                  <a:lnTo>
                    <a:pt x="729957" y="469607"/>
                  </a:lnTo>
                  <a:lnTo>
                    <a:pt x="725893" y="473417"/>
                  </a:lnTo>
                  <a:lnTo>
                    <a:pt x="721245" y="474687"/>
                  </a:lnTo>
                  <a:lnTo>
                    <a:pt x="720090" y="473417"/>
                  </a:lnTo>
                  <a:lnTo>
                    <a:pt x="726478" y="472147"/>
                  </a:lnTo>
                  <a:lnTo>
                    <a:pt x="728141" y="467067"/>
                  </a:lnTo>
                  <a:lnTo>
                    <a:pt x="728967" y="464527"/>
                  </a:lnTo>
                  <a:lnTo>
                    <a:pt x="729386" y="463257"/>
                  </a:lnTo>
                  <a:lnTo>
                    <a:pt x="731659" y="458177"/>
                  </a:lnTo>
                  <a:lnTo>
                    <a:pt x="729957" y="460717"/>
                  </a:lnTo>
                  <a:lnTo>
                    <a:pt x="727633" y="461987"/>
                  </a:lnTo>
                  <a:lnTo>
                    <a:pt x="725893" y="464527"/>
                  </a:lnTo>
                  <a:lnTo>
                    <a:pt x="727202" y="459447"/>
                  </a:lnTo>
                  <a:lnTo>
                    <a:pt x="722972" y="463257"/>
                  </a:lnTo>
                  <a:lnTo>
                    <a:pt x="717880" y="467067"/>
                  </a:lnTo>
                  <a:lnTo>
                    <a:pt x="716597" y="464527"/>
                  </a:lnTo>
                  <a:lnTo>
                    <a:pt x="720090" y="461987"/>
                  </a:lnTo>
                  <a:lnTo>
                    <a:pt x="717181" y="461987"/>
                  </a:lnTo>
                  <a:lnTo>
                    <a:pt x="711377" y="464527"/>
                  </a:lnTo>
                  <a:lnTo>
                    <a:pt x="710209" y="461987"/>
                  </a:lnTo>
                  <a:lnTo>
                    <a:pt x="713409" y="458177"/>
                  </a:lnTo>
                  <a:lnTo>
                    <a:pt x="714425" y="456971"/>
                  </a:lnTo>
                  <a:lnTo>
                    <a:pt x="711809" y="458177"/>
                  </a:lnTo>
                  <a:lnTo>
                    <a:pt x="707859" y="458177"/>
                  </a:lnTo>
                  <a:lnTo>
                    <a:pt x="708469" y="454367"/>
                  </a:lnTo>
                  <a:lnTo>
                    <a:pt x="711377" y="453097"/>
                  </a:lnTo>
                  <a:lnTo>
                    <a:pt x="713117" y="455637"/>
                  </a:lnTo>
                  <a:lnTo>
                    <a:pt x="716026" y="454367"/>
                  </a:lnTo>
                  <a:lnTo>
                    <a:pt x="716749" y="453097"/>
                  </a:lnTo>
                  <a:lnTo>
                    <a:pt x="718921" y="449287"/>
                  </a:lnTo>
                  <a:lnTo>
                    <a:pt x="721106" y="445477"/>
                  </a:lnTo>
                  <a:lnTo>
                    <a:pt x="721829" y="444207"/>
                  </a:lnTo>
                  <a:lnTo>
                    <a:pt x="719505" y="445477"/>
                  </a:lnTo>
                  <a:lnTo>
                    <a:pt x="719505" y="442937"/>
                  </a:lnTo>
                  <a:lnTo>
                    <a:pt x="720090" y="437857"/>
                  </a:lnTo>
                  <a:lnTo>
                    <a:pt x="719505" y="440397"/>
                  </a:lnTo>
                  <a:lnTo>
                    <a:pt x="719505" y="435317"/>
                  </a:lnTo>
                  <a:lnTo>
                    <a:pt x="718350" y="439127"/>
                  </a:lnTo>
                  <a:lnTo>
                    <a:pt x="707567" y="445477"/>
                  </a:lnTo>
                  <a:lnTo>
                    <a:pt x="703605" y="445477"/>
                  </a:lnTo>
                  <a:lnTo>
                    <a:pt x="702119" y="444207"/>
                  </a:lnTo>
                  <a:lnTo>
                    <a:pt x="700620" y="442937"/>
                  </a:lnTo>
                  <a:lnTo>
                    <a:pt x="692785" y="444207"/>
                  </a:lnTo>
                  <a:lnTo>
                    <a:pt x="700722" y="440397"/>
                  </a:lnTo>
                  <a:lnTo>
                    <a:pt x="703529" y="437857"/>
                  </a:lnTo>
                  <a:lnTo>
                    <a:pt x="705040" y="435317"/>
                  </a:lnTo>
                  <a:lnTo>
                    <a:pt x="709053" y="431507"/>
                  </a:lnTo>
                  <a:lnTo>
                    <a:pt x="711377" y="423887"/>
                  </a:lnTo>
                  <a:lnTo>
                    <a:pt x="714286" y="422617"/>
                  </a:lnTo>
                  <a:lnTo>
                    <a:pt x="710780" y="422617"/>
                  </a:lnTo>
                  <a:lnTo>
                    <a:pt x="710653" y="421347"/>
                  </a:lnTo>
                  <a:lnTo>
                    <a:pt x="710260" y="420077"/>
                  </a:lnTo>
                  <a:lnTo>
                    <a:pt x="709866" y="418807"/>
                  </a:lnTo>
                  <a:lnTo>
                    <a:pt x="704405" y="420077"/>
                  </a:lnTo>
                  <a:lnTo>
                    <a:pt x="707313" y="418807"/>
                  </a:lnTo>
                  <a:lnTo>
                    <a:pt x="704113" y="418807"/>
                  </a:lnTo>
                  <a:lnTo>
                    <a:pt x="702081" y="420077"/>
                  </a:lnTo>
                  <a:lnTo>
                    <a:pt x="695693" y="422617"/>
                  </a:lnTo>
                  <a:lnTo>
                    <a:pt x="696569" y="418807"/>
                  </a:lnTo>
                  <a:lnTo>
                    <a:pt x="696861" y="417537"/>
                  </a:lnTo>
                  <a:lnTo>
                    <a:pt x="696861" y="413727"/>
                  </a:lnTo>
                  <a:lnTo>
                    <a:pt x="697001" y="412457"/>
                  </a:lnTo>
                  <a:lnTo>
                    <a:pt x="697433" y="408647"/>
                  </a:lnTo>
                  <a:lnTo>
                    <a:pt x="696861" y="404837"/>
                  </a:lnTo>
                  <a:lnTo>
                    <a:pt x="688149" y="406107"/>
                  </a:lnTo>
                  <a:lnTo>
                    <a:pt x="679437" y="407784"/>
                  </a:lnTo>
                  <a:lnTo>
                    <a:pt x="679437" y="418807"/>
                  </a:lnTo>
                  <a:lnTo>
                    <a:pt x="673620" y="425157"/>
                  </a:lnTo>
                  <a:lnTo>
                    <a:pt x="673036" y="423887"/>
                  </a:lnTo>
                  <a:lnTo>
                    <a:pt x="671880" y="423887"/>
                  </a:lnTo>
                  <a:lnTo>
                    <a:pt x="671296" y="422617"/>
                  </a:lnTo>
                  <a:lnTo>
                    <a:pt x="675944" y="420077"/>
                  </a:lnTo>
                  <a:lnTo>
                    <a:pt x="679437" y="418807"/>
                  </a:lnTo>
                  <a:lnTo>
                    <a:pt x="679437" y="407784"/>
                  </a:lnTo>
                  <a:lnTo>
                    <a:pt x="674852" y="408647"/>
                  </a:lnTo>
                  <a:lnTo>
                    <a:pt x="668299" y="411187"/>
                  </a:lnTo>
                  <a:lnTo>
                    <a:pt x="662012" y="412457"/>
                  </a:lnTo>
                  <a:lnTo>
                    <a:pt x="661428" y="411187"/>
                  </a:lnTo>
                  <a:lnTo>
                    <a:pt x="660844" y="411187"/>
                  </a:lnTo>
                  <a:lnTo>
                    <a:pt x="664908" y="406107"/>
                  </a:lnTo>
                  <a:lnTo>
                    <a:pt x="671296" y="404837"/>
                  </a:lnTo>
                  <a:lnTo>
                    <a:pt x="673620" y="399757"/>
                  </a:lnTo>
                  <a:lnTo>
                    <a:pt x="671296" y="398487"/>
                  </a:lnTo>
                  <a:lnTo>
                    <a:pt x="666076" y="398487"/>
                  </a:lnTo>
                  <a:lnTo>
                    <a:pt x="666076" y="399757"/>
                  </a:lnTo>
                  <a:lnTo>
                    <a:pt x="661428" y="404837"/>
                  </a:lnTo>
                  <a:lnTo>
                    <a:pt x="658520" y="406107"/>
                  </a:lnTo>
                  <a:lnTo>
                    <a:pt x="656196" y="403567"/>
                  </a:lnTo>
                  <a:lnTo>
                    <a:pt x="659485" y="402297"/>
                  </a:lnTo>
                  <a:lnTo>
                    <a:pt x="666076" y="399757"/>
                  </a:lnTo>
                  <a:lnTo>
                    <a:pt x="666076" y="398487"/>
                  </a:lnTo>
                  <a:lnTo>
                    <a:pt x="668972" y="397217"/>
                  </a:lnTo>
                  <a:lnTo>
                    <a:pt x="670725" y="394677"/>
                  </a:lnTo>
                  <a:lnTo>
                    <a:pt x="673620" y="390867"/>
                  </a:lnTo>
                  <a:lnTo>
                    <a:pt x="671296" y="389597"/>
                  </a:lnTo>
                  <a:lnTo>
                    <a:pt x="664857" y="395770"/>
                  </a:lnTo>
                  <a:lnTo>
                    <a:pt x="665492" y="395947"/>
                  </a:lnTo>
                  <a:lnTo>
                    <a:pt x="663409" y="397154"/>
                  </a:lnTo>
                  <a:lnTo>
                    <a:pt x="662012" y="398487"/>
                  </a:lnTo>
                  <a:lnTo>
                    <a:pt x="662254" y="397814"/>
                  </a:lnTo>
                  <a:lnTo>
                    <a:pt x="654456" y="402297"/>
                  </a:lnTo>
                  <a:lnTo>
                    <a:pt x="652602" y="399757"/>
                  </a:lnTo>
                  <a:lnTo>
                    <a:pt x="648893" y="394677"/>
                  </a:lnTo>
                  <a:lnTo>
                    <a:pt x="646188" y="390867"/>
                  </a:lnTo>
                  <a:lnTo>
                    <a:pt x="643496" y="387057"/>
                  </a:lnTo>
                  <a:lnTo>
                    <a:pt x="637908" y="379006"/>
                  </a:lnTo>
                  <a:lnTo>
                    <a:pt x="634707" y="374357"/>
                  </a:lnTo>
                  <a:lnTo>
                    <a:pt x="632968" y="371817"/>
                  </a:lnTo>
                  <a:lnTo>
                    <a:pt x="643407" y="365467"/>
                  </a:lnTo>
                  <a:lnTo>
                    <a:pt x="653364" y="359117"/>
                  </a:lnTo>
                  <a:lnTo>
                    <a:pt x="662127" y="351497"/>
                  </a:lnTo>
                  <a:lnTo>
                    <a:pt x="664870" y="348957"/>
                  </a:lnTo>
                  <a:lnTo>
                    <a:pt x="666242" y="347687"/>
                  </a:lnTo>
                  <a:lnTo>
                    <a:pt x="668972" y="345147"/>
                  </a:lnTo>
                  <a:lnTo>
                    <a:pt x="657936" y="347687"/>
                  </a:lnTo>
                  <a:lnTo>
                    <a:pt x="659536" y="346417"/>
                  </a:lnTo>
                  <a:lnTo>
                    <a:pt x="662736" y="343877"/>
                  </a:lnTo>
                  <a:lnTo>
                    <a:pt x="664324" y="342607"/>
                  </a:lnTo>
                  <a:lnTo>
                    <a:pt x="666076" y="345147"/>
                  </a:lnTo>
                  <a:lnTo>
                    <a:pt x="668401" y="342607"/>
                  </a:lnTo>
                  <a:lnTo>
                    <a:pt x="671880" y="338797"/>
                  </a:lnTo>
                  <a:lnTo>
                    <a:pt x="665492" y="341337"/>
                  </a:lnTo>
                  <a:lnTo>
                    <a:pt x="660844" y="343877"/>
                  </a:lnTo>
                  <a:lnTo>
                    <a:pt x="662584" y="342607"/>
                  </a:lnTo>
                  <a:lnTo>
                    <a:pt x="664324" y="341337"/>
                  </a:lnTo>
                  <a:lnTo>
                    <a:pt x="667232" y="338797"/>
                  </a:lnTo>
                  <a:lnTo>
                    <a:pt x="667816" y="337527"/>
                  </a:lnTo>
                  <a:lnTo>
                    <a:pt x="654558" y="341668"/>
                  </a:lnTo>
                  <a:lnTo>
                    <a:pt x="653872" y="342607"/>
                  </a:lnTo>
                  <a:lnTo>
                    <a:pt x="651548" y="342607"/>
                  </a:lnTo>
                  <a:lnTo>
                    <a:pt x="648068" y="342607"/>
                  </a:lnTo>
                  <a:lnTo>
                    <a:pt x="653872" y="337527"/>
                  </a:lnTo>
                  <a:lnTo>
                    <a:pt x="656780" y="336257"/>
                  </a:lnTo>
                  <a:lnTo>
                    <a:pt x="659688" y="334987"/>
                  </a:lnTo>
                  <a:lnTo>
                    <a:pt x="653300" y="336257"/>
                  </a:lnTo>
                  <a:lnTo>
                    <a:pt x="656780" y="333717"/>
                  </a:lnTo>
                  <a:lnTo>
                    <a:pt x="657364" y="333463"/>
                  </a:lnTo>
                  <a:lnTo>
                    <a:pt x="656196" y="333717"/>
                  </a:lnTo>
                  <a:lnTo>
                    <a:pt x="657936" y="329907"/>
                  </a:lnTo>
                  <a:lnTo>
                    <a:pt x="649224" y="333717"/>
                  </a:lnTo>
                  <a:lnTo>
                    <a:pt x="651827" y="329907"/>
                  </a:lnTo>
                  <a:lnTo>
                    <a:pt x="651256" y="328637"/>
                  </a:lnTo>
                  <a:lnTo>
                    <a:pt x="652005" y="326097"/>
                  </a:lnTo>
                  <a:lnTo>
                    <a:pt x="658520" y="322287"/>
                  </a:lnTo>
                  <a:lnTo>
                    <a:pt x="655040" y="323557"/>
                  </a:lnTo>
                  <a:lnTo>
                    <a:pt x="645744" y="326097"/>
                  </a:lnTo>
                  <a:lnTo>
                    <a:pt x="644575" y="324827"/>
                  </a:lnTo>
                  <a:lnTo>
                    <a:pt x="647204" y="323557"/>
                  </a:lnTo>
                  <a:lnTo>
                    <a:pt x="652449" y="321017"/>
                  </a:lnTo>
                  <a:lnTo>
                    <a:pt x="653808" y="314667"/>
                  </a:lnTo>
                  <a:lnTo>
                    <a:pt x="657910" y="312127"/>
                  </a:lnTo>
                  <a:lnTo>
                    <a:pt x="662012" y="309587"/>
                  </a:lnTo>
                  <a:lnTo>
                    <a:pt x="653097" y="312127"/>
                  </a:lnTo>
                  <a:lnTo>
                    <a:pt x="649160" y="310857"/>
                  </a:lnTo>
                  <a:lnTo>
                    <a:pt x="646404" y="308317"/>
                  </a:lnTo>
                  <a:lnTo>
                    <a:pt x="641096" y="308317"/>
                  </a:lnTo>
                  <a:lnTo>
                    <a:pt x="642264" y="307047"/>
                  </a:lnTo>
                  <a:lnTo>
                    <a:pt x="644575" y="307047"/>
                  </a:lnTo>
                  <a:lnTo>
                    <a:pt x="645160" y="304507"/>
                  </a:lnTo>
                  <a:lnTo>
                    <a:pt x="649224" y="301967"/>
                  </a:lnTo>
                  <a:lnTo>
                    <a:pt x="652132" y="299427"/>
                  </a:lnTo>
                  <a:lnTo>
                    <a:pt x="643547" y="301967"/>
                  </a:lnTo>
                  <a:lnTo>
                    <a:pt x="637032" y="304507"/>
                  </a:lnTo>
                  <a:lnTo>
                    <a:pt x="631380" y="304507"/>
                  </a:lnTo>
                  <a:lnTo>
                    <a:pt x="625411" y="305777"/>
                  </a:lnTo>
                  <a:lnTo>
                    <a:pt x="633044" y="301967"/>
                  </a:lnTo>
                  <a:lnTo>
                    <a:pt x="639432" y="299427"/>
                  </a:lnTo>
                  <a:lnTo>
                    <a:pt x="645922" y="296887"/>
                  </a:lnTo>
                  <a:lnTo>
                    <a:pt x="653872" y="293077"/>
                  </a:lnTo>
                  <a:lnTo>
                    <a:pt x="647331" y="295617"/>
                  </a:lnTo>
                  <a:lnTo>
                    <a:pt x="642480" y="296887"/>
                  </a:lnTo>
                  <a:lnTo>
                    <a:pt x="637946" y="296887"/>
                  </a:lnTo>
                  <a:lnTo>
                    <a:pt x="632383" y="299427"/>
                  </a:lnTo>
                  <a:lnTo>
                    <a:pt x="637832" y="295617"/>
                  </a:lnTo>
                  <a:lnTo>
                    <a:pt x="640473" y="293077"/>
                  </a:lnTo>
                  <a:lnTo>
                    <a:pt x="646328" y="290537"/>
                  </a:lnTo>
                  <a:lnTo>
                    <a:pt x="638505" y="293077"/>
                  </a:lnTo>
                  <a:lnTo>
                    <a:pt x="636892" y="293077"/>
                  </a:lnTo>
                  <a:lnTo>
                    <a:pt x="636358" y="291807"/>
                  </a:lnTo>
                  <a:lnTo>
                    <a:pt x="631799" y="293077"/>
                  </a:lnTo>
                  <a:lnTo>
                    <a:pt x="638771" y="286727"/>
                  </a:lnTo>
                  <a:lnTo>
                    <a:pt x="647484" y="285457"/>
                  </a:lnTo>
                  <a:lnTo>
                    <a:pt x="641121" y="284302"/>
                  </a:lnTo>
                  <a:lnTo>
                    <a:pt x="639356" y="285457"/>
                  </a:lnTo>
                  <a:lnTo>
                    <a:pt x="631799" y="286727"/>
                  </a:lnTo>
                  <a:lnTo>
                    <a:pt x="631050" y="285457"/>
                  </a:lnTo>
                  <a:lnTo>
                    <a:pt x="634923" y="282917"/>
                  </a:lnTo>
                  <a:lnTo>
                    <a:pt x="640867" y="280377"/>
                  </a:lnTo>
                  <a:lnTo>
                    <a:pt x="646328" y="277837"/>
                  </a:lnTo>
                  <a:lnTo>
                    <a:pt x="642264" y="276567"/>
                  </a:lnTo>
                  <a:lnTo>
                    <a:pt x="629475" y="280377"/>
                  </a:lnTo>
                  <a:lnTo>
                    <a:pt x="629475" y="279107"/>
                  </a:lnTo>
                  <a:lnTo>
                    <a:pt x="631799" y="277837"/>
                  </a:lnTo>
                  <a:lnTo>
                    <a:pt x="632383" y="276567"/>
                  </a:lnTo>
                  <a:lnTo>
                    <a:pt x="629285" y="276567"/>
                  </a:lnTo>
                  <a:lnTo>
                    <a:pt x="627087" y="274027"/>
                  </a:lnTo>
                  <a:lnTo>
                    <a:pt x="625716" y="272757"/>
                  </a:lnTo>
                  <a:lnTo>
                    <a:pt x="624332" y="271487"/>
                  </a:lnTo>
                  <a:lnTo>
                    <a:pt x="617283" y="272757"/>
                  </a:lnTo>
                  <a:lnTo>
                    <a:pt x="619607" y="271487"/>
                  </a:lnTo>
                  <a:lnTo>
                    <a:pt x="620191" y="270217"/>
                  </a:lnTo>
                  <a:lnTo>
                    <a:pt x="607415" y="276567"/>
                  </a:lnTo>
                  <a:lnTo>
                    <a:pt x="602767" y="277837"/>
                  </a:lnTo>
                  <a:lnTo>
                    <a:pt x="602183" y="276567"/>
                  </a:lnTo>
                  <a:lnTo>
                    <a:pt x="593471" y="279107"/>
                  </a:lnTo>
                  <a:lnTo>
                    <a:pt x="601599" y="274027"/>
                  </a:lnTo>
                  <a:lnTo>
                    <a:pt x="601599" y="275297"/>
                  </a:lnTo>
                  <a:lnTo>
                    <a:pt x="605091" y="274027"/>
                  </a:lnTo>
                  <a:lnTo>
                    <a:pt x="607987" y="272757"/>
                  </a:lnTo>
                  <a:lnTo>
                    <a:pt x="603923" y="272757"/>
                  </a:lnTo>
                  <a:lnTo>
                    <a:pt x="609777" y="270217"/>
                  </a:lnTo>
                  <a:lnTo>
                    <a:pt x="611987" y="270217"/>
                  </a:lnTo>
                  <a:lnTo>
                    <a:pt x="613638" y="271487"/>
                  </a:lnTo>
                  <a:lnTo>
                    <a:pt x="617867" y="270217"/>
                  </a:lnTo>
                  <a:lnTo>
                    <a:pt x="612635" y="268947"/>
                  </a:lnTo>
                  <a:lnTo>
                    <a:pt x="601599" y="268947"/>
                  </a:lnTo>
                  <a:lnTo>
                    <a:pt x="603923" y="265137"/>
                  </a:lnTo>
                  <a:lnTo>
                    <a:pt x="609892" y="263867"/>
                  </a:lnTo>
                  <a:lnTo>
                    <a:pt x="612419" y="265137"/>
                  </a:lnTo>
                  <a:lnTo>
                    <a:pt x="614629" y="265137"/>
                  </a:lnTo>
                  <a:lnTo>
                    <a:pt x="617118" y="263867"/>
                  </a:lnTo>
                  <a:lnTo>
                    <a:pt x="619607" y="262597"/>
                  </a:lnTo>
                  <a:lnTo>
                    <a:pt x="616127" y="267677"/>
                  </a:lnTo>
                  <a:lnTo>
                    <a:pt x="623684" y="263867"/>
                  </a:lnTo>
                  <a:lnTo>
                    <a:pt x="626173" y="263867"/>
                  </a:lnTo>
                  <a:lnTo>
                    <a:pt x="628307" y="262597"/>
                  </a:lnTo>
                  <a:lnTo>
                    <a:pt x="634707" y="258787"/>
                  </a:lnTo>
                  <a:lnTo>
                    <a:pt x="635139" y="257517"/>
                  </a:lnTo>
                  <a:lnTo>
                    <a:pt x="636447" y="253707"/>
                  </a:lnTo>
                  <a:lnTo>
                    <a:pt x="626579" y="257517"/>
                  </a:lnTo>
                  <a:lnTo>
                    <a:pt x="628904" y="252437"/>
                  </a:lnTo>
                  <a:lnTo>
                    <a:pt x="621931" y="253707"/>
                  </a:lnTo>
                  <a:lnTo>
                    <a:pt x="619023" y="256247"/>
                  </a:lnTo>
                  <a:lnTo>
                    <a:pt x="612051" y="257517"/>
                  </a:lnTo>
                  <a:lnTo>
                    <a:pt x="610095" y="254977"/>
                  </a:lnTo>
                  <a:lnTo>
                    <a:pt x="611797" y="253707"/>
                  </a:lnTo>
                  <a:lnTo>
                    <a:pt x="618591" y="248627"/>
                  </a:lnTo>
                  <a:lnTo>
                    <a:pt x="623824" y="246087"/>
                  </a:lnTo>
                  <a:lnTo>
                    <a:pt x="626427" y="244817"/>
                  </a:lnTo>
                  <a:lnTo>
                    <a:pt x="622515" y="243547"/>
                  </a:lnTo>
                  <a:lnTo>
                    <a:pt x="608203" y="246087"/>
                  </a:lnTo>
                  <a:lnTo>
                    <a:pt x="604139" y="246087"/>
                  </a:lnTo>
                  <a:lnTo>
                    <a:pt x="605663" y="243547"/>
                  </a:lnTo>
                  <a:lnTo>
                    <a:pt x="619607" y="239737"/>
                  </a:lnTo>
                  <a:lnTo>
                    <a:pt x="616546" y="238467"/>
                  </a:lnTo>
                  <a:lnTo>
                    <a:pt x="610387" y="239737"/>
                  </a:lnTo>
                  <a:lnTo>
                    <a:pt x="605637" y="239737"/>
                  </a:lnTo>
                  <a:lnTo>
                    <a:pt x="606831" y="237197"/>
                  </a:lnTo>
                  <a:lnTo>
                    <a:pt x="612635" y="235927"/>
                  </a:lnTo>
                  <a:lnTo>
                    <a:pt x="604507" y="235927"/>
                  </a:lnTo>
                  <a:lnTo>
                    <a:pt x="616699" y="232117"/>
                  </a:lnTo>
                  <a:lnTo>
                    <a:pt x="613219" y="228307"/>
                  </a:lnTo>
                  <a:lnTo>
                    <a:pt x="607987" y="227037"/>
                  </a:lnTo>
                  <a:lnTo>
                    <a:pt x="602767" y="225767"/>
                  </a:lnTo>
                  <a:lnTo>
                    <a:pt x="601014" y="223227"/>
                  </a:lnTo>
                  <a:lnTo>
                    <a:pt x="600151" y="221957"/>
                  </a:lnTo>
                  <a:lnTo>
                    <a:pt x="599274" y="220687"/>
                  </a:lnTo>
                  <a:lnTo>
                    <a:pt x="602767" y="220687"/>
                  </a:lnTo>
                  <a:lnTo>
                    <a:pt x="606831" y="219417"/>
                  </a:lnTo>
                  <a:lnTo>
                    <a:pt x="610311" y="218147"/>
                  </a:lnTo>
                  <a:lnTo>
                    <a:pt x="609384" y="216877"/>
                  </a:lnTo>
                  <a:lnTo>
                    <a:pt x="606602" y="213067"/>
                  </a:lnTo>
                  <a:lnTo>
                    <a:pt x="606755" y="207987"/>
                  </a:lnTo>
                  <a:lnTo>
                    <a:pt x="608888" y="202907"/>
                  </a:lnTo>
                  <a:lnTo>
                    <a:pt x="609409" y="201637"/>
                  </a:lnTo>
                  <a:lnTo>
                    <a:pt x="611695" y="197827"/>
                  </a:lnTo>
                  <a:lnTo>
                    <a:pt x="612457" y="196557"/>
                  </a:lnTo>
                  <a:lnTo>
                    <a:pt x="613219" y="195287"/>
                  </a:lnTo>
                  <a:lnTo>
                    <a:pt x="602183" y="196557"/>
                  </a:lnTo>
                  <a:lnTo>
                    <a:pt x="602183" y="195287"/>
                  </a:lnTo>
                  <a:lnTo>
                    <a:pt x="597535" y="195287"/>
                  </a:lnTo>
                  <a:lnTo>
                    <a:pt x="596379" y="194017"/>
                  </a:lnTo>
                  <a:lnTo>
                    <a:pt x="603338" y="191477"/>
                  </a:lnTo>
                  <a:lnTo>
                    <a:pt x="606831" y="191477"/>
                  </a:lnTo>
                  <a:lnTo>
                    <a:pt x="599046" y="190207"/>
                  </a:lnTo>
                  <a:lnTo>
                    <a:pt x="596988" y="188937"/>
                  </a:lnTo>
                  <a:lnTo>
                    <a:pt x="595210" y="187845"/>
                  </a:lnTo>
                  <a:lnTo>
                    <a:pt x="595210" y="219417"/>
                  </a:lnTo>
                  <a:lnTo>
                    <a:pt x="591731" y="220687"/>
                  </a:lnTo>
                  <a:lnTo>
                    <a:pt x="587667" y="220687"/>
                  </a:lnTo>
                  <a:lnTo>
                    <a:pt x="589991" y="219417"/>
                  </a:lnTo>
                  <a:lnTo>
                    <a:pt x="591731" y="218147"/>
                  </a:lnTo>
                  <a:lnTo>
                    <a:pt x="594626" y="216877"/>
                  </a:lnTo>
                  <a:lnTo>
                    <a:pt x="594626" y="218147"/>
                  </a:lnTo>
                  <a:lnTo>
                    <a:pt x="595210" y="219417"/>
                  </a:lnTo>
                  <a:lnTo>
                    <a:pt x="595210" y="187845"/>
                  </a:lnTo>
                  <a:lnTo>
                    <a:pt x="592886" y="186397"/>
                  </a:lnTo>
                  <a:lnTo>
                    <a:pt x="590651" y="182587"/>
                  </a:lnTo>
                  <a:lnTo>
                    <a:pt x="594626" y="177507"/>
                  </a:lnTo>
                  <a:lnTo>
                    <a:pt x="598119" y="177507"/>
                  </a:lnTo>
                  <a:lnTo>
                    <a:pt x="596099" y="176237"/>
                  </a:lnTo>
                  <a:lnTo>
                    <a:pt x="588962" y="176237"/>
                  </a:lnTo>
                  <a:lnTo>
                    <a:pt x="582930" y="174967"/>
                  </a:lnTo>
                  <a:lnTo>
                    <a:pt x="584174" y="172427"/>
                  </a:lnTo>
                  <a:lnTo>
                    <a:pt x="586498" y="172427"/>
                  </a:lnTo>
                  <a:lnTo>
                    <a:pt x="586524" y="171157"/>
                  </a:lnTo>
                  <a:lnTo>
                    <a:pt x="586613" y="166077"/>
                  </a:lnTo>
                  <a:lnTo>
                    <a:pt x="585901" y="163537"/>
                  </a:lnTo>
                  <a:lnTo>
                    <a:pt x="585190" y="160997"/>
                  </a:lnTo>
                  <a:lnTo>
                    <a:pt x="585393" y="159727"/>
                  </a:lnTo>
                  <a:lnTo>
                    <a:pt x="586168" y="154647"/>
                  </a:lnTo>
                  <a:lnTo>
                    <a:pt x="593471" y="148297"/>
                  </a:lnTo>
                  <a:lnTo>
                    <a:pt x="587413" y="147027"/>
                  </a:lnTo>
                  <a:lnTo>
                    <a:pt x="587730" y="144487"/>
                  </a:lnTo>
                  <a:lnTo>
                    <a:pt x="586854" y="141947"/>
                  </a:lnTo>
                  <a:lnTo>
                    <a:pt x="577202" y="141947"/>
                  </a:lnTo>
                  <a:lnTo>
                    <a:pt x="587082" y="135597"/>
                  </a:lnTo>
                  <a:lnTo>
                    <a:pt x="591146" y="136867"/>
                  </a:lnTo>
                  <a:lnTo>
                    <a:pt x="596468" y="130517"/>
                  </a:lnTo>
                  <a:lnTo>
                    <a:pt x="597535" y="129247"/>
                  </a:lnTo>
                  <a:lnTo>
                    <a:pt x="598119" y="126707"/>
                  </a:lnTo>
                  <a:lnTo>
                    <a:pt x="583590" y="129247"/>
                  </a:lnTo>
                  <a:lnTo>
                    <a:pt x="580694" y="126707"/>
                  </a:lnTo>
                  <a:lnTo>
                    <a:pt x="592302" y="125437"/>
                  </a:lnTo>
                  <a:lnTo>
                    <a:pt x="580110" y="124167"/>
                  </a:lnTo>
                  <a:lnTo>
                    <a:pt x="584568" y="122897"/>
                  </a:lnTo>
                  <a:lnTo>
                    <a:pt x="581850" y="122897"/>
                  </a:lnTo>
                  <a:lnTo>
                    <a:pt x="580580" y="120357"/>
                  </a:lnTo>
                  <a:lnTo>
                    <a:pt x="583882" y="117817"/>
                  </a:lnTo>
                  <a:lnTo>
                    <a:pt x="589368" y="115277"/>
                  </a:lnTo>
                  <a:lnTo>
                    <a:pt x="594626" y="112737"/>
                  </a:lnTo>
                  <a:lnTo>
                    <a:pt x="584174" y="107657"/>
                  </a:lnTo>
                  <a:lnTo>
                    <a:pt x="587667" y="106387"/>
                  </a:lnTo>
                  <a:lnTo>
                    <a:pt x="589407" y="107657"/>
                  </a:lnTo>
                  <a:lnTo>
                    <a:pt x="591731" y="107657"/>
                  </a:lnTo>
                  <a:lnTo>
                    <a:pt x="590715" y="106387"/>
                  </a:lnTo>
                  <a:lnTo>
                    <a:pt x="594487" y="106387"/>
                  </a:lnTo>
                  <a:lnTo>
                    <a:pt x="597611" y="105117"/>
                  </a:lnTo>
                  <a:lnTo>
                    <a:pt x="594626" y="103847"/>
                  </a:lnTo>
                  <a:lnTo>
                    <a:pt x="592302" y="105117"/>
                  </a:lnTo>
                  <a:lnTo>
                    <a:pt x="585343" y="105117"/>
                  </a:lnTo>
                  <a:lnTo>
                    <a:pt x="592302" y="101307"/>
                  </a:lnTo>
                  <a:lnTo>
                    <a:pt x="591731" y="97497"/>
                  </a:lnTo>
                  <a:lnTo>
                    <a:pt x="588238" y="94957"/>
                  </a:lnTo>
                  <a:lnTo>
                    <a:pt x="596379" y="94957"/>
                  </a:lnTo>
                  <a:lnTo>
                    <a:pt x="597535" y="89877"/>
                  </a:lnTo>
                  <a:lnTo>
                    <a:pt x="591146" y="84797"/>
                  </a:lnTo>
                  <a:lnTo>
                    <a:pt x="590854" y="80987"/>
                  </a:lnTo>
                  <a:lnTo>
                    <a:pt x="590562" y="77177"/>
                  </a:lnTo>
                  <a:lnTo>
                    <a:pt x="587082" y="79717"/>
                  </a:lnTo>
                  <a:lnTo>
                    <a:pt x="573138" y="80987"/>
                  </a:lnTo>
                  <a:lnTo>
                    <a:pt x="571398" y="79717"/>
                  </a:lnTo>
                  <a:lnTo>
                    <a:pt x="574395" y="79095"/>
                  </a:lnTo>
                  <a:lnTo>
                    <a:pt x="569658" y="78447"/>
                  </a:lnTo>
                  <a:lnTo>
                    <a:pt x="376288" y="78447"/>
                  </a:lnTo>
                  <a:lnTo>
                    <a:pt x="372808" y="78447"/>
                  </a:lnTo>
                  <a:lnTo>
                    <a:pt x="365836" y="78447"/>
                  </a:lnTo>
                  <a:lnTo>
                    <a:pt x="367423" y="79717"/>
                  </a:lnTo>
                  <a:lnTo>
                    <a:pt x="364528" y="83527"/>
                  </a:lnTo>
                  <a:lnTo>
                    <a:pt x="362737" y="86067"/>
                  </a:lnTo>
                  <a:lnTo>
                    <a:pt x="367576" y="87337"/>
                  </a:lnTo>
                  <a:lnTo>
                    <a:pt x="364096" y="88607"/>
                  </a:lnTo>
                  <a:lnTo>
                    <a:pt x="364680" y="97497"/>
                  </a:lnTo>
                  <a:lnTo>
                    <a:pt x="369328" y="101307"/>
                  </a:lnTo>
                  <a:lnTo>
                    <a:pt x="370484" y="107657"/>
                  </a:lnTo>
                  <a:lnTo>
                    <a:pt x="380936" y="106387"/>
                  </a:lnTo>
                  <a:lnTo>
                    <a:pt x="379196" y="110197"/>
                  </a:lnTo>
                  <a:lnTo>
                    <a:pt x="387908" y="111467"/>
                  </a:lnTo>
                  <a:lnTo>
                    <a:pt x="385000" y="117817"/>
                  </a:lnTo>
                  <a:lnTo>
                    <a:pt x="377456" y="124167"/>
                  </a:lnTo>
                  <a:lnTo>
                    <a:pt x="379196" y="130517"/>
                  </a:lnTo>
                  <a:lnTo>
                    <a:pt x="385000" y="134327"/>
                  </a:lnTo>
                  <a:lnTo>
                    <a:pt x="388493" y="130517"/>
                  </a:lnTo>
                  <a:lnTo>
                    <a:pt x="394881" y="131787"/>
                  </a:lnTo>
                  <a:lnTo>
                    <a:pt x="385584" y="134327"/>
                  </a:lnTo>
                  <a:lnTo>
                    <a:pt x="386753" y="135597"/>
                  </a:lnTo>
                  <a:lnTo>
                    <a:pt x="380936" y="135597"/>
                  </a:lnTo>
                  <a:lnTo>
                    <a:pt x="382676" y="138137"/>
                  </a:lnTo>
                  <a:lnTo>
                    <a:pt x="386168" y="139407"/>
                  </a:lnTo>
                  <a:lnTo>
                    <a:pt x="390817" y="141947"/>
                  </a:lnTo>
                  <a:lnTo>
                    <a:pt x="394881" y="143217"/>
                  </a:lnTo>
                  <a:lnTo>
                    <a:pt x="396621" y="141947"/>
                  </a:lnTo>
                  <a:lnTo>
                    <a:pt x="400100" y="143217"/>
                  </a:lnTo>
                  <a:lnTo>
                    <a:pt x="401853" y="144487"/>
                  </a:lnTo>
                  <a:lnTo>
                    <a:pt x="396036" y="144487"/>
                  </a:lnTo>
                  <a:lnTo>
                    <a:pt x="391388" y="143217"/>
                  </a:lnTo>
                  <a:lnTo>
                    <a:pt x="390232" y="143217"/>
                  </a:lnTo>
                  <a:lnTo>
                    <a:pt x="394296" y="144487"/>
                  </a:lnTo>
                  <a:lnTo>
                    <a:pt x="394296" y="145757"/>
                  </a:lnTo>
                  <a:lnTo>
                    <a:pt x="393141" y="147027"/>
                  </a:lnTo>
                  <a:lnTo>
                    <a:pt x="387908" y="147027"/>
                  </a:lnTo>
                  <a:lnTo>
                    <a:pt x="385000" y="145757"/>
                  </a:lnTo>
                  <a:lnTo>
                    <a:pt x="380555" y="144487"/>
                  </a:lnTo>
                  <a:lnTo>
                    <a:pt x="377977" y="144487"/>
                  </a:lnTo>
                  <a:lnTo>
                    <a:pt x="382676" y="148297"/>
                  </a:lnTo>
                  <a:lnTo>
                    <a:pt x="390817" y="155917"/>
                  </a:lnTo>
                  <a:lnTo>
                    <a:pt x="395465" y="159727"/>
                  </a:lnTo>
                  <a:lnTo>
                    <a:pt x="394881" y="159727"/>
                  </a:lnTo>
                  <a:lnTo>
                    <a:pt x="392557" y="158457"/>
                  </a:lnTo>
                  <a:lnTo>
                    <a:pt x="386753" y="153377"/>
                  </a:lnTo>
                  <a:lnTo>
                    <a:pt x="379780" y="148297"/>
                  </a:lnTo>
                  <a:lnTo>
                    <a:pt x="389648" y="157187"/>
                  </a:lnTo>
                  <a:lnTo>
                    <a:pt x="389064" y="158457"/>
                  </a:lnTo>
                  <a:lnTo>
                    <a:pt x="386753" y="158457"/>
                  </a:lnTo>
                  <a:lnTo>
                    <a:pt x="391388" y="163537"/>
                  </a:lnTo>
                  <a:lnTo>
                    <a:pt x="391388" y="171157"/>
                  </a:lnTo>
                  <a:lnTo>
                    <a:pt x="390817" y="171157"/>
                  </a:lnTo>
                  <a:lnTo>
                    <a:pt x="390817" y="169913"/>
                  </a:lnTo>
                  <a:lnTo>
                    <a:pt x="391388" y="171157"/>
                  </a:lnTo>
                  <a:lnTo>
                    <a:pt x="391388" y="163537"/>
                  </a:lnTo>
                  <a:lnTo>
                    <a:pt x="380352" y="153377"/>
                  </a:lnTo>
                  <a:lnTo>
                    <a:pt x="375132" y="148297"/>
                  </a:lnTo>
                  <a:lnTo>
                    <a:pt x="377456" y="150837"/>
                  </a:lnTo>
                  <a:lnTo>
                    <a:pt x="379196" y="153377"/>
                  </a:lnTo>
                  <a:lnTo>
                    <a:pt x="380555" y="155359"/>
                  </a:lnTo>
                  <a:lnTo>
                    <a:pt x="379615" y="154305"/>
                  </a:lnTo>
                  <a:lnTo>
                    <a:pt x="379780" y="154647"/>
                  </a:lnTo>
                  <a:lnTo>
                    <a:pt x="380936" y="156108"/>
                  </a:lnTo>
                  <a:lnTo>
                    <a:pt x="380936" y="156400"/>
                  </a:lnTo>
                  <a:lnTo>
                    <a:pt x="381520" y="157187"/>
                  </a:lnTo>
                  <a:lnTo>
                    <a:pt x="384594" y="160997"/>
                  </a:lnTo>
                  <a:lnTo>
                    <a:pt x="383578" y="159397"/>
                  </a:lnTo>
                  <a:lnTo>
                    <a:pt x="387908" y="164807"/>
                  </a:lnTo>
                  <a:lnTo>
                    <a:pt x="389648" y="167347"/>
                  </a:lnTo>
                  <a:lnTo>
                    <a:pt x="390804" y="169887"/>
                  </a:lnTo>
                  <a:lnTo>
                    <a:pt x="390232" y="169887"/>
                  </a:lnTo>
                  <a:lnTo>
                    <a:pt x="387908" y="168617"/>
                  </a:lnTo>
                  <a:lnTo>
                    <a:pt x="385000" y="164807"/>
                  </a:lnTo>
                  <a:lnTo>
                    <a:pt x="381520" y="160997"/>
                  </a:lnTo>
                  <a:lnTo>
                    <a:pt x="376796" y="154647"/>
                  </a:lnTo>
                  <a:lnTo>
                    <a:pt x="372516" y="148297"/>
                  </a:lnTo>
                  <a:lnTo>
                    <a:pt x="369100" y="141947"/>
                  </a:lnTo>
                  <a:lnTo>
                    <a:pt x="367004" y="136867"/>
                  </a:lnTo>
                  <a:lnTo>
                    <a:pt x="368452" y="140677"/>
                  </a:lnTo>
                  <a:lnTo>
                    <a:pt x="370776" y="145757"/>
                  </a:lnTo>
                  <a:lnTo>
                    <a:pt x="376288" y="160997"/>
                  </a:lnTo>
                  <a:lnTo>
                    <a:pt x="378917" y="168617"/>
                  </a:lnTo>
                  <a:lnTo>
                    <a:pt x="380288" y="172427"/>
                  </a:lnTo>
                  <a:lnTo>
                    <a:pt x="379806" y="172427"/>
                  </a:lnTo>
                  <a:lnTo>
                    <a:pt x="378040" y="168617"/>
                  </a:lnTo>
                  <a:lnTo>
                    <a:pt x="376872" y="166077"/>
                  </a:lnTo>
                  <a:lnTo>
                    <a:pt x="375475" y="160997"/>
                  </a:lnTo>
                  <a:lnTo>
                    <a:pt x="375132" y="159727"/>
                  </a:lnTo>
                  <a:lnTo>
                    <a:pt x="374662" y="158457"/>
                  </a:lnTo>
                  <a:lnTo>
                    <a:pt x="370484" y="147027"/>
                  </a:lnTo>
                  <a:lnTo>
                    <a:pt x="373964" y="158457"/>
                  </a:lnTo>
                  <a:lnTo>
                    <a:pt x="371640" y="157187"/>
                  </a:lnTo>
                  <a:lnTo>
                    <a:pt x="370484" y="155917"/>
                  </a:lnTo>
                  <a:lnTo>
                    <a:pt x="368744" y="154647"/>
                  </a:lnTo>
                  <a:lnTo>
                    <a:pt x="368160" y="153377"/>
                  </a:lnTo>
                  <a:lnTo>
                    <a:pt x="368160" y="387057"/>
                  </a:lnTo>
                  <a:lnTo>
                    <a:pt x="365518" y="396303"/>
                  </a:lnTo>
                  <a:lnTo>
                    <a:pt x="365277" y="397129"/>
                  </a:lnTo>
                  <a:lnTo>
                    <a:pt x="365340" y="395770"/>
                  </a:lnTo>
                  <a:lnTo>
                    <a:pt x="364096" y="392137"/>
                  </a:lnTo>
                  <a:lnTo>
                    <a:pt x="368160" y="387057"/>
                  </a:lnTo>
                  <a:lnTo>
                    <a:pt x="368160" y="153377"/>
                  </a:lnTo>
                  <a:lnTo>
                    <a:pt x="367004" y="160997"/>
                  </a:lnTo>
                  <a:lnTo>
                    <a:pt x="367004" y="159727"/>
                  </a:lnTo>
                  <a:lnTo>
                    <a:pt x="367004" y="152107"/>
                  </a:lnTo>
                  <a:lnTo>
                    <a:pt x="367576" y="152107"/>
                  </a:lnTo>
                  <a:lnTo>
                    <a:pt x="367004" y="147027"/>
                  </a:lnTo>
                  <a:lnTo>
                    <a:pt x="367004" y="148297"/>
                  </a:lnTo>
                  <a:lnTo>
                    <a:pt x="366420" y="150837"/>
                  </a:lnTo>
                  <a:lnTo>
                    <a:pt x="365887" y="155473"/>
                  </a:lnTo>
                  <a:lnTo>
                    <a:pt x="365252" y="159727"/>
                  </a:lnTo>
                  <a:lnTo>
                    <a:pt x="364680" y="158457"/>
                  </a:lnTo>
                  <a:lnTo>
                    <a:pt x="365061" y="155917"/>
                  </a:lnTo>
                  <a:lnTo>
                    <a:pt x="365252" y="154647"/>
                  </a:lnTo>
                  <a:lnTo>
                    <a:pt x="366369" y="147345"/>
                  </a:lnTo>
                  <a:lnTo>
                    <a:pt x="366420" y="143217"/>
                  </a:lnTo>
                  <a:lnTo>
                    <a:pt x="365836" y="147027"/>
                  </a:lnTo>
                  <a:lnTo>
                    <a:pt x="364680" y="152107"/>
                  </a:lnTo>
                  <a:lnTo>
                    <a:pt x="363512" y="154647"/>
                  </a:lnTo>
                  <a:lnTo>
                    <a:pt x="364680" y="149567"/>
                  </a:lnTo>
                  <a:lnTo>
                    <a:pt x="365252" y="143217"/>
                  </a:lnTo>
                  <a:lnTo>
                    <a:pt x="362356" y="154647"/>
                  </a:lnTo>
                  <a:lnTo>
                    <a:pt x="362546" y="153377"/>
                  </a:lnTo>
                  <a:lnTo>
                    <a:pt x="362927" y="150837"/>
                  </a:lnTo>
                  <a:lnTo>
                    <a:pt x="360616" y="153377"/>
                  </a:lnTo>
                  <a:lnTo>
                    <a:pt x="359448" y="153377"/>
                  </a:lnTo>
                  <a:lnTo>
                    <a:pt x="360616" y="150837"/>
                  </a:lnTo>
                  <a:lnTo>
                    <a:pt x="357708" y="155917"/>
                  </a:lnTo>
                  <a:lnTo>
                    <a:pt x="357708" y="150837"/>
                  </a:lnTo>
                  <a:lnTo>
                    <a:pt x="352488" y="158457"/>
                  </a:lnTo>
                  <a:lnTo>
                    <a:pt x="356260" y="152107"/>
                  </a:lnTo>
                  <a:lnTo>
                    <a:pt x="357771" y="149567"/>
                  </a:lnTo>
                  <a:lnTo>
                    <a:pt x="359092" y="147027"/>
                  </a:lnTo>
                  <a:lnTo>
                    <a:pt x="356806" y="147027"/>
                  </a:lnTo>
                  <a:lnTo>
                    <a:pt x="351320" y="149567"/>
                  </a:lnTo>
                  <a:lnTo>
                    <a:pt x="354025" y="147027"/>
                  </a:lnTo>
                  <a:lnTo>
                    <a:pt x="355384" y="145757"/>
                  </a:lnTo>
                  <a:lnTo>
                    <a:pt x="353060" y="144487"/>
                  </a:lnTo>
                  <a:lnTo>
                    <a:pt x="358863" y="139407"/>
                  </a:lnTo>
                  <a:lnTo>
                    <a:pt x="356539" y="138137"/>
                  </a:lnTo>
                  <a:lnTo>
                    <a:pt x="352488" y="138137"/>
                  </a:lnTo>
                  <a:lnTo>
                    <a:pt x="346671" y="144487"/>
                  </a:lnTo>
                  <a:lnTo>
                    <a:pt x="350596" y="136867"/>
                  </a:lnTo>
                  <a:lnTo>
                    <a:pt x="351904" y="134327"/>
                  </a:lnTo>
                  <a:lnTo>
                    <a:pt x="346671" y="135597"/>
                  </a:lnTo>
                  <a:lnTo>
                    <a:pt x="342607" y="135597"/>
                  </a:lnTo>
                  <a:lnTo>
                    <a:pt x="338543" y="136867"/>
                  </a:lnTo>
                  <a:lnTo>
                    <a:pt x="335064" y="136867"/>
                  </a:lnTo>
                  <a:lnTo>
                    <a:pt x="337096" y="134327"/>
                  </a:lnTo>
                  <a:lnTo>
                    <a:pt x="343192" y="126707"/>
                  </a:lnTo>
                  <a:lnTo>
                    <a:pt x="333946" y="125437"/>
                  </a:lnTo>
                  <a:lnTo>
                    <a:pt x="325475" y="124167"/>
                  </a:lnTo>
                  <a:lnTo>
                    <a:pt x="317538" y="121500"/>
                  </a:lnTo>
                  <a:lnTo>
                    <a:pt x="311251" y="119087"/>
                  </a:lnTo>
                  <a:lnTo>
                    <a:pt x="313588" y="117817"/>
                  </a:lnTo>
                  <a:lnTo>
                    <a:pt x="318274" y="115277"/>
                  </a:lnTo>
                  <a:lnTo>
                    <a:pt x="325132" y="117817"/>
                  </a:lnTo>
                  <a:lnTo>
                    <a:pt x="329819" y="115277"/>
                  </a:lnTo>
                  <a:lnTo>
                    <a:pt x="332155" y="114007"/>
                  </a:lnTo>
                  <a:lnTo>
                    <a:pt x="315531" y="114007"/>
                  </a:lnTo>
                  <a:lnTo>
                    <a:pt x="308889" y="112737"/>
                  </a:lnTo>
                  <a:lnTo>
                    <a:pt x="306590" y="110197"/>
                  </a:lnTo>
                  <a:lnTo>
                    <a:pt x="305447" y="108927"/>
                  </a:lnTo>
                  <a:lnTo>
                    <a:pt x="306019" y="105117"/>
                  </a:lnTo>
                  <a:lnTo>
                    <a:pt x="311835" y="105117"/>
                  </a:lnTo>
                  <a:lnTo>
                    <a:pt x="314731" y="103847"/>
                  </a:lnTo>
                  <a:lnTo>
                    <a:pt x="308876" y="101307"/>
                  </a:lnTo>
                  <a:lnTo>
                    <a:pt x="307975" y="100037"/>
                  </a:lnTo>
                  <a:lnTo>
                    <a:pt x="305295" y="96227"/>
                  </a:lnTo>
                  <a:lnTo>
                    <a:pt x="301510" y="92417"/>
                  </a:lnTo>
                  <a:lnTo>
                    <a:pt x="294995" y="89877"/>
                  </a:lnTo>
                  <a:lnTo>
                    <a:pt x="296151" y="88607"/>
                  </a:lnTo>
                  <a:lnTo>
                    <a:pt x="299643" y="88607"/>
                  </a:lnTo>
                  <a:lnTo>
                    <a:pt x="298475" y="87337"/>
                  </a:lnTo>
                  <a:lnTo>
                    <a:pt x="299643" y="84797"/>
                  </a:lnTo>
                  <a:lnTo>
                    <a:pt x="293255" y="88607"/>
                  </a:lnTo>
                  <a:lnTo>
                    <a:pt x="295567" y="88607"/>
                  </a:lnTo>
                  <a:lnTo>
                    <a:pt x="288518" y="93687"/>
                  </a:lnTo>
                  <a:lnTo>
                    <a:pt x="280543" y="96227"/>
                  </a:lnTo>
                  <a:lnTo>
                    <a:pt x="273113" y="98767"/>
                  </a:lnTo>
                  <a:lnTo>
                    <a:pt x="267703" y="100037"/>
                  </a:lnTo>
                  <a:lnTo>
                    <a:pt x="274307" y="96227"/>
                  </a:lnTo>
                  <a:lnTo>
                    <a:pt x="276517" y="94957"/>
                  </a:lnTo>
                  <a:lnTo>
                    <a:pt x="278587" y="89877"/>
                  </a:lnTo>
                  <a:lnTo>
                    <a:pt x="281749" y="86067"/>
                  </a:lnTo>
                  <a:lnTo>
                    <a:pt x="285775" y="83527"/>
                  </a:lnTo>
                  <a:lnTo>
                    <a:pt x="293827" y="78447"/>
                  </a:lnTo>
                  <a:lnTo>
                    <a:pt x="292087" y="78447"/>
                  </a:lnTo>
                  <a:lnTo>
                    <a:pt x="288607" y="79717"/>
                  </a:lnTo>
                  <a:lnTo>
                    <a:pt x="283959" y="83527"/>
                  </a:lnTo>
                  <a:lnTo>
                    <a:pt x="284543" y="80987"/>
                  </a:lnTo>
                  <a:lnTo>
                    <a:pt x="286854" y="78447"/>
                  </a:lnTo>
                  <a:lnTo>
                    <a:pt x="292671" y="77177"/>
                  </a:lnTo>
                  <a:lnTo>
                    <a:pt x="286283" y="74637"/>
                  </a:lnTo>
                  <a:lnTo>
                    <a:pt x="280479" y="80987"/>
                  </a:lnTo>
                  <a:lnTo>
                    <a:pt x="278930" y="78447"/>
                  </a:lnTo>
                  <a:lnTo>
                    <a:pt x="278155" y="77177"/>
                  </a:lnTo>
                  <a:lnTo>
                    <a:pt x="281063" y="74637"/>
                  </a:lnTo>
                  <a:lnTo>
                    <a:pt x="282790" y="74637"/>
                  </a:lnTo>
                  <a:lnTo>
                    <a:pt x="286854" y="72097"/>
                  </a:lnTo>
                  <a:lnTo>
                    <a:pt x="271767" y="77177"/>
                  </a:lnTo>
                  <a:lnTo>
                    <a:pt x="272351" y="70827"/>
                  </a:lnTo>
                  <a:lnTo>
                    <a:pt x="274662" y="70827"/>
                  </a:lnTo>
                  <a:lnTo>
                    <a:pt x="275882" y="69062"/>
                  </a:lnTo>
                  <a:lnTo>
                    <a:pt x="271437" y="67017"/>
                  </a:lnTo>
                  <a:lnTo>
                    <a:pt x="263931" y="67017"/>
                  </a:lnTo>
                  <a:lnTo>
                    <a:pt x="260819" y="65747"/>
                  </a:lnTo>
                  <a:lnTo>
                    <a:pt x="257721" y="64477"/>
                  </a:lnTo>
                  <a:lnTo>
                    <a:pt x="256908" y="61937"/>
                  </a:lnTo>
                  <a:lnTo>
                    <a:pt x="256082" y="59397"/>
                  </a:lnTo>
                  <a:lnTo>
                    <a:pt x="258457" y="58127"/>
                  </a:lnTo>
                  <a:lnTo>
                    <a:pt x="263182" y="55587"/>
                  </a:lnTo>
                  <a:lnTo>
                    <a:pt x="264934" y="53047"/>
                  </a:lnTo>
                  <a:lnTo>
                    <a:pt x="266052" y="50507"/>
                  </a:lnTo>
                  <a:lnTo>
                    <a:pt x="271183" y="46697"/>
                  </a:lnTo>
                  <a:lnTo>
                    <a:pt x="265379" y="45427"/>
                  </a:lnTo>
                  <a:lnTo>
                    <a:pt x="260146" y="50507"/>
                  </a:lnTo>
                  <a:lnTo>
                    <a:pt x="259562" y="49237"/>
                  </a:lnTo>
                  <a:lnTo>
                    <a:pt x="258406" y="46697"/>
                  </a:lnTo>
                  <a:lnTo>
                    <a:pt x="247954" y="49237"/>
                  </a:lnTo>
                  <a:lnTo>
                    <a:pt x="250278" y="44157"/>
                  </a:lnTo>
                  <a:lnTo>
                    <a:pt x="256667" y="42887"/>
                  </a:lnTo>
                  <a:lnTo>
                    <a:pt x="250863" y="37807"/>
                  </a:lnTo>
                  <a:lnTo>
                    <a:pt x="247954" y="44157"/>
                  </a:lnTo>
                  <a:lnTo>
                    <a:pt x="239826" y="44157"/>
                  </a:lnTo>
                  <a:lnTo>
                    <a:pt x="232283" y="53047"/>
                  </a:lnTo>
                  <a:lnTo>
                    <a:pt x="232968" y="49237"/>
                  </a:lnTo>
                  <a:lnTo>
                    <a:pt x="233438" y="46697"/>
                  </a:lnTo>
                  <a:lnTo>
                    <a:pt x="235178" y="46697"/>
                  </a:lnTo>
                  <a:lnTo>
                    <a:pt x="231698" y="44157"/>
                  </a:lnTo>
                  <a:lnTo>
                    <a:pt x="236804" y="39077"/>
                  </a:lnTo>
                  <a:lnTo>
                    <a:pt x="238086" y="37807"/>
                  </a:lnTo>
                  <a:lnTo>
                    <a:pt x="233438" y="37807"/>
                  </a:lnTo>
                  <a:lnTo>
                    <a:pt x="228219" y="39077"/>
                  </a:lnTo>
                  <a:lnTo>
                    <a:pt x="229958" y="35267"/>
                  </a:lnTo>
                  <a:lnTo>
                    <a:pt x="233438" y="31457"/>
                  </a:lnTo>
                  <a:lnTo>
                    <a:pt x="240411" y="28917"/>
                  </a:lnTo>
                  <a:lnTo>
                    <a:pt x="243890" y="27647"/>
                  </a:lnTo>
                  <a:lnTo>
                    <a:pt x="246214" y="26377"/>
                  </a:lnTo>
                  <a:lnTo>
                    <a:pt x="240284" y="26377"/>
                  </a:lnTo>
                  <a:lnTo>
                    <a:pt x="237070" y="25107"/>
                  </a:lnTo>
                  <a:lnTo>
                    <a:pt x="233641" y="22567"/>
                  </a:lnTo>
                  <a:lnTo>
                    <a:pt x="231343" y="23012"/>
                  </a:lnTo>
                  <a:lnTo>
                    <a:pt x="236334" y="20027"/>
                  </a:lnTo>
                  <a:lnTo>
                    <a:pt x="238086" y="18757"/>
                  </a:lnTo>
                  <a:lnTo>
                    <a:pt x="228790" y="22567"/>
                  </a:lnTo>
                  <a:lnTo>
                    <a:pt x="229958" y="20027"/>
                  </a:lnTo>
                  <a:lnTo>
                    <a:pt x="162585" y="20027"/>
                  </a:lnTo>
                  <a:lnTo>
                    <a:pt x="162585" y="219417"/>
                  </a:lnTo>
                  <a:lnTo>
                    <a:pt x="160261" y="220687"/>
                  </a:lnTo>
                  <a:lnTo>
                    <a:pt x="160261" y="223227"/>
                  </a:lnTo>
                  <a:lnTo>
                    <a:pt x="158534" y="227037"/>
                  </a:lnTo>
                  <a:lnTo>
                    <a:pt x="157365" y="224497"/>
                  </a:lnTo>
                  <a:lnTo>
                    <a:pt x="156210" y="223227"/>
                  </a:lnTo>
                  <a:lnTo>
                    <a:pt x="160553" y="219417"/>
                  </a:lnTo>
                  <a:lnTo>
                    <a:pt x="162013" y="218147"/>
                  </a:lnTo>
                  <a:lnTo>
                    <a:pt x="162585" y="219417"/>
                  </a:lnTo>
                  <a:lnTo>
                    <a:pt x="162585" y="20027"/>
                  </a:lnTo>
                  <a:lnTo>
                    <a:pt x="96393" y="20027"/>
                  </a:lnTo>
                  <a:lnTo>
                    <a:pt x="96393" y="49237"/>
                  </a:lnTo>
                  <a:lnTo>
                    <a:pt x="93548" y="56857"/>
                  </a:lnTo>
                  <a:lnTo>
                    <a:pt x="86664" y="58127"/>
                  </a:lnTo>
                  <a:lnTo>
                    <a:pt x="79565" y="54317"/>
                  </a:lnTo>
                  <a:lnTo>
                    <a:pt x="76073" y="46697"/>
                  </a:lnTo>
                  <a:lnTo>
                    <a:pt x="84201" y="45427"/>
                  </a:lnTo>
                  <a:lnTo>
                    <a:pt x="87109" y="50507"/>
                  </a:lnTo>
                  <a:lnTo>
                    <a:pt x="96393" y="49237"/>
                  </a:lnTo>
                  <a:lnTo>
                    <a:pt x="96393" y="20027"/>
                  </a:lnTo>
                  <a:lnTo>
                    <a:pt x="5803" y="20027"/>
                  </a:lnTo>
                  <a:lnTo>
                    <a:pt x="3683" y="20027"/>
                  </a:lnTo>
                  <a:lnTo>
                    <a:pt x="2463" y="21297"/>
                  </a:lnTo>
                  <a:lnTo>
                    <a:pt x="10287" y="21297"/>
                  </a:lnTo>
                  <a:lnTo>
                    <a:pt x="11239" y="22567"/>
                  </a:lnTo>
                  <a:lnTo>
                    <a:pt x="21475" y="22567"/>
                  </a:lnTo>
                  <a:lnTo>
                    <a:pt x="11036" y="23837"/>
                  </a:lnTo>
                  <a:lnTo>
                    <a:pt x="24384" y="23837"/>
                  </a:lnTo>
                  <a:lnTo>
                    <a:pt x="27863" y="22567"/>
                  </a:lnTo>
                  <a:lnTo>
                    <a:pt x="31940" y="23837"/>
                  </a:lnTo>
                  <a:lnTo>
                    <a:pt x="25387" y="23837"/>
                  </a:lnTo>
                  <a:lnTo>
                    <a:pt x="31521" y="25107"/>
                  </a:lnTo>
                  <a:lnTo>
                    <a:pt x="23799" y="25107"/>
                  </a:lnTo>
                  <a:lnTo>
                    <a:pt x="20904" y="27647"/>
                  </a:lnTo>
                  <a:lnTo>
                    <a:pt x="36576" y="27647"/>
                  </a:lnTo>
                  <a:lnTo>
                    <a:pt x="33680" y="28232"/>
                  </a:lnTo>
                  <a:lnTo>
                    <a:pt x="33680" y="28917"/>
                  </a:lnTo>
                  <a:lnTo>
                    <a:pt x="31356" y="30187"/>
                  </a:lnTo>
                  <a:lnTo>
                    <a:pt x="26123" y="30187"/>
                  </a:lnTo>
                  <a:lnTo>
                    <a:pt x="33680" y="28917"/>
                  </a:lnTo>
                  <a:lnTo>
                    <a:pt x="33680" y="28232"/>
                  </a:lnTo>
                  <a:lnTo>
                    <a:pt x="30187" y="28917"/>
                  </a:lnTo>
                  <a:lnTo>
                    <a:pt x="20320" y="30187"/>
                  </a:lnTo>
                  <a:lnTo>
                    <a:pt x="24384" y="30187"/>
                  </a:lnTo>
                  <a:lnTo>
                    <a:pt x="23190" y="31457"/>
                  </a:lnTo>
                  <a:lnTo>
                    <a:pt x="26631" y="31457"/>
                  </a:lnTo>
                  <a:lnTo>
                    <a:pt x="29527" y="32727"/>
                  </a:lnTo>
                  <a:lnTo>
                    <a:pt x="23228" y="32727"/>
                  </a:lnTo>
                  <a:lnTo>
                    <a:pt x="21475" y="33997"/>
                  </a:lnTo>
                  <a:lnTo>
                    <a:pt x="20320" y="33997"/>
                  </a:lnTo>
                  <a:lnTo>
                    <a:pt x="20320" y="32727"/>
                  </a:lnTo>
                  <a:lnTo>
                    <a:pt x="20828" y="31623"/>
                  </a:lnTo>
                  <a:lnTo>
                    <a:pt x="12192" y="32727"/>
                  </a:lnTo>
                  <a:lnTo>
                    <a:pt x="10452" y="33997"/>
                  </a:lnTo>
                  <a:lnTo>
                    <a:pt x="10960" y="33997"/>
                  </a:lnTo>
                  <a:lnTo>
                    <a:pt x="15786" y="35267"/>
                  </a:lnTo>
                  <a:lnTo>
                    <a:pt x="13931" y="35267"/>
                  </a:lnTo>
                  <a:lnTo>
                    <a:pt x="12192" y="36537"/>
                  </a:lnTo>
                  <a:lnTo>
                    <a:pt x="12776" y="36537"/>
                  </a:lnTo>
                  <a:lnTo>
                    <a:pt x="11036" y="37807"/>
                  </a:lnTo>
                  <a:lnTo>
                    <a:pt x="5803" y="37807"/>
                  </a:lnTo>
                  <a:lnTo>
                    <a:pt x="5219" y="39077"/>
                  </a:lnTo>
                  <a:lnTo>
                    <a:pt x="15671" y="37807"/>
                  </a:lnTo>
                  <a:lnTo>
                    <a:pt x="13931" y="39077"/>
                  </a:lnTo>
                  <a:lnTo>
                    <a:pt x="22644" y="37807"/>
                  </a:lnTo>
                  <a:lnTo>
                    <a:pt x="20320" y="37807"/>
                  </a:lnTo>
                  <a:lnTo>
                    <a:pt x="20320" y="36537"/>
                  </a:lnTo>
                  <a:lnTo>
                    <a:pt x="30187" y="36537"/>
                  </a:lnTo>
                  <a:lnTo>
                    <a:pt x="24384" y="37807"/>
                  </a:lnTo>
                  <a:lnTo>
                    <a:pt x="41224" y="37807"/>
                  </a:lnTo>
                  <a:lnTo>
                    <a:pt x="23291" y="39077"/>
                  </a:lnTo>
                  <a:lnTo>
                    <a:pt x="16154" y="40347"/>
                  </a:lnTo>
                  <a:lnTo>
                    <a:pt x="9283" y="40347"/>
                  </a:lnTo>
                  <a:lnTo>
                    <a:pt x="15963" y="42887"/>
                  </a:lnTo>
                  <a:lnTo>
                    <a:pt x="35420" y="42887"/>
                  </a:lnTo>
                  <a:lnTo>
                    <a:pt x="27292" y="44157"/>
                  </a:lnTo>
                  <a:lnTo>
                    <a:pt x="24968" y="44157"/>
                  </a:lnTo>
                  <a:lnTo>
                    <a:pt x="22059" y="45427"/>
                  </a:lnTo>
                  <a:lnTo>
                    <a:pt x="23228" y="45427"/>
                  </a:lnTo>
                  <a:lnTo>
                    <a:pt x="35420" y="45427"/>
                  </a:lnTo>
                  <a:lnTo>
                    <a:pt x="29032" y="46697"/>
                  </a:lnTo>
                  <a:lnTo>
                    <a:pt x="23228" y="45427"/>
                  </a:lnTo>
                  <a:lnTo>
                    <a:pt x="24968" y="46697"/>
                  </a:lnTo>
                  <a:lnTo>
                    <a:pt x="20904" y="46697"/>
                  </a:lnTo>
                  <a:lnTo>
                    <a:pt x="15811" y="47967"/>
                  </a:lnTo>
                  <a:lnTo>
                    <a:pt x="19812" y="49237"/>
                  </a:lnTo>
                  <a:lnTo>
                    <a:pt x="27838" y="49237"/>
                  </a:lnTo>
                  <a:lnTo>
                    <a:pt x="34836" y="50507"/>
                  </a:lnTo>
                  <a:lnTo>
                    <a:pt x="33680" y="51777"/>
                  </a:lnTo>
                  <a:lnTo>
                    <a:pt x="33096" y="51777"/>
                  </a:lnTo>
                  <a:lnTo>
                    <a:pt x="29552" y="54317"/>
                  </a:lnTo>
                  <a:lnTo>
                    <a:pt x="32156" y="56857"/>
                  </a:lnTo>
                  <a:lnTo>
                    <a:pt x="33337" y="59397"/>
                  </a:lnTo>
                  <a:lnTo>
                    <a:pt x="25539" y="61937"/>
                  </a:lnTo>
                  <a:lnTo>
                    <a:pt x="21475" y="63207"/>
                  </a:lnTo>
                  <a:lnTo>
                    <a:pt x="30187" y="61937"/>
                  </a:lnTo>
                  <a:lnTo>
                    <a:pt x="40055" y="61937"/>
                  </a:lnTo>
                  <a:lnTo>
                    <a:pt x="40157" y="63207"/>
                  </a:lnTo>
                  <a:lnTo>
                    <a:pt x="32156" y="64477"/>
                  </a:lnTo>
                  <a:lnTo>
                    <a:pt x="25768" y="65747"/>
                  </a:lnTo>
                  <a:lnTo>
                    <a:pt x="30772" y="67017"/>
                  </a:lnTo>
                  <a:lnTo>
                    <a:pt x="38328" y="65747"/>
                  </a:lnTo>
                  <a:lnTo>
                    <a:pt x="37160" y="67017"/>
                  </a:lnTo>
                  <a:lnTo>
                    <a:pt x="39535" y="67538"/>
                  </a:lnTo>
                  <a:lnTo>
                    <a:pt x="42379" y="67017"/>
                  </a:lnTo>
                  <a:lnTo>
                    <a:pt x="40233" y="67691"/>
                  </a:lnTo>
                  <a:lnTo>
                    <a:pt x="42964" y="68287"/>
                  </a:lnTo>
                  <a:lnTo>
                    <a:pt x="38328" y="68287"/>
                  </a:lnTo>
                  <a:lnTo>
                    <a:pt x="40233" y="67691"/>
                  </a:lnTo>
                  <a:lnTo>
                    <a:pt x="39535" y="67538"/>
                  </a:lnTo>
                  <a:lnTo>
                    <a:pt x="35420" y="68287"/>
                  </a:lnTo>
                  <a:lnTo>
                    <a:pt x="32512" y="68287"/>
                  </a:lnTo>
                  <a:lnTo>
                    <a:pt x="42964" y="69557"/>
                  </a:lnTo>
                  <a:lnTo>
                    <a:pt x="38900" y="70827"/>
                  </a:lnTo>
                  <a:lnTo>
                    <a:pt x="19151" y="70827"/>
                  </a:lnTo>
                  <a:lnTo>
                    <a:pt x="17995" y="72097"/>
                  </a:lnTo>
                  <a:lnTo>
                    <a:pt x="39484" y="72097"/>
                  </a:lnTo>
                  <a:lnTo>
                    <a:pt x="42964" y="70827"/>
                  </a:lnTo>
                  <a:lnTo>
                    <a:pt x="54584" y="70827"/>
                  </a:lnTo>
                  <a:lnTo>
                    <a:pt x="55168" y="74637"/>
                  </a:lnTo>
                  <a:lnTo>
                    <a:pt x="58648" y="75907"/>
                  </a:lnTo>
                  <a:lnTo>
                    <a:pt x="48196" y="79717"/>
                  </a:lnTo>
                  <a:lnTo>
                    <a:pt x="52260" y="78447"/>
                  </a:lnTo>
                  <a:lnTo>
                    <a:pt x="62128" y="78447"/>
                  </a:lnTo>
                  <a:lnTo>
                    <a:pt x="63284" y="79717"/>
                  </a:lnTo>
                  <a:lnTo>
                    <a:pt x="55105" y="83527"/>
                  </a:lnTo>
                  <a:lnTo>
                    <a:pt x="54635" y="91147"/>
                  </a:lnTo>
                  <a:lnTo>
                    <a:pt x="46456" y="97497"/>
                  </a:lnTo>
                  <a:lnTo>
                    <a:pt x="55892" y="96227"/>
                  </a:lnTo>
                  <a:lnTo>
                    <a:pt x="60528" y="98767"/>
                  </a:lnTo>
                  <a:lnTo>
                    <a:pt x="64084" y="102577"/>
                  </a:lnTo>
                  <a:lnTo>
                    <a:pt x="70256" y="105117"/>
                  </a:lnTo>
                  <a:lnTo>
                    <a:pt x="66776" y="105117"/>
                  </a:lnTo>
                  <a:lnTo>
                    <a:pt x="66776" y="108927"/>
                  </a:lnTo>
                  <a:lnTo>
                    <a:pt x="62712" y="111467"/>
                  </a:lnTo>
                  <a:lnTo>
                    <a:pt x="60388" y="115277"/>
                  </a:lnTo>
                  <a:lnTo>
                    <a:pt x="69075" y="111467"/>
                  </a:lnTo>
                  <a:lnTo>
                    <a:pt x="75844" y="110197"/>
                  </a:lnTo>
                  <a:lnTo>
                    <a:pt x="88265" y="110197"/>
                  </a:lnTo>
                  <a:lnTo>
                    <a:pt x="80886" y="115277"/>
                  </a:lnTo>
                  <a:lnTo>
                    <a:pt x="74549" y="117817"/>
                  </a:lnTo>
                  <a:lnTo>
                    <a:pt x="68097" y="119087"/>
                  </a:lnTo>
                  <a:lnTo>
                    <a:pt x="60388" y="122897"/>
                  </a:lnTo>
                  <a:lnTo>
                    <a:pt x="67106" y="120357"/>
                  </a:lnTo>
                  <a:lnTo>
                    <a:pt x="77050" y="120357"/>
                  </a:lnTo>
                  <a:lnTo>
                    <a:pt x="82461" y="117817"/>
                  </a:lnTo>
                  <a:lnTo>
                    <a:pt x="77597" y="122897"/>
                  </a:lnTo>
                  <a:lnTo>
                    <a:pt x="75184" y="125437"/>
                  </a:lnTo>
                  <a:lnTo>
                    <a:pt x="69672" y="129247"/>
                  </a:lnTo>
                  <a:lnTo>
                    <a:pt x="77597" y="126707"/>
                  </a:lnTo>
                  <a:lnTo>
                    <a:pt x="79413" y="126707"/>
                  </a:lnTo>
                  <a:lnTo>
                    <a:pt x="80137" y="127977"/>
                  </a:lnTo>
                  <a:lnTo>
                    <a:pt x="84785" y="126707"/>
                  </a:lnTo>
                  <a:lnTo>
                    <a:pt x="78968" y="135597"/>
                  </a:lnTo>
                  <a:lnTo>
                    <a:pt x="70256" y="136867"/>
                  </a:lnTo>
                  <a:lnTo>
                    <a:pt x="77228" y="138137"/>
                  </a:lnTo>
                  <a:lnTo>
                    <a:pt x="75933" y="139357"/>
                  </a:lnTo>
                  <a:lnTo>
                    <a:pt x="79908" y="136867"/>
                  </a:lnTo>
                  <a:lnTo>
                    <a:pt x="85940" y="134327"/>
                  </a:lnTo>
                  <a:lnTo>
                    <a:pt x="87376" y="136867"/>
                  </a:lnTo>
                  <a:lnTo>
                    <a:pt x="83908" y="139407"/>
                  </a:lnTo>
                  <a:lnTo>
                    <a:pt x="78257" y="143217"/>
                  </a:lnTo>
                  <a:lnTo>
                    <a:pt x="73164" y="147027"/>
                  </a:lnTo>
                  <a:lnTo>
                    <a:pt x="78397" y="148297"/>
                  </a:lnTo>
                  <a:lnTo>
                    <a:pt x="90589" y="144487"/>
                  </a:lnTo>
                  <a:lnTo>
                    <a:pt x="91744" y="147027"/>
                  </a:lnTo>
                  <a:lnTo>
                    <a:pt x="90004" y="148297"/>
                  </a:lnTo>
                  <a:lnTo>
                    <a:pt x="89420" y="149567"/>
                  </a:lnTo>
                  <a:lnTo>
                    <a:pt x="92633" y="149567"/>
                  </a:lnTo>
                  <a:lnTo>
                    <a:pt x="95808" y="153377"/>
                  </a:lnTo>
                  <a:lnTo>
                    <a:pt x="99428" y="155917"/>
                  </a:lnTo>
                  <a:lnTo>
                    <a:pt x="106845" y="155917"/>
                  </a:lnTo>
                  <a:lnTo>
                    <a:pt x="106057" y="157073"/>
                  </a:lnTo>
                  <a:lnTo>
                    <a:pt x="115557" y="150837"/>
                  </a:lnTo>
                  <a:lnTo>
                    <a:pt x="120205" y="148297"/>
                  </a:lnTo>
                  <a:lnTo>
                    <a:pt x="121361" y="149567"/>
                  </a:lnTo>
                  <a:lnTo>
                    <a:pt x="125425" y="148297"/>
                  </a:lnTo>
                  <a:lnTo>
                    <a:pt x="129489" y="147027"/>
                  </a:lnTo>
                  <a:lnTo>
                    <a:pt x="122529" y="152107"/>
                  </a:lnTo>
                  <a:lnTo>
                    <a:pt x="121945" y="150837"/>
                  </a:lnTo>
                  <a:lnTo>
                    <a:pt x="116128" y="153377"/>
                  </a:lnTo>
                  <a:lnTo>
                    <a:pt x="120777" y="153377"/>
                  </a:lnTo>
                  <a:lnTo>
                    <a:pt x="115417" y="157187"/>
                  </a:lnTo>
                  <a:lnTo>
                    <a:pt x="111226" y="157187"/>
                  </a:lnTo>
                  <a:lnTo>
                    <a:pt x="106845" y="158457"/>
                  </a:lnTo>
                  <a:lnTo>
                    <a:pt x="112649" y="159727"/>
                  </a:lnTo>
                  <a:lnTo>
                    <a:pt x="124269" y="158457"/>
                  </a:lnTo>
                  <a:lnTo>
                    <a:pt x="123101" y="163537"/>
                  </a:lnTo>
                  <a:lnTo>
                    <a:pt x="117398" y="166077"/>
                  </a:lnTo>
                  <a:lnTo>
                    <a:pt x="114465" y="164807"/>
                  </a:lnTo>
                  <a:lnTo>
                    <a:pt x="112077" y="164807"/>
                  </a:lnTo>
                  <a:lnTo>
                    <a:pt x="108013" y="168617"/>
                  </a:lnTo>
                  <a:lnTo>
                    <a:pt x="108292" y="167347"/>
                  </a:lnTo>
                  <a:lnTo>
                    <a:pt x="109753" y="160997"/>
                  </a:lnTo>
                  <a:lnTo>
                    <a:pt x="103035" y="167347"/>
                  </a:lnTo>
                  <a:lnTo>
                    <a:pt x="101765" y="166077"/>
                  </a:lnTo>
                  <a:lnTo>
                    <a:pt x="100279" y="166077"/>
                  </a:lnTo>
                  <a:lnTo>
                    <a:pt x="92900" y="172427"/>
                  </a:lnTo>
                  <a:lnTo>
                    <a:pt x="93484" y="180047"/>
                  </a:lnTo>
                  <a:lnTo>
                    <a:pt x="102781" y="174967"/>
                  </a:lnTo>
                  <a:lnTo>
                    <a:pt x="103365" y="183857"/>
                  </a:lnTo>
                  <a:lnTo>
                    <a:pt x="110324" y="181317"/>
                  </a:lnTo>
                  <a:lnTo>
                    <a:pt x="112064" y="177507"/>
                  </a:lnTo>
                  <a:lnTo>
                    <a:pt x="119037" y="174967"/>
                  </a:lnTo>
                  <a:lnTo>
                    <a:pt x="122402" y="178777"/>
                  </a:lnTo>
                  <a:lnTo>
                    <a:pt x="115849" y="186397"/>
                  </a:lnTo>
                  <a:lnTo>
                    <a:pt x="109728" y="194017"/>
                  </a:lnTo>
                  <a:lnTo>
                    <a:pt x="114388" y="195287"/>
                  </a:lnTo>
                  <a:lnTo>
                    <a:pt x="127965" y="190207"/>
                  </a:lnTo>
                  <a:lnTo>
                    <a:pt x="132435" y="188937"/>
                  </a:lnTo>
                  <a:lnTo>
                    <a:pt x="132397" y="192747"/>
                  </a:lnTo>
                  <a:lnTo>
                    <a:pt x="119621" y="199097"/>
                  </a:lnTo>
                  <a:lnTo>
                    <a:pt x="123774" y="201637"/>
                  </a:lnTo>
                  <a:lnTo>
                    <a:pt x="129781" y="199097"/>
                  </a:lnTo>
                  <a:lnTo>
                    <a:pt x="134480" y="197827"/>
                  </a:lnTo>
                  <a:lnTo>
                    <a:pt x="134721" y="201637"/>
                  </a:lnTo>
                  <a:lnTo>
                    <a:pt x="129489" y="204177"/>
                  </a:lnTo>
                  <a:lnTo>
                    <a:pt x="127749" y="200367"/>
                  </a:lnTo>
                  <a:lnTo>
                    <a:pt x="127165" y="201637"/>
                  </a:lnTo>
                  <a:lnTo>
                    <a:pt x="125615" y="205447"/>
                  </a:lnTo>
                  <a:lnTo>
                    <a:pt x="129133" y="205447"/>
                  </a:lnTo>
                  <a:lnTo>
                    <a:pt x="131699" y="204177"/>
                  </a:lnTo>
                  <a:lnTo>
                    <a:pt x="134277" y="202907"/>
                  </a:lnTo>
                  <a:lnTo>
                    <a:pt x="137617" y="202907"/>
                  </a:lnTo>
                  <a:lnTo>
                    <a:pt x="127749" y="210527"/>
                  </a:lnTo>
                  <a:lnTo>
                    <a:pt x="133108" y="213067"/>
                  </a:lnTo>
                  <a:lnTo>
                    <a:pt x="146456" y="218147"/>
                  </a:lnTo>
                  <a:lnTo>
                    <a:pt x="152146" y="220687"/>
                  </a:lnTo>
                  <a:lnTo>
                    <a:pt x="148653" y="223227"/>
                  </a:lnTo>
                  <a:lnTo>
                    <a:pt x="144589" y="224497"/>
                  </a:lnTo>
                  <a:lnTo>
                    <a:pt x="142849" y="228307"/>
                  </a:lnTo>
                  <a:lnTo>
                    <a:pt x="149339" y="232117"/>
                  </a:lnTo>
                  <a:lnTo>
                    <a:pt x="152933" y="239737"/>
                  </a:lnTo>
                  <a:lnTo>
                    <a:pt x="154686" y="248627"/>
                  </a:lnTo>
                  <a:lnTo>
                    <a:pt x="155625" y="258787"/>
                  </a:lnTo>
                  <a:lnTo>
                    <a:pt x="166662" y="253707"/>
                  </a:lnTo>
                  <a:lnTo>
                    <a:pt x="167170" y="254838"/>
                  </a:lnTo>
                  <a:lnTo>
                    <a:pt x="171297" y="253707"/>
                  </a:lnTo>
                  <a:lnTo>
                    <a:pt x="173050" y="254977"/>
                  </a:lnTo>
                  <a:lnTo>
                    <a:pt x="168402" y="260057"/>
                  </a:lnTo>
                  <a:lnTo>
                    <a:pt x="164909" y="261327"/>
                  </a:lnTo>
                  <a:lnTo>
                    <a:pt x="174104" y="261327"/>
                  </a:lnTo>
                  <a:lnTo>
                    <a:pt x="182702" y="262597"/>
                  </a:lnTo>
                  <a:lnTo>
                    <a:pt x="188353" y="267677"/>
                  </a:lnTo>
                  <a:lnTo>
                    <a:pt x="188722" y="275297"/>
                  </a:lnTo>
                  <a:lnTo>
                    <a:pt x="185242" y="276567"/>
                  </a:lnTo>
                  <a:lnTo>
                    <a:pt x="188683" y="277837"/>
                  </a:lnTo>
                  <a:lnTo>
                    <a:pt x="195402" y="274027"/>
                  </a:lnTo>
                  <a:lnTo>
                    <a:pt x="201244" y="272757"/>
                  </a:lnTo>
                  <a:lnTo>
                    <a:pt x="202082" y="275297"/>
                  </a:lnTo>
                  <a:lnTo>
                    <a:pt x="199758" y="276567"/>
                  </a:lnTo>
                  <a:lnTo>
                    <a:pt x="202082" y="281647"/>
                  </a:lnTo>
                  <a:lnTo>
                    <a:pt x="207886" y="285457"/>
                  </a:lnTo>
                  <a:lnTo>
                    <a:pt x="216014" y="293077"/>
                  </a:lnTo>
                  <a:lnTo>
                    <a:pt x="218922" y="299427"/>
                  </a:lnTo>
                  <a:lnTo>
                    <a:pt x="216598" y="308317"/>
                  </a:lnTo>
                  <a:lnTo>
                    <a:pt x="222707" y="305777"/>
                  </a:lnTo>
                  <a:lnTo>
                    <a:pt x="225386" y="308317"/>
                  </a:lnTo>
                  <a:lnTo>
                    <a:pt x="228600" y="310857"/>
                  </a:lnTo>
                  <a:lnTo>
                    <a:pt x="236334" y="305777"/>
                  </a:lnTo>
                  <a:lnTo>
                    <a:pt x="234734" y="313397"/>
                  </a:lnTo>
                  <a:lnTo>
                    <a:pt x="233070" y="318477"/>
                  </a:lnTo>
                  <a:lnTo>
                    <a:pt x="232359" y="323557"/>
                  </a:lnTo>
                  <a:lnTo>
                    <a:pt x="232295" y="326097"/>
                  </a:lnTo>
                  <a:lnTo>
                    <a:pt x="232854" y="332447"/>
                  </a:lnTo>
                  <a:lnTo>
                    <a:pt x="234010" y="333717"/>
                  </a:lnTo>
                  <a:lnTo>
                    <a:pt x="244475" y="323557"/>
                  </a:lnTo>
                  <a:lnTo>
                    <a:pt x="248539" y="323557"/>
                  </a:lnTo>
                  <a:lnTo>
                    <a:pt x="241566" y="332447"/>
                  </a:lnTo>
                  <a:lnTo>
                    <a:pt x="252603" y="326097"/>
                  </a:lnTo>
                  <a:lnTo>
                    <a:pt x="246214" y="338797"/>
                  </a:lnTo>
                  <a:lnTo>
                    <a:pt x="250278" y="337527"/>
                  </a:lnTo>
                  <a:lnTo>
                    <a:pt x="249694" y="336257"/>
                  </a:lnTo>
                  <a:lnTo>
                    <a:pt x="251447" y="332447"/>
                  </a:lnTo>
                  <a:lnTo>
                    <a:pt x="253758" y="329907"/>
                  </a:lnTo>
                  <a:lnTo>
                    <a:pt x="260731" y="328637"/>
                  </a:lnTo>
                  <a:lnTo>
                    <a:pt x="257822" y="342607"/>
                  </a:lnTo>
                  <a:lnTo>
                    <a:pt x="254927" y="347687"/>
                  </a:lnTo>
                  <a:lnTo>
                    <a:pt x="259562" y="347687"/>
                  </a:lnTo>
                  <a:lnTo>
                    <a:pt x="270027" y="346417"/>
                  </a:lnTo>
                  <a:lnTo>
                    <a:pt x="267703" y="348957"/>
                  </a:lnTo>
                  <a:lnTo>
                    <a:pt x="265950" y="350227"/>
                  </a:lnTo>
                  <a:lnTo>
                    <a:pt x="263639" y="351497"/>
                  </a:lnTo>
                  <a:lnTo>
                    <a:pt x="265557" y="351497"/>
                  </a:lnTo>
                  <a:lnTo>
                    <a:pt x="263779" y="355307"/>
                  </a:lnTo>
                  <a:lnTo>
                    <a:pt x="262648" y="357847"/>
                  </a:lnTo>
                  <a:lnTo>
                    <a:pt x="266534" y="356577"/>
                  </a:lnTo>
                  <a:lnTo>
                    <a:pt x="267119" y="354037"/>
                  </a:lnTo>
                  <a:lnTo>
                    <a:pt x="270598" y="351497"/>
                  </a:lnTo>
                  <a:lnTo>
                    <a:pt x="272351" y="348957"/>
                  </a:lnTo>
                  <a:lnTo>
                    <a:pt x="270598" y="356577"/>
                  </a:lnTo>
                  <a:lnTo>
                    <a:pt x="275831" y="360387"/>
                  </a:lnTo>
                  <a:lnTo>
                    <a:pt x="281635" y="360387"/>
                  </a:lnTo>
                  <a:lnTo>
                    <a:pt x="276415" y="366737"/>
                  </a:lnTo>
                  <a:lnTo>
                    <a:pt x="281711" y="370547"/>
                  </a:lnTo>
                  <a:lnTo>
                    <a:pt x="288315" y="373087"/>
                  </a:lnTo>
                  <a:lnTo>
                    <a:pt x="295351" y="374357"/>
                  </a:lnTo>
                  <a:lnTo>
                    <a:pt x="301967" y="378167"/>
                  </a:lnTo>
                  <a:lnTo>
                    <a:pt x="300799" y="373087"/>
                  </a:lnTo>
                  <a:lnTo>
                    <a:pt x="308343" y="360387"/>
                  </a:lnTo>
                  <a:lnTo>
                    <a:pt x="311251" y="361657"/>
                  </a:lnTo>
                  <a:lnTo>
                    <a:pt x="310743" y="362775"/>
                  </a:lnTo>
                  <a:lnTo>
                    <a:pt x="313575" y="360387"/>
                  </a:lnTo>
                  <a:lnTo>
                    <a:pt x="315899" y="364197"/>
                  </a:lnTo>
                  <a:lnTo>
                    <a:pt x="308927" y="374357"/>
                  </a:lnTo>
                  <a:lnTo>
                    <a:pt x="305447" y="376897"/>
                  </a:lnTo>
                  <a:lnTo>
                    <a:pt x="311251" y="374357"/>
                  </a:lnTo>
                  <a:lnTo>
                    <a:pt x="309511" y="378167"/>
                  </a:lnTo>
                  <a:lnTo>
                    <a:pt x="307771" y="379437"/>
                  </a:lnTo>
                  <a:lnTo>
                    <a:pt x="305447" y="383247"/>
                  </a:lnTo>
                  <a:lnTo>
                    <a:pt x="307873" y="383247"/>
                  </a:lnTo>
                  <a:lnTo>
                    <a:pt x="308787" y="387057"/>
                  </a:lnTo>
                  <a:lnTo>
                    <a:pt x="310337" y="390867"/>
                  </a:lnTo>
                  <a:lnTo>
                    <a:pt x="314731" y="387057"/>
                  </a:lnTo>
                  <a:lnTo>
                    <a:pt x="313575" y="390867"/>
                  </a:lnTo>
                  <a:lnTo>
                    <a:pt x="322287" y="394677"/>
                  </a:lnTo>
                  <a:lnTo>
                    <a:pt x="328091" y="393407"/>
                  </a:lnTo>
                  <a:lnTo>
                    <a:pt x="335064" y="395947"/>
                  </a:lnTo>
                  <a:lnTo>
                    <a:pt x="336219" y="393407"/>
                  </a:lnTo>
                  <a:lnTo>
                    <a:pt x="339128" y="387057"/>
                  </a:lnTo>
                  <a:lnTo>
                    <a:pt x="339699" y="385787"/>
                  </a:lnTo>
                  <a:lnTo>
                    <a:pt x="341452" y="389597"/>
                  </a:lnTo>
                  <a:lnTo>
                    <a:pt x="344589" y="385787"/>
                  </a:lnTo>
                  <a:lnTo>
                    <a:pt x="346671" y="383247"/>
                  </a:lnTo>
                  <a:lnTo>
                    <a:pt x="350164" y="388327"/>
                  </a:lnTo>
                  <a:lnTo>
                    <a:pt x="353060" y="399757"/>
                  </a:lnTo>
                  <a:lnTo>
                    <a:pt x="359448" y="399757"/>
                  </a:lnTo>
                  <a:lnTo>
                    <a:pt x="365645" y="397306"/>
                  </a:lnTo>
                  <a:lnTo>
                    <a:pt x="371640" y="398487"/>
                  </a:lnTo>
                  <a:lnTo>
                    <a:pt x="365836" y="403567"/>
                  </a:lnTo>
                  <a:lnTo>
                    <a:pt x="373964" y="404837"/>
                  </a:lnTo>
                  <a:lnTo>
                    <a:pt x="376288" y="404837"/>
                  </a:lnTo>
                  <a:lnTo>
                    <a:pt x="388493" y="401027"/>
                  </a:lnTo>
                  <a:lnTo>
                    <a:pt x="388467" y="397154"/>
                  </a:lnTo>
                  <a:lnTo>
                    <a:pt x="387908" y="394677"/>
                  </a:lnTo>
                  <a:lnTo>
                    <a:pt x="389648" y="392137"/>
                  </a:lnTo>
                  <a:lnTo>
                    <a:pt x="391972" y="390867"/>
                  </a:lnTo>
                  <a:lnTo>
                    <a:pt x="392417" y="395770"/>
                  </a:lnTo>
                  <a:lnTo>
                    <a:pt x="392518" y="397306"/>
                  </a:lnTo>
                  <a:lnTo>
                    <a:pt x="390893" y="400875"/>
                  </a:lnTo>
                  <a:lnTo>
                    <a:pt x="395300" y="399757"/>
                  </a:lnTo>
                  <a:lnTo>
                    <a:pt x="399453" y="402297"/>
                  </a:lnTo>
                  <a:lnTo>
                    <a:pt x="403059" y="407377"/>
                  </a:lnTo>
                  <a:lnTo>
                    <a:pt x="406488" y="412457"/>
                  </a:lnTo>
                  <a:lnTo>
                    <a:pt x="410019" y="417537"/>
                  </a:lnTo>
                  <a:lnTo>
                    <a:pt x="413753" y="421347"/>
                  </a:lnTo>
                  <a:lnTo>
                    <a:pt x="417931" y="422617"/>
                  </a:lnTo>
                  <a:lnTo>
                    <a:pt x="422757" y="418807"/>
                  </a:lnTo>
                  <a:lnTo>
                    <a:pt x="422173" y="418807"/>
                  </a:lnTo>
                  <a:lnTo>
                    <a:pt x="426237" y="416267"/>
                  </a:lnTo>
                  <a:lnTo>
                    <a:pt x="429729" y="413727"/>
                  </a:lnTo>
                  <a:lnTo>
                    <a:pt x="433793" y="411187"/>
                  </a:lnTo>
                  <a:lnTo>
                    <a:pt x="437857" y="413727"/>
                  </a:lnTo>
                  <a:lnTo>
                    <a:pt x="429729" y="417537"/>
                  </a:lnTo>
                  <a:lnTo>
                    <a:pt x="432054" y="423887"/>
                  </a:lnTo>
                  <a:lnTo>
                    <a:pt x="439026" y="417537"/>
                  </a:lnTo>
                  <a:lnTo>
                    <a:pt x="442506" y="418807"/>
                  </a:lnTo>
                  <a:lnTo>
                    <a:pt x="446570" y="420077"/>
                  </a:lnTo>
                  <a:lnTo>
                    <a:pt x="453542" y="425157"/>
                  </a:lnTo>
                  <a:lnTo>
                    <a:pt x="458774" y="420077"/>
                  </a:lnTo>
                  <a:lnTo>
                    <a:pt x="459346" y="427697"/>
                  </a:lnTo>
                  <a:lnTo>
                    <a:pt x="461086" y="431507"/>
                  </a:lnTo>
                  <a:lnTo>
                    <a:pt x="463994" y="432777"/>
                  </a:lnTo>
                  <a:lnTo>
                    <a:pt x="465162" y="432777"/>
                  </a:lnTo>
                  <a:lnTo>
                    <a:pt x="466902" y="434047"/>
                  </a:lnTo>
                  <a:lnTo>
                    <a:pt x="468642" y="434047"/>
                  </a:lnTo>
                  <a:lnTo>
                    <a:pt x="469226" y="432777"/>
                  </a:lnTo>
                  <a:lnTo>
                    <a:pt x="470382" y="431507"/>
                  </a:lnTo>
                  <a:lnTo>
                    <a:pt x="473290" y="428967"/>
                  </a:lnTo>
                  <a:lnTo>
                    <a:pt x="469798" y="437857"/>
                  </a:lnTo>
                  <a:lnTo>
                    <a:pt x="472706" y="431507"/>
                  </a:lnTo>
                  <a:lnTo>
                    <a:pt x="473290" y="430453"/>
                  </a:lnTo>
                  <a:lnTo>
                    <a:pt x="473290" y="430237"/>
                  </a:lnTo>
                  <a:lnTo>
                    <a:pt x="474065" y="428967"/>
                  </a:lnTo>
                  <a:lnTo>
                    <a:pt x="474446" y="428332"/>
                  </a:lnTo>
                  <a:lnTo>
                    <a:pt x="476199" y="425157"/>
                  </a:lnTo>
                  <a:lnTo>
                    <a:pt x="475030" y="427380"/>
                  </a:lnTo>
                  <a:lnTo>
                    <a:pt x="475615" y="426427"/>
                  </a:lnTo>
                  <a:lnTo>
                    <a:pt x="476770" y="426427"/>
                  </a:lnTo>
                  <a:lnTo>
                    <a:pt x="477939" y="425157"/>
                  </a:lnTo>
                  <a:lnTo>
                    <a:pt x="479094" y="425157"/>
                  </a:lnTo>
                  <a:lnTo>
                    <a:pt x="480834" y="426427"/>
                  </a:lnTo>
                  <a:lnTo>
                    <a:pt x="480263" y="432777"/>
                  </a:lnTo>
                  <a:lnTo>
                    <a:pt x="478510" y="437857"/>
                  </a:lnTo>
                  <a:lnTo>
                    <a:pt x="476199" y="441667"/>
                  </a:lnTo>
                  <a:lnTo>
                    <a:pt x="475030" y="444207"/>
                  </a:lnTo>
                  <a:lnTo>
                    <a:pt x="473875" y="445477"/>
                  </a:lnTo>
                  <a:lnTo>
                    <a:pt x="473875" y="448017"/>
                  </a:lnTo>
                  <a:lnTo>
                    <a:pt x="474446" y="450557"/>
                  </a:lnTo>
                  <a:lnTo>
                    <a:pt x="474446" y="453097"/>
                  </a:lnTo>
                  <a:lnTo>
                    <a:pt x="475030" y="454367"/>
                  </a:lnTo>
                  <a:lnTo>
                    <a:pt x="480847" y="455637"/>
                  </a:lnTo>
                  <a:lnTo>
                    <a:pt x="490689" y="451827"/>
                  </a:lnTo>
                  <a:lnTo>
                    <a:pt x="498348" y="449287"/>
                  </a:lnTo>
                  <a:lnTo>
                    <a:pt x="497636" y="455637"/>
                  </a:lnTo>
                  <a:lnTo>
                    <a:pt x="486067" y="460717"/>
                  </a:lnTo>
                  <a:lnTo>
                    <a:pt x="496468" y="461987"/>
                  </a:lnTo>
                  <a:lnTo>
                    <a:pt x="503440" y="474687"/>
                  </a:lnTo>
                  <a:lnTo>
                    <a:pt x="507504" y="481037"/>
                  </a:lnTo>
                  <a:lnTo>
                    <a:pt x="510997" y="487387"/>
                  </a:lnTo>
                  <a:lnTo>
                    <a:pt x="520280" y="488657"/>
                  </a:lnTo>
                  <a:lnTo>
                    <a:pt x="517385" y="489927"/>
                  </a:lnTo>
                  <a:lnTo>
                    <a:pt x="514477" y="492467"/>
                  </a:lnTo>
                  <a:lnTo>
                    <a:pt x="513892" y="491197"/>
                  </a:lnTo>
                  <a:lnTo>
                    <a:pt x="512457" y="496277"/>
                  </a:lnTo>
                  <a:lnTo>
                    <a:pt x="515416" y="498817"/>
                  </a:lnTo>
                  <a:lnTo>
                    <a:pt x="520674" y="498817"/>
                  </a:lnTo>
                  <a:lnTo>
                    <a:pt x="526097" y="496277"/>
                  </a:lnTo>
                  <a:lnTo>
                    <a:pt x="526681" y="498817"/>
                  </a:lnTo>
                  <a:lnTo>
                    <a:pt x="520865" y="500087"/>
                  </a:lnTo>
                  <a:lnTo>
                    <a:pt x="518541" y="503897"/>
                  </a:lnTo>
                  <a:lnTo>
                    <a:pt x="519645" y="506437"/>
                  </a:lnTo>
                  <a:lnTo>
                    <a:pt x="527278" y="506437"/>
                  </a:lnTo>
                  <a:lnTo>
                    <a:pt x="525513" y="510247"/>
                  </a:lnTo>
                  <a:lnTo>
                    <a:pt x="523773" y="510247"/>
                  </a:lnTo>
                  <a:lnTo>
                    <a:pt x="527253" y="511517"/>
                  </a:lnTo>
                  <a:lnTo>
                    <a:pt x="527837" y="517867"/>
                  </a:lnTo>
                  <a:lnTo>
                    <a:pt x="534225" y="510247"/>
                  </a:lnTo>
                  <a:lnTo>
                    <a:pt x="533641" y="517867"/>
                  </a:lnTo>
                  <a:lnTo>
                    <a:pt x="544106" y="515327"/>
                  </a:lnTo>
                  <a:lnTo>
                    <a:pt x="541782" y="522947"/>
                  </a:lnTo>
                  <a:lnTo>
                    <a:pt x="546582" y="521677"/>
                  </a:lnTo>
                  <a:lnTo>
                    <a:pt x="547954" y="524217"/>
                  </a:lnTo>
                  <a:lnTo>
                    <a:pt x="549859" y="526757"/>
                  </a:lnTo>
                  <a:lnTo>
                    <a:pt x="556298" y="522947"/>
                  </a:lnTo>
                  <a:lnTo>
                    <a:pt x="550075" y="530567"/>
                  </a:lnTo>
                  <a:lnTo>
                    <a:pt x="550049" y="534377"/>
                  </a:lnTo>
                  <a:lnTo>
                    <a:pt x="554177" y="536917"/>
                  </a:lnTo>
                  <a:lnTo>
                    <a:pt x="560362" y="535647"/>
                  </a:lnTo>
                  <a:lnTo>
                    <a:pt x="555713" y="538187"/>
                  </a:lnTo>
                  <a:lnTo>
                    <a:pt x="558038" y="541997"/>
                  </a:lnTo>
                  <a:lnTo>
                    <a:pt x="552234" y="545807"/>
                  </a:lnTo>
                  <a:lnTo>
                    <a:pt x="555142" y="548347"/>
                  </a:lnTo>
                  <a:lnTo>
                    <a:pt x="559777" y="548347"/>
                  </a:lnTo>
                  <a:lnTo>
                    <a:pt x="565594" y="541997"/>
                  </a:lnTo>
                  <a:lnTo>
                    <a:pt x="564273" y="550887"/>
                  </a:lnTo>
                  <a:lnTo>
                    <a:pt x="570306" y="552157"/>
                  </a:lnTo>
                  <a:lnTo>
                    <a:pt x="575144" y="553427"/>
                  </a:lnTo>
                  <a:lnTo>
                    <a:pt x="570242" y="562317"/>
                  </a:lnTo>
                  <a:lnTo>
                    <a:pt x="580605" y="563587"/>
                  </a:lnTo>
                  <a:lnTo>
                    <a:pt x="589991" y="566127"/>
                  </a:lnTo>
                  <a:lnTo>
                    <a:pt x="598500" y="568667"/>
                  </a:lnTo>
                  <a:lnTo>
                    <a:pt x="606247" y="571207"/>
                  </a:lnTo>
                  <a:lnTo>
                    <a:pt x="599541" y="575017"/>
                  </a:lnTo>
                  <a:lnTo>
                    <a:pt x="591794" y="572477"/>
                  </a:lnTo>
                  <a:lnTo>
                    <a:pt x="584758" y="577557"/>
                  </a:lnTo>
                  <a:lnTo>
                    <a:pt x="593712" y="577557"/>
                  </a:lnTo>
                  <a:lnTo>
                    <a:pt x="602399" y="576287"/>
                  </a:lnTo>
                  <a:lnTo>
                    <a:pt x="609663" y="577557"/>
                  </a:lnTo>
                  <a:lnTo>
                    <a:pt x="614375" y="581367"/>
                  </a:lnTo>
                  <a:lnTo>
                    <a:pt x="614375" y="585177"/>
                  </a:lnTo>
                  <a:lnTo>
                    <a:pt x="608571" y="586447"/>
                  </a:lnTo>
                  <a:lnTo>
                    <a:pt x="605663" y="587717"/>
                  </a:lnTo>
                  <a:lnTo>
                    <a:pt x="612749" y="590257"/>
                  </a:lnTo>
                  <a:lnTo>
                    <a:pt x="617931" y="594067"/>
                  </a:lnTo>
                  <a:lnTo>
                    <a:pt x="623227" y="597877"/>
                  </a:lnTo>
                  <a:lnTo>
                    <a:pt x="630643" y="599147"/>
                  </a:lnTo>
                  <a:lnTo>
                    <a:pt x="629475" y="600417"/>
                  </a:lnTo>
                  <a:lnTo>
                    <a:pt x="627735" y="601687"/>
                  </a:lnTo>
                  <a:lnTo>
                    <a:pt x="628319" y="601687"/>
                  </a:lnTo>
                  <a:lnTo>
                    <a:pt x="627735" y="606767"/>
                  </a:lnTo>
                  <a:lnTo>
                    <a:pt x="632968" y="600417"/>
                  </a:lnTo>
                  <a:lnTo>
                    <a:pt x="630643" y="600417"/>
                  </a:lnTo>
                  <a:lnTo>
                    <a:pt x="636092" y="594067"/>
                  </a:lnTo>
                  <a:lnTo>
                    <a:pt x="643280" y="588987"/>
                  </a:lnTo>
                  <a:lnTo>
                    <a:pt x="650240" y="585177"/>
                  </a:lnTo>
                  <a:lnTo>
                    <a:pt x="655040" y="582637"/>
                  </a:lnTo>
                  <a:lnTo>
                    <a:pt x="648296" y="590257"/>
                  </a:lnTo>
                  <a:lnTo>
                    <a:pt x="647700" y="595337"/>
                  </a:lnTo>
                  <a:lnTo>
                    <a:pt x="646137" y="600417"/>
                  </a:lnTo>
                  <a:lnTo>
                    <a:pt x="636447" y="610577"/>
                  </a:lnTo>
                  <a:lnTo>
                    <a:pt x="638187" y="609307"/>
                  </a:lnTo>
                  <a:lnTo>
                    <a:pt x="641680" y="608037"/>
                  </a:lnTo>
                  <a:lnTo>
                    <a:pt x="644588" y="604227"/>
                  </a:lnTo>
                  <a:lnTo>
                    <a:pt x="644588" y="606767"/>
                  </a:lnTo>
                  <a:lnTo>
                    <a:pt x="643420" y="608037"/>
                  </a:lnTo>
                  <a:lnTo>
                    <a:pt x="638187" y="611847"/>
                  </a:lnTo>
                  <a:lnTo>
                    <a:pt x="645744" y="613117"/>
                  </a:lnTo>
                  <a:lnTo>
                    <a:pt x="649224" y="605497"/>
                  </a:lnTo>
                  <a:lnTo>
                    <a:pt x="653300" y="608037"/>
                  </a:lnTo>
                  <a:lnTo>
                    <a:pt x="651256" y="611378"/>
                  </a:lnTo>
                  <a:lnTo>
                    <a:pt x="652716" y="610577"/>
                  </a:lnTo>
                  <a:lnTo>
                    <a:pt x="659104" y="606767"/>
                  </a:lnTo>
                  <a:lnTo>
                    <a:pt x="660844" y="611847"/>
                  </a:lnTo>
                  <a:lnTo>
                    <a:pt x="659688" y="613117"/>
                  </a:lnTo>
                  <a:lnTo>
                    <a:pt x="657936" y="615657"/>
                  </a:lnTo>
                  <a:lnTo>
                    <a:pt x="657364" y="615657"/>
                  </a:lnTo>
                  <a:lnTo>
                    <a:pt x="660844" y="616927"/>
                  </a:lnTo>
                  <a:lnTo>
                    <a:pt x="666076" y="615657"/>
                  </a:lnTo>
                  <a:lnTo>
                    <a:pt x="670725" y="614387"/>
                  </a:lnTo>
                  <a:lnTo>
                    <a:pt x="675944" y="613117"/>
                  </a:lnTo>
                  <a:lnTo>
                    <a:pt x="680008" y="613117"/>
                  </a:lnTo>
                  <a:lnTo>
                    <a:pt x="681177" y="618197"/>
                  </a:lnTo>
                  <a:lnTo>
                    <a:pt x="675970" y="624547"/>
                  </a:lnTo>
                  <a:lnTo>
                    <a:pt x="675297" y="627087"/>
                  </a:lnTo>
                  <a:lnTo>
                    <a:pt x="675373" y="629627"/>
                  </a:lnTo>
                  <a:lnTo>
                    <a:pt x="672465" y="635977"/>
                  </a:lnTo>
                  <a:lnTo>
                    <a:pt x="678853" y="634707"/>
                  </a:lnTo>
                  <a:lnTo>
                    <a:pt x="681177" y="628357"/>
                  </a:lnTo>
                  <a:lnTo>
                    <a:pt x="684072" y="630897"/>
                  </a:lnTo>
                  <a:lnTo>
                    <a:pt x="688428" y="628357"/>
                  </a:lnTo>
                  <a:lnTo>
                    <a:pt x="692785" y="625817"/>
                  </a:lnTo>
                  <a:lnTo>
                    <a:pt x="693369" y="630897"/>
                  </a:lnTo>
                  <a:lnTo>
                    <a:pt x="687565" y="633437"/>
                  </a:lnTo>
                  <a:lnTo>
                    <a:pt x="695109" y="635977"/>
                  </a:lnTo>
                  <a:lnTo>
                    <a:pt x="694537" y="628357"/>
                  </a:lnTo>
                  <a:lnTo>
                    <a:pt x="702081" y="625817"/>
                  </a:lnTo>
                  <a:lnTo>
                    <a:pt x="704405" y="614387"/>
                  </a:lnTo>
                  <a:lnTo>
                    <a:pt x="706145" y="620737"/>
                  </a:lnTo>
                  <a:lnTo>
                    <a:pt x="704405" y="620737"/>
                  </a:lnTo>
                  <a:lnTo>
                    <a:pt x="709053" y="622007"/>
                  </a:lnTo>
                  <a:lnTo>
                    <a:pt x="706145" y="630897"/>
                  </a:lnTo>
                  <a:lnTo>
                    <a:pt x="710209" y="628357"/>
                  </a:lnTo>
                  <a:lnTo>
                    <a:pt x="714857" y="625817"/>
                  </a:lnTo>
                  <a:lnTo>
                    <a:pt x="714857" y="629627"/>
                  </a:lnTo>
                  <a:lnTo>
                    <a:pt x="713117" y="633437"/>
                  </a:lnTo>
                  <a:lnTo>
                    <a:pt x="705573" y="642327"/>
                  </a:lnTo>
                  <a:lnTo>
                    <a:pt x="704405" y="644867"/>
                  </a:lnTo>
                  <a:lnTo>
                    <a:pt x="709434" y="641057"/>
                  </a:lnTo>
                  <a:lnTo>
                    <a:pt x="717308" y="641057"/>
                  </a:lnTo>
                  <a:lnTo>
                    <a:pt x="722998" y="637247"/>
                  </a:lnTo>
                  <a:lnTo>
                    <a:pt x="720674" y="639787"/>
                  </a:lnTo>
                  <a:lnTo>
                    <a:pt x="716597" y="646137"/>
                  </a:lnTo>
                  <a:lnTo>
                    <a:pt x="716026" y="647407"/>
                  </a:lnTo>
                  <a:lnTo>
                    <a:pt x="722414" y="641057"/>
                  </a:lnTo>
                  <a:lnTo>
                    <a:pt x="722414" y="643597"/>
                  </a:lnTo>
                  <a:lnTo>
                    <a:pt x="721829" y="646137"/>
                  </a:lnTo>
                  <a:lnTo>
                    <a:pt x="718350" y="649947"/>
                  </a:lnTo>
                  <a:lnTo>
                    <a:pt x="721106" y="649947"/>
                  </a:lnTo>
                  <a:lnTo>
                    <a:pt x="723861" y="644867"/>
                  </a:lnTo>
                  <a:lnTo>
                    <a:pt x="726186" y="642327"/>
                  </a:lnTo>
                  <a:lnTo>
                    <a:pt x="727633" y="644867"/>
                  </a:lnTo>
                  <a:lnTo>
                    <a:pt x="727062" y="644867"/>
                  </a:lnTo>
                  <a:lnTo>
                    <a:pt x="726478" y="646137"/>
                  </a:lnTo>
                  <a:lnTo>
                    <a:pt x="724738" y="647407"/>
                  </a:lnTo>
                  <a:lnTo>
                    <a:pt x="728218" y="653757"/>
                  </a:lnTo>
                  <a:lnTo>
                    <a:pt x="738632" y="648677"/>
                  </a:lnTo>
                  <a:lnTo>
                    <a:pt x="740943" y="655027"/>
                  </a:lnTo>
                  <a:lnTo>
                    <a:pt x="737425" y="661377"/>
                  </a:lnTo>
                  <a:lnTo>
                    <a:pt x="734999" y="662647"/>
                  </a:lnTo>
                  <a:lnTo>
                    <a:pt x="732802" y="662647"/>
                  </a:lnTo>
                  <a:lnTo>
                    <a:pt x="729957" y="667727"/>
                  </a:lnTo>
                  <a:lnTo>
                    <a:pt x="737501" y="667727"/>
                  </a:lnTo>
                  <a:lnTo>
                    <a:pt x="746036" y="666457"/>
                  </a:lnTo>
                  <a:lnTo>
                    <a:pt x="753922" y="666457"/>
                  </a:lnTo>
                  <a:lnTo>
                    <a:pt x="759536" y="668997"/>
                  </a:lnTo>
                  <a:lnTo>
                    <a:pt x="758952" y="666457"/>
                  </a:lnTo>
                  <a:lnTo>
                    <a:pt x="763828" y="661377"/>
                  </a:lnTo>
                  <a:lnTo>
                    <a:pt x="764400" y="665187"/>
                  </a:lnTo>
                  <a:lnTo>
                    <a:pt x="764425" y="671537"/>
                  </a:lnTo>
                  <a:lnTo>
                    <a:pt x="767664" y="671537"/>
                  </a:lnTo>
                  <a:lnTo>
                    <a:pt x="765924" y="672807"/>
                  </a:lnTo>
                  <a:lnTo>
                    <a:pt x="762558" y="679246"/>
                  </a:lnTo>
                  <a:lnTo>
                    <a:pt x="766064" y="681697"/>
                  </a:lnTo>
                  <a:lnTo>
                    <a:pt x="771448" y="681697"/>
                  </a:lnTo>
                  <a:lnTo>
                    <a:pt x="778116" y="680427"/>
                  </a:lnTo>
                  <a:lnTo>
                    <a:pt x="785672" y="679157"/>
                  </a:lnTo>
                  <a:lnTo>
                    <a:pt x="782193" y="682967"/>
                  </a:lnTo>
                  <a:lnTo>
                    <a:pt x="783348" y="688047"/>
                  </a:lnTo>
                  <a:lnTo>
                    <a:pt x="788581" y="689317"/>
                  </a:lnTo>
                  <a:lnTo>
                    <a:pt x="790905" y="693127"/>
                  </a:lnTo>
                  <a:lnTo>
                    <a:pt x="794385" y="689317"/>
                  </a:lnTo>
                  <a:lnTo>
                    <a:pt x="795540" y="690587"/>
                  </a:lnTo>
                  <a:lnTo>
                    <a:pt x="795934" y="689317"/>
                  </a:lnTo>
                  <a:lnTo>
                    <a:pt x="797864" y="682967"/>
                  </a:lnTo>
                  <a:lnTo>
                    <a:pt x="796124" y="699477"/>
                  </a:lnTo>
                  <a:lnTo>
                    <a:pt x="803097" y="698207"/>
                  </a:lnTo>
                  <a:lnTo>
                    <a:pt x="809485" y="695667"/>
                  </a:lnTo>
                  <a:lnTo>
                    <a:pt x="815873" y="694397"/>
                  </a:lnTo>
                  <a:lnTo>
                    <a:pt x="822845" y="690587"/>
                  </a:lnTo>
                  <a:lnTo>
                    <a:pt x="822261" y="704557"/>
                  </a:lnTo>
                  <a:lnTo>
                    <a:pt x="821105" y="703287"/>
                  </a:lnTo>
                  <a:lnTo>
                    <a:pt x="817613" y="707097"/>
                  </a:lnTo>
                  <a:lnTo>
                    <a:pt x="818781" y="708367"/>
                  </a:lnTo>
                  <a:lnTo>
                    <a:pt x="822261" y="708367"/>
                  </a:lnTo>
                  <a:lnTo>
                    <a:pt x="825169" y="707097"/>
                  </a:lnTo>
                  <a:lnTo>
                    <a:pt x="828649" y="707097"/>
                  </a:lnTo>
                  <a:lnTo>
                    <a:pt x="829487" y="704557"/>
                  </a:lnTo>
                  <a:lnTo>
                    <a:pt x="830313" y="702017"/>
                  </a:lnTo>
                  <a:lnTo>
                    <a:pt x="831557" y="698207"/>
                  </a:lnTo>
                  <a:lnTo>
                    <a:pt x="829818" y="702017"/>
                  </a:lnTo>
                  <a:lnTo>
                    <a:pt x="830973" y="694397"/>
                  </a:lnTo>
                  <a:lnTo>
                    <a:pt x="833882" y="690587"/>
                  </a:lnTo>
                  <a:lnTo>
                    <a:pt x="837946" y="688047"/>
                  </a:lnTo>
                  <a:lnTo>
                    <a:pt x="839685" y="688047"/>
                  </a:lnTo>
                  <a:lnTo>
                    <a:pt x="833882" y="691857"/>
                  </a:lnTo>
                  <a:lnTo>
                    <a:pt x="833882" y="705827"/>
                  </a:lnTo>
                  <a:lnTo>
                    <a:pt x="834466" y="703287"/>
                  </a:lnTo>
                  <a:lnTo>
                    <a:pt x="836206" y="700747"/>
                  </a:lnTo>
                  <a:lnTo>
                    <a:pt x="837361" y="698207"/>
                  </a:lnTo>
                  <a:lnTo>
                    <a:pt x="837577" y="703287"/>
                  </a:lnTo>
                  <a:lnTo>
                    <a:pt x="840409" y="698207"/>
                  </a:lnTo>
                  <a:lnTo>
                    <a:pt x="843902" y="691857"/>
                  </a:lnTo>
                  <a:lnTo>
                    <a:pt x="846074" y="694397"/>
                  </a:lnTo>
                  <a:lnTo>
                    <a:pt x="843749" y="698207"/>
                  </a:lnTo>
                  <a:lnTo>
                    <a:pt x="846658" y="696937"/>
                  </a:lnTo>
                  <a:lnTo>
                    <a:pt x="850722" y="693127"/>
                  </a:lnTo>
                  <a:lnTo>
                    <a:pt x="852462" y="694397"/>
                  </a:lnTo>
                  <a:lnTo>
                    <a:pt x="850430" y="701548"/>
                  </a:lnTo>
                  <a:lnTo>
                    <a:pt x="852754" y="699477"/>
                  </a:lnTo>
                  <a:lnTo>
                    <a:pt x="856183" y="696937"/>
                  </a:lnTo>
                  <a:lnTo>
                    <a:pt x="857110" y="700747"/>
                  </a:lnTo>
                  <a:lnTo>
                    <a:pt x="854786" y="703287"/>
                  </a:lnTo>
                  <a:lnTo>
                    <a:pt x="853046" y="702017"/>
                  </a:lnTo>
                  <a:lnTo>
                    <a:pt x="850722" y="704557"/>
                  </a:lnTo>
                  <a:lnTo>
                    <a:pt x="849566" y="715987"/>
                  </a:lnTo>
                  <a:lnTo>
                    <a:pt x="850722" y="714717"/>
                  </a:lnTo>
                  <a:lnTo>
                    <a:pt x="852462" y="715987"/>
                  </a:lnTo>
                  <a:lnTo>
                    <a:pt x="855954" y="722337"/>
                  </a:lnTo>
                  <a:lnTo>
                    <a:pt x="855954" y="719797"/>
                  </a:lnTo>
                  <a:lnTo>
                    <a:pt x="859637" y="714717"/>
                  </a:lnTo>
                  <a:lnTo>
                    <a:pt x="863307" y="709637"/>
                  </a:lnTo>
                  <a:lnTo>
                    <a:pt x="867346" y="708367"/>
                  </a:lnTo>
                  <a:lnTo>
                    <a:pt x="871067" y="708367"/>
                  </a:lnTo>
                  <a:lnTo>
                    <a:pt x="877443" y="703287"/>
                  </a:lnTo>
                  <a:lnTo>
                    <a:pt x="872083" y="710907"/>
                  </a:lnTo>
                  <a:lnTo>
                    <a:pt x="870686" y="714717"/>
                  </a:lnTo>
                  <a:lnTo>
                    <a:pt x="870496" y="717257"/>
                  </a:lnTo>
                  <a:lnTo>
                    <a:pt x="868730" y="722337"/>
                  </a:lnTo>
                  <a:lnTo>
                    <a:pt x="868730" y="726147"/>
                  </a:lnTo>
                  <a:lnTo>
                    <a:pt x="869734" y="729449"/>
                  </a:lnTo>
                  <a:lnTo>
                    <a:pt x="869784" y="730186"/>
                  </a:lnTo>
                  <a:lnTo>
                    <a:pt x="868146" y="733767"/>
                  </a:lnTo>
                  <a:lnTo>
                    <a:pt x="871004" y="731227"/>
                  </a:lnTo>
                  <a:lnTo>
                    <a:pt x="872210" y="733767"/>
                  </a:lnTo>
                  <a:lnTo>
                    <a:pt x="873861" y="735037"/>
                  </a:lnTo>
                  <a:lnTo>
                    <a:pt x="876985" y="731227"/>
                  </a:lnTo>
                  <a:lnTo>
                    <a:pt x="878027" y="729957"/>
                  </a:lnTo>
                  <a:lnTo>
                    <a:pt x="876858" y="733767"/>
                  </a:lnTo>
                  <a:lnTo>
                    <a:pt x="878484" y="732751"/>
                  </a:lnTo>
                  <a:lnTo>
                    <a:pt x="879767" y="729957"/>
                  </a:lnTo>
                  <a:lnTo>
                    <a:pt x="884415" y="724877"/>
                  </a:lnTo>
                  <a:lnTo>
                    <a:pt x="886155" y="729957"/>
                  </a:lnTo>
                  <a:lnTo>
                    <a:pt x="890803" y="737577"/>
                  </a:lnTo>
                  <a:lnTo>
                    <a:pt x="893699" y="741387"/>
                  </a:lnTo>
                  <a:lnTo>
                    <a:pt x="900099" y="735037"/>
                  </a:lnTo>
                  <a:lnTo>
                    <a:pt x="905624" y="729957"/>
                  </a:lnTo>
                  <a:lnTo>
                    <a:pt x="910336" y="724877"/>
                  </a:lnTo>
                  <a:lnTo>
                    <a:pt x="912520" y="722337"/>
                  </a:lnTo>
                  <a:lnTo>
                    <a:pt x="914717" y="719797"/>
                  </a:lnTo>
                  <a:lnTo>
                    <a:pt x="919264" y="715987"/>
                  </a:lnTo>
                  <a:lnTo>
                    <a:pt x="921004" y="715987"/>
                  </a:lnTo>
                  <a:lnTo>
                    <a:pt x="920419" y="722337"/>
                  </a:lnTo>
                  <a:lnTo>
                    <a:pt x="915771" y="726147"/>
                  </a:lnTo>
                  <a:lnTo>
                    <a:pt x="917524" y="732497"/>
                  </a:lnTo>
                  <a:lnTo>
                    <a:pt x="920419" y="732497"/>
                  </a:lnTo>
                  <a:lnTo>
                    <a:pt x="923137" y="729957"/>
                  </a:lnTo>
                  <a:lnTo>
                    <a:pt x="924483" y="728687"/>
                  </a:lnTo>
                  <a:lnTo>
                    <a:pt x="922743" y="732497"/>
                  </a:lnTo>
                  <a:lnTo>
                    <a:pt x="922743" y="738847"/>
                  </a:lnTo>
                  <a:lnTo>
                    <a:pt x="925652" y="738847"/>
                  </a:lnTo>
                  <a:lnTo>
                    <a:pt x="927201" y="731227"/>
                  </a:lnTo>
                  <a:lnTo>
                    <a:pt x="927404" y="730186"/>
                  </a:lnTo>
                  <a:lnTo>
                    <a:pt x="925652" y="731227"/>
                  </a:lnTo>
                  <a:lnTo>
                    <a:pt x="926693" y="728687"/>
                  </a:lnTo>
                  <a:lnTo>
                    <a:pt x="929830" y="721067"/>
                  </a:lnTo>
                  <a:lnTo>
                    <a:pt x="930871" y="718527"/>
                  </a:lnTo>
                  <a:lnTo>
                    <a:pt x="940460" y="721067"/>
                  </a:lnTo>
                  <a:lnTo>
                    <a:pt x="950048" y="724877"/>
                  </a:lnTo>
                  <a:lnTo>
                    <a:pt x="959624" y="727417"/>
                  </a:lnTo>
                  <a:lnTo>
                    <a:pt x="969213" y="728687"/>
                  </a:lnTo>
                  <a:lnTo>
                    <a:pt x="965695" y="741387"/>
                  </a:lnTo>
                  <a:lnTo>
                    <a:pt x="962825" y="752817"/>
                  </a:lnTo>
                  <a:lnTo>
                    <a:pt x="961694" y="762977"/>
                  </a:lnTo>
                  <a:lnTo>
                    <a:pt x="963409" y="774407"/>
                  </a:lnTo>
                  <a:lnTo>
                    <a:pt x="970953" y="764247"/>
                  </a:lnTo>
                  <a:lnTo>
                    <a:pt x="970953" y="773137"/>
                  </a:lnTo>
                  <a:lnTo>
                    <a:pt x="966304" y="773137"/>
                  </a:lnTo>
                  <a:lnTo>
                    <a:pt x="966889" y="780757"/>
                  </a:lnTo>
                  <a:lnTo>
                    <a:pt x="970368" y="774407"/>
                  </a:lnTo>
                  <a:lnTo>
                    <a:pt x="973277" y="770597"/>
                  </a:lnTo>
                  <a:lnTo>
                    <a:pt x="972693" y="775677"/>
                  </a:lnTo>
                  <a:lnTo>
                    <a:pt x="972693" y="778217"/>
                  </a:lnTo>
                  <a:lnTo>
                    <a:pt x="973277" y="780757"/>
                  </a:lnTo>
                  <a:lnTo>
                    <a:pt x="979055" y="770597"/>
                  </a:lnTo>
                  <a:lnTo>
                    <a:pt x="980935" y="767283"/>
                  </a:lnTo>
                  <a:lnTo>
                    <a:pt x="980782" y="766787"/>
                  </a:lnTo>
                  <a:lnTo>
                    <a:pt x="981608" y="766114"/>
                  </a:lnTo>
                  <a:lnTo>
                    <a:pt x="981938" y="765517"/>
                  </a:lnTo>
                  <a:lnTo>
                    <a:pt x="981913" y="765873"/>
                  </a:lnTo>
                  <a:lnTo>
                    <a:pt x="982332" y="765517"/>
                  </a:lnTo>
                  <a:lnTo>
                    <a:pt x="983881" y="764247"/>
                  </a:lnTo>
                  <a:lnTo>
                    <a:pt x="985431" y="762977"/>
                  </a:lnTo>
                  <a:lnTo>
                    <a:pt x="986002" y="770597"/>
                  </a:lnTo>
                  <a:lnTo>
                    <a:pt x="984262" y="776947"/>
                  </a:lnTo>
                  <a:lnTo>
                    <a:pt x="988326" y="771867"/>
                  </a:lnTo>
                  <a:lnTo>
                    <a:pt x="987755" y="775677"/>
                  </a:lnTo>
                  <a:lnTo>
                    <a:pt x="986586" y="778217"/>
                  </a:lnTo>
                  <a:lnTo>
                    <a:pt x="988326" y="775677"/>
                  </a:lnTo>
                  <a:lnTo>
                    <a:pt x="992390" y="779487"/>
                  </a:lnTo>
                  <a:lnTo>
                    <a:pt x="993635" y="775677"/>
                  </a:lnTo>
                  <a:lnTo>
                    <a:pt x="994879" y="771867"/>
                  </a:lnTo>
                  <a:lnTo>
                    <a:pt x="995299" y="770597"/>
                  </a:lnTo>
                  <a:lnTo>
                    <a:pt x="996937" y="774407"/>
                  </a:lnTo>
                  <a:lnTo>
                    <a:pt x="999731" y="775677"/>
                  </a:lnTo>
                  <a:lnTo>
                    <a:pt x="1001750" y="778217"/>
                  </a:lnTo>
                  <a:lnTo>
                    <a:pt x="1001102" y="785837"/>
                  </a:lnTo>
                  <a:lnTo>
                    <a:pt x="1002855" y="782027"/>
                  </a:lnTo>
                  <a:lnTo>
                    <a:pt x="1008075" y="774407"/>
                  </a:lnTo>
                  <a:lnTo>
                    <a:pt x="1010983" y="774407"/>
                  </a:lnTo>
                  <a:lnTo>
                    <a:pt x="1008837" y="782027"/>
                  </a:lnTo>
                  <a:lnTo>
                    <a:pt x="1011707" y="784567"/>
                  </a:lnTo>
                  <a:lnTo>
                    <a:pt x="1015225" y="788377"/>
                  </a:lnTo>
                  <a:lnTo>
                    <a:pt x="1015047" y="797267"/>
                  </a:lnTo>
                  <a:lnTo>
                    <a:pt x="1019949" y="789647"/>
                  </a:lnTo>
                  <a:lnTo>
                    <a:pt x="1025067" y="787107"/>
                  </a:lnTo>
                  <a:lnTo>
                    <a:pt x="1030401" y="787107"/>
                  </a:lnTo>
                  <a:lnTo>
                    <a:pt x="1035951" y="783297"/>
                  </a:lnTo>
                  <a:lnTo>
                    <a:pt x="1035380" y="784567"/>
                  </a:lnTo>
                  <a:lnTo>
                    <a:pt x="1034796" y="787107"/>
                  </a:lnTo>
                  <a:lnTo>
                    <a:pt x="1034211" y="787107"/>
                  </a:lnTo>
                  <a:lnTo>
                    <a:pt x="1037120" y="789647"/>
                  </a:lnTo>
                  <a:lnTo>
                    <a:pt x="1037120" y="794727"/>
                  </a:lnTo>
                  <a:lnTo>
                    <a:pt x="1038860" y="797267"/>
                  </a:lnTo>
                  <a:lnTo>
                    <a:pt x="1041171" y="788377"/>
                  </a:lnTo>
                  <a:lnTo>
                    <a:pt x="1043686" y="783297"/>
                  </a:lnTo>
                  <a:lnTo>
                    <a:pt x="1044308" y="782027"/>
                  </a:lnTo>
                  <a:lnTo>
                    <a:pt x="1047762" y="776947"/>
                  </a:lnTo>
                  <a:lnTo>
                    <a:pt x="1049413" y="774407"/>
                  </a:lnTo>
                  <a:lnTo>
                    <a:pt x="1051052" y="771867"/>
                  </a:lnTo>
                  <a:lnTo>
                    <a:pt x="1051306" y="780757"/>
                  </a:lnTo>
                  <a:lnTo>
                    <a:pt x="1049528" y="787107"/>
                  </a:lnTo>
                  <a:lnTo>
                    <a:pt x="1048143" y="790917"/>
                  </a:lnTo>
                  <a:lnTo>
                    <a:pt x="1054544" y="790917"/>
                  </a:lnTo>
                  <a:lnTo>
                    <a:pt x="1054544" y="782027"/>
                  </a:lnTo>
                  <a:lnTo>
                    <a:pt x="1056360" y="788377"/>
                  </a:lnTo>
                  <a:lnTo>
                    <a:pt x="1056754" y="792187"/>
                  </a:lnTo>
                  <a:lnTo>
                    <a:pt x="1056868" y="798537"/>
                  </a:lnTo>
                  <a:lnTo>
                    <a:pt x="1058697" y="789647"/>
                  </a:lnTo>
                  <a:lnTo>
                    <a:pt x="1060208" y="788377"/>
                  </a:lnTo>
                  <a:lnTo>
                    <a:pt x="1061935" y="788377"/>
                  </a:lnTo>
                  <a:lnTo>
                    <a:pt x="1064412" y="784567"/>
                  </a:lnTo>
                  <a:lnTo>
                    <a:pt x="1065796" y="790917"/>
                  </a:lnTo>
                  <a:lnTo>
                    <a:pt x="1065872" y="795997"/>
                  </a:lnTo>
                  <a:lnTo>
                    <a:pt x="1066380" y="798537"/>
                  </a:lnTo>
                  <a:lnTo>
                    <a:pt x="1069060" y="795997"/>
                  </a:lnTo>
                  <a:lnTo>
                    <a:pt x="1070051" y="799592"/>
                  </a:lnTo>
                  <a:lnTo>
                    <a:pt x="1069746" y="795997"/>
                  </a:lnTo>
                  <a:lnTo>
                    <a:pt x="1069644" y="794727"/>
                  </a:lnTo>
                  <a:lnTo>
                    <a:pt x="1071384" y="787107"/>
                  </a:lnTo>
                  <a:lnTo>
                    <a:pt x="1074369" y="787107"/>
                  </a:lnTo>
                  <a:lnTo>
                    <a:pt x="1074585" y="789647"/>
                  </a:lnTo>
                  <a:lnTo>
                    <a:pt x="1074686" y="793457"/>
                  </a:lnTo>
                  <a:lnTo>
                    <a:pt x="1074356" y="797267"/>
                  </a:lnTo>
                  <a:lnTo>
                    <a:pt x="1074293" y="804887"/>
                  </a:lnTo>
                  <a:lnTo>
                    <a:pt x="1078357" y="802347"/>
                  </a:lnTo>
                  <a:lnTo>
                    <a:pt x="1082421" y="789647"/>
                  </a:lnTo>
                  <a:lnTo>
                    <a:pt x="1085329" y="789647"/>
                  </a:lnTo>
                  <a:lnTo>
                    <a:pt x="1085329" y="792187"/>
                  </a:lnTo>
                  <a:lnTo>
                    <a:pt x="1085913" y="793457"/>
                  </a:lnTo>
                  <a:lnTo>
                    <a:pt x="1084745" y="795997"/>
                  </a:lnTo>
                  <a:lnTo>
                    <a:pt x="1088936" y="790917"/>
                  </a:lnTo>
                  <a:lnTo>
                    <a:pt x="1093457" y="790917"/>
                  </a:lnTo>
                  <a:lnTo>
                    <a:pt x="1097978" y="789647"/>
                  </a:lnTo>
                  <a:lnTo>
                    <a:pt x="1099654" y="787107"/>
                  </a:lnTo>
                  <a:lnTo>
                    <a:pt x="1101331" y="784567"/>
                  </a:lnTo>
                  <a:lnTo>
                    <a:pt x="1102169" y="783297"/>
                  </a:lnTo>
                  <a:lnTo>
                    <a:pt x="1102169" y="784567"/>
                  </a:lnTo>
                  <a:lnTo>
                    <a:pt x="1102753" y="785837"/>
                  </a:lnTo>
                  <a:lnTo>
                    <a:pt x="1102753" y="783297"/>
                  </a:lnTo>
                  <a:lnTo>
                    <a:pt x="1102753" y="782027"/>
                  </a:lnTo>
                  <a:lnTo>
                    <a:pt x="1102753" y="773137"/>
                  </a:lnTo>
                  <a:lnTo>
                    <a:pt x="1102893" y="771867"/>
                  </a:lnTo>
                  <a:lnTo>
                    <a:pt x="1103045" y="770597"/>
                  </a:lnTo>
                  <a:lnTo>
                    <a:pt x="1103337" y="768057"/>
                  </a:lnTo>
                  <a:lnTo>
                    <a:pt x="1105649" y="768057"/>
                  </a:lnTo>
                  <a:lnTo>
                    <a:pt x="1106982" y="762977"/>
                  </a:lnTo>
                  <a:lnTo>
                    <a:pt x="1107973" y="759167"/>
                  </a:lnTo>
                  <a:lnTo>
                    <a:pt x="1107973" y="768057"/>
                  </a:lnTo>
                  <a:lnTo>
                    <a:pt x="1106817" y="768057"/>
                  </a:lnTo>
                  <a:lnTo>
                    <a:pt x="1106233" y="771867"/>
                  </a:lnTo>
                  <a:lnTo>
                    <a:pt x="1105649" y="774407"/>
                  </a:lnTo>
                  <a:lnTo>
                    <a:pt x="1107973" y="770597"/>
                  </a:lnTo>
                  <a:lnTo>
                    <a:pt x="1107909" y="776947"/>
                  </a:lnTo>
                  <a:lnTo>
                    <a:pt x="1106601" y="778217"/>
                  </a:lnTo>
                  <a:lnTo>
                    <a:pt x="1104950" y="779487"/>
                  </a:lnTo>
                  <a:lnTo>
                    <a:pt x="1103909" y="784567"/>
                  </a:lnTo>
                  <a:lnTo>
                    <a:pt x="1109141" y="780757"/>
                  </a:lnTo>
                  <a:lnTo>
                    <a:pt x="1114298" y="770597"/>
                  </a:lnTo>
                  <a:lnTo>
                    <a:pt x="1114945" y="769327"/>
                  </a:lnTo>
                  <a:lnTo>
                    <a:pt x="1117854" y="774407"/>
                  </a:lnTo>
                  <a:lnTo>
                    <a:pt x="1116558" y="779487"/>
                  </a:lnTo>
                  <a:lnTo>
                    <a:pt x="1114005" y="782027"/>
                  </a:lnTo>
                  <a:lnTo>
                    <a:pt x="1112215" y="783297"/>
                  </a:lnTo>
                  <a:lnTo>
                    <a:pt x="1113205" y="789647"/>
                  </a:lnTo>
                  <a:lnTo>
                    <a:pt x="1107973" y="784567"/>
                  </a:lnTo>
                  <a:lnTo>
                    <a:pt x="1108697" y="793457"/>
                  </a:lnTo>
                  <a:lnTo>
                    <a:pt x="1107617" y="793457"/>
                  </a:lnTo>
                  <a:lnTo>
                    <a:pt x="1106424" y="794727"/>
                  </a:lnTo>
                  <a:lnTo>
                    <a:pt x="1106817" y="804887"/>
                  </a:lnTo>
                  <a:lnTo>
                    <a:pt x="1113790" y="808697"/>
                  </a:lnTo>
                  <a:lnTo>
                    <a:pt x="1115529" y="798537"/>
                  </a:lnTo>
                  <a:lnTo>
                    <a:pt x="1122502" y="802347"/>
                  </a:lnTo>
                  <a:lnTo>
                    <a:pt x="1123543" y="798537"/>
                  </a:lnTo>
                  <a:lnTo>
                    <a:pt x="1124242" y="795997"/>
                  </a:lnTo>
                  <a:lnTo>
                    <a:pt x="1122502" y="792187"/>
                  </a:lnTo>
                  <a:lnTo>
                    <a:pt x="1123200" y="789647"/>
                  </a:lnTo>
                  <a:lnTo>
                    <a:pt x="1124242" y="785837"/>
                  </a:lnTo>
                  <a:lnTo>
                    <a:pt x="1129868" y="785837"/>
                  </a:lnTo>
                  <a:lnTo>
                    <a:pt x="1132662" y="794727"/>
                  </a:lnTo>
                  <a:lnTo>
                    <a:pt x="1135024" y="803617"/>
                  </a:lnTo>
                  <a:lnTo>
                    <a:pt x="1139342" y="801077"/>
                  </a:lnTo>
                  <a:lnTo>
                    <a:pt x="1140942" y="793457"/>
                  </a:lnTo>
                  <a:lnTo>
                    <a:pt x="1142606" y="787107"/>
                  </a:lnTo>
                  <a:lnTo>
                    <a:pt x="1143342" y="785837"/>
                  </a:lnTo>
                  <a:lnTo>
                    <a:pt x="1144816" y="783297"/>
                  </a:lnTo>
                  <a:lnTo>
                    <a:pt x="1148054" y="785837"/>
                  </a:lnTo>
                  <a:lnTo>
                    <a:pt x="1145730" y="799807"/>
                  </a:lnTo>
                  <a:lnTo>
                    <a:pt x="1149502" y="797267"/>
                  </a:lnTo>
                  <a:lnTo>
                    <a:pt x="1151534" y="790917"/>
                  </a:lnTo>
                  <a:lnTo>
                    <a:pt x="1153566" y="787107"/>
                  </a:lnTo>
                  <a:lnTo>
                    <a:pt x="1157351" y="789647"/>
                  </a:lnTo>
                  <a:lnTo>
                    <a:pt x="1156182" y="794727"/>
                  </a:lnTo>
                  <a:lnTo>
                    <a:pt x="1151534" y="793457"/>
                  </a:lnTo>
                  <a:lnTo>
                    <a:pt x="1152702" y="795997"/>
                  </a:lnTo>
                  <a:lnTo>
                    <a:pt x="1155255" y="798537"/>
                  </a:lnTo>
                  <a:lnTo>
                    <a:pt x="1156627" y="795997"/>
                  </a:lnTo>
                  <a:lnTo>
                    <a:pt x="1156855" y="794727"/>
                  </a:lnTo>
                  <a:lnTo>
                    <a:pt x="1157770" y="789647"/>
                  </a:lnTo>
                  <a:lnTo>
                    <a:pt x="1159675" y="787107"/>
                  </a:lnTo>
                  <a:lnTo>
                    <a:pt x="1160246" y="799807"/>
                  </a:lnTo>
                  <a:lnTo>
                    <a:pt x="1166012" y="797267"/>
                  </a:lnTo>
                  <a:lnTo>
                    <a:pt x="1171943" y="793457"/>
                  </a:lnTo>
                  <a:lnTo>
                    <a:pt x="1182039" y="787107"/>
                  </a:lnTo>
                  <a:lnTo>
                    <a:pt x="1184071" y="785837"/>
                  </a:lnTo>
                  <a:lnTo>
                    <a:pt x="1183487" y="789647"/>
                  </a:lnTo>
                  <a:lnTo>
                    <a:pt x="1182319" y="794727"/>
                  </a:lnTo>
                  <a:lnTo>
                    <a:pt x="1184071" y="797267"/>
                  </a:lnTo>
                  <a:lnTo>
                    <a:pt x="1192098" y="794727"/>
                  </a:lnTo>
                  <a:lnTo>
                    <a:pt x="1200391" y="797267"/>
                  </a:lnTo>
                  <a:lnTo>
                    <a:pt x="1208798" y="801077"/>
                  </a:lnTo>
                  <a:lnTo>
                    <a:pt x="1217129" y="806157"/>
                  </a:lnTo>
                  <a:lnTo>
                    <a:pt x="1220609" y="794727"/>
                  </a:lnTo>
                  <a:lnTo>
                    <a:pt x="1221765" y="794727"/>
                  </a:lnTo>
                  <a:lnTo>
                    <a:pt x="1222933" y="789647"/>
                  </a:lnTo>
                  <a:lnTo>
                    <a:pt x="1225257" y="788377"/>
                  </a:lnTo>
                  <a:lnTo>
                    <a:pt x="1226413" y="795997"/>
                  </a:lnTo>
                  <a:lnTo>
                    <a:pt x="1225257" y="798537"/>
                  </a:lnTo>
                  <a:lnTo>
                    <a:pt x="1230896" y="790917"/>
                  </a:lnTo>
                  <a:lnTo>
                    <a:pt x="1234274" y="788377"/>
                  </a:lnTo>
                  <a:lnTo>
                    <a:pt x="1237665" y="785837"/>
                  </a:lnTo>
                  <a:lnTo>
                    <a:pt x="1241221" y="784567"/>
                  </a:lnTo>
                  <a:lnTo>
                    <a:pt x="1244777" y="783297"/>
                  </a:lnTo>
                  <a:lnTo>
                    <a:pt x="1251394" y="788377"/>
                  </a:lnTo>
                  <a:lnTo>
                    <a:pt x="1250226" y="792187"/>
                  </a:lnTo>
                  <a:lnTo>
                    <a:pt x="1253655" y="789647"/>
                  </a:lnTo>
                  <a:lnTo>
                    <a:pt x="1257249" y="776947"/>
                  </a:lnTo>
                  <a:lnTo>
                    <a:pt x="1260690" y="778217"/>
                  </a:lnTo>
                  <a:lnTo>
                    <a:pt x="1260106" y="780757"/>
                  </a:lnTo>
                  <a:lnTo>
                    <a:pt x="1266494" y="782027"/>
                  </a:lnTo>
                  <a:lnTo>
                    <a:pt x="1272882" y="780757"/>
                  </a:lnTo>
                  <a:lnTo>
                    <a:pt x="1284503" y="779487"/>
                  </a:lnTo>
                  <a:lnTo>
                    <a:pt x="1290307" y="780757"/>
                  </a:lnTo>
                  <a:lnTo>
                    <a:pt x="1296111" y="788377"/>
                  </a:lnTo>
                  <a:lnTo>
                    <a:pt x="1297825" y="782027"/>
                  </a:lnTo>
                  <a:lnTo>
                    <a:pt x="1301991" y="782027"/>
                  </a:lnTo>
                  <a:lnTo>
                    <a:pt x="1305839" y="780757"/>
                  </a:lnTo>
                  <a:lnTo>
                    <a:pt x="1305928" y="779487"/>
                  </a:lnTo>
                  <a:lnTo>
                    <a:pt x="1306106" y="776947"/>
                  </a:lnTo>
                  <a:lnTo>
                    <a:pt x="1306207" y="775677"/>
                  </a:lnTo>
                  <a:lnTo>
                    <a:pt x="1306576" y="770597"/>
                  </a:lnTo>
                  <a:lnTo>
                    <a:pt x="1311503" y="776947"/>
                  </a:lnTo>
                  <a:lnTo>
                    <a:pt x="1314704" y="782027"/>
                  </a:lnTo>
                  <a:lnTo>
                    <a:pt x="1318336" y="787107"/>
                  </a:lnTo>
                  <a:lnTo>
                    <a:pt x="1324571" y="790917"/>
                  </a:lnTo>
                  <a:lnTo>
                    <a:pt x="1327480" y="790917"/>
                  </a:lnTo>
                  <a:lnTo>
                    <a:pt x="1326311" y="775677"/>
                  </a:lnTo>
                  <a:lnTo>
                    <a:pt x="1329220" y="774407"/>
                  </a:lnTo>
                  <a:lnTo>
                    <a:pt x="1331544" y="785837"/>
                  </a:lnTo>
                  <a:lnTo>
                    <a:pt x="1333639" y="774407"/>
                  </a:lnTo>
                  <a:lnTo>
                    <a:pt x="1333868" y="773137"/>
                  </a:lnTo>
                  <a:lnTo>
                    <a:pt x="1338516" y="785837"/>
                  </a:lnTo>
                  <a:lnTo>
                    <a:pt x="1340840" y="782027"/>
                  </a:lnTo>
                  <a:lnTo>
                    <a:pt x="1339672" y="782027"/>
                  </a:lnTo>
                  <a:lnTo>
                    <a:pt x="1337348" y="778217"/>
                  </a:lnTo>
                  <a:lnTo>
                    <a:pt x="1336776" y="774407"/>
                  </a:lnTo>
                  <a:lnTo>
                    <a:pt x="1340256" y="773137"/>
                  </a:lnTo>
                  <a:lnTo>
                    <a:pt x="1344612" y="775677"/>
                  </a:lnTo>
                  <a:lnTo>
                    <a:pt x="1348536" y="780757"/>
                  </a:lnTo>
                  <a:lnTo>
                    <a:pt x="1350708" y="785837"/>
                  </a:lnTo>
                  <a:lnTo>
                    <a:pt x="1360004" y="774407"/>
                  </a:lnTo>
                  <a:lnTo>
                    <a:pt x="1360589" y="776947"/>
                  </a:lnTo>
                  <a:lnTo>
                    <a:pt x="1360004" y="779487"/>
                  </a:lnTo>
                  <a:lnTo>
                    <a:pt x="1358849" y="782027"/>
                  </a:lnTo>
                  <a:lnTo>
                    <a:pt x="1360563" y="780757"/>
                  </a:lnTo>
                  <a:lnTo>
                    <a:pt x="1361744" y="784567"/>
                  </a:lnTo>
                  <a:lnTo>
                    <a:pt x="1362925" y="787107"/>
                  </a:lnTo>
                  <a:lnTo>
                    <a:pt x="1364653" y="783297"/>
                  </a:lnTo>
                  <a:lnTo>
                    <a:pt x="1363484" y="782027"/>
                  </a:lnTo>
                  <a:lnTo>
                    <a:pt x="1363484" y="780757"/>
                  </a:lnTo>
                  <a:lnTo>
                    <a:pt x="1363484" y="774407"/>
                  </a:lnTo>
                  <a:lnTo>
                    <a:pt x="1367561" y="780757"/>
                  </a:lnTo>
                  <a:lnTo>
                    <a:pt x="1373949" y="779487"/>
                  </a:lnTo>
                  <a:lnTo>
                    <a:pt x="1378013" y="775677"/>
                  </a:lnTo>
                  <a:lnTo>
                    <a:pt x="1378585" y="783297"/>
                  </a:lnTo>
                  <a:lnTo>
                    <a:pt x="1383233" y="783297"/>
                  </a:lnTo>
                  <a:lnTo>
                    <a:pt x="1387309" y="782027"/>
                  </a:lnTo>
                  <a:lnTo>
                    <a:pt x="1399501" y="775677"/>
                  </a:lnTo>
                  <a:lnTo>
                    <a:pt x="1404150" y="774407"/>
                  </a:lnTo>
                  <a:lnTo>
                    <a:pt x="1402791" y="773137"/>
                  </a:lnTo>
                  <a:lnTo>
                    <a:pt x="1400086" y="770597"/>
                  </a:lnTo>
                  <a:lnTo>
                    <a:pt x="1399794" y="769327"/>
                  </a:lnTo>
                  <a:lnTo>
                    <a:pt x="1398333" y="762977"/>
                  </a:lnTo>
                  <a:lnTo>
                    <a:pt x="1397762" y="760437"/>
                  </a:lnTo>
                  <a:lnTo>
                    <a:pt x="1397469" y="759167"/>
                  </a:lnTo>
                  <a:lnTo>
                    <a:pt x="1397177" y="757897"/>
                  </a:lnTo>
                  <a:lnTo>
                    <a:pt x="1399501" y="755357"/>
                  </a:lnTo>
                  <a:lnTo>
                    <a:pt x="1400162" y="757212"/>
                  </a:lnTo>
                  <a:lnTo>
                    <a:pt x="1400378" y="755357"/>
                  </a:lnTo>
                  <a:lnTo>
                    <a:pt x="1400657" y="752817"/>
                  </a:lnTo>
                  <a:lnTo>
                    <a:pt x="1404150" y="754087"/>
                  </a:lnTo>
                  <a:lnTo>
                    <a:pt x="1406474" y="765517"/>
                  </a:lnTo>
                  <a:lnTo>
                    <a:pt x="1405305" y="770597"/>
                  </a:lnTo>
                  <a:lnTo>
                    <a:pt x="1408214" y="765517"/>
                  </a:lnTo>
                  <a:lnTo>
                    <a:pt x="1409369" y="769327"/>
                  </a:lnTo>
                  <a:lnTo>
                    <a:pt x="1408798" y="770597"/>
                  </a:lnTo>
                  <a:lnTo>
                    <a:pt x="1409954" y="775677"/>
                  </a:lnTo>
                  <a:lnTo>
                    <a:pt x="1411566" y="773137"/>
                  </a:lnTo>
                  <a:lnTo>
                    <a:pt x="1415034" y="775677"/>
                  </a:lnTo>
                  <a:lnTo>
                    <a:pt x="1418285" y="776947"/>
                  </a:lnTo>
                  <a:lnTo>
                    <a:pt x="1419009" y="773137"/>
                  </a:lnTo>
                  <a:lnTo>
                    <a:pt x="1419250" y="771867"/>
                  </a:lnTo>
                  <a:lnTo>
                    <a:pt x="1420406" y="775677"/>
                  </a:lnTo>
                  <a:lnTo>
                    <a:pt x="1429702" y="773137"/>
                  </a:lnTo>
                  <a:lnTo>
                    <a:pt x="1430426" y="771867"/>
                  </a:lnTo>
                  <a:lnTo>
                    <a:pt x="1432610" y="768057"/>
                  </a:lnTo>
                  <a:lnTo>
                    <a:pt x="1440154" y="765517"/>
                  </a:lnTo>
                  <a:lnTo>
                    <a:pt x="1437259" y="755357"/>
                  </a:lnTo>
                  <a:lnTo>
                    <a:pt x="1440738" y="756627"/>
                  </a:lnTo>
                  <a:lnTo>
                    <a:pt x="1440738" y="755357"/>
                  </a:lnTo>
                  <a:lnTo>
                    <a:pt x="1440738" y="752817"/>
                  </a:lnTo>
                  <a:lnTo>
                    <a:pt x="1440738" y="749007"/>
                  </a:lnTo>
                  <a:lnTo>
                    <a:pt x="1447126" y="750277"/>
                  </a:lnTo>
                  <a:lnTo>
                    <a:pt x="1455254" y="755357"/>
                  </a:lnTo>
                  <a:lnTo>
                    <a:pt x="1461604" y="752817"/>
                  </a:lnTo>
                  <a:lnTo>
                    <a:pt x="1463344" y="749007"/>
                  </a:lnTo>
                  <a:lnTo>
                    <a:pt x="1464500" y="746467"/>
                  </a:lnTo>
                  <a:lnTo>
                    <a:pt x="1464056" y="746188"/>
                  </a:lnTo>
                  <a:lnTo>
                    <a:pt x="1469732" y="743927"/>
                  </a:lnTo>
                  <a:lnTo>
                    <a:pt x="1468564" y="751547"/>
                  </a:lnTo>
                  <a:lnTo>
                    <a:pt x="1477860" y="746467"/>
                  </a:lnTo>
                  <a:lnTo>
                    <a:pt x="1479537" y="743927"/>
                  </a:lnTo>
                  <a:lnTo>
                    <a:pt x="1483741" y="737577"/>
                  </a:lnTo>
                  <a:lnTo>
                    <a:pt x="1485417" y="735037"/>
                  </a:lnTo>
                  <a:lnTo>
                    <a:pt x="1483093" y="732497"/>
                  </a:lnTo>
                  <a:lnTo>
                    <a:pt x="1481353" y="731227"/>
                  </a:lnTo>
                  <a:lnTo>
                    <a:pt x="1480769" y="727417"/>
                  </a:lnTo>
                  <a:lnTo>
                    <a:pt x="1481924" y="724877"/>
                  </a:lnTo>
                  <a:lnTo>
                    <a:pt x="1485988" y="729957"/>
                  </a:lnTo>
                  <a:lnTo>
                    <a:pt x="1487157" y="735037"/>
                  </a:lnTo>
                  <a:lnTo>
                    <a:pt x="1490319" y="731227"/>
                  </a:lnTo>
                  <a:lnTo>
                    <a:pt x="1495069" y="731227"/>
                  </a:lnTo>
                  <a:lnTo>
                    <a:pt x="1500797" y="732497"/>
                  </a:lnTo>
                  <a:lnTo>
                    <a:pt x="1506905" y="735037"/>
                  </a:lnTo>
                  <a:lnTo>
                    <a:pt x="1522006" y="742657"/>
                  </a:lnTo>
                  <a:lnTo>
                    <a:pt x="1523161" y="732497"/>
                  </a:lnTo>
                  <a:lnTo>
                    <a:pt x="1523695" y="731227"/>
                  </a:lnTo>
                  <a:lnTo>
                    <a:pt x="1526298" y="724877"/>
                  </a:lnTo>
                  <a:lnTo>
                    <a:pt x="1528394" y="719797"/>
                  </a:lnTo>
                  <a:lnTo>
                    <a:pt x="1533042" y="719797"/>
                  </a:lnTo>
                  <a:lnTo>
                    <a:pt x="1528394" y="727417"/>
                  </a:lnTo>
                  <a:lnTo>
                    <a:pt x="1533626" y="731227"/>
                  </a:lnTo>
                  <a:lnTo>
                    <a:pt x="1537931" y="723607"/>
                  </a:lnTo>
                  <a:lnTo>
                    <a:pt x="1543710" y="721067"/>
                  </a:lnTo>
                  <a:lnTo>
                    <a:pt x="1549387" y="721067"/>
                  </a:lnTo>
                  <a:lnTo>
                    <a:pt x="1551381" y="718527"/>
                  </a:lnTo>
                  <a:lnTo>
                    <a:pt x="1553375" y="715987"/>
                  </a:lnTo>
                  <a:lnTo>
                    <a:pt x="1563890" y="723607"/>
                  </a:lnTo>
                  <a:lnTo>
                    <a:pt x="1571739" y="719797"/>
                  </a:lnTo>
                  <a:lnTo>
                    <a:pt x="1579257" y="714717"/>
                  </a:lnTo>
                  <a:lnTo>
                    <a:pt x="1588795" y="717257"/>
                  </a:lnTo>
                  <a:lnTo>
                    <a:pt x="1587347" y="714717"/>
                  </a:lnTo>
                  <a:lnTo>
                    <a:pt x="1585899" y="712177"/>
                  </a:lnTo>
                  <a:lnTo>
                    <a:pt x="1585315" y="704557"/>
                  </a:lnTo>
                  <a:lnTo>
                    <a:pt x="1587639" y="709637"/>
                  </a:lnTo>
                  <a:lnTo>
                    <a:pt x="1587639" y="705827"/>
                  </a:lnTo>
                  <a:lnTo>
                    <a:pt x="1589582" y="704557"/>
                  </a:lnTo>
                  <a:lnTo>
                    <a:pt x="1593469" y="702017"/>
                  </a:lnTo>
                  <a:lnTo>
                    <a:pt x="1600276" y="698207"/>
                  </a:lnTo>
                  <a:lnTo>
                    <a:pt x="1607731" y="696937"/>
                  </a:lnTo>
                  <a:lnTo>
                    <a:pt x="1640344" y="696937"/>
                  </a:lnTo>
                  <a:lnTo>
                    <a:pt x="1648040" y="695667"/>
                  </a:lnTo>
                  <a:lnTo>
                    <a:pt x="1648688" y="693127"/>
                  </a:lnTo>
                  <a:lnTo>
                    <a:pt x="1649006" y="691857"/>
                  </a:lnTo>
                  <a:lnTo>
                    <a:pt x="1649653" y="689317"/>
                  </a:lnTo>
                  <a:lnTo>
                    <a:pt x="1647291" y="680427"/>
                  </a:lnTo>
                  <a:lnTo>
                    <a:pt x="1646948" y="679157"/>
                  </a:lnTo>
                  <a:lnTo>
                    <a:pt x="1645678" y="671537"/>
                  </a:lnTo>
                  <a:lnTo>
                    <a:pt x="1651533" y="672807"/>
                  </a:lnTo>
                  <a:lnTo>
                    <a:pt x="1655013" y="685507"/>
                  </a:lnTo>
                  <a:lnTo>
                    <a:pt x="1656753" y="680427"/>
                  </a:lnTo>
                  <a:lnTo>
                    <a:pt x="1659077" y="676617"/>
                  </a:lnTo>
                  <a:lnTo>
                    <a:pt x="1664881" y="672807"/>
                  </a:lnTo>
                  <a:lnTo>
                    <a:pt x="1668373" y="670267"/>
                  </a:lnTo>
                  <a:lnTo>
                    <a:pt x="1671269" y="668997"/>
                  </a:lnTo>
                  <a:lnTo>
                    <a:pt x="1678241" y="666457"/>
                  </a:lnTo>
                  <a:lnTo>
                    <a:pt x="1680375" y="665187"/>
                  </a:lnTo>
                  <a:lnTo>
                    <a:pt x="1684629" y="662647"/>
                  </a:lnTo>
                  <a:lnTo>
                    <a:pt x="1688122" y="653757"/>
                  </a:lnTo>
                  <a:lnTo>
                    <a:pt x="1688693" y="656297"/>
                  </a:lnTo>
                  <a:lnTo>
                    <a:pt x="1690446" y="660107"/>
                  </a:lnTo>
                  <a:lnTo>
                    <a:pt x="1689277" y="661377"/>
                  </a:lnTo>
                  <a:lnTo>
                    <a:pt x="1693710" y="662647"/>
                  </a:lnTo>
                  <a:lnTo>
                    <a:pt x="1696389" y="660107"/>
                  </a:lnTo>
                  <a:lnTo>
                    <a:pt x="1697126" y="655027"/>
                  </a:lnTo>
                  <a:lnTo>
                    <a:pt x="1696834" y="653757"/>
                  </a:lnTo>
                  <a:lnTo>
                    <a:pt x="1695665" y="648677"/>
                  </a:lnTo>
                  <a:lnTo>
                    <a:pt x="1697990" y="648677"/>
                  </a:lnTo>
                  <a:lnTo>
                    <a:pt x="1699158" y="655027"/>
                  </a:lnTo>
                  <a:lnTo>
                    <a:pt x="1702015" y="657567"/>
                  </a:lnTo>
                  <a:lnTo>
                    <a:pt x="1704492" y="656297"/>
                  </a:lnTo>
                  <a:lnTo>
                    <a:pt x="1705279" y="652487"/>
                  </a:lnTo>
                  <a:lnTo>
                    <a:pt x="1706181" y="648677"/>
                  </a:lnTo>
                  <a:lnTo>
                    <a:pt x="1708975" y="651217"/>
                  </a:lnTo>
                  <a:lnTo>
                    <a:pt x="1709559" y="651217"/>
                  </a:lnTo>
                  <a:lnTo>
                    <a:pt x="1709559" y="653757"/>
                  </a:lnTo>
                  <a:lnTo>
                    <a:pt x="1710728" y="649947"/>
                  </a:lnTo>
                  <a:lnTo>
                    <a:pt x="1717687" y="651217"/>
                  </a:lnTo>
                  <a:lnTo>
                    <a:pt x="1716633" y="649947"/>
                  </a:lnTo>
                  <a:lnTo>
                    <a:pt x="1715566" y="648677"/>
                  </a:lnTo>
                  <a:lnTo>
                    <a:pt x="1711299" y="643597"/>
                  </a:lnTo>
                  <a:lnTo>
                    <a:pt x="1718271" y="644867"/>
                  </a:lnTo>
                  <a:lnTo>
                    <a:pt x="1718195" y="643597"/>
                  </a:lnTo>
                  <a:lnTo>
                    <a:pt x="1718132" y="642327"/>
                  </a:lnTo>
                  <a:lnTo>
                    <a:pt x="1718056" y="641057"/>
                  </a:lnTo>
                  <a:lnTo>
                    <a:pt x="1717687" y="634707"/>
                  </a:lnTo>
                  <a:lnTo>
                    <a:pt x="1724660" y="637247"/>
                  </a:lnTo>
                  <a:lnTo>
                    <a:pt x="1724685" y="634707"/>
                  </a:lnTo>
                  <a:lnTo>
                    <a:pt x="1724710" y="632167"/>
                  </a:lnTo>
                  <a:lnTo>
                    <a:pt x="1727644" y="630897"/>
                  </a:lnTo>
                  <a:lnTo>
                    <a:pt x="1729803" y="629627"/>
                  </a:lnTo>
                  <a:lnTo>
                    <a:pt x="1727568" y="623277"/>
                  </a:lnTo>
                  <a:lnTo>
                    <a:pt x="1733334" y="630897"/>
                  </a:lnTo>
                  <a:lnTo>
                    <a:pt x="1738020" y="630897"/>
                  </a:lnTo>
                  <a:lnTo>
                    <a:pt x="1740966" y="627087"/>
                  </a:lnTo>
                  <a:lnTo>
                    <a:pt x="1741373" y="623277"/>
                  </a:lnTo>
                  <a:lnTo>
                    <a:pt x="1741500" y="622007"/>
                  </a:lnTo>
                  <a:lnTo>
                    <a:pt x="1743252" y="627087"/>
                  </a:lnTo>
                  <a:lnTo>
                    <a:pt x="1746732" y="624547"/>
                  </a:lnTo>
                  <a:lnTo>
                    <a:pt x="1749056" y="632167"/>
                  </a:lnTo>
                  <a:lnTo>
                    <a:pt x="1752536" y="629627"/>
                  </a:lnTo>
                  <a:lnTo>
                    <a:pt x="1753704" y="625817"/>
                  </a:lnTo>
                  <a:lnTo>
                    <a:pt x="1752828" y="624547"/>
                  </a:lnTo>
                  <a:lnTo>
                    <a:pt x="1751088" y="622007"/>
                  </a:lnTo>
                  <a:lnTo>
                    <a:pt x="1748472" y="618197"/>
                  </a:lnTo>
                  <a:lnTo>
                    <a:pt x="1756613" y="624547"/>
                  </a:lnTo>
                  <a:lnTo>
                    <a:pt x="1757768" y="619467"/>
                  </a:lnTo>
                  <a:lnTo>
                    <a:pt x="1758099" y="618197"/>
                  </a:lnTo>
                  <a:lnTo>
                    <a:pt x="1759102" y="614387"/>
                  </a:lnTo>
                  <a:lnTo>
                    <a:pt x="1759432" y="613117"/>
                  </a:lnTo>
                  <a:lnTo>
                    <a:pt x="1760093" y="610577"/>
                  </a:lnTo>
                  <a:lnTo>
                    <a:pt x="1760474" y="608037"/>
                  </a:lnTo>
                  <a:lnTo>
                    <a:pt x="1760677" y="606767"/>
                  </a:lnTo>
                  <a:lnTo>
                    <a:pt x="1769389" y="616927"/>
                  </a:lnTo>
                  <a:lnTo>
                    <a:pt x="1773085" y="606767"/>
                  </a:lnTo>
                  <a:lnTo>
                    <a:pt x="1777149" y="597877"/>
                  </a:lnTo>
                  <a:lnTo>
                    <a:pt x="1777885" y="596607"/>
                  </a:lnTo>
                  <a:lnTo>
                    <a:pt x="1779358" y="594067"/>
                  </a:lnTo>
                  <a:lnTo>
                    <a:pt x="1781556" y="590257"/>
                  </a:lnTo>
                  <a:lnTo>
                    <a:pt x="1786229" y="582637"/>
                  </a:lnTo>
                  <a:lnTo>
                    <a:pt x="1788693" y="590257"/>
                  </a:lnTo>
                  <a:lnTo>
                    <a:pt x="1786369" y="594067"/>
                  </a:lnTo>
                  <a:lnTo>
                    <a:pt x="1784273" y="597877"/>
                  </a:lnTo>
                  <a:lnTo>
                    <a:pt x="1787385" y="605497"/>
                  </a:lnTo>
                  <a:lnTo>
                    <a:pt x="1789696" y="596607"/>
                  </a:lnTo>
                  <a:lnTo>
                    <a:pt x="1791017" y="587717"/>
                  </a:lnTo>
                  <a:lnTo>
                    <a:pt x="1792947" y="582637"/>
                  </a:lnTo>
                  <a:lnTo>
                    <a:pt x="1793430" y="581367"/>
                  </a:lnTo>
                  <a:lnTo>
                    <a:pt x="1797151" y="578827"/>
                  </a:lnTo>
                  <a:lnTo>
                    <a:pt x="1799005" y="577557"/>
                  </a:lnTo>
                  <a:lnTo>
                    <a:pt x="1802485" y="577557"/>
                  </a:lnTo>
                  <a:lnTo>
                    <a:pt x="1801914" y="583907"/>
                  </a:lnTo>
                  <a:lnTo>
                    <a:pt x="1802485" y="587717"/>
                  </a:lnTo>
                  <a:lnTo>
                    <a:pt x="1806778" y="581367"/>
                  </a:lnTo>
                  <a:lnTo>
                    <a:pt x="1811020" y="577557"/>
                  </a:lnTo>
                  <a:lnTo>
                    <a:pt x="1812442" y="576287"/>
                  </a:lnTo>
                  <a:lnTo>
                    <a:pt x="1814220" y="575017"/>
                  </a:lnTo>
                  <a:lnTo>
                    <a:pt x="1817763" y="572477"/>
                  </a:lnTo>
                  <a:lnTo>
                    <a:pt x="1821078" y="566127"/>
                  </a:lnTo>
                  <a:lnTo>
                    <a:pt x="1822234" y="568667"/>
                  </a:lnTo>
                  <a:lnTo>
                    <a:pt x="1822234" y="569937"/>
                  </a:lnTo>
                  <a:lnTo>
                    <a:pt x="1823402" y="568667"/>
                  </a:lnTo>
                  <a:lnTo>
                    <a:pt x="1826882" y="569937"/>
                  </a:lnTo>
                  <a:lnTo>
                    <a:pt x="1825955" y="568667"/>
                  </a:lnTo>
                  <a:lnTo>
                    <a:pt x="1825028" y="567397"/>
                  </a:lnTo>
                  <a:lnTo>
                    <a:pt x="1822234" y="563587"/>
                  </a:lnTo>
                  <a:lnTo>
                    <a:pt x="1822234" y="567397"/>
                  </a:lnTo>
                  <a:lnTo>
                    <a:pt x="1821421" y="566127"/>
                  </a:lnTo>
                  <a:lnTo>
                    <a:pt x="1813179" y="544537"/>
                  </a:lnTo>
                  <a:lnTo>
                    <a:pt x="1811997" y="540727"/>
                  </a:lnTo>
                  <a:lnTo>
                    <a:pt x="1811197" y="538187"/>
                  </a:lnTo>
                  <a:lnTo>
                    <a:pt x="1817344" y="547077"/>
                  </a:lnTo>
                  <a:lnTo>
                    <a:pt x="1821586" y="549617"/>
                  </a:lnTo>
                  <a:lnTo>
                    <a:pt x="1826145" y="552157"/>
                  </a:lnTo>
                  <a:lnTo>
                    <a:pt x="1833270" y="563587"/>
                  </a:lnTo>
                  <a:lnTo>
                    <a:pt x="1833270" y="562317"/>
                  </a:lnTo>
                  <a:lnTo>
                    <a:pt x="1832698" y="558507"/>
                  </a:lnTo>
                  <a:lnTo>
                    <a:pt x="1829206" y="554697"/>
                  </a:lnTo>
                  <a:lnTo>
                    <a:pt x="1831530" y="554697"/>
                  </a:lnTo>
                  <a:lnTo>
                    <a:pt x="1833854" y="555967"/>
                  </a:lnTo>
                  <a:lnTo>
                    <a:pt x="1835594" y="562317"/>
                  </a:lnTo>
                  <a:lnTo>
                    <a:pt x="1838502" y="554697"/>
                  </a:lnTo>
                  <a:lnTo>
                    <a:pt x="1831530" y="549617"/>
                  </a:lnTo>
                  <a:lnTo>
                    <a:pt x="1836178" y="547077"/>
                  </a:lnTo>
                  <a:lnTo>
                    <a:pt x="1838502" y="549617"/>
                  </a:lnTo>
                  <a:lnTo>
                    <a:pt x="1838502" y="552157"/>
                  </a:lnTo>
                  <a:lnTo>
                    <a:pt x="1840242" y="555967"/>
                  </a:lnTo>
                  <a:lnTo>
                    <a:pt x="1838502" y="548347"/>
                  </a:lnTo>
                  <a:lnTo>
                    <a:pt x="1838109" y="547077"/>
                  </a:lnTo>
                  <a:lnTo>
                    <a:pt x="1836178" y="540727"/>
                  </a:lnTo>
                  <a:lnTo>
                    <a:pt x="1841982" y="540727"/>
                  </a:lnTo>
                  <a:lnTo>
                    <a:pt x="1843151" y="541997"/>
                  </a:lnTo>
                  <a:lnTo>
                    <a:pt x="1844814" y="544423"/>
                  </a:lnTo>
                  <a:lnTo>
                    <a:pt x="1846135" y="540727"/>
                  </a:lnTo>
                  <a:lnTo>
                    <a:pt x="1846592" y="539457"/>
                  </a:lnTo>
                  <a:lnTo>
                    <a:pt x="1846719" y="538187"/>
                  </a:lnTo>
                  <a:lnTo>
                    <a:pt x="1846973" y="535647"/>
                  </a:lnTo>
                  <a:lnTo>
                    <a:pt x="1847354" y="531837"/>
                  </a:lnTo>
                  <a:lnTo>
                    <a:pt x="1849208" y="525487"/>
                  </a:lnTo>
                  <a:lnTo>
                    <a:pt x="1851990" y="524217"/>
                  </a:lnTo>
                  <a:lnTo>
                    <a:pt x="1854771" y="522947"/>
                  </a:lnTo>
                  <a:lnTo>
                    <a:pt x="1858987" y="529297"/>
                  </a:lnTo>
                  <a:lnTo>
                    <a:pt x="1861515" y="530567"/>
                  </a:lnTo>
                  <a:lnTo>
                    <a:pt x="1864156" y="531837"/>
                  </a:lnTo>
                  <a:lnTo>
                    <a:pt x="1868703" y="536917"/>
                  </a:lnTo>
                  <a:lnTo>
                    <a:pt x="1869871" y="530567"/>
                  </a:lnTo>
                  <a:lnTo>
                    <a:pt x="1864055" y="525487"/>
                  </a:lnTo>
                  <a:lnTo>
                    <a:pt x="1867547" y="522947"/>
                  </a:lnTo>
                  <a:lnTo>
                    <a:pt x="1866671" y="520407"/>
                  </a:lnTo>
                  <a:lnTo>
                    <a:pt x="1866239" y="519137"/>
                  </a:lnTo>
                  <a:lnTo>
                    <a:pt x="1865795" y="517867"/>
                  </a:lnTo>
                  <a:lnTo>
                    <a:pt x="1864931" y="515327"/>
                  </a:lnTo>
                  <a:lnTo>
                    <a:pt x="1864055" y="512787"/>
                  </a:lnTo>
                  <a:lnTo>
                    <a:pt x="1869871" y="514057"/>
                  </a:lnTo>
                  <a:lnTo>
                    <a:pt x="1871027" y="520407"/>
                  </a:lnTo>
                  <a:lnTo>
                    <a:pt x="1875675" y="514057"/>
                  </a:lnTo>
                  <a:lnTo>
                    <a:pt x="1869287" y="512787"/>
                  </a:lnTo>
                  <a:lnTo>
                    <a:pt x="1869122" y="511517"/>
                  </a:lnTo>
                  <a:lnTo>
                    <a:pt x="1868119" y="503897"/>
                  </a:lnTo>
                  <a:lnTo>
                    <a:pt x="1860715" y="500087"/>
                  </a:lnTo>
                  <a:lnTo>
                    <a:pt x="1858251" y="498817"/>
                  </a:lnTo>
                  <a:lnTo>
                    <a:pt x="1865223" y="498817"/>
                  </a:lnTo>
                  <a:lnTo>
                    <a:pt x="1865223" y="500087"/>
                  </a:lnTo>
                  <a:lnTo>
                    <a:pt x="1866379" y="498817"/>
                  </a:lnTo>
                  <a:lnTo>
                    <a:pt x="1868703" y="496277"/>
                  </a:lnTo>
                  <a:lnTo>
                    <a:pt x="1875091" y="501357"/>
                  </a:lnTo>
                  <a:lnTo>
                    <a:pt x="1873935" y="496277"/>
                  </a:lnTo>
                  <a:lnTo>
                    <a:pt x="1873351" y="493737"/>
                  </a:lnTo>
                  <a:lnTo>
                    <a:pt x="1872767" y="491197"/>
                  </a:lnTo>
                  <a:lnTo>
                    <a:pt x="1877415" y="492467"/>
                  </a:lnTo>
                  <a:lnTo>
                    <a:pt x="1880908" y="495007"/>
                  </a:lnTo>
                  <a:lnTo>
                    <a:pt x="1886127" y="505167"/>
                  </a:lnTo>
                  <a:lnTo>
                    <a:pt x="1888451" y="507707"/>
                  </a:lnTo>
                  <a:lnTo>
                    <a:pt x="1887067" y="501357"/>
                  </a:lnTo>
                  <a:lnTo>
                    <a:pt x="1888667" y="498817"/>
                  </a:lnTo>
                  <a:lnTo>
                    <a:pt x="1890166" y="495007"/>
                  </a:lnTo>
                  <a:lnTo>
                    <a:pt x="1888451" y="487387"/>
                  </a:lnTo>
                  <a:lnTo>
                    <a:pt x="1889620" y="491197"/>
                  </a:lnTo>
                  <a:lnTo>
                    <a:pt x="1895424" y="497547"/>
                  </a:lnTo>
                  <a:lnTo>
                    <a:pt x="1890776" y="488657"/>
                  </a:lnTo>
                  <a:lnTo>
                    <a:pt x="1894255" y="489927"/>
                  </a:lnTo>
                  <a:lnTo>
                    <a:pt x="1895424" y="491197"/>
                  </a:lnTo>
                  <a:lnTo>
                    <a:pt x="1898332" y="496277"/>
                  </a:lnTo>
                  <a:lnTo>
                    <a:pt x="1899031" y="493737"/>
                  </a:lnTo>
                  <a:lnTo>
                    <a:pt x="1895640" y="488657"/>
                  </a:lnTo>
                  <a:lnTo>
                    <a:pt x="1894332" y="487387"/>
                  </a:lnTo>
                  <a:lnTo>
                    <a:pt x="1893023" y="486117"/>
                  </a:lnTo>
                  <a:lnTo>
                    <a:pt x="1896008" y="484847"/>
                  </a:lnTo>
                  <a:lnTo>
                    <a:pt x="1896008" y="486117"/>
                  </a:lnTo>
                  <a:lnTo>
                    <a:pt x="1897164" y="487387"/>
                  </a:lnTo>
                  <a:lnTo>
                    <a:pt x="1897164" y="488657"/>
                  </a:lnTo>
                  <a:lnTo>
                    <a:pt x="1904720" y="487387"/>
                  </a:lnTo>
                  <a:lnTo>
                    <a:pt x="1904453" y="484847"/>
                  </a:lnTo>
                  <a:lnTo>
                    <a:pt x="1903552" y="475957"/>
                  </a:lnTo>
                  <a:lnTo>
                    <a:pt x="1911680" y="475957"/>
                  </a:lnTo>
                  <a:lnTo>
                    <a:pt x="1915883" y="481037"/>
                  </a:lnTo>
                  <a:lnTo>
                    <a:pt x="1915604" y="483577"/>
                  </a:lnTo>
                  <a:lnTo>
                    <a:pt x="1915121" y="484847"/>
                  </a:lnTo>
                  <a:lnTo>
                    <a:pt x="1918652" y="489927"/>
                  </a:lnTo>
                  <a:lnTo>
                    <a:pt x="1921878" y="482307"/>
                  </a:lnTo>
                  <a:lnTo>
                    <a:pt x="1923605" y="475957"/>
                  </a:lnTo>
                  <a:lnTo>
                    <a:pt x="1923961" y="474687"/>
                  </a:lnTo>
                  <a:lnTo>
                    <a:pt x="1924392" y="473417"/>
                  </a:lnTo>
                  <a:lnTo>
                    <a:pt x="1926577" y="467067"/>
                  </a:lnTo>
                  <a:lnTo>
                    <a:pt x="1927796" y="465797"/>
                  </a:lnTo>
                  <a:lnTo>
                    <a:pt x="1931428" y="461987"/>
                  </a:lnTo>
                  <a:lnTo>
                    <a:pt x="1929104" y="461987"/>
                  </a:lnTo>
                  <a:lnTo>
                    <a:pt x="1925891" y="455637"/>
                  </a:lnTo>
                  <a:lnTo>
                    <a:pt x="1929980" y="456907"/>
                  </a:lnTo>
                  <a:lnTo>
                    <a:pt x="1935810" y="459447"/>
                  </a:lnTo>
                  <a:lnTo>
                    <a:pt x="1937816" y="455637"/>
                  </a:lnTo>
                  <a:lnTo>
                    <a:pt x="1937816" y="458177"/>
                  </a:lnTo>
                  <a:lnTo>
                    <a:pt x="1943633" y="465797"/>
                  </a:lnTo>
                  <a:lnTo>
                    <a:pt x="1942465" y="463257"/>
                  </a:lnTo>
                  <a:lnTo>
                    <a:pt x="1948815" y="461987"/>
                  </a:lnTo>
                  <a:lnTo>
                    <a:pt x="1948815" y="455637"/>
                  </a:lnTo>
                  <a:lnTo>
                    <a:pt x="1948815" y="451827"/>
                  </a:lnTo>
                  <a:lnTo>
                    <a:pt x="1949538" y="449287"/>
                  </a:lnTo>
                  <a:lnTo>
                    <a:pt x="1950618" y="445477"/>
                  </a:lnTo>
                  <a:lnTo>
                    <a:pt x="1951355" y="442937"/>
                  </a:lnTo>
                  <a:lnTo>
                    <a:pt x="1951710" y="441667"/>
                  </a:lnTo>
                  <a:lnTo>
                    <a:pt x="1954034" y="446747"/>
                  </a:lnTo>
                  <a:lnTo>
                    <a:pt x="1959851" y="446747"/>
                  </a:lnTo>
                  <a:lnTo>
                    <a:pt x="1962746" y="441667"/>
                  </a:lnTo>
                  <a:lnTo>
                    <a:pt x="1967395" y="441667"/>
                  </a:lnTo>
                  <a:lnTo>
                    <a:pt x="1965071" y="436587"/>
                  </a:lnTo>
                  <a:lnTo>
                    <a:pt x="1967395" y="436587"/>
                  </a:lnTo>
                  <a:lnTo>
                    <a:pt x="1961591" y="431507"/>
                  </a:lnTo>
                  <a:lnTo>
                    <a:pt x="1974723" y="434047"/>
                  </a:lnTo>
                  <a:lnTo>
                    <a:pt x="1975713" y="431507"/>
                  </a:lnTo>
                  <a:lnTo>
                    <a:pt x="1978215" y="425157"/>
                  </a:lnTo>
                  <a:lnTo>
                    <a:pt x="1979777" y="420077"/>
                  </a:lnTo>
                  <a:lnTo>
                    <a:pt x="1980946" y="416267"/>
                  </a:lnTo>
                  <a:lnTo>
                    <a:pt x="1991791" y="416267"/>
                  </a:lnTo>
                  <a:lnTo>
                    <a:pt x="1990623" y="417537"/>
                  </a:lnTo>
                  <a:lnTo>
                    <a:pt x="1992376" y="421347"/>
                  </a:lnTo>
                  <a:lnTo>
                    <a:pt x="1993531" y="421347"/>
                  </a:lnTo>
                  <a:lnTo>
                    <a:pt x="1997011" y="412457"/>
                  </a:lnTo>
                  <a:lnTo>
                    <a:pt x="1993188" y="408647"/>
                  </a:lnTo>
                  <a:lnTo>
                    <a:pt x="1990623" y="406107"/>
                  </a:lnTo>
                  <a:lnTo>
                    <a:pt x="1992947" y="408647"/>
                  </a:lnTo>
                  <a:lnTo>
                    <a:pt x="1990826" y="407377"/>
                  </a:lnTo>
                  <a:lnTo>
                    <a:pt x="1988693" y="406107"/>
                  </a:lnTo>
                  <a:lnTo>
                    <a:pt x="1986559" y="404837"/>
                  </a:lnTo>
                  <a:lnTo>
                    <a:pt x="1984819" y="401027"/>
                  </a:lnTo>
                  <a:lnTo>
                    <a:pt x="1984235" y="399757"/>
                  </a:lnTo>
                  <a:lnTo>
                    <a:pt x="1983079" y="395947"/>
                  </a:lnTo>
                  <a:lnTo>
                    <a:pt x="1984819" y="394677"/>
                  </a:lnTo>
                  <a:lnTo>
                    <a:pt x="1985403" y="401027"/>
                  </a:lnTo>
                  <a:lnTo>
                    <a:pt x="1994115" y="404837"/>
                  </a:lnTo>
                  <a:lnTo>
                    <a:pt x="1998764" y="407377"/>
                  </a:lnTo>
                  <a:lnTo>
                    <a:pt x="1997011" y="406107"/>
                  </a:lnTo>
                  <a:lnTo>
                    <a:pt x="1995271" y="402297"/>
                  </a:lnTo>
                  <a:lnTo>
                    <a:pt x="1993531" y="401027"/>
                  </a:lnTo>
                  <a:lnTo>
                    <a:pt x="1997875" y="402297"/>
                  </a:lnTo>
                  <a:lnTo>
                    <a:pt x="1997075" y="401027"/>
                  </a:lnTo>
                  <a:lnTo>
                    <a:pt x="1994649" y="397154"/>
                  </a:lnTo>
                  <a:lnTo>
                    <a:pt x="1992884" y="394677"/>
                  </a:lnTo>
                  <a:lnTo>
                    <a:pt x="1991080" y="392137"/>
                  </a:lnTo>
                  <a:lnTo>
                    <a:pt x="1994115" y="390867"/>
                  </a:lnTo>
                  <a:lnTo>
                    <a:pt x="1997011" y="394677"/>
                  </a:lnTo>
                  <a:lnTo>
                    <a:pt x="1997011" y="390867"/>
                  </a:lnTo>
                  <a:lnTo>
                    <a:pt x="1994700" y="385787"/>
                  </a:lnTo>
                  <a:lnTo>
                    <a:pt x="1997595" y="384517"/>
                  </a:lnTo>
                  <a:lnTo>
                    <a:pt x="2003323" y="390296"/>
                  </a:lnTo>
                  <a:lnTo>
                    <a:pt x="2002243" y="387057"/>
                  </a:lnTo>
                  <a:lnTo>
                    <a:pt x="2002053" y="384517"/>
                  </a:lnTo>
                  <a:lnTo>
                    <a:pt x="2001862" y="381977"/>
                  </a:lnTo>
                  <a:lnTo>
                    <a:pt x="2005723" y="383247"/>
                  </a:lnTo>
                  <a:lnTo>
                    <a:pt x="2006307" y="385787"/>
                  </a:lnTo>
                  <a:lnTo>
                    <a:pt x="2005152" y="387057"/>
                  </a:lnTo>
                  <a:lnTo>
                    <a:pt x="2005723" y="390867"/>
                  </a:lnTo>
                  <a:lnTo>
                    <a:pt x="2016188" y="397217"/>
                  </a:lnTo>
                  <a:lnTo>
                    <a:pt x="2014435" y="394677"/>
                  </a:lnTo>
                  <a:lnTo>
                    <a:pt x="2017928" y="393407"/>
                  </a:lnTo>
                  <a:lnTo>
                    <a:pt x="2021992" y="393407"/>
                  </a:lnTo>
                  <a:lnTo>
                    <a:pt x="2016302" y="381977"/>
                  </a:lnTo>
                  <a:lnTo>
                    <a:pt x="2017420" y="376897"/>
                  </a:lnTo>
                  <a:lnTo>
                    <a:pt x="2019947" y="374357"/>
                  </a:lnTo>
                  <a:lnTo>
                    <a:pt x="2018512" y="366737"/>
                  </a:lnTo>
                  <a:lnTo>
                    <a:pt x="2022462" y="374357"/>
                  </a:lnTo>
                  <a:lnTo>
                    <a:pt x="2027326" y="379437"/>
                  </a:lnTo>
                  <a:lnTo>
                    <a:pt x="2031288" y="383247"/>
                  </a:lnTo>
                  <a:lnTo>
                    <a:pt x="2034768" y="384517"/>
                  </a:lnTo>
                  <a:lnTo>
                    <a:pt x="2038832" y="385787"/>
                  </a:lnTo>
                  <a:lnTo>
                    <a:pt x="2040585" y="388327"/>
                  </a:lnTo>
                  <a:lnTo>
                    <a:pt x="2040128" y="384517"/>
                  </a:lnTo>
                  <a:lnTo>
                    <a:pt x="2042617" y="384517"/>
                  </a:lnTo>
                  <a:lnTo>
                    <a:pt x="2044661" y="383247"/>
                  </a:lnTo>
                  <a:lnTo>
                    <a:pt x="2042896" y="378167"/>
                  </a:lnTo>
                  <a:lnTo>
                    <a:pt x="2045804" y="379437"/>
                  </a:lnTo>
                  <a:lnTo>
                    <a:pt x="2044839" y="378167"/>
                  </a:lnTo>
                  <a:lnTo>
                    <a:pt x="2042896" y="375627"/>
                  </a:lnTo>
                  <a:lnTo>
                    <a:pt x="2044026" y="370547"/>
                  </a:lnTo>
                  <a:lnTo>
                    <a:pt x="2056955" y="368007"/>
                  </a:lnTo>
                  <a:lnTo>
                    <a:pt x="2057425" y="359117"/>
                  </a:lnTo>
                  <a:lnTo>
                    <a:pt x="2056409" y="352767"/>
                  </a:lnTo>
                  <a:lnTo>
                    <a:pt x="2054161" y="345147"/>
                  </a:lnTo>
                  <a:lnTo>
                    <a:pt x="2051786" y="338797"/>
                  </a:lnTo>
                  <a:lnTo>
                    <a:pt x="2050465" y="332447"/>
                  </a:lnTo>
                  <a:lnTo>
                    <a:pt x="2051608" y="331177"/>
                  </a:lnTo>
                  <a:lnTo>
                    <a:pt x="2056257" y="334987"/>
                  </a:lnTo>
                  <a:lnTo>
                    <a:pt x="2058009" y="341337"/>
                  </a:lnTo>
                  <a:lnTo>
                    <a:pt x="2064397" y="342607"/>
                  </a:lnTo>
                  <a:lnTo>
                    <a:pt x="2065553" y="340067"/>
                  </a:lnTo>
                  <a:lnTo>
                    <a:pt x="2065121" y="336257"/>
                  </a:lnTo>
                  <a:lnTo>
                    <a:pt x="2064969" y="334987"/>
                  </a:lnTo>
                  <a:lnTo>
                    <a:pt x="2066721" y="337527"/>
                  </a:lnTo>
                  <a:lnTo>
                    <a:pt x="2069033" y="338797"/>
                  </a:lnTo>
                  <a:lnTo>
                    <a:pt x="2072525" y="341337"/>
                  </a:lnTo>
                  <a:lnTo>
                    <a:pt x="2073681" y="338797"/>
                  </a:lnTo>
                  <a:lnTo>
                    <a:pt x="2069706" y="334987"/>
                  </a:lnTo>
                  <a:lnTo>
                    <a:pt x="2068372" y="333717"/>
                  </a:lnTo>
                  <a:lnTo>
                    <a:pt x="2067039" y="332447"/>
                  </a:lnTo>
                  <a:lnTo>
                    <a:pt x="2066721" y="333717"/>
                  </a:lnTo>
                  <a:lnTo>
                    <a:pt x="2063813" y="329806"/>
                  </a:lnTo>
                  <a:lnTo>
                    <a:pt x="2063813" y="336257"/>
                  </a:lnTo>
                  <a:lnTo>
                    <a:pt x="2061489" y="334987"/>
                  </a:lnTo>
                  <a:lnTo>
                    <a:pt x="2058568" y="332447"/>
                  </a:lnTo>
                  <a:lnTo>
                    <a:pt x="2057425" y="331177"/>
                  </a:lnTo>
                  <a:lnTo>
                    <a:pt x="2056257" y="329907"/>
                  </a:lnTo>
                  <a:lnTo>
                    <a:pt x="2059749" y="326097"/>
                  </a:lnTo>
                  <a:lnTo>
                    <a:pt x="2063813" y="336257"/>
                  </a:lnTo>
                  <a:lnTo>
                    <a:pt x="2063813" y="329806"/>
                  </a:lnTo>
                  <a:lnTo>
                    <a:pt x="2061057" y="326097"/>
                  </a:lnTo>
                  <a:lnTo>
                    <a:pt x="2059165" y="323557"/>
                  </a:lnTo>
                  <a:lnTo>
                    <a:pt x="2060448" y="322287"/>
                  </a:lnTo>
                  <a:lnTo>
                    <a:pt x="2075903" y="307047"/>
                  </a:lnTo>
                  <a:lnTo>
                    <a:pt x="2088781" y="294347"/>
                  </a:lnTo>
                  <a:lnTo>
                    <a:pt x="2097087" y="303237"/>
                  </a:lnTo>
                  <a:lnTo>
                    <a:pt x="2105558" y="312127"/>
                  </a:lnTo>
                  <a:lnTo>
                    <a:pt x="2114346" y="318477"/>
                  </a:lnTo>
                  <a:lnTo>
                    <a:pt x="2123630" y="322287"/>
                  </a:lnTo>
                  <a:lnTo>
                    <a:pt x="2119566" y="310857"/>
                  </a:lnTo>
                  <a:lnTo>
                    <a:pt x="2126246" y="314515"/>
                  </a:lnTo>
                  <a:lnTo>
                    <a:pt x="2124799" y="312127"/>
                  </a:lnTo>
                  <a:lnTo>
                    <a:pt x="2128278" y="314667"/>
                  </a:lnTo>
                  <a:lnTo>
                    <a:pt x="2131187" y="315937"/>
                  </a:lnTo>
                  <a:lnTo>
                    <a:pt x="2132927" y="317207"/>
                  </a:lnTo>
                  <a:lnTo>
                    <a:pt x="2130247" y="312127"/>
                  </a:lnTo>
                  <a:lnTo>
                    <a:pt x="2129574" y="310857"/>
                  </a:lnTo>
                  <a:lnTo>
                    <a:pt x="2125700" y="303504"/>
                  </a:lnTo>
                  <a:lnTo>
                    <a:pt x="2124799" y="303237"/>
                  </a:lnTo>
                  <a:lnTo>
                    <a:pt x="2124633" y="301498"/>
                  </a:lnTo>
                  <a:lnTo>
                    <a:pt x="2124214" y="300697"/>
                  </a:lnTo>
                  <a:lnTo>
                    <a:pt x="2124595" y="301078"/>
                  </a:lnTo>
                  <a:lnTo>
                    <a:pt x="2124570" y="300697"/>
                  </a:lnTo>
                  <a:lnTo>
                    <a:pt x="2124214" y="296887"/>
                  </a:lnTo>
                  <a:lnTo>
                    <a:pt x="2131771" y="300697"/>
                  </a:lnTo>
                  <a:lnTo>
                    <a:pt x="2135835" y="305777"/>
                  </a:lnTo>
                  <a:lnTo>
                    <a:pt x="2132927" y="299427"/>
                  </a:lnTo>
                  <a:lnTo>
                    <a:pt x="2136419" y="301967"/>
                  </a:lnTo>
                  <a:lnTo>
                    <a:pt x="2138159" y="304507"/>
                  </a:lnTo>
                  <a:lnTo>
                    <a:pt x="2136419" y="300697"/>
                  </a:lnTo>
                  <a:lnTo>
                    <a:pt x="2141639" y="299427"/>
                  </a:lnTo>
                  <a:lnTo>
                    <a:pt x="2139708" y="296887"/>
                  </a:lnTo>
                  <a:lnTo>
                    <a:pt x="2137765" y="294347"/>
                  </a:lnTo>
                  <a:lnTo>
                    <a:pt x="2135835" y="291807"/>
                  </a:lnTo>
                  <a:lnTo>
                    <a:pt x="2140331" y="293077"/>
                  </a:lnTo>
                  <a:lnTo>
                    <a:pt x="2142655" y="291807"/>
                  </a:lnTo>
                  <a:lnTo>
                    <a:pt x="2145639" y="290537"/>
                  </a:lnTo>
                  <a:lnTo>
                    <a:pt x="2152091" y="295617"/>
                  </a:lnTo>
                  <a:lnTo>
                    <a:pt x="2149767" y="291807"/>
                  </a:lnTo>
                  <a:lnTo>
                    <a:pt x="2149094" y="290537"/>
                  </a:lnTo>
                  <a:lnTo>
                    <a:pt x="2145703" y="284187"/>
                  </a:lnTo>
                  <a:lnTo>
                    <a:pt x="2146287" y="282917"/>
                  </a:lnTo>
                  <a:lnTo>
                    <a:pt x="2146871" y="281647"/>
                  </a:lnTo>
                  <a:lnTo>
                    <a:pt x="2153094" y="287997"/>
                  </a:lnTo>
                  <a:lnTo>
                    <a:pt x="2160752" y="285457"/>
                  </a:lnTo>
                  <a:lnTo>
                    <a:pt x="2168944" y="291807"/>
                  </a:lnTo>
                  <a:lnTo>
                    <a:pt x="2165832" y="285457"/>
                  </a:lnTo>
                  <a:lnTo>
                    <a:pt x="2164588" y="282917"/>
                  </a:lnTo>
                  <a:lnTo>
                    <a:pt x="2164829" y="281647"/>
                  </a:lnTo>
                  <a:lnTo>
                    <a:pt x="2165299" y="279107"/>
                  </a:lnTo>
                  <a:lnTo>
                    <a:pt x="2165527" y="277837"/>
                  </a:lnTo>
                  <a:lnTo>
                    <a:pt x="2167877" y="272757"/>
                  </a:lnTo>
                  <a:lnTo>
                    <a:pt x="2167775" y="266407"/>
                  </a:lnTo>
                  <a:lnTo>
                    <a:pt x="2168360" y="267677"/>
                  </a:lnTo>
                  <a:lnTo>
                    <a:pt x="2169985" y="270052"/>
                  </a:lnTo>
                  <a:lnTo>
                    <a:pt x="2173008" y="268947"/>
                  </a:lnTo>
                  <a:lnTo>
                    <a:pt x="2177656" y="271487"/>
                  </a:lnTo>
                  <a:lnTo>
                    <a:pt x="2181136" y="272757"/>
                  </a:lnTo>
                  <a:lnTo>
                    <a:pt x="2178126" y="268947"/>
                  </a:lnTo>
                  <a:lnTo>
                    <a:pt x="2176119" y="266407"/>
                  </a:lnTo>
                  <a:lnTo>
                    <a:pt x="2175116" y="265137"/>
                  </a:lnTo>
                  <a:lnTo>
                    <a:pt x="2171700" y="258787"/>
                  </a:lnTo>
                  <a:lnTo>
                    <a:pt x="2169960" y="254977"/>
                  </a:lnTo>
                  <a:lnTo>
                    <a:pt x="2169376" y="253707"/>
                  </a:lnTo>
                  <a:lnTo>
                    <a:pt x="2166620" y="247357"/>
                  </a:lnTo>
                  <a:lnTo>
                    <a:pt x="2174151" y="252437"/>
                  </a:lnTo>
                  <a:lnTo>
                    <a:pt x="2178520" y="257517"/>
                  </a:lnTo>
                  <a:lnTo>
                    <a:pt x="2182444" y="263867"/>
                  </a:lnTo>
                  <a:lnTo>
                    <a:pt x="2188641" y="270217"/>
                  </a:lnTo>
                  <a:lnTo>
                    <a:pt x="2184222" y="263867"/>
                  </a:lnTo>
                  <a:lnTo>
                    <a:pt x="2182291" y="258787"/>
                  </a:lnTo>
                  <a:lnTo>
                    <a:pt x="2180361" y="254977"/>
                  </a:lnTo>
                  <a:lnTo>
                    <a:pt x="2175903" y="251167"/>
                  </a:lnTo>
                  <a:lnTo>
                    <a:pt x="2180475" y="252437"/>
                  </a:lnTo>
                  <a:lnTo>
                    <a:pt x="2182799" y="253707"/>
                  </a:lnTo>
                  <a:lnTo>
                    <a:pt x="2185441" y="254977"/>
                  </a:lnTo>
                  <a:lnTo>
                    <a:pt x="2190966" y="258787"/>
                  </a:lnTo>
                  <a:lnTo>
                    <a:pt x="2185162" y="252437"/>
                  </a:lnTo>
                  <a:lnTo>
                    <a:pt x="2184882" y="251167"/>
                  </a:lnTo>
                  <a:lnTo>
                    <a:pt x="2185924" y="249897"/>
                  </a:lnTo>
                  <a:lnTo>
                    <a:pt x="2184984" y="247357"/>
                  </a:lnTo>
                  <a:lnTo>
                    <a:pt x="2184044" y="244817"/>
                  </a:lnTo>
                  <a:lnTo>
                    <a:pt x="2193861" y="247357"/>
                  </a:lnTo>
                  <a:lnTo>
                    <a:pt x="2197354" y="254977"/>
                  </a:lnTo>
                  <a:lnTo>
                    <a:pt x="2196769" y="248627"/>
                  </a:lnTo>
                  <a:lnTo>
                    <a:pt x="2198941" y="249580"/>
                  </a:lnTo>
                  <a:lnTo>
                    <a:pt x="2197938" y="248627"/>
                  </a:lnTo>
                  <a:lnTo>
                    <a:pt x="2195258" y="246087"/>
                  </a:lnTo>
                  <a:lnTo>
                    <a:pt x="2194039" y="244817"/>
                  </a:lnTo>
                  <a:lnTo>
                    <a:pt x="2190381" y="241007"/>
                  </a:lnTo>
                  <a:lnTo>
                    <a:pt x="2192426" y="239737"/>
                  </a:lnTo>
                  <a:lnTo>
                    <a:pt x="2196338" y="241007"/>
                  </a:lnTo>
                  <a:lnTo>
                    <a:pt x="2201329" y="246087"/>
                  </a:lnTo>
                  <a:lnTo>
                    <a:pt x="2206650" y="249897"/>
                  </a:lnTo>
                  <a:lnTo>
                    <a:pt x="2206066" y="244817"/>
                  </a:lnTo>
                  <a:lnTo>
                    <a:pt x="2202713" y="239737"/>
                  </a:lnTo>
                  <a:lnTo>
                    <a:pt x="2201024" y="237197"/>
                  </a:lnTo>
                  <a:lnTo>
                    <a:pt x="2200186" y="235927"/>
                  </a:lnTo>
                  <a:lnTo>
                    <a:pt x="2199348" y="234657"/>
                  </a:lnTo>
                  <a:lnTo>
                    <a:pt x="2198509" y="233387"/>
                  </a:lnTo>
                  <a:lnTo>
                    <a:pt x="2200833" y="232117"/>
                  </a:lnTo>
                  <a:lnTo>
                    <a:pt x="2202573" y="233387"/>
                  </a:lnTo>
                  <a:lnTo>
                    <a:pt x="2203742" y="233387"/>
                  </a:lnTo>
                  <a:lnTo>
                    <a:pt x="2205482" y="235927"/>
                  </a:lnTo>
                  <a:lnTo>
                    <a:pt x="2204643" y="232117"/>
                  </a:lnTo>
                  <a:lnTo>
                    <a:pt x="2204097" y="229577"/>
                  </a:lnTo>
                  <a:lnTo>
                    <a:pt x="2206142" y="225767"/>
                  </a:lnTo>
                  <a:lnTo>
                    <a:pt x="2207857" y="221957"/>
                  </a:lnTo>
                  <a:lnTo>
                    <a:pt x="2206269" y="216877"/>
                  </a:lnTo>
                  <a:lnTo>
                    <a:pt x="2205875" y="215607"/>
                  </a:lnTo>
                  <a:lnTo>
                    <a:pt x="2205482" y="214337"/>
                  </a:lnTo>
                  <a:lnTo>
                    <a:pt x="2202573" y="211797"/>
                  </a:lnTo>
                  <a:lnTo>
                    <a:pt x="2199094" y="209257"/>
                  </a:lnTo>
                  <a:lnTo>
                    <a:pt x="2197354" y="207987"/>
                  </a:lnTo>
                  <a:lnTo>
                    <a:pt x="2193290" y="204177"/>
                  </a:lnTo>
                  <a:lnTo>
                    <a:pt x="2194445" y="202907"/>
                  </a:lnTo>
                  <a:lnTo>
                    <a:pt x="2193582" y="201637"/>
                  </a:lnTo>
                  <a:lnTo>
                    <a:pt x="2191829" y="199097"/>
                  </a:lnTo>
                  <a:lnTo>
                    <a:pt x="2189226" y="195287"/>
                  </a:lnTo>
                  <a:lnTo>
                    <a:pt x="2196769" y="200367"/>
                  </a:lnTo>
                  <a:lnTo>
                    <a:pt x="2195614" y="201637"/>
                  </a:lnTo>
                  <a:lnTo>
                    <a:pt x="2198509" y="204177"/>
                  </a:lnTo>
                  <a:lnTo>
                    <a:pt x="2200249" y="206717"/>
                  </a:lnTo>
                  <a:lnTo>
                    <a:pt x="2198509" y="202907"/>
                  </a:lnTo>
                  <a:lnTo>
                    <a:pt x="2203462" y="206717"/>
                  </a:lnTo>
                  <a:lnTo>
                    <a:pt x="2204174" y="207987"/>
                  </a:lnTo>
                  <a:lnTo>
                    <a:pt x="2204224" y="210527"/>
                  </a:lnTo>
                  <a:lnTo>
                    <a:pt x="2207222" y="214337"/>
                  </a:lnTo>
                  <a:lnTo>
                    <a:pt x="2207222" y="207987"/>
                  </a:lnTo>
                  <a:lnTo>
                    <a:pt x="2204897" y="202907"/>
                  </a:lnTo>
                  <a:lnTo>
                    <a:pt x="2202002" y="196557"/>
                  </a:lnTo>
                  <a:lnTo>
                    <a:pt x="2207222" y="196557"/>
                  </a:lnTo>
                  <a:lnTo>
                    <a:pt x="2211463" y="201637"/>
                  </a:lnTo>
                  <a:lnTo>
                    <a:pt x="2211514" y="204177"/>
                  </a:lnTo>
                  <a:lnTo>
                    <a:pt x="2211882" y="206717"/>
                  </a:lnTo>
                  <a:lnTo>
                    <a:pt x="2217102" y="209257"/>
                  </a:lnTo>
                  <a:lnTo>
                    <a:pt x="2210130" y="210527"/>
                  </a:lnTo>
                  <a:lnTo>
                    <a:pt x="2217483" y="214337"/>
                  </a:lnTo>
                  <a:lnTo>
                    <a:pt x="2217534" y="215607"/>
                  </a:lnTo>
                  <a:lnTo>
                    <a:pt x="2217801" y="218147"/>
                  </a:lnTo>
                  <a:lnTo>
                    <a:pt x="2225814" y="223227"/>
                  </a:lnTo>
                  <a:lnTo>
                    <a:pt x="2233358" y="219417"/>
                  </a:lnTo>
                  <a:lnTo>
                    <a:pt x="2226386" y="213067"/>
                  </a:lnTo>
                  <a:lnTo>
                    <a:pt x="2233358" y="209257"/>
                  </a:lnTo>
                  <a:lnTo>
                    <a:pt x="2228710" y="204177"/>
                  </a:lnTo>
                  <a:lnTo>
                    <a:pt x="2225230" y="202907"/>
                  </a:lnTo>
                  <a:lnTo>
                    <a:pt x="2220582" y="197827"/>
                  </a:lnTo>
                  <a:lnTo>
                    <a:pt x="2221344" y="196557"/>
                  </a:lnTo>
                  <a:lnTo>
                    <a:pt x="2222093" y="195287"/>
                  </a:lnTo>
                  <a:lnTo>
                    <a:pt x="2223617" y="192747"/>
                  </a:lnTo>
                  <a:lnTo>
                    <a:pt x="2233066" y="196557"/>
                  </a:lnTo>
                  <a:lnTo>
                    <a:pt x="2241651" y="200367"/>
                  </a:lnTo>
                  <a:lnTo>
                    <a:pt x="2242070" y="195287"/>
                  </a:lnTo>
                  <a:lnTo>
                    <a:pt x="2239683" y="192747"/>
                  </a:lnTo>
                  <a:lnTo>
                    <a:pt x="2237295" y="190207"/>
                  </a:lnTo>
                  <a:lnTo>
                    <a:pt x="2233574" y="185127"/>
                  </a:lnTo>
                  <a:lnTo>
                    <a:pt x="2232634" y="183857"/>
                  </a:lnTo>
                  <a:lnTo>
                    <a:pt x="2230805" y="180047"/>
                  </a:lnTo>
                  <a:lnTo>
                    <a:pt x="2234527" y="178777"/>
                  </a:lnTo>
                  <a:lnTo>
                    <a:pt x="2244394" y="190207"/>
                  </a:lnTo>
                  <a:lnTo>
                    <a:pt x="2244699" y="185127"/>
                  </a:lnTo>
                  <a:lnTo>
                    <a:pt x="2241131" y="180047"/>
                  </a:lnTo>
                  <a:lnTo>
                    <a:pt x="2238756" y="176237"/>
                  </a:lnTo>
                  <a:lnTo>
                    <a:pt x="2242655" y="173697"/>
                  </a:lnTo>
                  <a:lnTo>
                    <a:pt x="2246134" y="178777"/>
                  </a:lnTo>
                  <a:lnTo>
                    <a:pt x="2242655" y="181317"/>
                  </a:lnTo>
                  <a:lnTo>
                    <a:pt x="2249284" y="181317"/>
                  </a:lnTo>
                  <a:lnTo>
                    <a:pt x="2247595" y="178777"/>
                  </a:lnTo>
                  <a:lnTo>
                    <a:pt x="2244166" y="174967"/>
                  </a:lnTo>
                  <a:lnTo>
                    <a:pt x="2243848" y="173697"/>
                  </a:lnTo>
                  <a:lnTo>
                    <a:pt x="2243239" y="171157"/>
                  </a:lnTo>
                  <a:lnTo>
                    <a:pt x="2253691" y="178777"/>
                  </a:lnTo>
                  <a:lnTo>
                    <a:pt x="2255139" y="172427"/>
                  </a:lnTo>
                  <a:lnTo>
                    <a:pt x="2255253" y="171157"/>
                  </a:lnTo>
                  <a:lnTo>
                    <a:pt x="2255990" y="162267"/>
                  </a:lnTo>
                  <a:lnTo>
                    <a:pt x="2256332" y="158356"/>
                  </a:lnTo>
                  <a:lnTo>
                    <a:pt x="2256891" y="155917"/>
                  </a:lnTo>
                  <a:lnTo>
                    <a:pt x="2257171" y="154647"/>
                  </a:lnTo>
                  <a:lnTo>
                    <a:pt x="2257755" y="152107"/>
                  </a:lnTo>
                  <a:lnTo>
                    <a:pt x="2260663" y="154647"/>
                  </a:lnTo>
                  <a:lnTo>
                    <a:pt x="2262403" y="158457"/>
                  </a:lnTo>
                  <a:lnTo>
                    <a:pt x="2267051" y="159727"/>
                  </a:lnTo>
                  <a:lnTo>
                    <a:pt x="2293772" y="140677"/>
                  </a:lnTo>
                  <a:lnTo>
                    <a:pt x="2287384" y="130517"/>
                  </a:lnTo>
                  <a:lnTo>
                    <a:pt x="2287955" y="130517"/>
                  </a:lnTo>
                  <a:lnTo>
                    <a:pt x="2286800" y="127977"/>
                  </a:lnTo>
                  <a:lnTo>
                    <a:pt x="2285631" y="125437"/>
                  </a:lnTo>
                  <a:lnTo>
                    <a:pt x="2286216" y="124167"/>
                  </a:lnTo>
                  <a:lnTo>
                    <a:pt x="2292604" y="127977"/>
                  </a:lnTo>
                  <a:lnTo>
                    <a:pt x="2294344" y="130517"/>
                  </a:lnTo>
                  <a:lnTo>
                    <a:pt x="2292934" y="124167"/>
                  </a:lnTo>
                  <a:lnTo>
                    <a:pt x="2292375" y="121627"/>
                  </a:lnTo>
                  <a:lnTo>
                    <a:pt x="2292464" y="112737"/>
                  </a:lnTo>
                  <a:lnTo>
                    <a:pt x="2293137" y="111467"/>
                  </a:lnTo>
                  <a:lnTo>
                    <a:pt x="2293797" y="110197"/>
                  </a:lnTo>
                  <a:lnTo>
                    <a:pt x="2294471" y="108927"/>
                  </a:lnTo>
                  <a:lnTo>
                    <a:pt x="2295817" y="106387"/>
                  </a:lnTo>
                  <a:lnTo>
                    <a:pt x="2303640" y="105117"/>
                  </a:lnTo>
                  <a:lnTo>
                    <a:pt x="2305380" y="107657"/>
                  </a:lnTo>
                  <a:lnTo>
                    <a:pt x="2305951" y="105117"/>
                  </a:lnTo>
                  <a:lnTo>
                    <a:pt x="2306231" y="103847"/>
                  </a:lnTo>
                  <a:lnTo>
                    <a:pt x="2302192" y="97497"/>
                  </a:lnTo>
                  <a:lnTo>
                    <a:pt x="2301392" y="96227"/>
                  </a:lnTo>
                  <a:lnTo>
                    <a:pt x="2300605" y="94957"/>
                  </a:lnTo>
                  <a:lnTo>
                    <a:pt x="2299017" y="92417"/>
                  </a:lnTo>
                  <a:lnTo>
                    <a:pt x="2302484" y="91147"/>
                  </a:lnTo>
                  <a:lnTo>
                    <a:pt x="2303640" y="92417"/>
                  </a:lnTo>
                  <a:lnTo>
                    <a:pt x="2304973" y="91147"/>
                  </a:lnTo>
                  <a:lnTo>
                    <a:pt x="2310307" y="86067"/>
                  </a:lnTo>
                  <a:lnTo>
                    <a:pt x="2315616" y="79717"/>
                  </a:lnTo>
                  <a:lnTo>
                    <a:pt x="2318308" y="77177"/>
                  </a:lnTo>
                  <a:lnTo>
                    <a:pt x="2321001" y="74637"/>
                  </a:lnTo>
                  <a:lnTo>
                    <a:pt x="2322347" y="73367"/>
                  </a:lnTo>
                  <a:lnTo>
                    <a:pt x="2333256" y="72097"/>
                  </a:lnTo>
                  <a:lnTo>
                    <a:pt x="2330716" y="67017"/>
                  </a:lnTo>
                  <a:lnTo>
                    <a:pt x="2330081" y="65747"/>
                  </a:lnTo>
                  <a:lnTo>
                    <a:pt x="2331555" y="64477"/>
                  </a:lnTo>
                  <a:lnTo>
                    <a:pt x="2333040" y="63207"/>
                  </a:lnTo>
                  <a:lnTo>
                    <a:pt x="2334818" y="60667"/>
                  </a:lnTo>
                  <a:lnTo>
                    <a:pt x="2333688" y="59397"/>
                  </a:lnTo>
                  <a:lnTo>
                    <a:pt x="2332558" y="58127"/>
                  </a:lnTo>
                  <a:lnTo>
                    <a:pt x="2330297" y="55587"/>
                  </a:lnTo>
                  <a:lnTo>
                    <a:pt x="2328037" y="53047"/>
                  </a:lnTo>
                  <a:lnTo>
                    <a:pt x="2335961" y="54317"/>
                  </a:lnTo>
                  <a:lnTo>
                    <a:pt x="2341829" y="55587"/>
                  </a:lnTo>
                  <a:lnTo>
                    <a:pt x="2347480" y="55587"/>
                  </a:lnTo>
                  <a:lnTo>
                    <a:pt x="2354757" y="54317"/>
                  </a:lnTo>
                  <a:lnTo>
                    <a:pt x="2355913" y="53047"/>
                  </a:lnTo>
                  <a:lnTo>
                    <a:pt x="2357082" y="51777"/>
                  </a:lnTo>
                  <a:lnTo>
                    <a:pt x="2345461" y="42887"/>
                  </a:lnTo>
                  <a:lnTo>
                    <a:pt x="2345461" y="39077"/>
                  </a:lnTo>
                  <a:lnTo>
                    <a:pt x="2354757" y="45427"/>
                  </a:lnTo>
                  <a:lnTo>
                    <a:pt x="2350033" y="39077"/>
                  </a:lnTo>
                  <a:lnTo>
                    <a:pt x="2349093" y="37807"/>
                  </a:lnTo>
                  <a:lnTo>
                    <a:pt x="2347201" y="35267"/>
                  </a:lnTo>
                  <a:lnTo>
                    <a:pt x="2359977" y="41617"/>
                  </a:lnTo>
                  <a:lnTo>
                    <a:pt x="2359406" y="37807"/>
                  </a:lnTo>
                  <a:lnTo>
                    <a:pt x="2358237" y="37807"/>
                  </a:lnTo>
                  <a:lnTo>
                    <a:pt x="2353589" y="36537"/>
                  </a:lnTo>
                  <a:lnTo>
                    <a:pt x="2351265" y="33997"/>
                  </a:lnTo>
                  <a:lnTo>
                    <a:pt x="2349525" y="27647"/>
                  </a:lnTo>
                  <a:lnTo>
                    <a:pt x="2364625" y="30187"/>
                  </a:lnTo>
                  <a:lnTo>
                    <a:pt x="2369274" y="32727"/>
                  </a:lnTo>
                  <a:lnTo>
                    <a:pt x="2368486" y="26377"/>
                  </a:lnTo>
                  <a:lnTo>
                    <a:pt x="2367686" y="20027"/>
                  </a:lnTo>
                  <a:lnTo>
                    <a:pt x="2367534" y="18757"/>
                  </a:lnTo>
                  <a:lnTo>
                    <a:pt x="2370429" y="21297"/>
                  </a:lnTo>
                  <a:lnTo>
                    <a:pt x="2372182" y="25107"/>
                  </a:lnTo>
                  <a:lnTo>
                    <a:pt x="2372601" y="22567"/>
                  </a:lnTo>
                  <a:lnTo>
                    <a:pt x="2375954" y="25107"/>
                  </a:lnTo>
                  <a:lnTo>
                    <a:pt x="2378875" y="26377"/>
                  </a:lnTo>
                  <a:lnTo>
                    <a:pt x="2377986" y="22567"/>
                  </a:lnTo>
                  <a:lnTo>
                    <a:pt x="2375662" y="21297"/>
                  </a:lnTo>
                  <a:lnTo>
                    <a:pt x="2372753" y="18757"/>
                  </a:lnTo>
                  <a:lnTo>
                    <a:pt x="2370429" y="17487"/>
                  </a:lnTo>
                  <a:lnTo>
                    <a:pt x="2377986" y="18757"/>
                  </a:lnTo>
                  <a:lnTo>
                    <a:pt x="2378710" y="17487"/>
                  </a:lnTo>
                  <a:lnTo>
                    <a:pt x="2380894" y="13677"/>
                  </a:lnTo>
                  <a:lnTo>
                    <a:pt x="2381034" y="12407"/>
                  </a:lnTo>
                  <a:lnTo>
                    <a:pt x="2381186" y="11137"/>
                  </a:lnTo>
                  <a:lnTo>
                    <a:pt x="2381466" y="8597"/>
                  </a:lnTo>
                  <a:lnTo>
                    <a:pt x="2387854" y="13677"/>
                  </a:lnTo>
                  <a:lnTo>
                    <a:pt x="2391638" y="8597"/>
                  </a:lnTo>
                  <a:lnTo>
                    <a:pt x="2393759" y="2247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7596899" y="3346856"/>
            <a:ext cx="691515" cy="1813560"/>
          </a:xfrm>
          <a:custGeom>
            <a:avLst/>
            <a:gdLst/>
            <a:ahLst/>
            <a:cxnLst/>
            <a:rect l="l" t="t" r="r" b="b"/>
            <a:pathLst>
              <a:path w="691515" h="1813560">
                <a:moveTo>
                  <a:pt x="691102" y="363522"/>
                </a:moveTo>
                <a:lnTo>
                  <a:pt x="151264" y="479414"/>
                </a:lnTo>
                <a:lnTo>
                  <a:pt x="113548" y="496750"/>
                </a:lnTo>
                <a:lnTo>
                  <a:pt x="86067" y="527130"/>
                </a:lnTo>
                <a:lnTo>
                  <a:pt x="70492" y="565403"/>
                </a:lnTo>
                <a:lnTo>
                  <a:pt x="68496" y="606419"/>
                </a:lnTo>
                <a:lnTo>
                  <a:pt x="81407" y="646119"/>
                </a:lnTo>
                <a:lnTo>
                  <a:pt x="106491" y="677859"/>
                </a:lnTo>
                <a:lnTo>
                  <a:pt x="140940" y="699030"/>
                </a:lnTo>
                <a:lnTo>
                  <a:pt x="181945" y="707024"/>
                </a:lnTo>
                <a:lnTo>
                  <a:pt x="691102" y="708653"/>
                </a:lnTo>
                <a:lnTo>
                  <a:pt x="691102" y="700602"/>
                </a:lnTo>
                <a:lnTo>
                  <a:pt x="214766" y="700602"/>
                </a:lnTo>
                <a:lnTo>
                  <a:pt x="184085" y="473706"/>
                </a:lnTo>
                <a:lnTo>
                  <a:pt x="691102" y="473706"/>
                </a:lnTo>
                <a:lnTo>
                  <a:pt x="691102" y="363522"/>
                </a:lnTo>
                <a:close/>
              </a:path>
              <a:path w="691515" h="1813560">
                <a:moveTo>
                  <a:pt x="691102" y="598391"/>
                </a:moveTo>
                <a:lnTo>
                  <a:pt x="214766" y="700602"/>
                </a:lnTo>
                <a:lnTo>
                  <a:pt x="691102" y="700602"/>
                </a:lnTo>
                <a:lnTo>
                  <a:pt x="691102" y="598391"/>
                </a:lnTo>
                <a:close/>
              </a:path>
              <a:path w="691515" h="1813560">
                <a:moveTo>
                  <a:pt x="691102" y="473706"/>
                </a:moveTo>
                <a:lnTo>
                  <a:pt x="184085" y="473706"/>
                </a:lnTo>
                <a:lnTo>
                  <a:pt x="691102" y="475548"/>
                </a:lnTo>
                <a:lnTo>
                  <a:pt x="691102" y="473706"/>
                </a:lnTo>
                <a:close/>
              </a:path>
              <a:path w="691515" h="1813560">
                <a:moveTo>
                  <a:pt x="691102" y="873843"/>
                </a:moveTo>
                <a:lnTo>
                  <a:pt x="490082" y="917452"/>
                </a:lnTo>
                <a:lnTo>
                  <a:pt x="287095" y="965504"/>
                </a:lnTo>
                <a:lnTo>
                  <a:pt x="84907" y="1017401"/>
                </a:lnTo>
                <a:lnTo>
                  <a:pt x="23991" y="1059142"/>
                </a:lnTo>
                <a:lnTo>
                  <a:pt x="0" y="1128709"/>
                </a:lnTo>
                <a:lnTo>
                  <a:pt x="7045" y="1164764"/>
                </a:lnTo>
                <a:lnTo>
                  <a:pt x="24259" y="1198812"/>
                </a:lnTo>
                <a:lnTo>
                  <a:pt x="50570" y="1225635"/>
                </a:lnTo>
                <a:lnTo>
                  <a:pt x="84907" y="1240017"/>
                </a:lnTo>
                <a:lnTo>
                  <a:pt x="691102" y="1335626"/>
                </a:lnTo>
                <a:lnTo>
                  <a:pt x="691102" y="1238590"/>
                </a:lnTo>
                <a:lnTo>
                  <a:pt x="146983" y="1238590"/>
                </a:lnTo>
                <a:lnTo>
                  <a:pt x="146983" y="1015974"/>
                </a:lnTo>
                <a:lnTo>
                  <a:pt x="691102" y="1015975"/>
                </a:lnTo>
                <a:lnTo>
                  <a:pt x="691102" y="873843"/>
                </a:lnTo>
                <a:close/>
              </a:path>
              <a:path w="691515" h="1813560">
                <a:moveTo>
                  <a:pt x="691102" y="1108475"/>
                </a:moveTo>
                <a:lnTo>
                  <a:pt x="644980" y="1118343"/>
                </a:lnTo>
                <a:lnTo>
                  <a:pt x="445082" y="1163529"/>
                </a:lnTo>
                <a:lnTo>
                  <a:pt x="295750" y="1199933"/>
                </a:lnTo>
                <a:lnTo>
                  <a:pt x="146983" y="1238590"/>
                </a:lnTo>
                <a:lnTo>
                  <a:pt x="691102" y="1238590"/>
                </a:lnTo>
                <a:lnTo>
                  <a:pt x="691102" y="1108475"/>
                </a:lnTo>
                <a:close/>
              </a:path>
              <a:path w="691515" h="1813560">
                <a:moveTo>
                  <a:pt x="691102" y="1015975"/>
                </a:moveTo>
                <a:lnTo>
                  <a:pt x="146983" y="1015974"/>
                </a:lnTo>
                <a:lnTo>
                  <a:pt x="691102" y="1102314"/>
                </a:lnTo>
                <a:lnTo>
                  <a:pt x="691102" y="1015975"/>
                </a:lnTo>
                <a:close/>
              </a:path>
              <a:path w="691515" h="1813560">
                <a:moveTo>
                  <a:pt x="691102" y="1567330"/>
                </a:moveTo>
                <a:lnTo>
                  <a:pt x="580798" y="1588924"/>
                </a:lnTo>
                <a:lnTo>
                  <a:pt x="540607" y="1608301"/>
                </a:lnTo>
                <a:lnTo>
                  <a:pt x="511320" y="1643329"/>
                </a:lnTo>
                <a:lnTo>
                  <a:pt x="496615" y="1686653"/>
                </a:lnTo>
                <a:lnTo>
                  <a:pt x="500171" y="1730913"/>
                </a:lnTo>
                <a:lnTo>
                  <a:pt x="522156" y="1771806"/>
                </a:lnTo>
                <a:lnTo>
                  <a:pt x="555112" y="1799588"/>
                </a:lnTo>
                <a:lnTo>
                  <a:pt x="596094" y="1813190"/>
                </a:lnTo>
                <a:lnTo>
                  <a:pt x="642160" y="1811540"/>
                </a:lnTo>
                <a:lnTo>
                  <a:pt x="691102" y="1801732"/>
                </a:lnTo>
                <a:lnTo>
                  <a:pt x="691102" y="1567330"/>
                </a:lnTo>
                <a:close/>
              </a:path>
              <a:path w="691515" h="1813560">
                <a:moveTo>
                  <a:pt x="691102" y="0"/>
                </a:moveTo>
                <a:lnTo>
                  <a:pt x="684736" y="3100"/>
                </a:lnTo>
                <a:lnTo>
                  <a:pt x="655449" y="37929"/>
                </a:lnTo>
                <a:lnTo>
                  <a:pt x="640744" y="81052"/>
                </a:lnTo>
                <a:lnTo>
                  <a:pt x="644300" y="125512"/>
                </a:lnTo>
                <a:lnTo>
                  <a:pt x="664334" y="167542"/>
                </a:lnTo>
                <a:lnTo>
                  <a:pt x="691102" y="191516"/>
                </a:lnTo>
                <a:lnTo>
                  <a:pt x="69110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963" y="9551667"/>
            <a:ext cx="1706862" cy="73533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4838043" y="5938671"/>
            <a:ext cx="3451225" cy="4348480"/>
            <a:chOff x="14838043" y="5938671"/>
            <a:chExt cx="3451225" cy="4348480"/>
          </a:xfrm>
        </p:grpSpPr>
        <p:sp>
          <p:nvSpPr>
            <p:cNvPr id="23" name="object 23"/>
            <p:cNvSpPr/>
            <p:nvPr/>
          </p:nvSpPr>
          <p:spPr>
            <a:xfrm>
              <a:off x="14838043" y="9025888"/>
              <a:ext cx="3319779" cy="1261110"/>
            </a:xfrm>
            <a:custGeom>
              <a:avLst/>
              <a:gdLst/>
              <a:ahLst/>
              <a:cxnLst/>
              <a:rect l="l" t="t" r="r" b="b"/>
              <a:pathLst>
                <a:path w="3319780" h="1261109">
                  <a:moveTo>
                    <a:pt x="345511" y="998219"/>
                  </a:moveTo>
                  <a:lnTo>
                    <a:pt x="294825" y="1004569"/>
                  </a:lnTo>
                  <a:lnTo>
                    <a:pt x="228081" y="1032509"/>
                  </a:lnTo>
                  <a:lnTo>
                    <a:pt x="142548" y="1093469"/>
                  </a:lnTo>
                  <a:lnTo>
                    <a:pt x="108257" y="1123949"/>
                  </a:lnTo>
                  <a:lnTo>
                    <a:pt x="72792" y="1164589"/>
                  </a:lnTo>
                  <a:lnTo>
                    <a:pt x="59345" y="1179829"/>
                  </a:lnTo>
                  <a:lnTo>
                    <a:pt x="26533" y="1223009"/>
                  </a:lnTo>
                  <a:lnTo>
                    <a:pt x="7618" y="1250949"/>
                  </a:lnTo>
                  <a:lnTo>
                    <a:pt x="0" y="1261109"/>
                  </a:lnTo>
                  <a:lnTo>
                    <a:pt x="120383" y="1261109"/>
                  </a:lnTo>
                  <a:lnTo>
                    <a:pt x="129429" y="1249679"/>
                  </a:lnTo>
                  <a:lnTo>
                    <a:pt x="143511" y="1234439"/>
                  </a:lnTo>
                  <a:lnTo>
                    <a:pt x="152471" y="1225549"/>
                  </a:lnTo>
                  <a:lnTo>
                    <a:pt x="161702" y="1216659"/>
                  </a:lnTo>
                  <a:lnTo>
                    <a:pt x="170752" y="1207769"/>
                  </a:lnTo>
                  <a:lnTo>
                    <a:pt x="179170" y="1198879"/>
                  </a:lnTo>
                  <a:lnTo>
                    <a:pt x="195040" y="1181099"/>
                  </a:lnTo>
                  <a:lnTo>
                    <a:pt x="212176" y="1164589"/>
                  </a:lnTo>
                  <a:lnTo>
                    <a:pt x="266508" y="1126489"/>
                  </a:lnTo>
                  <a:lnTo>
                    <a:pt x="302649" y="1108709"/>
                  </a:lnTo>
                  <a:lnTo>
                    <a:pt x="339423" y="1098549"/>
                  </a:lnTo>
                  <a:lnTo>
                    <a:pt x="510452" y="1098549"/>
                  </a:lnTo>
                  <a:lnTo>
                    <a:pt x="508770" y="1096009"/>
                  </a:lnTo>
                  <a:lnTo>
                    <a:pt x="499126" y="1082039"/>
                  </a:lnTo>
                  <a:lnTo>
                    <a:pt x="495269" y="1075689"/>
                  </a:lnTo>
                  <a:lnTo>
                    <a:pt x="489347" y="1064259"/>
                  </a:lnTo>
                  <a:lnTo>
                    <a:pt x="481888" y="1054099"/>
                  </a:lnTo>
                  <a:lnTo>
                    <a:pt x="453331" y="1028699"/>
                  </a:lnTo>
                  <a:lnTo>
                    <a:pt x="408545" y="1002029"/>
                  </a:lnTo>
                  <a:lnTo>
                    <a:pt x="400837" y="1002029"/>
                  </a:lnTo>
                  <a:lnTo>
                    <a:pt x="391290" y="1000759"/>
                  </a:lnTo>
                  <a:lnTo>
                    <a:pt x="371833" y="1000759"/>
                  </a:lnTo>
                  <a:lnTo>
                    <a:pt x="362285" y="999489"/>
                  </a:lnTo>
                  <a:lnTo>
                    <a:pt x="345511" y="998219"/>
                  </a:lnTo>
                  <a:close/>
                </a:path>
                <a:path w="3319780" h="1261109">
                  <a:moveTo>
                    <a:pt x="510452" y="1098549"/>
                  </a:moveTo>
                  <a:lnTo>
                    <a:pt x="357223" y="1098549"/>
                  </a:lnTo>
                  <a:lnTo>
                    <a:pt x="374663" y="1101089"/>
                  </a:lnTo>
                  <a:lnTo>
                    <a:pt x="391202" y="1107439"/>
                  </a:lnTo>
                  <a:lnTo>
                    <a:pt x="396015" y="1109979"/>
                  </a:lnTo>
                  <a:lnTo>
                    <a:pt x="402766" y="1118869"/>
                  </a:lnTo>
                  <a:lnTo>
                    <a:pt x="406616" y="1121409"/>
                  </a:lnTo>
                  <a:lnTo>
                    <a:pt x="412402" y="1129029"/>
                  </a:lnTo>
                  <a:lnTo>
                    <a:pt x="422038" y="1140459"/>
                  </a:lnTo>
                  <a:lnTo>
                    <a:pt x="425896" y="1146809"/>
                  </a:lnTo>
                  <a:lnTo>
                    <a:pt x="441415" y="1182369"/>
                  </a:lnTo>
                  <a:lnTo>
                    <a:pt x="454669" y="1217929"/>
                  </a:lnTo>
                  <a:lnTo>
                    <a:pt x="465576" y="1256029"/>
                  </a:lnTo>
                  <a:lnTo>
                    <a:pt x="467014" y="1261109"/>
                  </a:lnTo>
                  <a:lnTo>
                    <a:pt x="613213" y="1261109"/>
                  </a:lnTo>
                  <a:lnTo>
                    <a:pt x="614533" y="1258569"/>
                  </a:lnTo>
                  <a:lnTo>
                    <a:pt x="623032" y="1236979"/>
                  </a:lnTo>
                  <a:lnTo>
                    <a:pt x="631169" y="1215389"/>
                  </a:lnTo>
                  <a:lnTo>
                    <a:pt x="637121" y="1201419"/>
                  </a:lnTo>
                  <a:lnTo>
                    <a:pt x="643345" y="1187449"/>
                  </a:lnTo>
                  <a:lnTo>
                    <a:pt x="651757" y="1168399"/>
                  </a:lnTo>
                  <a:lnTo>
                    <a:pt x="542524" y="1168399"/>
                  </a:lnTo>
                  <a:lnTo>
                    <a:pt x="539631" y="1163319"/>
                  </a:lnTo>
                  <a:lnTo>
                    <a:pt x="537702" y="1160779"/>
                  </a:lnTo>
                  <a:lnTo>
                    <a:pt x="536738" y="1158239"/>
                  </a:lnTo>
                  <a:lnTo>
                    <a:pt x="530741" y="1141729"/>
                  </a:lnTo>
                  <a:lnTo>
                    <a:pt x="524924" y="1126489"/>
                  </a:lnTo>
                  <a:lnTo>
                    <a:pt x="518022" y="1109979"/>
                  </a:lnTo>
                  <a:lnTo>
                    <a:pt x="510452" y="1098549"/>
                  </a:lnTo>
                  <a:close/>
                </a:path>
                <a:path w="3319780" h="1261109">
                  <a:moveTo>
                    <a:pt x="1830014" y="100330"/>
                  </a:moveTo>
                  <a:lnTo>
                    <a:pt x="1614217" y="100329"/>
                  </a:lnTo>
                  <a:lnTo>
                    <a:pt x="1636759" y="102870"/>
                  </a:lnTo>
                  <a:lnTo>
                    <a:pt x="1647714" y="105410"/>
                  </a:lnTo>
                  <a:lnTo>
                    <a:pt x="1687344" y="111760"/>
                  </a:lnTo>
                  <a:lnTo>
                    <a:pt x="1737702" y="138430"/>
                  </a:lnTo>
                  <a:lnTo>
                    <a:pt x="1775356" y="185420"/>
                  </a:lnTo>
                  <a:lnTo>
                    <a:pt x="1802417" y="238760"/>
                  </a:lnTo>
                  <a:lnTo>
                    <a:pt x="1832011" y="337820"/>
                  </a:lnTo>
                  <a:lnTo>
                    <a:pt x="1836727" y="353060"/>
                  </a:lnTo>
                  <a:lnTo>
                    <a:pt x="1847441" y="400050"/>
                  </a:lnTo>
                  <a:lnTo>
                    <a:pt x="1855277" y="463550"/>
                  </a:lnTo>
                  <a:lnTo>
                    <a:pt x="1860943" y="527050"/>
                  </a:lnTo>
                  <a:lnTo>
                    <a:pt x="1863595" y="585469"/>
                  </a:lnTo>
                  <a:lnTo>
                    <a:pt x="1864801" y="642619"/>
                  </a:lnTo>
                  <a:lnTo>
                    <a:pt x="1865871" y="669289"/>
                  </a:lnTo>
                  <a:lnTo>
                    <a:pt x="1865922" y="674369"/>
                  </a:lnTo>
                  <a:lnTo>
                    <a:pt x="1866034" y="698499"/>
                  </a:lnTo>
                  <a:lnTo>
                    <a:pt x="1865479" y="721359"/>
                  </a:lnTo>
                  <a:lnTo>
                    <a:pt x="1863836" y="746759"/>
                  </a:lnTo>
                  <a:lnTo>
                    <a:pt x="1863113" y="765809"/>
                  </a:lnTo>
                  <a:lnTo>
                    <a:pt x="1863836" y="783589"/>
                  </a:lnTo>
                  <a:lnTo>
                    <a:pt x="1863836" y="801369"/>
                  </a:lnTo>
                  <a:lnTo>
                    <a:pt x="1860943" y="817879"/>
                  </a:lnTo>
                  <a:lnTo>
                    <a:pt x="1859014" y="826769"/>
                  </a:lnTo>
                  <a:lnTo>
                    <a:pt x="1858050" y="834389"/>
                  </a:lnTo>
                  <a:lnTo>
                    <a:pt x="1858050" y="842009"/>
                  </a:lnTo>
                  <a:lnTo>
                    <a:pt x="1857477" y="849629"/>
                  </a:lnTo>
                  <a:lnTo>
                    <a:pt x="1856694" y="864869"/>
                  </a:lnTo>
                  <a:lnTo>
                    <a:pt x="1849732" y="928369"/>
                  </a:lnTo>
                  <a:lnTo>
                    <a:pt x="1842620" y="986789"/>
                  </a:lnTo>
                  <a:lnTo>
                    <a:pt x="1840435" y="1000759"/>
                  </a:lnTo>
                  <a:lnTo>
                    <a:pt x="1838159" y="1015999"/>
                  </a:lnTo>
                  <a:lnTo>
                    <a:pt x="1835703" y="1031239"/>
                  </a:lnTo>
                  <a:lnTo>
                    <a:pt x="1829344" y="1065529"/>
                  </a:lnTo>
                  <a:lnTo>
                    <a:pt x="1825622" y="1085849"/>
                  </a:lnTo>
                  <a:lnTo>
                    <a:pt x="1821719" y="1106169"/>
                  </a:lnTo>
                  <a:lnTo>
                    <a:pt x="1817545" y="1126489"/>
                  </a:lnTo>
                  <a:lnTo>
                    <a:pt x="1813655" y="1146809"/>
                  </a:lnTo>
                  <a:lnTo>
                    <a:pt x="1806628" y="1186179"/>
                  </a:lnTo>
                  <a:lnTo>
                    <a:pt x="1795218" y="1234439"/>
                  </a:lnTo>
                  <a:lnTo>
                    <a:pt x="1787790" y="1261109"/>
                  </a:lnTo>
                  <a:lnTo>
                    <a:pt x="1885304" y="1261109"/>
                  </a:lnTo>
                  <a:lnTo>
                    <a:pt x="1888504" y="1248409"/>
                  </a:lnTo>
                  <a:lnTo>
                    <a:pt x="1894577" y="1220469"/>
                  </a:lnTo>
                  <a:lnTo>
                    <a:pt x="1900469" y="1192529"/>
                  </a:lnTo>
                  <a:lnTo>
                    <a:pt x="1906270" y="1164589"/>
                  </a:lnTo>
                  <a:lnTo>
                    <a:pt x="1913428" y="1130299"/>
                  </a:lnTo>
                  <a:lnTo>
                    <a:pt x="1920134" y="1097279"/>
                  </a:lnTo>
                  <a:lnTo>
                    <a:pt x="1925935" y="1062989"/>
                  </a:lnTo>
                  <a:lnTo>
                    <a:pt x="1930380" y="1029969"/>
                  </a:lnTo>
                  <a:lnTo>
                    <a:pt x="1933543" y="1003299"/>
                  </a:lnTo>
                  <a:lnTo>
                    <a:pt x="1937181" y="976629"/>
                  </a:lnTo>
                  <a:lnTo>
                    <a:pt x="1944766" y="923289"/>
                  </a:lnTo>
                  <a:lnTo>
                    <a:pt x="1952722" y="858519"/>
                  </a:lnTo>
                  <a:lnTo>
                    <a:pt x="1956339" y="795019"/>
                  </a:lnTo>
                  <a:lnTo>
                    <a:pt x="1956459" y="763269"/>
                  </a:lnTo>
                  <a:lnTo>
                    <a:pt x="1956746" y="746759"/>
                  </a:lnTo>
                  <a:lnTo>
                    <a:pt x="1957303" y="730250"/>
                  </a:lnTo>
                  <a:lnTo>
                    <a:pt x="1957604" y="718820"/>
                  </a:lnTo>
                  <a:lnTo>
                    <a:pt x="1958931" y="694690"/>
                  </a:lnTo>
                  <a:lnTo>
                    <a:pt x="1959232" y="683260"/>
                  </a:lnTo>
                  <a:lnTo>
                    <a:pt x="1958358" y="661670"/>
                  </a:lnTo>
                  <a:lnTo>
                    <a:pt x="1956248" y="621030"/>
                  </a:lnTo>
                  <a:lnTo>
                    <a:pt x="1955374" y="599440"/>
                  </a:lnTo>
                  <a:lnTo>
                    <a:pt x="1953928" y="556260"/>
                  </a:lnTo>
                  <a:lnTo>
                    <a:pt x="1951034" y="511810"/>
                  </a:lnTo>
                  <a:lnTo>
                    <a:pt x="1946695" y="468630"/>
                  </a:lnTo>
                  <a:lnTo>
                    <a:pt x="1940908" y="425450"/>
                  </a:lnTo>
                  <a:lnTo>
                    <a:pt x="1929375" y="351790"/>
                  </a:lnTo>
                  <a:lnTo>
                    <a:pt x="1912056" y="280670"/>
                  </a:lnTo>
                  <a:lnTo>
                    <a:pt x="1898434" y="237490"/>
                  </a:lnTo>
                  <a:lnTo>
                    <a:pt x="1881195" y="194310"/>
                  </a:lnTo>
                  <a:lnTo>
                    <a:pt x="1875409" y="186690"/>
                  </a:lnTo>
                  <a:lnTo>
                    <a:pt x="1876373" y="182880"/>
                  </a:lnTo>
                  <a:lnTo>
                    <a:pt x="1877338" y="173990"/>
                  </a:lnTo>
                  <a:lnTo>
                    <a:pt x="1870587" y="167640"/>
                  </a:lnTo>
                  <a:lnTo>
                    <a:pt x="1866729" y="161290"/>
                  </a:lnTo>
                  <a:lnTo>
                    <a:pt x="1864801" y="154940"/>
                  </a:lnTo>
                  <a:lnTo>
                    <a:pt x="1859979" y="151130"/>
                  </a:lnTo>
                  <a:lnTo>
                    <a:pt x="1858050" y="146050"/>
                  </a:lnTo>
                  <a:lnTo>
                    <a:pt x="1847201" y="125730"/>
                  </a:lnTo>
                  <a:lnTo>
                    <a:pt x="1834914" y="106680"/>
                  </a:lnTo>
                  <a:lnTo>
                    <a:pt x="1830014" y="100330"/>
                  </a:lnTo>
                  <a:close/>
                </a:path>
                <a:path w="3319780" h="1261109">
                  <a:moveTo>
                    <a:pt x="1580462" y="0"/>
                  </a:moveTo>
                  <a:lnTo>
                    <a:pt x="1576605" y="0"/>
                  </a:lnTo>
                  <a:lnTo>
                    <a:pt x="1574676" y="1269"/>
                  </a:lnTo>
                  <a:lnTo>
                    <a:pt x="1515556" y="11429"/>
                  </a:lnTo>
                  <a:lnTo>
                    <a:pt x="1457099" y="26669"/>
                  </a:lnTo>
                  <a:lnTo>
                    <a:pt x="1394122" y="52069"/>
                  </a:lnTo>
                  <a:lnTo>
                    <a:pt x="1334700" y="82549"/>
                  </a:lnTo>
                  <a:lnTo>
                    <a:pt x="1280125" y="116839"/>
                  </a:lnTo>
                  <a:lnTo>
                    <a:pt x="1262451" y="129539"/>
                  </a:lnTo>
                  <a:lnTo>
                    <a:pt x="1249763" y="137159"/>
                  </a:lnTo>
                  <a:lnTo>
                    <a:pt x="1236894" y="146049"/>
                  </a:lnTo>
                  <a:lnTo>
                    <a:pt x="1224749" y="154939"/>
                  </a:lnTo>
                  <a:lnTo>
                    <a:pt x="1214231" y="166369"/>
                  </a:lnTo>
                  <a:lnTo>
                    <a:pt x="1210254" y="171449"/>
                  </a:lnTo>
                  <a:lnTo>
                    <a:pt x="1205561" y="175259"/>
                  </a:lnTo>
                  <a:lnTo>
                    <a:pt x="1200160" y="179069"/>
                  </a:lnTo>
                  <a:lnTo>
                    <a:pt x="1194058" y="182879"/>
                  </a:lnTo>
                  <a:lnTo>
                    <a:pt x="1184882" y="186689"/>
                  </a:lnTo>
                  <a:lnTo>
                    <a:pt x="1177061" y="193039"/>
                  </a:lnTo>
                  <a:lnTo>
                    <a:pt x="1169783" y="200659"/>
                  </a:lnTo>
                  <a:lnTo>
                    <a:pt x="1162233" y="207009"/>
                  </a:lnTo>
                  <a:lnTo>
                    <a:pt x="1152001" y="214629"/>
                  </a:lnTo>
                  <a:lnTo>
                    <a:pt x="1142583" y="223519"/>
                  </a:lnTo>
                  <a:lnTo>
                    <a:pt x="1133346" y="232409"/>
                  </a:lnTo>
                  <a:lnTo>
                    <a:pt x="1123657" y="241299"/>
                  </a:lnTo>
                  <a:lnTo>
                    <a:pt x="1116258" y="247649"/>
                  </a:lnTo>
                  <a:lnTo>
                    <a:pt x="1109312" y="253999"/>
                  </a:lnTo>
                  <a:lnTo>
                    <a:pt x="1103992" y="261619"/>
                  </a:lnTo>
                  <a:lnTo>
                    <a:pt x="1101476" y="270509"/>
                  </a:lnTo>
                  <a:lnTo>
                    <a:pt x="1095689" y="273049"/>
                  </a:lnTo>
                  <a:lnTo>
                    <a:pt x="1086045" y="278129"/>
                  </a:lnTo>
                  <a:lnTo>
                    <a:pt x="1067135" y="295909"/>
                  </a:lnTo>
                  <a:lnTo>
                    <a:pt x="1050192" y="313689"/>
                  </a:lnTo>
                  <a:lnTo>
                    <a:pt x="1034318" y="334009"/>
                  </a:lnTo>
                  <a:lnTo>
                    <a:pt x="1018618" y="353059"/>
                  </a:lnTo>
                  <a:lnTo>
                    <a:pt x="980915" y="394969"/>
                  </a:lnTo>
                  <a:lnTo>
                    <a:pt x="947533" y="436879"/>
                  </a:lnTo>
                  <a:lnTo>
                    <a:pt x="922544" y="473709"/>
                  </a:lnTo>
                  <a:lnTo>
                    <a:pt x="917556" y="481329"/>
                  </a:lnTo>
                  <a:lnTo>
                    <a:pt x="912026" y="488949"/>
                  </a:lnTo>
                  <a:lnTo>
                    <a:pt x="905863" y="496569"/>
                  </a:lnTo>
                  <a:lnTo>
                    <a:pt x="894561" y="507999"/>
                  </a:lnTo>
                  <a:lnTo>
                    <a:pt x="885610" y="521969"/>
                  </a:lnTo>
                  <a:lnTo>
                    <a:pt x="877383" y="534669"/>
                  </a:lnTo>
                  <a:lnTo>
                    <a:pt x="868251" y="547369"/>
                  </a:lnTo>
                  <a:lnTo>
                    <a:pt x="861184" y="556259"/>
                  </a:lnTo>
                  <a:lnTo>
                    <a:pt x="854388" y="566419"/>
                  </a:lnTo>
                  <a:lnTo>
                    <a:pt x="847773" y="575309"/>
                  </a:lnTo>
                  <a:lnTo>
                    <a:pt x="841248" y="585469"/>
                  </a:lnTo>
                  <a:lnTo>
                    <a:pt x="827220" y="604519"/>
                  </a:lnTo>
                  <a:lnTo>
                    <a:pt x="814074" y="624839"/>
                  </a:lnTo>
                  <a:lnTo>
                    <a:pt x="801997" y="645159"/>
                  </a:lnTo>
                  <a:lnTo>
                    <a:pt x="791179" y="666749"/>
                  </a:lnTo>
                  <a:lnTo>
                    <a:pt x="788090" y="674369"/>
                  </a:lnTo>
                  <a:lnTo>
                    <a:pt x="784549" y="681989"/>
                  </a:lnTo>
                  <a:lnTo>
                    <a:pt x="780465" y="688339"/>
                  </a:lnTo>
                  <a:lnTo>
                    <a:pt x="775749" y="694689"/>
                  </a:lnTo>
                  <a:lnTo>
                    <a:pt x="765984" y="707389"/>
                  </a:lnTo>
                  <a:lnTo>
                    <a:pt x="756943" y="721359"/>
                  </a:lnTo>
                  <a:lnTo>
                    <a:pt x="748625" y="735329"/>
                  </a:lnTo>
                  <a:lnTo>
                    <a:pt x="741030" y="750569"/>
                  </a:lnTo>
                  <a:lnTo>
                    <a:pt x="733255" y="763269"/>
                  </a:lnTo>
                  <a:lnTo>
                    <a:pt x="725841" y="777239"/>
                  </a:lnTo>
                  <a:lnTo>
                    <a:pt x="718789" y="791209"/>
                  </a:lnTo>
                  <a:lnTo>
                    <a:pt x="712098" y="805179"/>
                  </a:lnTo>
                  <a:lnTo>
                    <a:pt x="704249" y="820419"/>
                  </a:lnTo>
                  <a:lnTo>
                    <a:pt x="695292" y="835659"/>
                  </a:lnTo>
                  <a:lnTo>
                    <a:pt x="687766" y="852169"/>
                  </a:lnTo>
                  <a:lnTo>
                    <a:pt x="684211" y="869949"/>
                  </a:lnTo>
                  <a:lnTo>
                    <a:pt x="684211" y="871219"/>
                  </a:lnTo>
                  <a:lnTo>
                    <a:pt x="683247" y="871219"/>
                  </a:lnTo>
                  <a:lnTo>
                    <a:pt x="675577" y="877569"/>
                  </a:lnTo>
                  <a:lnTo>
                    <a:pt x="670348" y="886459"/>
                  </a:lnTo>
                  <a:lnTo>
                    <a:pt x="666023" y="895349"/>
                  </a:lnTo>
                  <a:lnTo>
                    <a:pt x="661065" y="904239"/>
                  </a:lnTo>
                  <a:lnTo>
                    <a:pt x="654887" y="915669"/>
                  </a:lnTo>
                  <a:lnTo>
                    <a:pt x="649252" y="925829"/>
                  </a:lnTo>
                  <a:lnTo>
                    <a:pt x="643977" y="937259"/>
                  </a:lnTo>
                  <a:lnTo>
                    <a:pt x="638884" y="948689"/>
                  </a:lnTo>
                  <a:lnTo>
                    <a:pt x="634138" y="960119"/>
                  </a:lnTo>
                  <a:lnTo>
                    <a:pt x="629843" y="970279"/>
                  </a:lnTo>
                  <a:lnTo>
                    <a:pt x="625729" y="981709"/>
                  </a:lnTo>
                  <a:lnTo>
                    <a:pt x="621525" y="993139"/>
                  </a:lnTo>
                  <a:lnTo>
                    <a:pt x="615377" y="996949"/>
                  </a:lnTo>
                  <a:lnTo>
                    <a:pt x="612845" y="1002029"/>
                  </a:lnTo>
                  <a:lnTo>
                    <a:pt x="611760" y="1007109"/>
                  </a:lnTo>
                  <a:lnTo>
                    <a:pt x="609952" y="1013459"/>
                  </a:lnTo>
                  <a:lnTo>
                    <a:pt x="605130" y="1019809"/>
                  </a:lnTo>
                  <a:lnTo>
                    <a:pt x="601273" y="1027429"/>
                  </a:lnTo>
                  <a:lnTo>
                    <a:pt x="598379" y="1035049"/>
                  </a:lnTo>
                  <a:lnTo>
                    <a:pt x="595893" y="1042669"/>
                  </a:lnTo>
                  <a:lnTo>
                    <a:pt x="593678" y="1051559"/>
                  </a:lnTo>
                  <a:lnTo>
                    <a:pt x="590920" y="1057909"/>
                  </a:lnTo>
                  <a:lnTo>
                    <a:pt x="586806" y="1064259"/>
                  </a:lnTo>
                  <a:lnTo>
                    <a:pt x="578068" y="1076959"/>
                  </a:lnTo>
                  <a:lnTo>
                    <a:pt x="573014" y="1090929"/>
                  </a:lnTo>
                  <a:lnTo>
                    <a:pt x="568848" y="1106169"/>
                  </a:lnTo>
                  <a:lnTo>
                    <a:pt x="562777" y="1120139"/>
                  </a:lnTo>
                  <a:lnTo>
                    <a:pt x="557171" y="1131569"/>
                  </a:lnTo>
                  <a:lnTo>
                    <a:pt x="551927" y="1144269"/>
                  </a:lnTo>
                  <a:lnTo>
                    <a:pt x="547045" y="1155699"/>
                  </a:lnTo>
                  <a:lnTo>
                    <a:pt x="542524" y="1168399"/>
                  </a:lnTo>
                  <a:lnTo>
                    <a:pt x="651757" y="1168399"/>
                  </a:lnTo>
                  <a:lnTo>
                    <a:pt x="656244" y="1158239"/>
                  </a:lnTo>
                  <a:lnTo>
                    <a:pt x="653350" y="1155699"/>
                  </a:lnTo>
                  <a:lnTo>
                    <a:pt x="658172" y="1148079"/>
                  </a:lnTo>
                  <a:lnTo>
                    <a:pt x="665888" y="1134109"/>
                  </a:lnTo>
                  <a:lnTo>
                    <a:pt x="671358" y="1123949"/>
                  </a:lnTo>
                  <a:lnTo>
                    <a:pt x="676375" y="1113789"/>
                  </a:lnTo>
                  <a:lnTo>
                    <a:pt x="681213" y="1103629"/>
                  </a:lnTo>
                  <a:lnTo>
                    <a:pt x="686140" y="1093469"/>
                  </a:lnTo>
                  <a:lnTo>
                    <a:pt x="689033" y="1085849"/>
                  </a:lnTo>
                  <a:lnTo>
                    <a:pt x="692891" y="1079499"/>
                  </a:lnTo>
                  <a:lnTo>
                    <a:pt x="695784" y="1073149"/>
                  </a:lnTo>
                  <a:lnTo>
                    <a:pt x="731387" y="993139"/>
                  </a:lnTo>
                  <a:lnTo>
                    <a:pt x="748264" y="958849"/>
                  </a:lnTo>
                  <a:lnTo>
                    <a:pt x="756612" y="941069"/>
                  </a:lnTo>
                  <a:lnTo>
                    <a:pt x="765141" y="924559"/>
                  </a:lnTo>
                  <a:lnTo>
                    <a:pt x="770490" y="915669"/>
                  </a:lnTo>
                  <a:lnTo>
                    <a:pt x="776111" y="906779"/>
                  </a:lnTo>
                  <a:lnTo>
                    <a:pt x="781550" y="897889"/>
                  </a:lnTo>
                  <a:lnTo>
                    <a:pt x="786357" y="888999"/>
                  </a:lnTo>
                  <a:lnTo>
                    <a:pt x="796092" y="868679"/>
                  </a:lnTo>
                  <a:lnTo>
                    <a:pt x="806369" y="848359"/>
                  </a:lnTo>
                  <a:lnTo>
                    <a:pt x="817007" y="829309"/>
                  </a:lnTo>
                  <a:lnTo>
                    <a:pt x="827827" y="810259"/>
                  </a:lnTo>
                  <a:lnTo>
                    <a:pt x="838328" y="791209"/>
                  </a:lnTo>
                  <a:lnTo>
                    <a:pt x="858669" y="753109"/>
                  </a:lnTo>
                  <a:lnTo>
                    <a:pt x="869216" y="734059"/>
                  </a:lnTo>
                  <a:lnTo>
                    <a:pt x="875002" y="721359"/>
                  </a:lnTo>
                  <a:lnTo>
                    <a:pt x="878860" y="715009"/>
                  </a:lnTo>
                  <a:lnTo>
                    <a:pt x="890553" y="698499"/>
                  </a:lnTo>
                  <a:lnTo>
                    <a:pt x="902246" y="683259"/>
                  </a:lnTo>
                  <a:lnTo>
                    <a:pt x="913578" y="666749"/>
                  </a:lnTo>
                  <a:lnTo>
                    <a:pt x="931011" y="638809"/>
                  </a:lnTo>
                  <a:lnTo>
                    <a:pt x="938281" y="628649"/>
                  </a:lnTo>
                  <a:lnTo>
                    <a:pt x="945716" y="617219"/>
                  </a:lnTo>
                  <a:lnTo>
                    <a:pt x="953038" y="607059"/>
                  </a:lnTo>
                  <a:lnTo>
                    <a:pt x="962863" y="593089"/>
                  </a:lnTo>
                  <a:lnTo>
                    <a:pt x="981790" y="562609"/>
                  </a:lnTo>
                  <a:lnTo>
                    <a:pt x="991614" y="547369"/>
                  </a:lnTo>
                  <a:lnTo>
                    <a:pt x="996994" y="539749"/>
                  </a:lnTo>
                  <a:lnTo>
                    <a:pt x="1002826" y="533399"/>
                  </a:lnTo>
                  <a:lnTo>
                    <a:pt x="1008838" y="527049"/>
                  </a:lnTo>
                  <a:lnTo>
                    <a:pt x="1014760" y="519429"/>
                  </a:lnTo>
                  <a:lnTo>
                    <a:pt x="1023997" y="507999"/>
                  </a:lnTo>
                  <a:lnTo>
                    <a:pt x="1032963" y="495299"/>
                  </a:lnTo>
                  <a:lnTo>
                    <a:pt x="1041748" y="483869"/>
                  </a:lnTo>
                  <a:lnTo>
                    <a:pt x="1050443" y="472439"/>
                  </a:lnTo>
                  <a:lnTo>
                    <a:pt x="1058835" y="462279"/>
                  </a:lnTo>
                  <a:lnTo>
                    <a:pt x="1066948" y="450849"/>
                  </a:lnTo>
                  <a:lnTo>
                    <a:pt x="1075227" y="440689"/>
                  </a:lnTo>
                  <a:lnTo>
                    <a:pt x="1084117" y="430529"/>
                  </a:lnTo>
                  <a:lnTo>
                    <a:pt x="1103525" y="410209"/>
                  </a:lnTo>
                  <a:lnTo>
                    <a:pt x="1111919" y="398779"/>
                  </a:lnTo>
                  <a:lnTo>
                    <a:pt x="1117871" y="386079"/>
                  </a:lnTo>
                  <a:lnTo>
                    <a:pt x="1118835" y="383539"/>
                  </a:lnTo>
                  <a:lnTo>
                    <a:pt x="1122693" y="382269"/>
                  </a:lnTo>
                  <a:lnTo>
                    <a:pt x="1124622" y="380999"/>
                  </a:lnTo>
                  <a:lnTo>
                    <a:pt x="1131372" y="374649"/>
                  </a:lnTo>
                  <a:lnTo>
                    <a:pt x="1138123" y="370839"/>
                  </a:lnTo>
                  <a:lnTo>
                    <a:pt x="1143910" y="364489"/>
                  </a:lnTo>
                  <a:lnTo>
                    <a:pt x="1148430" y="358139"/>
                  </a:lnTo>
                  <a:lnTo>
                    <a:pt x="1153312" y="351789"/>
                  </a:lnTo>
                  <a:lnTo>
                    <a:pt x="1158556" y="346709"/>
                  </a:lnTo>
                  <a:lnTo>
                    <a:pt x="1164162" y="341629"/>
                  </a:lnTo>
                  <a:lnTo>
                    <a:pt x="1181931" y="325119"/>
                  </a:lnTo>
                  <a:lnTo>
                    <a:pt x="1198599" y="307339"/>
                  </a:lnTo>
                  <a:lnTo>
                    <a:pt x="1215629" y="290829"/>
                  </a:lnTo>
                  <a:lnTo>
                    <a:pt x="1234483" y="275589"/>
                  </a:lnTo>
                  <a:lnTo>
                    <a:pt x="1254735" y="261619"/>
                  </a:lnTo>
                  <a:lnTo>
                    <a:pt x="1264877" y="252729"/>
                  </a:lnTo>
                  <a:lnTo>
                    <a:pt x="1275108" y="245109"/>
                  </a:lnTo>
                  <a:lnTo>
                    <a:pt x="1285521" y="236219"/>
                  </a:lnTo>
                  <a:lnTo>
                    <a:pt x="1296205" y="228599"/>
                  </a:lnTo>
                  <a:lnTo>
                    <a:pt x="1304883" y="223519"/>
                  </a:lnTo>
                  <a:lnTo>
                    <a:pt x="1322210" y="212089"/>
                  </a:lnTo>
                  <a:lnTo>
                    <a:pt x="1330843" y="207009"/>
                  </a:lnTo>
                  <a:lnTo>
                    <a:pt x="1331807" y="205739"/>
                  </a:lnTo>
                  <a:lnTo>
                    <a:pt x="1333736" y="204469"/>
                  </a:lnTo>
                  <a:lnTo>
                    <a:pt x="1344179" y="194309"/>
                  </a:lnTo>
                  <a:lnTo>
                    <a:pt x="1354832" y="186689"/>
                  </a:lnTo>
                  <a:lnTo>
                    <a:pt x="1366029" y="180339"/>
                  </a:lnTo>
                  <a:lnTo>
                    <a:pt x="1377134" y="175259"/>
                  </a:lnTo>
                  <a:lnTo>
                    <a:pt x="1395713" y="162559"/>
                  </a:lnTo>
                  <a:lnTo>
                    <a:pt x="1415098" y="152399"/>
                  </a:lnTo>
                  <a:lnTo>
                    <a:pt x="1435010" y="142239"/>
                  </a:lnTo>
                  <a:lnTo>
                    <a:pt x="1455170" y="134619"/>
                  </a:lnTo>
                  <a:lnTo>
                    <a:pt x="1472138" y="126999"/>
                  </a:lnTo>
                  <a:lnTo>
                    <a:pt x="1525572" y="109219"/>
                  </a:lnTo>
                  <a:lnTo>
                    <a:pt x="1569533" y="101599"/>
                  </a:lnTo>
                  <a:lnTo>
                    <a:pt x="1591822" y="100329"/>
                  </a:lnTo>
                  <a:lnTo>
                    <a:pt x="1830014" y="100330"/>
                  </a:lnTo>
                  <a:lnTo>
                    <a:pt x="1821195" y="88900"/>
                  </a:lnTo>
                  <a:lnTo>
                    <a:pt x="1787819" y="55880"/>
                  </a:lnTo>
                  <a:lnTo>
                    <a:pt x="1746651" y="30480"/>
                  </a:lnTo>
                  <a:lnTo>
                    <a:pt x="1688924" y="10160"/>
                  </a:lnTo>
                  <a:lnTo>
                    <a:pt x="1653024" y="5080"/>
                  </a:lnTo>
                  <a:lnTo>
                    <a:pt x="1580462" y="0"/>
                  </a:lnTo>
                  <a:close/>
                </a:path>
                <a:path w="3319780" h="1261109">
                  <a:moveTo>
                    <a:pt x="3060351" y="972581"/>
                  </a:moveTo>
                  <a:lnTo>
                    <a:pt x="3041573" y="972581"/>
                  </a:lnTo>
                  <a:lnTo>
                    <a:pt x="3022795" y="974028"/>
                  </a:lnTo>
                  <a:lnTo>
                    <a:pt x="3004002" y="976921"/>
                  </a:lnTo>
                  <a:lnTo>
                    <a:pt x="2914473" y="989219"/>
                  </a:lnTo>
                  <a:lnTo>
                    <a:pt x="2869942" y="996453"/>
                  </a:lnTo>
                  <a:lnTo>
                    <a:pt x="2825668" y="1005858"/>
                  </a:lnTo>
                  <a:lnTo>
                    <a:pt x="2690732" y="1036723"/>
                  </a:lnTo>
                  <a:lnTo>
                    <a:pt x="2619204" y="1054492"/>
                  </a:lnTo>
                  <a:lnTo>
                    <a:pt x="2567127" y="1070252"/>
                  </a:lnTo>
                  <a:lnTo>
                    <a:pt x="2557724" y="1073295"/>
                  </a:lnTo>
                  <a:lnTo>
                    <a:pt x="2504912" y="1088080"/>
                  </a:lnTo>
                  <a:lnTo>
                    <a:pt x="2457037" y="1104010"/>
                  </a:lnTo>
                  <a:lnTo>
                    <a:pt x="2365969" y="1137919"/>
                  </a:lnTo>
                  <a:lnTo>
                    <a:pt x="2322581" y="1156005"/>
                  </a:lnTo>
                  <a:lnTo>
                    <a:pt x="2279253" y="1175537"/>
                  </a:lnTo>
                  <a:lnTo>
                    <a:pt x="2207646" y="1210859"/>
                  </a:lnTo>
                  <a:lnTo>
                    <a:pt x="2183777" y="1222719"/>
                  </a:lnTo>
                  <a:lnTo>
                    <a:pt x="2143353" y="1241045"/>
                  </a:lnTo>
                  <a:lnTo>
                    <a:pt x="2121940" y="1253750"/>
                  </a:lnTo>
                  <a:lnTo>
                    <a:pt x="2107983" y="1261109"/>
                  </a:lnTo>
                  <a:lnTo>
                    <a:pt x="2330861" y="1261109"/>
                  </a:lnTo>
                  <a:lnTo>
                    <a:pt x="2332215" y="1260336"/>
                  </a:lnTo>
                  <a:lnTo>
                    <a:pt x="2339930" y="1257442"/>
                  </a:lnTo>
                  <a:lnTo>
                    <a:pt x="2383328" y="1240080"/>
                  </a:lnTo>
                  <a:lnTo>
                    <a:pt x="2392731" y="1236614"/>
                  </a:lnTo>
                  <a:lnTo>
                    <a:pt x="2411537" y="1230043"/>
                  </a:lnTo>
                  <a:lnTo>
                    <a:pt x="2420940" y="1226577"/>
                  </a:lnTo>
                  <a:lnTo>
                    <a:pt x="2430854" y="1223487"/>
                  </a:lnTo>
                  <a:lnTo>
                    <a:pt x="2440519" y="1219946"/>
                  </a:lnTo>
                  <a:lnTo>
                    <a:pt x="2450019" y="1215861"/>
                  </a:lnTo>
                  <a:lnTo>
                    <a:pt x="2470451" y="1205613"/>
                  </a:lnTo>
                  <a:lnTo>
                    <a:pt x="2481737" y="1202343"/>
                  </a:lnTo>
                  <a:lnTo>
                    <a:pt x="2493205" y="1199615"/>
                  </a:lnTo>
                  <a:lnTo>
                    <a:pt x="2504763" y="1195712"/>
                  </a:lnTo>
                  <a:lnTo>
                    <a:pt x="2516636" y="1191418"/>
                  </a:lnTo>
                  <a:lnTo>
                    <a:pt x="2528863" y="1188126"/>
                  </a:lnTo>
                  <a:lnTo>
                    <a:pt x="2541075" y="1185030"/>
                  </a:lnTo>
                  <a:lnTo>
                    <a:pt x="2552902" y="1181324"/>
                  </a:lnTo>
                  <a:lnTo>
                    <a:pt x="2574059" y="1173728"/>
                  </a:lnTo>
                  <a:lnTo>
                    <a:pt x="2595577" y="1166856"/>
                  </a:lnTo>
                  <a:lnTo>
                    <a:pt x="2617457" y="1160707"/>
                  </a:lnTo>
                  <a:lnTo>
                    <a:pt x="2639699" y="1155281"/>
                  </a:lnTo>
                  <a:lnTo>
                    <a:pt x="2646781" y="1153669"/>
                  </a:lnTo>
                  <a:lnTo>
                    <a:pt x="2653682" y="1151785"/>
                  </a:lnTo>
                  <a:lnTo>
                    <a:pt x="2667666" y="1147565"/>
                  </a:lnTo>
                  <a:lnTo>
                    <a:pt x="2709055" y="1135990"/>
                  </a:lnTo>
                  <a:lnTo>
                    <a:pt x="2717177" y="1134122"/>
                  </a:lnTo>
                  <a:lnTo>
                    <a:pt x="2734145" y="1131107"/>
                  </a:lnTo>
                  <a:lnTo>
                    <a:pt x="2742809" y="1129239"/>
                  </a:lnTo>
                  <a:lnTo>
                    <a:pt x="2820846" y="1110912"/>
                  </a:lnTo>
                  <a:lnTo>
                    <a:pt x="2864244" y="1103045"/>
                  </a:lnTo>
                  <a:lnTo>
                    <a:pt x="2878710" y="1101267"/>
                  </a:lnTo>
                  <a:lnTo>
                    <a:pt x="2897217" y="1098072"/>
                  </a:lnTo>
                  <a:lnTo>
                    <a:pt x="2915437" y="1093792"/>
                  </a:lnTo>
                  <a:lnTo>
                    <a:pt x="2933839" y="1089873"/>
                  </a:lnTo>
                  <a:lnTo>
                    <a:pt x="2952888" y="1087763"/>
                  </a:lnTo>
                  <a:lnTo>
                    <a:pt x="2978926" y="1086090"/>
                  </a:lnTo>
                  <a:lnTo>
                    <a:pt x="3004956" y="1083061"/>
                  </a:lnTo>
                  <a:lnTo>
                    <a:pt x="3030971" y="1079489"/>
                  </a:lnTo>
                  <a:lnTo>
                    <a:pt x="3056963" y="1076189"/>
                  </a:lnTo>
                  <a:lnTo>
                    <a:pt x="3064920" y="1075074"/>
                  </a:lnTo>
                  <a:lnTo>
                    <a:pt x="3072876" y="1074501"/>
                  </a:lnTo>
                  <a:lnTo>
                    <a:pt x="3080832" y="1074290"/>
                  </a:lnTo>
                  <a:lnTo>
                    <a:pt x="3291613" y="1074260"/>
                  </a:lnTo>
                  <a:lnTo>
                    <a:pt x="3283236" y="1057662"/>
                  </a:lnTo>
                  <a:lnTo>
                    <a:pt x="3271601" y="1039272"/>
                  </a:lnTo>
                  <a:lnTo>
                    <a:pt x="3256514" y="1023219"/>
                  </a:lnTo>
                  <a:lnTo>
                    <a:pt x="3251331" y="1018291"/>
                  </a:lnTo>
                  <a:lnTo>
                    <a:pt x="3246870" y="1012730"/>
                  </a:lnTo>
                  <a:lnTo>
                    <a:pt x="3212137" y="990757"/>
                  </a:lnTo>
                  <a:lnTo>
                    <a:pt x="3172380" y="978006"/>
                  </a:lnTo>
                  <a:lnTo>
                    <a:pt x="3094334" y="975264"/>
                  </a:lnTo>
                  <a:lnTo>
                    <a:pt x="3060351" y="972581"/>
                  </a:lnTo>
                  <a:close/>
                </a:path>
                <a:path w="3319780" h="1261109">
                  <a:moveTo>
                    <a:pt x="3291613" y="1074260"/>
                  </a:moveTo>
                  <a:lnTo>
                    <a:pt x="3088789" y="1074260"/>
                  </a:lnTo>
                  <a:lnTo>
                    <a:pt x="3106719" y="1076867"/>
                  </a:lnTo>
                  <a:lnTo>
                    <a:pt x="3124462" y="1079926"/>
                  </a:lnTo>
                  <a:lnTo>
                    <a:pt x="3142189" y="1082805"/>
                  </a:lnTo>
                  <a:lnTo>
                    <a:pt x="3160074" y="1084870"/>
                  </a:lnTo>
                  <a:lnTo>
                    <a:pt x="3173362" y="1088080"/>
                  </a:lnTo>
                  <a:lnTo>
                    <a:pt x="3201544" y="1115735"/>
                  </a:lnTo>
                  <a:lnTo>
                    <a:pt x="3216733" y="1155753"/>
                  </a:lnTo>
                  <a:lnTo>
                    <a:pt x="3221626" y="1195712"/>
                  </a:lnTo>
                  <a:lnTo>
                    <a:pt x="3221752" y="1202343"/>
                  </a:lnTo>
                  <a:lnTo>
                    <a:pt x="3221650" y="1210859"/>
                  </a:lnTo>
                  <a:lnTo>
                    <a:pt x="3221570" y="1215861"/>
                  </a:lnTo>
                  <a:lnTo>
                    <a:pt x="3220952" y="1231400"/>
                  </a:lnTo>
                  <a:lnTo>
                    <a:pt x="3219752" y="1247797"/>
                  </a:lnTo>
                  <a:lnTo>
                    <a:pt x="3218280" y="1261109"/>
                  </a:lnTo>
                  <a:lnTo>
                    <a:pt x="3316596" y="1261109"/>
                  </a:lnTo>
                  <a:lnTo>
                    <a:pt x="3318160" y="1247706"/>
                  </a:lnTo>
                  <a:lnTo>
                    <a:pt x="3319338" y="1219946"/>
                  </a:lnTo>
                  <a:lnTo>
                    <a:pt x="3319241" y="1210859"/>
                  </a:lnTo>
                  <a:lnTo>
                    <a:pt x="3318759" y="1189121"/>
                  </a:lnTo>
                  <a:lnTo>
                    <a:pt x="3316122" y="1160106"/>
                  </a:lnTo>
                  <a:lnTo>
                    <a:pt x="3311398" y="1131107"/>
                  </a:lnTo>
                  <a:lnTo>
                    <a:pt x="3310320" y="1121944"/>
                  </a:lnTo>
                  <a:lnTo>
                    <a:pt x="3308512" y="1113083"/>
                  </a:lnTo>
                  <a:lnTo>
                    <a:pt x="3305980" y="1104582"/>
                  </a:lnTo>
                  <a:lnTo>
                    <a:pt x="3302725" y="1096444"/>
                  </a:lnTo>
                  <a:lnTo>
                    <a:pt x="3291613" y="1074260"/>
                  </a:lnTo>
                  <a:close/>
                </a:path>
                <a:path w="3319780" h="1261109">
                  <a:moveTo>
                    <a:pt x="3124713" y="974842"/>
                  </a:moveTo>
                  <a:lnTo>
                    <a:pt x="3109523" y="975233"/>
                  </a:lnTo>
                  <a:lnTo>
                    <a:pt x="3094334" y="975264"/>
                  </a:lnTo>
                  <a:lnTo>
                    <a:pt x="3145930" y="975264"/>
                  </a:lnTo>
                  <a:lnTo>
                    <a:pt x="3139902" y="974992"/>
                  </a:lnTo>
                  <a:lnTo>
                    <a:pt x="3124713" y="974842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4726" y="5938671"/>
              <a:ext cx="554501" cy="3060051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7335120" y="1"/>
            <a:ext cx="953135" cy="2332990"/>
          </a:xfrm>
          <a:custGeom>
            <a:avLst/>
            <a:gdLst/>
            <a:ahLst/>
            <a:cxnLst/>
            <a:rect l="l" t="t" r="r" b="b"/>
            <a:pathLst>
              <a:path w="953134" h="2332990">
                <a:moveTo>
                  <a:pt x="952880" y="289873"/>
                </a:moveTo>
                <a:lnTo>
                  <a:pt x="880182" y="289873"/>
                </a:lnTo>
                <a:lnTo>
                  <a:pt x="857077" y="367247"/>
                </a:lnTo>
                <a:lnTo>
                  <a:pt x="952880" y="415356"/>
                </a:lnTo>
                <a:lnTo>
                  <a:pt x="952880" y="289873"/>
                </a:lnTo>
                <a:close/>
              </a:path>
              <a:path w="953134" h="2332990">
                <a:moveTo>
                  <a:pt x="756409" y="0"/>
                </a:moveTo>
                <a:lnTo>
                  <a:pt x="591274" y="0"/>
                </a:lnTo>
                <a:lnTo>
                  <a:pt x="604802" y="14627"/>
                </a:lnTo>
                <a:lnTo>
                  <a:pt x="622131" y="35547"/>
                </a:lnTo>
                <a:lnTo>
                  <a:pt x="639460" y="57920"/>
                </a:lnTo>
                <a:lnTo>
                  <a:pt x="656789" y="81021"/>
                </a:lnTo>
                <a:lnTo>
                  <a:pt x="684287" y="122948"/>
                </a:lnTo>
                <a:lnTo>
                  <a:pt x="712424" y="163808"/>
                </a:lnTo>
                <a:lnTo>
                  <a:pt x="768060" y="243176"/>
                </a:lnTo>
                <a:lnTo>
                  <a:pt x="794282" y="282112"/>
                </a:lnTo>
                <a:lnTo>
                  <a:pt x="818590" y="320835"/>
                </a:lnTo>
                <a:lnTo>
                  <a:pt x="880182" y="289873"/>
                </a:lnTo>
                <a:lnTo>
                  <a:pt x="952880" y="289873"/>
                </a:lnTo>
                <a:lnTo>
                  <a:pt x="952880" y="220255"/>
                </a:lnTo>
                <a:lnTo>
                  <a:pt x="887906" y="220255"/>
                </a:lnTo>
                <a:lnTo>
                  <a:pt x="818590" y="88713"/>
                </a:lnTo>
                <a:lnTo>
                  <a:pt x="907761" y="88713"/>
                </a:lnTo>
                <a:lnTo>
                  <a:pt x="908123" y="78104"/>
                </a:lnTo>
                <a:lnTo>
                  <a:pt x="903169" y="65507"/>
                </a:lnTo>
                <a:lnTo>
                  <a:pt x="803143" y="65507"/>
                </a:lnTo>
                <a:lnTo>
                  <a:pt x="780754" y="54639"/>
                </a:lnTo>
                <a:lnTo>
                  <a:pt x="762709" y="42310"/>
                </a:lnTo>
                <a:lnTo>
                  <a:pt x="753329" y="24175"/>
                </a:lnTo>
                <a:lnTo>
                  <a:pt x="756409" y="0"/>
                </a:lnTo>
                <a:close/>
              </a:path>
              <a:path w="953134" h="2332990">
                <a:moveTo>
                  <a:pt x="926393" y="166087"/>
                </a:moveTo>
                <a:lnTo>
                  <a:pt x="887906" y="220255"/>
                </a:lnTo>
                <a:lnTo>
                  <a:pt x="952880" y="220255"/>
                </a:lnTo>
                <a:lnTo>
                  <a:pt x="952880" y="184650"/>
                </a:lnTo>
                <a:lnTo>
                  <a:pt x="926393" y="166087"/>
                </a:lnTo>
                <a:close/>
              </a:path>
              <a:path w="953134" h="2332990">
                <a:moveTo>
                  <a:pt x="907761" y="88713"/>
                </a:moveTo>
                <a:lnTo>
                  <a:pt x="818590" y="88713"/>
                </a:lnTo>
                <a:lnTo>
                  <a:pt x="895564" y="127432"/>
                </a:lnTo>
                <a:lnTo>
                  <a:pt x="907271" y="103129"/>
                </a:lnTo>
                <a:lnTo>
                  <a:pt x="907761" y="88713"/>
                </a:lnTo>
                <a:close/>
              </a:path>
              <a:path w="953134" h="2332990">
                <a:moveTo>
                  <a:pt x="880182" y="26853"/>
                </a:moveTo>
                <a:lnTo>
                  <a:pt x="864800" y="26853"/>
                </a:lnTo>
                <a:lnTo>
                  <a:pt x="803143" y="65507"/>
                </a:lnTo>
                <a:lnTo>
                  <a:pt x="903169" y="65507"/>
                </a:lnTo>
                <a:lnTo>
                  <a:pt x="898850" y="54522"/>
                </a:lnTo>
                <a:lnTo>
                  <a:pt x="880182" y="34545"/>
                </a:lnTo>
                <a:lnTo>
                  <a:pt x="880182" y="26853"/>
                </a:lnTo>
                <a:close/>
              </a:path>
              <a:path w="953134" h="2332990">
                <a:moveTo>
                  <a:pt x="592251" y="2270557"/>
                </a:moveTo>
                <a:lnTo>
                  <a:pt x="479613" y="2270557"/>
                </a:lnTo>
                <a:lnTo>
                  <a:pt x="479613" y="2332450"/>
                </a:lnTo>
                <a:lnTo>
                  <a:pt x="521618" y="2330515"/>
                </a:lnTo>
                <a:lnTo>
                  <a:pt x="561455" y="2316975"/>
                </a:lnTo>
                <a:lnTo>
                  <a:pt x="591182" y="2297631"/>
                </a:lnTo>
                <a:lnTo>
                  <a:pt x="602856" y="2278288"/>
                </a:lnTo>
                <a:lnTo>
                  <a:pt x="592251" y="2270557"/>
                </a:lnTo>
                <a:close/>
              </a:path>
              <a:path w="953134" h="2332990">
                <a:moveTo>
                  <a:pt x="940858" y="1324718"/>
                </a:moveTo>
                <a:lnTo>
                  <a:pt x="918833" y="1331730"/>
                </a:lnTo>
                <a:lnTo>
                  <a:pt x="903288" y="1357595"/>
                </a:lnTo>
                <a:lnTo>
                  <a:pt x="890183" y="1386476"/>
                </a:lnTo>
                <a:lnTo>
                  <a:pt x="873457" y="1414648"/>
                </a:lnTo>
                <a:lnTo>
                  <a:pt x="852387" y="1441378"/>
                </a:lnTo>
                <a:lnTo>
                  <a:pt x="826249" y="1465932"/>
                </a:lnTo>
                <a:lnTo>
                  <a:pt x="804473" y="1501831"/>
                </a:lnTo>
                <a:lnTo>
                  <a:pt x="790626" y="1538458"/>
                </a:lnTo>
                <a:lnTo>
                  <a:pt x="775330" y="1573630"/>
                </a:lnTo>
                <a:lnTo>
                  <a:pt x="749210" y="1605166"/>
                </a:lnTo>
                <a:lnTo>
                  <a:pt x="730795" y="1629711"/>
                </a:lnTo>
                <a:lnTo>
                  <a:pt x="711656" y="1656426"/>
                </a:lnTo>
                <a:lnTo>
                  <a:pt x="693965" y="1684595"/>
                </a:lnTo>
                <a:lnTo>
                  <a:pt x="679895" y="1713503"/>
                </a:lnTo>
                <a:lnTo>
                  <a:pt x="660161" y="1747105"/>
                </a:lnTo>
                <a:lnTo>
                  <a:pt x="614902" y="1811414"/>
                </a:lnTo>
                <a:lnTo>
                  <a:pt x="595133" y="1845019"/>
                </a:lnTo>
                <a:lnTo>
                  <a:pt x="570784" y="1886814"/>
                </a:lnTo>
                <a:lnTo>
                  <a:pt x="548652" y="1929500"/>
                </a:lnTo>
                <a:lnTo>
                  <a:pt x="528105" y="1972823"/>
                </a:lnTo>
                <a:lnTo>
                  <a:pt x="508506" y="2016528"/>
                </a:lnTo>
                <a:lnTo>
                  <a:pt x="489224" y="2060361"/>
                </a:lnTo>
                <a:lnTo>
                  <a:pt x="469623" y="2104066"/>
                </a:lnTo>
                <a:lnTo>
                  <a:pt x="449071" y="2147389"/>
                </a:lnTo>
                <a:lnTo>
                  <a:pt x="426932" y="2190075"/>
                </a:lnTo>
                <a:lnTo>
                  <a:pt x="402574" y="2231870"/>
                </a:lnTo>
                <a:lnTo>
                  <a:pt x="402574" y="2239607"/>
                </a:lnTo>
                <a:lnTo>
                  <a:pt x="401009" y="2262456"/>
                </a:lnTo>
                <a:lnTo>
                  <a:pt x="407389" y="2283127"/>
                </a:lnTo>
                <a:lnTo>
                  <a:pt x="420991" y="2299446"/>
                </a:lnTo>
                <a:lnTo>
                  <a:pt x="441094" y="2309239"/>
                </a:lnTo>
                <a:lnTo>
                  <a:pt x="464205" y="2270557"/>
                </a:lnTo>
                <a:lnTo>
                  <a:pt x="592251" y="2270557"/>
                </a:lnTo>
                <a:lnTo>
                  <a:pt x="590090" y="2268982"/>
                </a:lnTo>
                <a:lnTo>
                  <a:pt x="570114" y="2267652"/>
                </a:lnTo>
                <a:lnTo>
                  <a:pt x="553030" y="2261971"/>
                </a:lnTo>
                <a:lnTo>
                  <a:pt x="548942" y="2239607"/>
                </a:lnTo>
                <a:lnTo>
                  <a:pt x="556645" y="2239607"/>
                </a:lnTo>
                <a:lnTo>
                  <a:pt x="556645" y="2231870"/>
                </a:lnTo>
                <a:lnTo>
                  <a:pt x="627045" y="2225825"/>
                </a:lnTo>
                <a:lnTo>
                  <a:pt x="680234" y="2181821"/>
                </a:lnTo>
                <a:lnTo>
                  <a:pt x="695277" y="2123553"/>
                </a:lnTo>
                <a:lnTo>
                  <a:pt x="715287" y="2078459"/>
                </a:lnTo>
                <a:lnTo>
                  <a:pt x="739605" y="2035543"/>
                </a:lnTo>
                <a:lnTo>
                  <a:pt x="766795" y="1994078"/>
                </a:lnTo>
                <a:lnTo>
                  <a:pt x="795421" y="1953337"/>
                </a:lnTo>
                <a:lnTo>
                  <a:pt x="803144" y="1953337"/>
                </a:lnTo>
                <a:lnTo>
                  <a:pt x="830585" y="1923842"/>
                </a:lnTo>
                <a:lnTo>
                  <a:pt x="843586" y="1885641"/>
                </a:lnTo>
                <a:lnTo>
                  <a:pt x="842143" y="1844538"/>
                </a:lnTo>
                <a:lnTo>
                  <a:pt x="826249" y="1806339"/>
                </a:lnTo>
                <a:lnTo>
                  <a:pt x="880430" y="1792436"/>
                </a:lnTo>
                <a:lnTo>
                  <a:pt x="918718" y="1764750"/>
                </a:lnTo>
                <a:lnTo>
                  <a:pt x="945446" y="1726910"/>
                </a:lnTo>
                <a:lnTo>
                  <a:pt x="952880" y="1709994"/>
                </a:lnTo>
                <a:lnTo>
                  <a:pt x="952880" y="1330782"/>
                </a:lnTo>
                <a:lnTo>
                  <a:pt x="940858" y="1324718"/>
                </a:lnTo>
                <a:close/>
              </a:path>
              <a:path w="953134" h="2332990">
                <a:moveTo>
                  <a:pt x="109845" y="792771"/>
                </a:moveTo>
                <a:lnTo>
                  <a:pt x="68189" y="795727"/>
                </a:lnTo>
                <a:lnTo>
                  <a:pt x="13552" y="837300"/>
                </a:lnTo>
                <a:lnTo>
                  <a:pt x="0" y="914963"/>
                </a:lnTo>
                <a:lnTo>
                  <a:pt x="9701" y="963033"/>
                </a:lnTo>
                <a:lnTo>
                  <a:pt x="37263" y="963153"/>
                </a:lnTo>
                <a:lnTo>
                  <a:pt x="62659" y="963994"/>
                </a:lnTo>
                <a:lnTo>
                  <a:pt x="86613" y="966278"/>
                </a:lnTo>
                <a:lnTo>
                  <a:pt x="109845" y="970725"/>
                </a:lnTo>
                <a:lnTo>
                  <a:pt x="159953" y="984878"/>
                </a:lnTo>
                <a:lnTo>
                  <a:pt x="210274" y="996234"/>
                </a:lnTo>
                <a:lnTo>
                  <a:pt x="261024" y="1004580"/>
                </a:lnTo>
                <a:lnTo>
                  <a:pt x="312416" y="1009705"/>
                </a:lnTo>
                <a:lnTo>
                  <a:pt x="364664" y="1011397"/>
                </a:lnTo>
                <a:lnTo>
                  <a:pt x="417981" y="1009444"/>
                </a:lnTo>
                <a:lnTo>
                  <a:pt x="467484" y="1003447"/>
                </a:lnTo>
                <a:lnTo>
                  <a:pt x="516131" y="1000251"/>
                </a:lnTo>
                <a:lnTo>
                  <a:pt x="564352" y="998779"/>
                </a:lnTo>
                <a:lnTo>
                  <a:pt x="661220" y="996696"/>
                </a:lnTo>
                <a:lnTo>
                  <a:pt x="899469" y="984323"/>
                </a:lnTo>
                <a:lnTo>
                  <a:pt x="952880" y="982216"/>
                </a:lnTo>
                <a:lnTo>
                  <a:pt x="952880" y="900368"/>
                </a:lnTo>
                <a:lnTo>
                  <a:pt x="918734" y="885659"/>
                </a:lnTo>
                <a:lnTo>
                  <a:pt x="926393" y="870145"/>
                </a:lnTo>
                <a:lnTo>
                  <a:pt x="952880" y="870145"/>
                </a:lnTo>
                <a:lnTo>
                  <a:pt x="952880" y="839248"/>
                </a:lnTo>
                <a:lnTo>
                  <a:pt x="818590" y="839248"/>
                </a:lnTo>
                <a:lnTo>
                  <a:pt x="804892" y="793502"/>
                </a:lnTo>
                <a:lnTo>
                  <a:pt x="158940" y="793502"/>
                </a:lnTo>
                <a:lnTo>
                  <a:pt x="109845" y="792771"/>
                </a:lnTo>
                <a:close/>
              </a:path>
              <a:path w="953134" h="2332990">
                <a:moveTo>
                  <a:pt x="952880" y="870145"/>
                </a:moveTo>
                <a:lnTo>
                  <a:pt x="926393" y="870145"/>
                </a:lnTo>
                <a:lnTo>
                  <a:pt x="952880" y="881542"/>
                </a:lnTo>
                <a:lnTo>
                  <a:pt x="952880" y="870145"/>
                </a:lnTo>
                <a:close/>
              </a:path>
              <a:path w="953134" h="2332990">
                <a:moveTo>
                  <a:pt x="952880" y="761874"/>
                </a:moveTo>
                <a:lnTo>
                  <a:pt x="795420" y="761873"/>
                </a:lnTo>
                <a:lnTo>
                  <a:pt x="864801" y="800528"/>
                </a:lnTo>
                <a:lnTo>
                  <a:pt x="818590" y="839248"/>
                </a:lnTo>
                <a:lnTo>
                  <a:pt x="952880" y="839248"/>
                </a:lnTo>
                <a:lnTo>
                  <a:pt x="952880" y="761874"/>
                </a:lnTo>
                <a:close/>
              </a:path>
              <a:path w="953134" h="2332990">
                <a:moveTo>
                  <a:pt x="687617" y="738668"/>
                </a:moveTo>
                <a:lnTo>
                  <a:pt x="637627" y="744035"/>
                </a:lnTo>
                <a:lnTo>
                  <a:pt x="541728" y="755920"/>
                </a:lnTo>
                <a:lnTo>
                  <a:pt x="495077" y="760198"/>
                </a:lnTo>
                <a:lnTo>
                  <a:pt x="399701" y="763992"/>
                </a:lnTo>
                <a:lnTo>
                  <a:pt x="351280" y="769356"/>
                </a:lnTo>
                <a:lnTo>
                  <a:pt x="255379" y="783867"/>
                </a:lnTo>
                <a:lnTo>
                  <a:pt x="207362" y="790038"/>
                </a:lnTo>
                <a:lnTo>
                  <a:pt x="158940" y="793502"/>
                </a:lnTo>
                <a:lnTo>
                  <a:pt x="804892" y="793502"/>
                </a:lnTo>
                <a:lnTo>
                  <a:pt x="804673" y="792771"/>
                </a:lnTo>
                <a:lnTo>
                  <a:pt x="733828" y="792771"/>
                </a:lnTo>
                <a:lnTo>
                  <a:pt x="687617" y="738668"/>
                </a:lnTo>
                <a:close/>
              </a:path>
              <a:path w="953134" h="2332990">
                <a:moveTo>
                  <a:pt x="952880" y="714462"/>
                </a:moveTo>
                <a:lnTo>
                  <a:pt x="907774" y="715277"/>
                </a:lnTo>
                <a:lnTo>
                  <a:pt x="864800" y="715397"/>
                </a:lnTo>
                <a:lnTo>
                  <a:pt x="823746" y="716606"/>
                </a:lnTo>
                <a:lnTo>
                  <a:pt x="784857" y="725069"/>
                </a:lnTo>
                <a:lnTo>
                  <a:pt x="753197" y="748040"/>
                </a:lnTo>
                <a:lnTo>
                  <a:pt x="733828" y="792771"/>
                </a:lnTo>
                <a:lnTo>
                  <a:pt x="804673" y="792771"/>
                </a:lnTo>
                <a:lnTo>
                  <a:pt x="795420" y="761873"/>
                </a:lnTo>
                <a:lnTo>
                  <a:pt x="952880" y="761874"/>
                </a:lnTo>
                <a:lnTo>
                  <a:pt x="952880" y="71446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1897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5539" y="1117599"/>
                </a:moveTo>
                <a:lnTo>
                  <a:pt x="465714" y="1117599"/>
                </a:lnTo>
                <a:lnTo>
                  <a:pt x="517430" y="1130299"/>
                </a:lnTo>
                <a:lnTo>
                  <a:pt x="568841" y="1130299"/>
                </a:lnTo>
                <a:lnTo>
                  <a:pt x="769304" y="1181099"/>
                </a:lnTo>
                <a:lnTo>
                  <a:pt x="822274" y="1206499"/>
                </a:lnTo>
                <a:lnTo>
                  <a:pt x="872150" y="1219199"/>
                </a:lnTo>
                <a:lnTo>
                  <a:pt x="919078" y="1244599"/>
                </a:lnTo>
                <a:lnTo>
                  <a:pt x="963205" y="1269999"/>
                </a:lnTo>
                <a:lnTo>
                  <a:pt x="1004677" y="1295399"/>
                </a:lnTo>
                <a:lnTo>
                  <a:pt x="1043640" y="1320799"/>
                </a:lnTo>
                <a:lnTo>
                  <a:pt x="1080242" y="1346199"/>
                </a:lnTo>
                <a:lnTo>
                  <a:pt x="1114629" y="1371599"/>
                </a:lnTo>
                <a:lnTo>
                  <a:pt x="1146947" y="1409699"/>
                </a:lnTo>
                <a:lnTo>
                  <a:pt x="1177344" y="1435099"/>
                </a:lnTo>
                <a:lnTo>
                  <a:pt x="1351508" y="1435099"/>
                </a:lnTo>
                <a:lnTo>
                  <a:pt x="1326037" y="1409699"/>
                </a:lnTo>
                <a:lnTo>
                  <a:pt x="1298233" y="1371599"/>
                </a:lnTo>
                <a:lnTo>
                  <a:pt x="1268922" y="1346199"/>
                </a:lnTo>
                <a:lnTo>
                  <a:pt x="1237983" y="1308099"/>
                </a:lnTo>
                <a:lnTo>
                  <a:pt x="1205294" y="1282699"/>
                </a:lnTo>
                <a:lnTo>
                  <a:pt x="1170731" y="1244599"/>
                </a:lnTo>
                <a:lnTo>
                  <a:pt x="1134173" y="1219199"/>
                </a:lnTo>
                <a:lnTo>
                  <a:pt x="1095497" y="1193799"/>
                </a:lnTo>
                <a:lnTo>
                  <a:pt x="1054581" y="1168399"/>
                </a:lnTo>
                <a:lnTo>
                  <a:pt x="1011303" y="1142999"/>
                </a:lnTo>
                <a:lnTo>
                  <a:pt x="965539" y="1117599"/>
                </a:lnTo>
                <a:close/>
              </a:path>
              <a:path w="2313305" h="1435100">
                <a:moveTo>
                  <a:pt x="1013497" y="584199"/>
                </a:moveTo>
                <a:lnTo>
                  <a:pt x="503354" y="584199"/>
                </a:lnTo>
                <a:lnTo>
                  <a:pt x="554539" y="596899"/>
                </a:lnTo>
                <a:lnTo>
                  <a:pt x="605576" y="596899"/>
                </a:lnTo>
                <a:lnTo>
                  <a:pt x="706492" y="622299"/>
                </a:lnTo>
                <a:lnTo>
                  <a:pt x="756014" y="622299"/>
                </a:lnTo>
                <a:lnTo>
                  <a:pt x="804673" y="647699"/>
                </a:lnTo>
                <a:lnTo>
                  <a:pt x="898688" y="673099"/>
                </a:lnTo>
                <a:lnTo>
                  <a:pt x="943686" y="698499"/>
                </a:lnTo>
                <a:lnTo>
                  <a:pt x="987107" y="723899"/>
                </a:lnTo>
                <a:lnTo>
                  <a:pt x="1028771" y="749299"/>
                </a:lnTo>
                <a:lnTo>
                  <a:pt x="1071771" y="774699"/>
                </a:lnTo>
                <a:lnTo>
                  <a:pt x="1112550" y="800099"/>
                </a:lnTo>
                <a:lnTo>
                  <a:pt x="1152487" y="838199"/>
                </a:lnTo>
                <a:lnTo>
                  <a:pt x="1192964" y="876299"/>
                </a:lnTo>
                <a:lnTo>
                  <a:pt x="1277984" y="927099"/>
                </a:lnTo>
                <a:lnTo>
                  <a:pt x="1319573" y="965199"/>
                </a:lnTo>
                <a:lnTo>
                  <a:pt x="1360145" y="990599"/>
                </a:lnTo>
                <a:lnTo>
                  <a:pt x="1399718" y="1015999"/>
                </a:lnTo>
                <a:lnTo>
                  <a:pt x="1438311" y="1054099"/>
                </a:lnTo>
                <a:lnTo>
                  <a:pt x="1475941" y="1079499"/>
                </a:lnTo>
                <a:lnTo>
                  <a:pt x="1512627" y="1117599"/>
                </a:lnTo>
                <a:lnTo>
                  <a:pt x="1548386" y="1155699"/>
                </a:lnTo>
                <a:lnTo>
                  <a:pt x="1583238" y="1181099"/>
                </a:lnTo>
                <a:lnTo>
                  <a:pt x="1617200" y="1219199"/>
                </a:lnTo>
                <a:lnTo>
                  <a:pt x="1650291" y="1257299"/>
                </a:lnTo>
                <a:lnTo>
                  <a:pt x="1682529" y="1295399"/>
                </a:lnTo>
                <a:lnTo>
                  <a:pt x="1708695" y="1333499"/>
                </a:lnTo>
                <a:lnTo>
                  <a:pt x="1733713" y="1384299"/>
                </a:lnTo>
                <a:lnTo>
                  <a:pt x="1765478" y="1435099"/>
                </a:lnTo>
                <a:lnTo>
                  <a:pt x="1906688" y="1435099"/>
                </a:lnTo>
                <a:lnTo>
                  <a:pt x="1899297" y="1422399"/>
                </a:lnTo>
                <a:lnTo>
                  <a:pt x="1878204" y="1384299"/>
                </a:lnTo>
                <a:lnTo>
                  <a:pt x="1856146" y="1333499"/>
                </a:lnTo>
                <a:lnTo>
                  <a:pt x="1833157" y="1295399"/>
                </a:lnTo>
                <a:lnTo>
                  <a:pt x="1809268" y="1257299"/>
                </a:lnTo>
                <a:lnTo>
                  <a:pt x="1784511" y="1219199"/>
                </a:lnTo>
                <a:lnTo>
                  <a:pt x="1752748" y="1181099"/>
                </a:lnTo>
                <a:lnTo>
                  <a:pt x="1720248" y="1142999"/>
                </a:lnTo>
                <a:lnTo>
                  <a:pt x="1686988" y="1104899"/>
                </a:lnTo>
                <a:lnTo>
                  <a:pt x="1652943" y="1066799"/>
                </a:lnTo>
                <a:lnTo>
                  <a:pt x="1618087" y="1041399"/>
                </a:lnTo>
                <a:lnTo>
                  <a:pt x="1582397" y="1003299"/>
                </a:lnTo>
                <a:lnTo>
                  <a:pt x="1545847" y="977899"/>
                </a:lnTo>
                <a:lnTo>
                  <a:pt x="1508414" y="939799"/>
                </a:lnTo>
                <a:lnTo>
                  <a:pt x="1470072" y="914399"/>
                </a:lnTo>
                <a:lnTo>
                  <a:pt x="1430796" y="876299"/>
                </a:lnTo>
                <a:lnTo>
                  <a:pt x="1390563" y="850899"/>
                </a:lnTo>
                <a:lnTo>
                  <a:pt x="1349347" y="825499"/>
                </a:lnTo>
                <a:lnTo>
                  <a:pt x="1307124" y="800099"/>
                </a:lnTo>
                <a:lnTo>
                  <a:pt x="1264598" y="761999"/>
                </a:lnTo>
                <a:lnTo>
                  <a:pt x="1223759" y="736599"/>
                </a:lnTo>
                <a:lnTo>
                  <a:pt x="1183272" y="698499"/>
                </a:lnTo>
                <a:lnTo>
                  <a:pt x="1141804" y="660399"/>
                </a:lnTo>
                <a:lnTo>
                  <a:pt x="1098019" y="634999"/>
                </a:lnTo>
                <a:lnTo>
                  <a:pt x="1056554" y="609599"/>
                </a:lnTo>
                <a:lnTo>
                  <a:pt x="1013497" y="584199"/>
                </a:lnTo>
                <a:close/>
              </a:path>
              <a:path w="2313305" h="1435100">
                <a:moveTo>
                  <a:pt x="1056730" y="126999"/>
                </a:moveTo>
                <a:lnTo>
                  <a:pt x="460636" y="126999"/>
                </a:lnTo>
                <a:lnTo>
                  <a:pt x="507157" y="139699"/>
                </a:lnTo>
                <a:lnTo>
                  <a:pt x="553553" y="139699"/>
                </a:lnTo>
                <a:lnTo>
                  <a:pt x="599804" y="152399"/>
                </a:lnTo>
                <a:lnTo>
                  <a:pt x="645892" y="152399"/>
                </a:lnTo>
                <a:lnTo>
                  <a:pt x="691796" y="165099"/>
                </a:lnTo>
                <a:lnTo>
                  <a:pt x="737495" y="165099"/>
                </a:lnTo>
                <a:lnTo>
                  <a:pt x="1049999" y="253999"/>
                </a:lnTo>
                <a:lnTo>
                  <a:pt x="1093347" y="279399"/>
                </a:lnTo>
                <a:lnTo>
                  <a:pt x="1136310" y="292099"/>
                </a:lnTo>
                <a:lnTo>
                  <a:pt x="1178870" y="317499"/>
                </a:lnTo>
                <a:lnTo>
                  <a:pt x="1221006" y="330199"/>
                </a:lnTo>
                <a:lnTo>
                  <a:pt x="1303927" y="380999"/>
                </a:lnTo>
                <a:lnTo>
                  <a:pt x="1344671" y="393699"/>
                </a:lnTo>
                <a:lnTo>
                  <a:pt x="1384912" y="419099"/>
                </a:lnTo>
                <a:lnTo>
                  <a:pt x="1463803" y="469899"/>
                </a:lnTo>
                <a:lnTo>
                  <a:pt x="1502412" y="507999"/>
                </a:lnTo>
                <a:lnTo>
                  <a:pt x="1540438" y="533399"/>
                </a:lnTo>
                <a:lnTo>
                  <a:pt x="1577860" y="558799"/>
                </a:lnTo>
                <a:lnTo>
                  <a:pt x="1614659" y="596899"/>
                </a:lnTo>
                <a:lnTo>
                  <a:pt x="1650814" y="622299"/>
                </a:lnTo>
                <a:lnTo>
                  <a:pt x="1686306" y="660399"/>
                </a:lnTo>
                <a:lnTo>
                  <a:pt x="1719092" y="685799"/>
                </a:lnTo>
                <a:lnTo>
                  <a:pt x="1751198" y="723899"/>
                </a:lnTo>
                <a:lnTo>
                  <a:pt x="1782617" y="761999"/>
                </a:lnTo>
                <a:lnTo>
                  <a:pt x="1813340" y="800099"/>
                </a:lnTo>
                <a:lnTo>
                  <a:pt x="1843359" y="838199"/>
                </a:lnTo>
                <a:lnTo>
                  <a:pt x="1872666" y="876299"/>
                </a:lnTo>
                <a:lnTo>
                  <a:pt x="1901252" y="914399"/>
                </a:lnTo>
                <a:lnTo>
                  <a:pt x="1929110" y="952499"/>
                </a:lnTo>
                <a:lnTo>
                  <a:pt x="1956231" y="1003299"/>
                </a:lnTo>
                <a:lnTo>
                  <a:pt x="1982608" y="1041399"/>
                </a:lnTo>
                <a:lnTo>
                  <a:pt x="2008232" y="1092199"/>
                </a:lnTo>
                <a:lnTo>
                  <a:pt x="2033094" y="1130299"/>
                </a:lnTo>
                <a:lnTo>
                  <a:pt x="2057188" y="1181099"/>
                </a:lnTo>
                <a:lnTo>
                  <a:pt x="2080504" y="1231899"/>
                </a:lnTo>
                <a:lnTo>
                  <a:pt x="2103035" y="1282699"/>
                </a:lnTo>
                <a:lnTo>
                  <a:pt x="2124773" y="1320799"/>
                </a:lnTo>
                <a:lnTo>
                  <a:pt x="2145708" y="1371599"/>
                </a:lnTo>
                <a:lnTo>
                  <a:pt x="2165834" y="1422399"/>
                </a:lnTo>
                <a:lnTo>
                  <a:pt x="2173593" y="1435099"/>
                </a:lnTo>
                <a:lnTo>
                  <a:pt x="2313303" y="1435099"/>
                </a:lnTo>
                <a:lnTo>
                  <a:pt x="2298592" y="1409699"/>
                </a:lnTo>
                <a:lnTo>
                  <a:pt x="2279209" y="1358899"/>
                </a:lnTo>
                <a:lnTo>
                  <a:pt x="2259061" y="1308099"/>
                </a:lnTo>
                <a:lnTo>
                  <a:pt x="2238157" y="1257299"/>
                </a:lnTo>
                <a:lnTo>
                  <a:pt x="2216506" y="1206499"/>
                </a:lnTo>
                <a:lnTo>
                  <a:pt x="2194118" y="1168399"/>
                </a:lnTo>
                <a:lnTo>
                  <a:pt x="2171000" y="1117599"/>
                </a:lnTo>
                <a:lnTo>
                  <a:pt x="2147162" y="1079499"/>
                </a:lnTo>
                <a:lnTo>
                  <a:pt x="2122612" y="1028699"/>
                </a:lnTo>
                <a:lnTo>
                  <a:pt x="2097359" y="977899"/>
                </a:lnTo>
                <a:lnTo>
                  <a:pt x="2071412" y="939799"/>
                </a:lnTo>
                <a:lnTo>
                  <a:pt x="2044780" y="901699"/>
                </a:lnTo>
                <a:lnTo>
                  <a:pt x="2017471" y="850899"/>
                </a:lnTo>
                <a:lnTo>
                  <a:pt x="1989495" y="812799"/>
                </a:lnTo>
                <a:lnTo>
                  <a:pt x="1960859" y="774699"/>
                </a:lnTo>
                <a:lnTo>
                  <a:pt x="1931573" y="736599"/>
                </a:lnTo>
                <a:lnTo>
                  <a:pt x="1901646" y="698499"/>
                </a:lnTo>
                <a:lnTo>
                  <a:pt x="1871086" y="660399"/>
                </a:lnTo>
                <a:lnTo>
                  <a:pt x="1839902" y="622299"/>
                </a:lnTo>
                <a:lnTo>
                  <a:pt x="1808103" y="596899"/>
                </a:lnTo>
                <a:lnTo>
                  <a:pt x="1775698" y="558799"/>
                </a:lnTo>
                <a:lnTo>
                  <a:pt x="1740291" y="533399"/>
                </a:lnTo>
                <a:lnTo>
                  <a:pt x="1704255" y="495299"/>
                </a:lnTo>
                <a:lnTo>
                  <a:pt x="1667609" y="469899"/>
                </a:lnTo>
                <a:lnTo>
                  <a:pt x="1630370" y="431799"/>
                </a:lnTo>
                <a:lnTo>
                  <a:pt x="1554185" y="380999"/>
                </a:lnTo>
                <a:lnTo>
                  <a:pt x="1475841" y="330199"/>
                </a:lnTo>
                <a:lnTo>
                  <a:pt x="1395482" y="279399"/>
                </a:lnTo>
                <a:lnTo>
                  <a:pt x="1313249" y="228599"/>
                </a:lnTo>
                <a:lnTo>
                  <a:pt x="1271474" y="215899"/>
                </a:lnTo>
                <a:lnTo>
                  <a:pt x="1229285" y="190499"/>
                </a:lnTo>
                <a:lnTo>
                  <a:pt x="1186697" y="177799"/>
                </a:lnTo>
                <a:lnTo>
                  <a:pt x="1143731" y="152399"/>
                </a:lnTo>
                <a:lnTo>
                  <a:pt x="1056730" y="126999"/>
                </a:lnTo>
                <a:close/>
              </a:path>
              <a:path w="2313305" h="1435100">
                <a:moveTo>
                  <a:pt x="661819" y="1015999"/>
                </a:moveTo>
                <a:lnTo>
                  <a:pt x="101108" y="1015999"/>
                </a:lnTo>
                <a:lnTo>
                  <a:pt x="53161" y="1041399"/>
                </a:lnTo>
                <a:lnTo>
                  <a:pt x="5547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5499" y="1181099"/>
                </a:lnTo>
                <a:lnTo>
                  <a:pt x="257923" y="1117599"/>
                </a:lnTo>
                <a:lnTo>
                  <a:pt x="965539" y="1117599"/>
                </a:lnTo>
                <a:lnTo>
                  <a:pt x="917167" y="1104899"/>
                </a:lnTo>
                <a:lnTo>
                  <a:pt x="866065" y="1079499"/>
                </a:lnTo>
                <a:lnTo>
                  <a:pt x="812111" y="1066799"/>
                </a:lnTo>
                <a:lnTo>
                  <a:pt x="762647" y="1041399"/>
                </a:lnTo>
                <a:lnTo>
                  <a:pt x="661819" y="1015999"/>
                </a:lnTo>
                <a:close/>
              </a:path>
              <a:path w="2313305" h="1435100">
                <a:moveTo>
                  <a:pt x="507203" y="990599"/>
                </a:moveTo>
                <a:lnTo>
                  <a:pt x="246592" y="990599"/>
                </a:lnTo>
                <a:lnTo>
                  <a:pt x="149353" y="1015999"/>
                </a:lnTo>
                <a:lnTo>
                  <a:pt x="610639" y="1015999"/>
                </a:lnTo>
                <a:lnTo>
                  <a:pt x="507203" y="990599"/>
                </a:lnTo>
                <a:close/>
              </a:path>
              <a:path w="2313305" h="1435100">
                <a:moveTo>
                  <a:pt x="629026" y="469899"/>
                </a:moveTo>
                <a:lnTo>
                  <a:pt x="177786" y="469899"/>
                </a:lnTo>
                <a:lnTo>
                  <a:pt x="84278" y="495299"/>
                </a:lnTo>
                <a:lnTo>
                  <a:pt x="37730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9013" y="634999"/>
                </a:lnTo>
                <a:lnTo>
                  <a:pt x="64714" y="622299"/>
                </a:lnTo>
                <a:lnTo>
                  <a:pt x="110370" y="622299"/>
                </a:lnTo>
                <a:lnTo>
                  <a:pt x="203154" y="596899"/>
                </a:lnTo>
                <a:lnTo>
                  <a:pt x="251471" y="596899"/>
                </a:lnTo>
                <a:lnTo>
                  <a:pt x="300713" y="584199"/>
                </a:lnTo>
                <a:lnTo>
                  <a:pt x="1013497" y="584199"/>
                </a:lnTo>
                <a:lnTo>
                  <a:pt x="968991" y="571499"/>
                </a:lnTo>
                <a:lnTo>
                  <a:pt x="923180" y="546099"/>
                </a:lnTo>
                <a:lnTo>
                  <a:pt x="828226" y="520699"/>
                </a:lnTo>
                <a:lnTo>
                  <a:pt x="779371" y="495299"/>
                </a:lnTo>
                <a:lnTo>
                  <a:pt x="729789" y="482599"/>
                </a:lnTo>
                <a:lnTo>
                  <a:pt x="679626" y="482599"/>
                </a:lnTo>
                <a:lnTo>
                  <a:pt x="629026" y="469899"/>
                </a:lnTo>
                <a:close/>
              </a:path>
              <a:path w="2313305" h="1435100">
                <a:moveTo>
                  <a:pt x="527091" y="457199"/>
                </a:moveTo>
                <a:lnTo>
                  <a:pt x="274717" y="457199"/>
                </a:lnTo>
                <a:lnTo>
                  <a:pt x="225820" y="469899"/>
                </a:lnTo>
                <a:lnTo>
                  <a:pt x="578132" y="469899"/>
                </a:lnTo>
                <a:lnTo>
                  <a:pt x="527091" y="457199"/>
                </a:lnTo>
                <a:close/>
              </a:path>
              <a:path w="2313305" h="1435100">
                <a:moveTo>
                  <a:pt x="605002" y="12699"/>
                </a:moveTo>
                <a:lnTo>
                  <a:pt x="0" y="12699"/>
                </a:lnTo>
                <a:lnTo>
                  <a:pt x="0" y="152399"/>
                </a:lnTo>
                <a:lnTo>
                  <a:pt x="39664" y="139699"/>
                </a:lnTo>
                <a:lnTo>
                  <a:pt x="133197" y="139699"/>
                </a:lnTo>
                <a:lnTo>
                  <a:pt x="180027" y="126999"/>
                </a:lnTo>
                <a:lnTo>
                  <a:pt x="1056730" y="126999"/>
                </a:lnTo>
                <a:lnTo>
                  <a:pt x="1012732" y="101599"/>
                </a:lnTo>
                <a:lnTo>
                  <a:pt x="878957" y="63499"/>
                </a:lnTo>
                <a:lnTo>
                  <a:pt x="833832" y="63499"/>
                </a:lnTo>
                <a:lnTo>
                  <a:pt x="697104" y="25399"/>
                </a:lnTo>
                <a:lnTo>
                  <a:pt x="651136" y="25399"/>
                </a:lnTo>
                <a:lnTo>
                  <a:pt x="605002" y="12699"/>
                </a:lnTo>
                <a:close/>
              </a:path>
              <a:path w="2313305" h="1435100">
                <a:moveTo>
                  <a:pt x="512307" y="0"/>
                </a:moveTo>
                <a:lnTo>
                  <a:pt x="91650" y="0"/>
                </a:lnTo>
                <a:lnTo>
                  <a:pt x="44910" y="12699"/>
                </a:lnTo>
                <a:lnTo>
                  <a:pt x="558720" y="12699"/>
                </a:lnTo>
                <a:lnTo>
                  <a:pt x="5123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6581" y="9265521"/>
            <a:ext cx="3050540" cy="739775"/>
          </a:xfrm>
          <a:custGeom>
            <a:avLst/>
            <a:gdLst/>
            <a:ahLst/>
            <a:cxnLst/>
            <a:rect l="l" t="t" r="r" b="b"/>
            <a:pathLst>
              <a:path w="3050540" h="739775">
                <a:moveTo>
                  <a:pt x="1263008" y="210"/>
                </a:moveTo>
                <a:lnTo>
                  <a:pt x="1221327" y="17848"/>
                </a:lnTo>
                <a:lnTo>
                  <a:pt x="1193557" y="61725"/>
                </a:lnTo>
                <a:lnTo>
                  <a:pt x="1176882" y="102057"/>
                </a:lnTo>
                <a:lnTo>
                  <a:pt x="1159832" y="151397"/>
                </a:lnTo>
                <a:lnTo>
                  <a:pt x="1142812" y="207221"/>
                </a:lnTo>
                <a:lnTo>
                  <a:pt x="1126229" y="267001"/>
                </a:lnTo>
                <a:lnTo>
                  <a:pt x="1095988" y="388327"/>
                </a:lnTo>
                <a:lnTo>
                  <a:pt x="1072349" y="495166"/>
                </a:lnTo>
                <a:lnTo>
                  <a:pt x="1057903" y="571157"/>
                </a:lnTo>
                <a:lnTo>
                  <a:pt x="1057903" y="575000"/>
                </a:lnTo>
                <a:lnTo>
                  <a:pt x="1024179" y="516691"/>
                </a:lnTo>
                <a:lnTo>
                  <a:pt x="871019" y="220499"/>
                </a:lnTo>
                <a:lnTo>
                  <a:pt x="848103" y="177891"/>
                </a:lnTo>
                <a:lnTo>
                  <a:pt x="827517" y="141839"/>
                </a:lnTo>
                <a:lnTo>
                  <a:pt x="790545" y="90585"/>
                </a:lnTo>
                <a:lnTo>
                  <a:pt x="760664" y="75835"/>
                </a:lnTo>
                <a:lnTo>
                  <a:pt x="742324" y="80323"/>
                </a:lnTo>
                <a:lnTo>
                  <a:pt x="710700" y="129654"/>
                </a:lnTo>
                <a:lnTo>
                  <a:pt x="656893" y="277194"/>
                </a:lnTo>
                <a:lnTo>
                  <a:pt x="639720" y="327015"/>
                </a:lnTo>
                <a:lnTo>
                  <a:pt x="623734" y="377157"/>
                </a:lnTo>
                <a:lnTo>
                  <a:pt x="609420" y="427620"/>
                </a:lnTo>
                <a:lnTo>
                  <a:pt x="601250" y="465435"/>
                </a:lnTo>
                <a:lnTo>
                  <a:pt x="593552" y="507157"/>
                </a:lnTo>
                <a:lnTo>
                  <a:pt x="583896" y="548999"/>
                </a:lnTo>
                <a:lnTo>
                  <a:pt x="569850" y="587175"/>
                </a:lnTo>
                <a:lnTo>
                  <a:pt x="476750" y="416091"/>
                </a:lnTo>
                <a:lnTo>
                  <a:pt x="449007" y="367432"/>
                </a:lnTo>
                <a:lnTo>
                  <a:pt x="420327" y="320127"/>
                </a:lnTo>
                <a:lnTo>
                  <a:pt x="391268" y="276134"/>
                </a:lnTo>
                <a:lnTo>
                  <a:pt x="362390" y="237412"/>
                </a:lnTo>
                <a:lnTo>
                  <a:pt x="334251" y="205920"/>
                </a:lnTo>
                <a:lnTo>
                  <a:pt x="287277" y="171848"/>
                </a:lnTo>
                <a:lnTo>
                  <a:pt x="244684" y="164233"/>
                </a:lnTo>
                <a:lnTo>
                  <a:pt x="231095" y="167740"/>
                </a:lnTo>
                <a:lnTo>
                  <a:pt x="192761" y="198224"/>
                </a:lnTo>
                <a:lnTo>
                  <a:pt x="168991" y="238346"/>
                </a:lnTo>
                <a:lnTo>
                  <a:pt x="146678" y="292410"/>
                </a:lnTo>
                <a:lnTo>
                  <a:pt x="131950" y="336919"/>
                </a:lnTo>
                <a:lnTo>
                  <a:pt x="76216" y="535241"/>
                </a:lnTo>
                <a:lnTo>
                  <a:pt x="62281" y="581039"/>
                </a:lnTo>
                <a:lnTo>
                  <a:pt x="42186" y="637156"/>
                </a:lnTo>
                <a:lnTo>
                  <a:pt x="38941" y="644206"/>
                </a:lnTo>
                <a:lnTo>
                  <a:pt x="32451" y="645488"/>
                </a:lnTo>
                <a:lnTo>
                  <a:pt x="25961" y="649331"/>
                </a:lnTo>
                <a:lnTo>
                  <a:pt x="18933" y="657814"/>
                </a:lnTo>
                <a:lnTo>
                  <a:pt x="8436" y="678811"/>
                </a:lnTo>
                <a:lnTo>
                  <a:pt x="679" y="700617"/>
                </a:lnTo>
                <a:lnTo>
                  <a:pt x="0" y="704441"/>
                </a:lnTo>
                <a:lnTo>
                  <a:pt x="415" y="713943"/>
                </a:lnTo>
                <a:lnTo>
                  <a:pt x="33100" y="739685"/>
                </a:lnTo>
                <a:lnTo>
                  <a:pt x="39590" y="739045"/>
                </a:lnTo>
                <a:lnTo>
                  <a:pt x="74069" y="707726"/>
                </a:lnTo>
                <a:lnTo>
                  <a:pt x="99952" y="660229"/>
                </a:lnTo>
                <a:lnTo>
                  <a:pt x="114636" y="621487"/>
                </a:lnTo>
                <a:lnTo>
                  <a:pt x="128941" y="576924"/>
                </a:lnTo>
                <a:lnTo>
                  <a:pt x="185621" y="375714"/>
                </a:lnTo>
                <a:lnTo>
                  <a:pt x="197446" y="337556"/>
                </a:lnTo>
                <a:lnTo>
                  <a:pt x="222311" y="271817"/>
                </a:lnTo>
                <a:lnTo>
                  <a:pt x="243385" y="234101"/>
                </a:lnTo>
                <a:lnTo>
                  <a:pt x="249875" y="227693"/>
                </a:lnTo>
                <a:lnTo>
                  <a:pt x="251174" y="225128"/>
                </a:lnTo>
                <a:lnTo>
                  <a:pt x="301424" y="260031"/>
                </a:lnTo>
                <a:lnTo>
                  <a:pt x="339477" y="308853"/>
                </a:lnTo>
                <a:lnTo>
                  <a:pt x="367640" y="351397"/>
                </a:lnTo>
                <a:lnTo>
                  <a:pt x="395460" y="397447"/>
                </a:lnTo>
                <a:lnTo>
                  <a:pt x="447831" y="491701"/>
                </a:lnTo>
                <a:lnTo>
                  <a:pt x="499591" y="588057"/>
                </a:lnTo>
                <a:lnTo>
                  <a:pt x="519751" y="623892"/>
                </a:lnTo>
                <a:lnTo>
                  <a:pt x="544740" y="658275"/>
                </a:lnTo>
                <a:lnTo>
                  <a:pt x="575696" y="667914"/>
                </a:lnTo>
                <a:lnTo>
                  <a:pt x="583491" y="665995"/>
                </a:lnTo>
                <a:lnTo>
                  <a:pt x="612018" y="637798"/>
                </a:lnTo>
                <a:lnTo>
                  <a:pt x="633748" y="593833"/>
                </a:lnTo>
                <a:lnTo>
                  <a:pt x="648469" y="542720"/>
                </a:lnTo>
                <a:lnTo>
                  <a:pt x="669777" y="442355"/>
                </a:lnTo>
                <a:lnTo>
                  <a:pt x="683339" y="394992"/>
                </a:lnTo>
                <a:lnTo>
                  <a:pt x="714490" y="300656"/>
                </a:lnTo>
                <a:lnTo>
                  <a:pt x="764562" y="160385"/>
                </a:lnTo>
                <a:lnTo>
                  <a:pt x="802833" y="223845"/>
                </a:lnTo>
                <a:lnTo>
                  <a:pt x="958092" y="525052"/>
                </a:lnTo>
                <a:lnTo>
                  <a:pt x="996696" y="593824"/>
                </a:lnTo>
                <a:lnTo>
                  <a:pt x="1028219" y="640682"/>
                </a:lnTo>
                <a:lnTo>
                  <a:pt x="1059741" y="664653"/>
                </a:lnTo>
                <a:lnTo>
                  <a:pt x="1066997" y="665354"/>
                </a:lnTo>
                <a:lnTo>
                  <a:pt x="1076579" y="664243"/>
                </a:lnTo>
                <a:lnTo>
                  <a:pt x="1107975" y="634115"/>
                </a:lnTo>
                <a:lnTo>
                  <a:pt x="1125127" y="547064"/>
                </a:lnTo>
                <a:lnTo>
                  <a:pt x="1142617" y="461083"/>
                </a:lnTo>
                <a:lnTo>
                  <a:pt x="1167929" y="351748"/>
                </a:lnTo>
                <a:lnTo>
                  <a:pt x="1182625" y="293980"/>
                </a:lnTo>
                <a:lnTo>
                  <a:pt x="1198204" y="237162"/>
                </a:lnTo>
                <a:lnTo>
                  <a:pt x="1214309" y="183556"/>
                </a:lnTo>
                <a:lnTo>
                  <a:pt x="1237363" y="117326"/>
                </a:lnTo>
                <a:lnTo>
                  <a:pt x="1257162" y="73269"/>
                </a:lnTo>
                <a:lnTo>
                  <a:pt x="1281073" y="122143"/>
                </a:lnTo>
                <a:lnTo>
                  <a:pt x="1297696" y="167491"/>
                </a:lnTo>
                <a:lnTo>
                  <a:pt x="1311483" y="214343"/>
                </a:lnTo>
                <a:lnTo>
                  <a:pt x="1347863" y="356522"/>
                </a:lnTo>
                <a:lnTo>
                  <a:pt x="1362341" y="401988"/>
                </a:lnTo>
                <a:lnTo>
                  <a:pt x="1379385" y="445464"/>
                </a:lnTo>
                <a:lnTo>
                  <a:pt x="1437403" y="572202"/>
                </a:lnTo>
                <a:lnTo>
                  <a:pt x="1454474" y="615372"/>
                </a:lnTo>
                <a:lnTo>
                  <a:pt x="1466166" y="656381"/>
                </a:lnTo>
                <a:lnTo>
                  <a:pt x="1493178" y="691146"/>
                </a:lnTo>
                <a:lnTo>
                  <a:pt x="1505087" y="694189"/>
                </a:lnTo>
                <a:lnTo>
                  <a:pt x="1512111" y="694109"/>
                </a:lnTo>
                <a:lnTo>
                  <a:pt x="1544082" y="668968"/>
                </a:lnTo>
                <a:lnTo>
                  <a:pt x="1573239" y="589099"/>
                </a:lnTo>
                <a:lnTo>
                  <a:pt x="1640710" y="351901"/>
                </a:lnTo>
                <a:lnTo>
                  <a:pt x="1671943" y="250930"/>
                </a:lnTo>
                <a:lnTo>
                  <a:pt x="1688107" y="204637"/>
                </a:lnTo>
                <a:lnTo>
                  <a:pt x="1710923" y="148226"/>
                </a:lnTo>
                <a:lnTo>
                  <a:pt x="1737475" y="100152"/>
                </a:lnTo>
                <a:lnTo>
                  <a:pt x="1739424" y="98228"/>
                </a:lnTo>
                <a:lnTo>
                  <a:pt x="1746515" y="111055"/>
                </a:lnTo>
                <a:lnTo>
                  <a:pt x="1908153" y="466710"/>
                </a:lnTo>
                <a:lnTo>
                  <a:pt x="1936846" y="532118"/>
                </a:lnTo>
                <a:lnTo>
                  <a:pt x="1980630" y="636746"/>
                </a:lnTo>
                <a:lnTo>
                  <a:pt x="1992545" y="662147"/>
                </a:lnTo>
                <a:lnTo>
                  <a:pt x="2000745" y="671611"/>
                </a:lnTo>
                <a:lnTo>
                  <a:pt x="2009143" y="676809"/>
                </a:lnTo>
                <a:lnTo>
                  <a:pt x="2016699" y="679002"/>
                </a:lnTo>
                <a:lnTo>
                  <a:pt x="2031466" y="679453"/>
                </a:lnTo>
                <a:lnTo>
                  <a:pt x="2037962" y="676887"/>
                </a:lnTo>
                <a:lnTo>
                  <a:pt x="2049005" y="669838"/>
                </a:lnTo>
                <a:lnTo>
                  <a:pt x="2053552" y="663430"/>
                </a:lnTo>
                <a:lnTo>
                  <a:pt x="2067923" y="631232"/>
                </a:lnTo>
                <a:lnTo>
                  <a:pt x="2170625" y="350372"/>
                </a:lnTo>
                <a:lnTo>
                  <a:pt x="2212925" y="242913"/>
                </a:lnTo>
                <a:lnTo>
                  <a:pt x="2233973" y="194376"/>
                </a:lnTo>
                <a:lnTo>
                  <a:pt x="2258630" y="143897"/>
                </a:lnTo>
                <a:lnTo>
                  <a:pt x="2270284" y="123172"/>
                </a:lnTo>
                <a:lnTo>
                  <a:pt x="2284586" y="102076"/>
                </a:lnTo>
                <a:lnTo>
                  <a:pt x="2309000" y="141732"/>
                </a:lnTo>
                <a:lnTo>
                  <a:pt x="2337798" y="194376"/>
                </a:lnTo>
                <a:lnTo>
                  <a:pt x="2381304" y="285227"/>
                </a:lnTo>
                <a:lnTo>
                  <a:pt x="2509637" y="568552"/>
                </a:lnTo>
                <a:lnTo>
                  <a:pt x="2526738" y="603738"/>
                </a:lnTo>
                <a:lnTo>
                  <a:pt x="2558813" y="658785"/>
                </a:lnTo>
                <a:lnTo>
                  <a:pt x="2588321" y="680730"/>
                </a:lnTo>
                <a:lnTo>
                  <a:pt x="2600237" y="679573"/>
                </a:lnTo>
                <a:lnTo>
                  <a:pt x="2635633" y="648211"/>
                </a:lnTo>
                <a:lnTo>
                  <a:pt x="2654525" y="608323"/>
                </a:lnTo>
                <a:lnTo>
                  <a:pt x="2746304" y="366510"/>
                </a:lnTo>
                <a:lnTo>
                  <a:pt x="2768823" y="312576"/>
                </a:lnTo>
                <a:lnTo>
                  <a:pt x="2792376" y="261376"/>
                </a:lnTo>
                <a:lnTo>
                  <a:pt x="2816812" y="214877"/>
                </a:lnTo>
                <a:lnTo>
                  <a:pt x="2847086" y="168902"/>
                </a:lnTo>
                <a:lnTo>
                  <a:pt x="2876682" y="138732"/>
                </a:lnTo>
                <a:lnTo>
                  <a:pt x="2883015" y="134784"/>
                </a:lnTo>
                <a:lnTo>
                  <a:pt x="2903797" y="165313"/>
                </a:lnTo>
                <a:lnTo>
                  <a:pt x="2930235" y="224622"/>
                </a:lnTo>
                <a:lnTo>
                  <a:pt x="2948074" y="276436"/>
                </a:lnTo>
                <a:lnTo>
                  <a:pt x="2963564" y="329176"/>
                </a:lnTo>
                <a:lnTo>
                  <a:pt x="2975860" y="378230"/>
                </a:lnTo>
                <a:lnTo>
                  <a:pt x="2984117" y="418990"/>
                </a:lnTo>
                <a:lnTo>
                  <a:pt x="2987490" y="447486"/>
                </a:lnTo>
                <a:lnTo>
                  <a:pt x="2986840" y="458037"/>
                </a:lnTo>
                <a:lnTo>
                  <a:pt x="2989601" y="467988"/>
                </a:lnTo>
                <a:lnTo>
                  <a:pt x="3028366" y="484330"/>
                </a:lnTo>
                <a:lnTo>
                  <a:pt x="3049928" y="440064"/>
                </a:lnTo>
                <a:lnTo>
                  <a:pt x="3048497" y="423772"/>
                </a:lnTo>
                <a:lnTo>
                  <a:pt x="3032536" y="345219"/>
                </a:lnTo>
                <a:lnTo>
                  <a:pt x="3019455" y="296099"/>
                </a:lnTo>
                <a:lnTo>
                  <a:pt x="3003884" y="245166"/>
                </a:lnTo>
                <a:lnTo>
                  <a:pt x="2986505" y="195980"/>
                </a:lnTo>
                <a:lnTo>
                  <a:pt x="2968002" y="152101"/>
                </a:lnTo>
                <a:lnTo>
                  <a:pt x="2941335" y="105951"/>
                </a:lnTo>
                <a:lnTo>
                  <a:pt x="2914141" y="79041"/>
                </a:lnTo>
                <a:lnTo>
                  <a:pt x="2880845" y="70744"/>
                </a:lnTo>
                <a:lnTo>
                  <a:pt x="2870023" y="73269"/>
                </a:lnTo>
                <a:lnTo>
                  <a:pt x="2821819" y="105463"/>
                </a:lnTo>
                <a:lnTo>
                  <a:pt x="2774589" y="165515"/>
                </a:lnTo>
                <a:lnTo>
                  <a:pt x="2752004" y="204525"/>
                </a:lnTo>
                <a:lnTo>
                  <a:pt x="2730082" y="248068"/>
                </a:lnTo>
                <a:lnTo>
                  <a:pt x="2708937" y="294795"/>
                </a:lnTo>
                <a:lnTo>
                  <a:pt x="2688682" y="343353"/>
                </a:lnTo>
                <a:lnTo>
                  <a:pt x="2611848" y="545816"/>
                </a:lnTo>
                <a:lnTo>
                  <a:pt x="2591569" y="592941"/>
                </a:lnTo>
                <a:lnTo>
                  <a:pt x="2575044" y="560630"/>
                </a:lnTo>
                <a:lnTo>
                  <a:pt x="2418049" y="214376"/>
                </a:lnTo>
                <a:lnTo>
                  <a:pt x="2395557" y="167439"/>
                </a:lnTo>
                <a:lnTo>
                  <a:pt x="2372245" y="122294"/>
                </a:lnTo>
                <a:lnTo>
                  <a:pt x="2350627" y="85020"/>
                </a:lnTo>
                <a:lnTo>
                  <a:pt x="2316416" y="40561"/>
                </a:lnTo>
                <a:lnTo>
                  <a:pt x="2284627" y="30219"/>
                </a:lnTo>
                <a:lnTo>
                  <a:pt x="2276142" y="32223"/>
                </a:lnTo>
                <a:lnTo>
                  <a:pt x="2241118" y="58518"/>
                </a:lnTo>
                <a:lnTo>
                  <a:pt x="2210838" y="104100"/>
                </a:lnTo>
                <a:lnTo>
                  <a:pt x="2178163" y="169363"/>
                </a:lnTo>
                <a:lnTo>
                  <a:pt x="2159386" y="212496"/>
                </a:lnTo>
                <a:lnTo>
                  <a:pt x="2121557" y="307714"/>
                </a:lnTo>
                <a:lnTo>
                  <a:pt x="2024321" y="575000"/>
                </a:lnTo>
                <a:lnTo>
                  <a:pt x="1966562" y="441713"/>
                </a:lnTo>
                <a:lnTo>
                  <a:pt x="1801354" y="78821"/>
                </a:lnTo>
                <a:lnTo>
                  <a:pt x="1777695" y="41844"/>
                </a:lnTo>
                <a:lnTo>
                  <a:pt x="1743097" y="26835"/>
                </a:lnTo>
                <a:lnTo>
                  <a:pt x="1731629" y="29070"/>
                </a:lnTo>
                <a:lnTo>
                  <a:pt x="1692654" y="58518"/>
                </a:lnTo>
                <a:lnTo>
                  <a:pt x="1661521" y="110273"/>
                </a:lnTo>
                <a:lnTo>
                  <a:pt x="1630348" y="184114"/>
                </a:lnTo>
                <a:lnTo>
                  <a:pt x="1613942" y="231104"/>
                </a:lnTo>
                <a:lnTo>
                  <a:pt x="1582254" y="333284"/>
                </a:lnTo>
                <a:lnTo>
                  <a:pt x="1511583" y="581408"/>
                </a:lnTo>
                <a:lnTo>
                  <a:pt x="1509634" y="585897"/>
                </a:lnTo>
                <a:lnTo>
                  <a:pt x="1488372" y="535052"/>
                </a:lnTo>
                <a:lnTo>
                  <a:pt x="1441930" y="434327"/>
                </a:lnTo>
                <a:lnTo>
                  <a:pt x="1421399" y="382764"/>
                </a:lnTo>
                <a:lnTo>
                  <a:pt x="1406568" y="335929"/>
                </a:lnTo>
                <a:lnTo>
                  <a:pt x="1368518" y="189755"/>
                </a:lnTo>
                <a:lnTo>
                  <a:pt x="1354083" y="141640"/>
                </a:lnTo>
                <a:lnTo>
                  <a:pt x="1336824" y="95079"/>
                </a:lnTo>
                <a:lnTo>
                  <a:pt x="1305915" y="33212"/>
                </a:lnTo>
                <a:lnTo>
                  <a:pt x="1278923" y="5260"/>
                </a:lnTo>
                <a:lnTo>
                  <a:pt x="1271149" y="1984"/>
                </a:lnTo>
                <a:lnTo>
                  <a:pt x="1263008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63"/>
            <a:ext cx="4219793" cy="19881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735775" y="64"/>
            <a:ext cx="4117975" cy="1263650"/>
          </a:xfrm>
          <a:custGeom>
            <a:avLst/>
            <a:gdLst/>
            <a:ahLst/>
            <a:cxnLst/>
            <a:rect l="l" t="t" r="r" b="b"/>
            <a:pathLst>
              <a:path w="4117975" h="1263650">
                <a:moveTo>
                  <a:pt x="27009" y="0"/>
                </a:moveTo>
                <a:lnTo>
                  <a:pt x="0" y="0"/>
                </a:lnTo>
                <a:lnTo>
                  <a:pt x="8098" y="38099"/>
                </a:lnTo>
                <a:lnTo>
                  <a:pt x="20959" y="88899"/>
                </a:lnTo>
                <a:lnTo>
                  <a:pt x="35851" y="138430"/>
                </a:lnTo>
                <a:lnTo>
                  <a:pt x="52753" y="186690"/>
                </a:lnTo>
                <a:lnTo>
                  <a:pt x="71641" y="234950"/>
                </a:lnTo>
                <a:lnTo>
                  <a:pt x="92493" y="281940"/>
                </a:lnTo>
                <a:lnTo>
                  <a:pt x="115287" y="328930"/>
                </a:lnTo>
                <a:lnTo>
                  <a:pt x="140000" y="374650"/>
                </a:lnTo>
                <a:lnTo>
                  <a:pt x="165181" y="416560"/>
                </a:lnTo>
                <a:lnTo>
                  <a:pt x="191847" y="458470"/>
                </a:lnTo>
                <a:lnTo>
                  <a:pt x="219940" y="499110"/>
                </a:lnTo>
                <a:lnTo>
                  <a:pt x="249402" y="538480"/>
                </a:lnTo>
                <a:lnTo>
                  <a:pt x="280174" y="577850"/>
                </a:lnTo>
                <a:lnTo>
                  <a:pt x="312197" y="614680"/>
                </a:lnTo>
                <a:lnTo>
                  <a:pt x="345415" y="651510"/>
                </a:lnTo>
                <a:lnTo>
                  <a:pt x="379767" y="687070"/>
                </a:lnTo>
                <a:lnTo>
                  <a:pt x="415196" y="721360"/>
                </a:lnTo>
                <a:lnTo>
                  <a:pt x="451644" y="755650"/>
                </a:lnTo>
                <a:lnTo>
                  <a:pt x="489051" y="787400"/>
                </a:lnTo>
                <a:lnTo>
                  <a:pt x="527361" y="819150"/>
                </a:lnTo>
                <a:lnTo>
                  <a:pt x="566514" y="849630"/>
                </a:lnTo>
                <a:lnTo>
                  <a:pt x="606452" y="878840"/>
                </a:lnTo>
                <a:lnTo>
                  <a:pt x="647117" y="906780"/>
                </a:lnTo>
                <a:lnTo>
                  <a:pt x="730394" y="960120"/>
                </a:lnTo>
                <a:lnTo>
                  <a:pt x="819357" y="1010920"/>
                </a:lnTo>
                <a:lnTo>
                  <a:pt x="910478" y="1056640"/>
                </a:lnTo>
                <a:lnTo>
                  <a:pt x="956795" y="1078230"/>
                </a:lnTo>
                <a:lnTo>
                  <a:pt x="1098523" y="1135380"/>
                </a:lnTo>
                <a:lnTo>
                  <a:pt x="1146622" y="1151890"/>
                </a:lnTo>
                <a:lnTo>
                  <a:pt x="1195114" y="1167130"/>
                </a:lnTo>
                <a:lnTo>
                  <a:pt x="1293194" y="1195070"/>
                </a:lnTo>
                <a:lnTo>
                  <a:pt x="1392597" y="1217930"/>
                </a:lnTo>
                <a:lnTo>
                  <a:pt x="1442742" y="1228090"/>
                </a:lnTo>
                <a:lnTo>
                  <a:pt x="1543817" y="1243330"/>
                </a:lnTo>
                <a:lnTo>
                  <a:pt x="1594162" y="1249680"/>
                </a:lnTo>
                <a:lnTo>
                  <a:pt x="1644582" y="1254760"/>
                </a:lnTo>
                <a:lnTo>
                  <a:pt x="1695060" y="1258570"/>
                </a:lnTo>
                <a:lnTo>
                  <a:pt x="1796128" y="1263650"/>
                </a:lnTo>
                <a:lnTo>
                  <a:pt x="1897232" y="1263650"/>
                </a:lnTo>
                <a:lnTo>
                  <a:pt x="1998242" y="1261110"/>
                </a:lnTo>
                <a:lnTo>
                  <a:pt x="2099026" y="1253490"/>
                </a:lnTo>
                <a:lnTo>
                  <a:pt x="2239483" y="1235710"/>
                </a:lnTo>
                <a:lnTo>
                  <a:pt x="1863122" y="1235710"/>
                </a:lnTo>
                <a:lnTo>
                  <a:pt x="1761758" y="1233170"/>
                </a:lnTo>
                <a:lnTo>
                  <a:pt x="1711105" y="1230630"/>
                </a:lnTo>
                <a:lnTo>
                  <a:pt x="1660492" y="1226820"/>
                </a:lnTo>
                <a:lnTo>
                  <a:pt x="1559458" y="1216660"/>
                </a:lnTo>
                <a:lnTo>
                  <a:pt x="1459640" y="1201420"/>
                </a:lnTo>
                <a:lnTo>
                  <a:pt x="1410471" y="1192530"/>
                </a:lnTo>
                <a:lnTo>
                  <a:pt x="1361581" y="1182370"/>
                </a:lnTo>
                <a:lnTo>
                  <a:pt x="1312992" y="1170940"/>
                </a:lnTo>
                <a:lnTo>
                  <a:pt x="1264723" y="1158240"/>
                </a:lnTo>
                <a:lnTo>
                  <a:pt x="1216794" y="1144270"/>
                </a:lnTo>
                <a:lnTo>
                  <a:pt x="1169226" y="1129030"/>
                </a:lnTo>
                <a:lnTo>
                  <a:pt x="1075251" y="1096010"/>
                </a:lnTo>
                <a:lnTo>
                  <a:pt x="982959" y="1057910"/>
                </a:lnTo>
                <a:lnTo>
                  <a:pt x="937493" y="1037590"/>
                </a:lnTo>
                <a:lnTo>
                  <a:pt x="892508" y="1016000"/>
                </a:lnTo>
                <a:lnTo>
                  <a:pt x="804060" y="970280"/>
                </a:lnTo>
                <a:lnTo>
                  <a:pt x="717775" y="919480"/>
                </a:lnTo>
                <a:lnTo>
                  <a:pt x="674272" y="891540"/>
                </a:lnTo>
                <a:lnTo>
                  <a:pt x="631492" y="862330"/>
                </a:lnTo>
                <a:lnTo>
                  <a:pt x="589505" y="831850"/>
                </a:lnTo>
                <a:lnTo>
                  <a:pt x="548378" y="800100"/>
                </a:lnTo>
                <a:lnTo>
                  <a:pt x="508183" y="767080"/>
                </a:lnTo>
                <a:lnTo>
                  <a:pt x="468988" y="734060"/>
                </a:lnTo>
                <a:lnTo>
                  <a:pt x="430863" y="698500"/>
                </a:lnTo>
                <a:lnTo>
                  <a:pt x="393878" y="661670"/>
                </a:lnTo>
                <a:lnTo>
                  <a:pt x="358101" y="624840"/>
                </a:lnTo>
                <a:lnTo>
                  <a:pt x="323602" y="586740"/>
                </a:lnTo>
                <a:lnTo>
                  <a:pt x="290451" y="546100"/>
                </a:lnTo>
                <a:lnTo>
                  <a:pt x="258717" y="505460"/>
                </a:lnTo>
                <a:lnTo>
                  <a:pt x="228470" y="463550"/>
                </a:lnTo>
                <a:lnTo>
                  <a:pt x="199779" y="420370"/>
                </a:lnTo>
                <a:lnTo>
                  <a:pt x="172713" y="377190"/>
                </a:lnTo>
                <a:lnTo>
                  <a:pt x="147342" y="331470"/>
                </a:lnTo>
                <a:lnTo>
                  <a:pt x="123732" y="285750"/>
                </a:lnTo>
                <a:lnTo>
                  <a:pt x="102124" y="237490"/>
                </a:lnTo>
                <a:lnTo>
                  <a:pt x="82541" y="190500"/>
                </a:lnTo>
                <a:lnTo>
                  <a:pt x="65004" y="140970"/>
                </a:lnTo>
                <a:lnTo>
                  <a:pt x="49535" y="91440"/>
                </a:lnTo>
                <a:lnTo>
                  <a:pt x="36156" y="41910"/>
                </a:lnTo>
                <a:lnTo>
                  <a:pt x="27009" y="0"/>
                </a:lnTo>
                <a:close/>
              </a:path>
              <a:path w="4117975" h="1263650">
                <a:moveTo>
                  <a:pt x="2491269" y="1182370"/>
                </a:moveTo>
                <a:lnTo>
                  <a:pt x="2366675" y="1182370"/>
                </a:lnTo>
                <a:lnTo>
                  <a:pt x="2316843" y="1192530"/>
                </a:lnTo>
                <a:lnTo>
                  <a:pt x="2266849" y="1201420"/>
                </a:lnTo>
                <a:lnTo>
                  <a:pt x="2166446" y="1216660"/>
                </a:lnTo>
                <a:lnTo>
                  <a:pt x="2065600" y="1226820"/>
                </a:lnTo>
                <a:lnTo>
                  <a:pt x="2015054" y="1230630"/>
                </a:lnTo>
                <a:lnTo>
                  <a:pt x="1964447" y="1233170"/>
                </a:lnTo>
                <a:lnTo>
                  <a:pt x="1863122" y="1235710"/>
                </a:lnTo>
                <a:lnTo>
                  <a:pt x="2239483" y="1235710"/>
                </a:lnTo>
                <a:lnTo>
                  <a:pt x="2249490" y="1234440"/>
                </a:lnTo>
                <a:lnTo>
                  <a:pt x="2299389" y="1225550"/>
                </a:lnTo>
                <a:lnTo>
                  <a:pt x="2398705" y="1205230"/>
                </a:lnTo>
                <a:lnTo>
                  <a:pt x="2448089" y="1193800"/>
                </a:lnTo>
                <a:lnTo>
                  <a:pt x="2491269" y="1182370"/>
                </a:lnTo>
                <a:close/>
              </a:path>
              <a:path w="4117975" h="1263650">
                <a:moveTo>
                  <a:pt x="431993" y="0"/>
                </a:moveTo>
                <a:lnTo>
                  <a:pt x="399352" y="0"/>
                </a:lnTo>
                <a:lnTo>
                  <a:pt x="405219" y="16510"/>
                </a:lnTo>
                <a:lnTo>
                  <a:pt x="424017" y="62230"/>
                </a:lnTo>
                <a:lnTo>
                  <a:pt x="444555" y="106680"/>
                </a:lnTo>
                <a:lnTo>
                  <a:pt x="466231" y="152400"/>
                </a:lnTo>
                <a:lnTo>
                  <a:pt x="489026" y="196850"/>
                </a:lnTo>
                <a:lnTo>
                  <a:pt x="512921" y="240030"/>
                </a:lnTo>
                <a:lnTo>
                  <a:pt x="537895" y="281940"/>
                </a:lnTo>
                <a:lnTo>
                  <a:pt x="563929" y="323850"/>
                </a:lnTo>
                <a:lnTo>
                  <a:pt x="591004" y="365760"/>
                </a:lnTo>
                <a:lnTo>
                  <a:pt x="619099" y="405130"/>
                </a:lnTo>
                <a:lnTo>
                  <a:pt x="648196" y="444500"/>
                </a:lnTo>
                <a:lnTo>
                  <a:pt x="678274" y="483870"/>
                </a:lnTo>
                <a:lnTo>
                  <a:pt x="709315" y="521970"/>
                </a:lnTo>
                <a:lnTo>
                  <a:pt x="741298" y="558800"/>
                </a:lnTo>
                <a:lnTo>
                  <a:pt x="774204" y="594360"/>
                </a:lnTo>
                <a:lnTo>
                  <a:pt x="808013" y="629920"/>
                </a:lnTo>
                <a:lnTo>
                  <a:pt x="842705" y="664210"/>
                </a:lnTo>
                <a:lnTo>
                  <a:pt x="878262" y="697230"/>
                </a:lnTo>
                <a:lnTo>
                  <a:pt x="914663" y="730250"/>
                </a:lnTo>
                <a:lnTo>
                  <a:pt x="951889" y="760730"/>
                </a:lnTo>
                <a:lnTo>
                  <a:pt x="989921" y="791210"/>
                </a:lnTo>
                <a:lnTo>
                  <a:pt x="1028738" y="821690"/>
                </a:lnTo>
                <a:lnTo>
                  <a:pt x="1068321" y="849630"/>
                </a:lnTo>
                <a:lnTo>
                  <a:pt x="1108650" y="877570"/>
                </a:lnTo>
                <a:lnTo>
                  <a:pt x="1149706" y="902970"/>
                </a:lnTo>
                <a:lnTo>
                  <a:pt x="1191470" y="928370"/>
                </a:lnTo>
                <a:lnTo>
                  <a:pt x="1277040" y="976630"/>
                </a:lnTo>
                <a:lnTo>
                  <a:pt x="1320808" y="998220"/>
                </a:lnTo>
                <a:lnTo>
                  <a:pt x="1410210" y="1038860"/>
                </a:lnTo>
                <a:lnTo>
                  <a:pt x="1455806" y="1057910"/>
                </a:lnTo>
                <a:lnTo>
                  <a:pt x="1501971" y="1075690"/>
                </a:lnTo>
                <a:lnTo>
                  <a:pt x="1595934" y="1106170"/>
                </a:lnTo>
                <a:lnTo>
                  <a:pt x="1643692" y="1120140"/>
                </a:lnTo>
                <a:lnTo>
                  <a:pt x="1691941" y="1132840"/>
                </a:lnTo>
                <a:lnTo>
                  <a:pt x="1740663" y="1144270"/>
                </a:lnTo>
                <a:lnTo>
                  <a:pt x="1792166" y="1154430"/>
                </a:lnTo>
                <a:lnTo>
                  <a:pt x="1843874" y="1163320"/>
                </a:lnTo>
                <a:lnTo>
                  <a:pt x="1895762" y="1170940"/>
                </a:lnTo>
                <a:lnTo>
                  <a:pt x="1947805" y="1177290"/>
                </a:lnTo>
                <a:lnTo>
                  <a:pt x="1999976" y="1182370"/>
                </a:lnTo>
                <a:lnTo>
                  <a:pt x="2052252" y="1186180"/>
                </a:lnTo>
                <a:lnTo>
                  <a:pt x="2104606" y="1188720"/>
                </a:lnTo>
                <a:lnTo>
                  <a:pt x="2157014" y="1189990"/>
                </a:lnTo>
                <a:lnTo>
                  <a:pt x="2209450" y="1189990"/>
                </a:lnTo>
                <a:lnTo>
                  <a:pt x="2261889" y="1188720"/>
                </a:lnTo>
                <a:lnTo>
                  <a:pt x="2314306" y="1186180"/>
                </a:lnTo>
                <a:lnTo>
                  <a:pt x="2366675" y="1182370"/>
                </a:lnTo>
                <a:lnTo>
                  <a:pt x="2491269" y="1182370"/>
                </a:lnTo>
                <a:lnTo>
                  <a:pt x="2534245" y="1170940"/>
                </a:lnTo>
                <a:lnTo>
                  <a:pt x="2572752" y="1159510"/>
                </a:lnTo>
                <a:lnTo>
                  <a:pt x="2158107" y="1159510"/>
                </a:lnTo>
                <a:lnTo>
                  <a:pt x="2106551" y="1158240"/>
                </a:lnTo>
                <a:lnTo>
                  <a:pt x="2055033" y="1155700"/>
                </a:lnTo>
                <a:lnTo>
                  <a:pt x="2003577" y="1151890"/>
                </a:lnTo>
                <a:lnTo>
                  <a:pt x="1952208" y="1146810"/>
                </a:lnTo>
                <a:lnTo>
                  <a:pt x="1900948" y="1140460"/>
                </a:lnTo>
                <a:lnTo>
                  <a:pt x="1849822" y="1132840"/>
                </a:lnTo>
                <a:lnTo>
                  <a:pt x="1798854" y="1123950"/>
                </a:lnTo>
                <a:lnTo>
                  <a:pt x="1748067" y="1113790"/>
                </a:lnTo>
                <a:lnTo>
                  <a:pt x="1697485" y="1102360"/>
                </a:lnTo>
                <a:lnTo>
                  <a:pt x="1648753" y="1089660"/>
                </a:lnTo>
                <a:lnTo>
                  <a:pt x="1600543" y="1075690"/>
                </a:lnTo>
                <a:lnTo>
                  <a:pt x="1552875" y="1060450"/>
                </a:lnTo>
                <a:lnTo>
                  <a:pt x="1505770" y="1043940"/>
                </a:lnTo>
                <a:lnTo>
                  <a:pt x="1459248" y="1026160"/>
                </a:lnTo>
                <a:lnTo>
                  <a:pt x="1413330" y="1007110"/>
                </a:lnTo>
                <a:lnTo>
                  <a:pt x="1368034" y="986790"/>
                </a:lnTo>
                <a:lnTo>
                  <a:pt x="1323383" y="965200"/>
                </a:lnTo>
                <a:lnTo>
                  <a:pt x="1236092" y="919480"/>
                </a:lnTo>
                <a:lnTo>
                  <a:pt x="1193494" y="894080"/>
                </a:lnTo>
                <a:lnTo>
                  <a:pt x="1151620" y="868680"/>
                </a:lnTo>
                <a:lnTo>
                  <a:pt x="1110492" y="840740"/>
                </a:lnTo>
                <a:lnTo>
                  <a:pt x="1070129" y="812800"/>
                </a:lnTo>
                <a:lnTo>
                  <a:pt x="1030551" y="783590"/>
                </a:lnTo>
                <a:lnTo>
                  <a:pt x="991780" y="754380"/>
                </a:lnTo>
                <a:lnTo>
                  <a:pt x="953834" y="722630"/>
                </a:lnTo>
                <a:lnTo>
                  <a:pt x="916736" y="690880"/>
                </a:lnTo>
                <a:lnTo>
                  <a:pt x="880503" y="657860"/>
                </a:lnTo>
                <a:lnTo>
                  <a:pt x="845158" y="623570"/>
                </a:lnTo>
                <a:lnTo>
                  <a:pt x="810721" y="588010"/>
                </a:lnTo>
                <a:lnTo>
                  <a:pt x="777211" y="552450"/>
                </a:lnTo>
                <a:lnTo>
                  <a:pt x="744648" y="515620"/>
                </a:lnTo>
                <a:lnTo>
                  <a:pt x="713054" y="477520"/>
                </a:lnTo>
                <a:lnTo>
                  <a:pt x="682448" y="439420"/>
                </a:lnTo>
                <a:lnTo>
                  <a:pt x="652851" y="400050"/>
                </a:lnTo>
                <a:lnTo>
                  <a:pt x="624283" y="359410"/>
                </a:lnTo>
                <a:lnTo>
                  <a:pt x="596764" y="318770"/>
                </a:lnTo>
                <a:lnTo>
                  <a:pt x="570314" y="276860"/>
                </a:lnTo>
                <a:lnTo>
                  <a:pt x="544955" y="233680"/>
                </a:lnTo>
                <a:lnTo>
                  <a:pt x="520705" y="190500"/>
                </a:lnTo>
                <a:lnTo>
                  <a:pt x="497585" y="146050"/>
                </a:lnTo>
                <a:lnTo>
                  <a:pt x="475616" y="101600"/>
                </a:lnTo>
                <a:lnTo>
                  <a:pt x="454818" y="55880"/>
                </a:lnTo>
                <a:lnTo>
                  <a:pt x="435211" y="8890"/>
                </a:lnTo>
                <a:lnTo>
                  <a:pt x="431993" y="0"/>
                </a:lnTo>
                <a:close/>
              </a:path>
              <a:path w="4117975" h="1263650">
                <a:moveTo>
                  <a:pt x="3892778" y="35560"/>
                </a:moveTo>
                <a:lnTo>
                  <a:pt x="3859305" y="35560"/>
                </a:lnTo>
                <a:lnTo>
                  <a:pt x="3843384" y="71120"/>
                </a:lnTo>
                <a:lnTo>
                  <a:pt x="3826794" y="105410"/>
                </a:lnTo>
                <a:lnTo>
                  <a:pt x="3809523" y="139700"/>
                </a:lnTo>
                <a:lnTo>
                  <a:pt x="3791558" y="173990"/>
                </a:lnTo>
                <a:lnTo>
                  <a:pt x="3765842" y="218440"/>
                </a:lnTo>
                <a:lnTo>
                  <a:pt x="3738941" y="262890"/>
                </a:lnTo>
                <a:lnTo>
                  <a:pt x="3710876" y="306070"/>
                </a:lnTo>
                <a:lnTo>
                  <a:pt x="3681664" y="349250"/>
                </a:lnTo>
                <a:lnTo>
                  <a:pt x="3651327" y="391160"/>
                </a:lnTo>
                <a:lnTo>
                  <a:pt x="3619883" y="433070"/>
                </a:lnTo>
                <a:lnTo>
                  <a:pt x="3587351" y="472440"/>
                </a:lnTo>
                <a:lnTo>
                  <a:pt x="3553752" y="511810"/>
                </a:lnTo>
                <a:lnTo>
                  <a:pt x="3519105" y="549910"/>
                </a:lnTo>
                <a:lnTo>
                  <a:pt x="3483430" y="588010"/>
                </a:lnTo>
                <a:lnTo>
                  <a:pt x="3446745" y="624840"/>
                </a:lnTo>
                <a:lnTo>
                  <a:pt x="3409071" y="660400"/>
                </a:lnTo>
                <a:lnTo>
                  <a:pt x="3370428" y="694690"/>
                </a:lnTo>
                <a:lnTo>
                  <a:pt x="3330833" y="727710"/>
                </a:lnTo>
                <a:lnTo>
                  <a:pt x="3290308" y="760730"/>
                </a:lnTo>
                <a:lnTo>
                  <a:pt x="3248871" y="791210"/>
                </a:lnTo>
                <a:lnTo>
                  <a:pt x="3206543" y="821690"/>
                </a:lnTo>
                <a:lnTo>
                  <a:pt x="3122134" y="877570"/>
                </a:lnTo>
                <a:lnTo>
                  <a:pt x="3079050" y="904240"/>
                </a:lnTo>
                <a:lnTo>
                  <a:pt x="3035402" y="929640"/>
                </a:lnTo>
                <a:lnTo>
                  <a:pt x="2946479" y="977900"/>
                </a:lnTo>
                <a:lnTo>
                  <a:pt x="2901238" y="1000760"/>
                </a:lnTo>
                <a:lnTo>
                  <a:pt x="2855500" y="1022350"/>
                </a:lnTo>
                <a:lnTo>
                  <a:pt x="2809281" y="1042670"/>
                </a:lnTo>
                <a:lnTo>
                  <a:pt x="2762597" y="1061720"/>
                </a:lnTo>
                <a:lnTo>
                  <a:pt x="2667905" y="1097280"/>
                </a:lnTo>
                <a:lnTo>
                  <a:pt x="2619929" y="1113790"/>
                </a:lnTo>
                <a:lnTo>
                  <a:pt x="2569096" y="1123950"/>
                </a:lnTo>
                <a:lnTo>
                  <a:pt x="2518086" y="1132840"/>
                </a:lnTo>
                <a:lnTo>
                  <a:pt x="2466926" y="1140460"/>
                </a:lnTo>
                <a:lnTo>
                  <a:pt x="2415637" y="1146810"/>
                </a:lnTo>
                <a:lnTo>
                  <a:pt x="2364244" y="1151890"/>
                </a:lnTo>
                <a:lnTo>
                  <a:pt x="2312771" y="1155700"/>
                </a:lnTo>
                <a:lnTo>
                  <a:pt x="2261241" y="1158240"/>
                </a:lnTo>
                <a:lnTo>
                  <a:pt x="2209679" y="1159510"/>
                </a:lnTo>
                <a:lnTo>
                  <a:pt x="2572752" y="1159510"/>
                </a:lnTo>
                <a:lnTo>
                  <a:pt x="2619639" y="1145540"/>
                </a:lnTo>
                <a:lnTo>
                  <a:pt x="2638368" y="1141730"/>
                </a:lnTo>
                <a:lnTo>
                  <a:pt x="2657056" y="1136650"/>
                </a:lnTo>
                <a:lnTo>
                  <a:pt x="2743897" y="1116330"/>
                </a:lnTo>
                <a:lnTo>
                  <a:pt x="2841923" y="1088390"/>
                </a:lnTo>
                <a:lnTo>
                  <a:pt x="2890381" y="1073150"/>
                </a:lnTo>
                <a:lnTo>
                  <a:pt x="2972487" y="1042670"/>
                </a:lnTo>
                <a:lnTo>
                  <a:pt x="2881325" y="1042670"/>
                </a:lnTo>
                <a:lnTo>
                  <a:pt x="2970353" y="999490"/>
                </a:lnTo>
                <a:lnTo>
                  <a:pt x="3014085" y="976630"/>
                </a:lnTo>
                <a:lnTo>
                  <a:pt x="3057275" y="952500"/>
                </a:lnTo>
                <a:lnTo>
                  <a:pt x="3099908" y="927100"/>
                </a:lnTo>
                <a:lnTo>
                  <a:pt x="3183437" y="873760"/>
                </a:lnTo>
                <a:lnTo>
                  <a:pt x="3224304" y="845820"/>
                </a:lnTo>
                <a:lnTo>
                  <a:pt x="3304527" y="787400"/>
                </a:lnTo>
                <a:lnTo>
                  <a:pt x="3343665" y="755650"/>
                </a:lnTo>
                <a:lnTo>
                  <a:pt x="3381946" y="723900"/>
                </a:lnTo>
                <a:lnTo>
                  <a:pt x="3419354" y="690880"/>
                </a:lnTo>
                <a:lnTo>
                  <a:pt x="3455875" y="657860"/>
                </a:lnTo>
                <a:lnTo>
                  <a:pt x="3491490" y="622300"/>
                </a:lnTo>
                <a:lnTo>
                  <a:pt x="3526185" y="586740"/>
                </a:lnTo>
                <a:lnTo>
                  <a:pt x="3559944" y="551180"/>
                </a:lnTo>
                <a:lnTo>
                  <a:pt x="3592749" y="513080"/>
                </a:lnTo>
                <a:lnTo>
                  <a:pt x="3624584" y="474980"/>
                </a:lnTo>
                <a:lnTo>
                  <a:pt x="3655435" y="436880"/>
                </a:lnTo>
                <a:lnTo>
                  <a:pt x="3714115" y="356870"/>
                </a:lnTo>
                <a:lnTo>
                  <a:pt x="3741913" y="314960"/>
                </a:lnTo>
                <a:lnTo>
                  <a:pt x="3768660" y="273050"/>
                </a:lnTo>
                <a:lnTo>
                  <a:pt x="3794341" y="229870"/>
                </a:lnTo>
                <a:lnTo>
                  <a:pt x="3818940" y="186690"/>
                </a:lnTo>
                <a:lnTo>
                  <a:pt x="3842441" y="143510"/>
                </a:lnTo>
                <a:lnTo>
                  <a:pt x="3863392" y="100330"/>
                </a:lnTo>
                <a:lnTo>
                  <a:pt x="3883325" y="57150"/>
                </a:lnTo>
                <a:lnTo>
                  <a:pt x="3892778" y="35560"/>
                </a:lnTo>
                <a:close/>
              </a:path>
              <a:path w="4117975" h="1263650">
                <a:moveTo>
                  <a:pt x="4117815" y="0"/>
                </a:moveTo>
                <a:lnTo>
                  <a:pt x="4084672" y="0"/>
                </a:lnTo>
                <a:lnTo>
                  <a:pt x="4073700" y="27940"/>
                </a:lnTo>
                <a:lnTo>
                  <a:pt x="4053162" y="74930"/>
                </a:lnTo>
                <a:lnTo>
                  <a:pt x="4030946" y="120650"/>
                </a:lnTo>
                <a:lnTo>
                  <a:pt x="4007116" y="165100"/>
                </a:lnTo>
                <a:lnTo>
                  <a:pt x="3981735" y="208280"/>
                </a:lnTo>
                <a:lnTo>
                  <a:pt x="3954867" y="251460"/>
                </a:lnTo>
                <a:lnTo>
                  <a:pt x="3926576" y="293370"/>
                </a:lnTo>
                <a:lnTo>
                  <a:pt x="3896925" y="334010"/>
                </a:lnTo>
                <a:lnTo>
                  <a:pt x="3865977" y="374650"/>
                </a:lnTo>
                <a:lnTo>
                  <a:pt x="3833797" y="414020"/>
                </a:lnTo>
                <a:lnTo>
                  <a:pt x="3800448" y="452120"/>
                </a:lnTo>
                <a:lnTo>
                  <a:pt x="3765993" y="488950"/>
                </a:lnTo>
                <a:lnTo>
                  <a:pt x="3730496" y="525780"/>
                </a:lnTo>
                <a:lnTo>
                  <a:pt x="3694021" y="561340"/>
                </a:lnTo>
                <a:lnTo>
                  <a:pt x="3656631" y="595630"/>
                </a:lnTo>
                <a:lnTo>
                  <a:pt x="3618390" y="628650"/>
                </a:lnTo>
                <a:lnTo>
                  <a:pt x="3579361" y="661670"/>
                </a:lnTo>
                <a:lnTo>
                  <a:pt x="3539609" y="692150"/>
                </a:lnTo>
                <a:lnTo>
                  <a:pt x="3499196" y="722630"/>
                </a:lnTo>
                <a:lnTo>
                  <a:pt x="3458548" y="751840"/>
                </a:lnTo>
                <a:lnTo>
                  <a:pt x="3375472" y="807720"/>
                </a:lnTo>
                <a:lnTo>
                  <a:pt x="3333075" y="834390"/>
                </a:lnTo>
                <a:lnTo>
                  <a:pt x="3290127" y="858520"/>
                </a:lnTo>
                <a:lnTo>
                  <a:pt x="3246642" y="883920"/>
                </a:lnTo>
                <a:lnTo>
                  <a:pt x="3158125" y="929640"/>
                </a:lnTo>
                <a:lnTo>
                  <a:pt x="3113125" y="951230"/>
                </a:lnTo>
                <a:lnTo>
                  <a:pt x="3067650" y="971550"/>
                </a:lnTo>
                <a:lnTo>
                  <a:pt x="2975342" y="1009650"/>
                </a:lnTo>
                <a:lnTo>
                  <a:pt x="2881325" y="1042670"/>
                </a:lnTo>
                <a:lnTo>
                  <a:pt x="2972487" y="1042670"/>
                </a:lnTo>
                <a:lnTo>
                  <a:pt x="3033333" y="1019810"/>
                </a:lnTo>
                <a:lnTo>
                  <a:pt x="3126442" y="979170"/>
                </a:lnTo>
                <a:lnTo>
                  <a:pt x="3262477" y="910590"/>
                </a:lnTo>
                <a:lnTo>
                  <a:pt x="3350546" y="859790"/>
                </a:lnTo>
                <a:lnTo>
                  <a:pt x="3393743" y="831850"/>
                </a:lnTo>
                <a:lnTo>
                  <a:pt x="3436359" y="805180"/>
                </a:lnTo>
                <a:lnTo>
                  <a:pt x="3478376" y="775970"/>
                </a:lnTo>
                <a:lnTo>
                  <a:pt x="3519778" y="745490"/>
                </a:lnTo>
                <a:lnTo>
                  <a:pt x="3560547" y="715010"/>
                </a:lnTo>
                <a:lnTo>
                  <a:pt x="3598882" y="684530"/>
                </a:lnTo>
                <a:lnTo>
                  <a:pt x="3636525" y="654050"/>
                </a:lnTo>
                <a:lnTo>
                  <a:pt x="3673427" y="621030"/>
                </a:lnTo>
                <a:lnTo>
                  <a:pt x="3709536" y="588010"/>
                </a:lnTo>
                <a:lnTo>
                  <a:pt x="3744802" y="554990"/>
                </a:lnTo>
                <a:lnTo>
                  <a:pt x="3779174" y="519430"/>
                </a:lnTo>
                <a:lnTo>
                  <a:pt x="3812602" y="483870"/>
                </a:lnTo>
                <a:lnTo>
                  <a:pt x="3845036" y="447040"/>
                </a:lnTo>
                <a:lnTo>
                  <a:pt x="3876424" y="410210"/>
                </a:lnTo>
                <a:lnTo>
                  <a:pt x="3906718" y="372110"/>
                </a:lnTo>
                <a:lnTo>
                  <a:pt x="3935865" y="332740"/>
                </a:lnTo>
                <a:lnTo>
                  <a:pt x="3963816" y="293370"/>
                </a:lnTo>
                <a:lnTo>
                  <a:pt x="3990520" y="252730"/>
                </a:lnTo>
                <a:lnTo>
                  <a:pt x="4015926" y="210820"/>
                </a:lnTo>
                <a:lnTo>
                  <a:pt x="4039985" y="167640"/>
                </a:lnTo>
                <a:lnTo>
                  <a:pt x="4062645" y="124460"/>
                </a:lnTo>
                <a:lnTo>
                  <a:pt x="4083856" y="81280"/>
                </a:lnTo>
                <a:lnTo>
                  <a:pt x="4103568" y="36830"/>
                </a:lnTo>
                <a:lnTo>
                  <a:pt x="4117815" y="0"/>
                </a:lnTo>
                <a:close/>
              </a:path>
              <a:path w="4117975" h="1263650">
                <a:moveTo>
                  <a:pt x="564812" y="0"/>
                </a:moveTo>
                <a:lnTo>
                  <a:pt x="529478" y="0"/>
                </a:lnTo>
                <a:lnTo>
                  <a:pt x="533722" y="8890"/>
                </a:lnTo>
                <a:lnTo>
                  <a:pt x="558320" y="52070"/>
                </a:lnTo>
                <a:lnTo>
                  <a:pt x="584295" y="95250"/>
                </a:lnTo>
                <a:lnTo>
                  <a:pt x="611604" y="138430"/>
                </a:lnTo>
                <a:lnTo>
                  <a:pt x="640204" y="179070"/>
                </a:lnTo>
                <a:lnTo>
                  <a:pt x="670052" y="219710"/>
                </a:lnTo>
                <a:lnTo>
                  <a:pt x="701104" y="259080"/>
                </a:lnTo>
                <a:lnTo>
                  <a:pt x="733319" y="298450"/>
                </a:lnTo>
                <a:lnTo>
                  <a:pt x="766652" y="336550"/>
                </a:lnTo>
                <a:lnTo>
                  <a:pt x="801725" y="373380"/>
                </a:lnTo>
                <a:lnTo>
                  <a:pt x="837797" y="410210"/>
                </a:lnTo>
                <a:lnTo>
                  <a:pt x="874841" y="444500"/>
                </a:lnTo>
                <a:lnTo>
                  <a:pt x="912831" y="478790"/>
                </a:lnTo>
                <a:lnTo>
                  <a:pt x="951741" y="511810"/>
                </a:lnTo>
                <a:lnTo>
                  <a:pt x="991546" y="543560"/>
                </a:lnTo>
                <a:lnTo>
                  <a:pt x="1032219" y="574040"/>
                </a:lnTo>
                <a:lnTo>
                  <a:pt x="1073735" y="603250"/>
                </a:lnTo>
                <a:lnTo>
                  <a:pt x="1116068" y="631190"/>
                </a:lnTo>
                <a:lnTo>
                  <a:pt x="1159191" y="659130"/>
                </a:lnTo>
                <a:lnTo>
                  <a:pt x="1203079" y="684530"/>
                </a:lnTo>
                <a:lnTo>
                  <a:pt x="1293045" y="732790"/>
                </a:lnTo>
                <a:lnTo>
                  <a:pt x="1339071" y="754380"/>
                </a:lnTo>
                <a:lnTo>
                  <a:pt x="1385758" y="774700"/>
                </a:lnTo>
                <a:lnTo>
                  <a:pt x="1481012" y="812800"/>
                </a:lnTo>
                <a:lnTo>
                  <a:pt x="1575557" y="843280"/>
                </a:lnTo>
                <a:lnTo>
                  <a:pt x="1671600" y="868680"/>
                </a:lnTo>
                <a:lnTo>
                  <a:pt x="1720096" y="878840"/>
                </a:lnTo>
                <a:lnTo>
                  <a:pt x="1768862" y="887730"/>
                </a:lnTo>
                <a:lnTo>
                  <a:pt x="1867063" y="902970"/>
                </a:lnTo>
                <a:lnTo>
                  <a:pt x="1916429" y="908050"/>
                </a:lnTo>
                <a:lnTo>
                  <a:pt x="1965924" y="911860"/>
                </a:lnTo>
                <a:lnTo>
                  <a:pt x="2015514" y="914400"/>
                </a:lnTo>
                <a:lnTo>
                  <a:pt x="2065164" y="915670"/>
                </a:lnTo>
                <a:lnTo>
                  <a:pt x="2114839" y="915670"/>
                </a:lnTo>
                <a:lnTo>
                  <a:pt x="2164503" y="914400"/>
                </a:lnTo>
                <a:lnTo>
                  <a:pt x="2263663" y="909320"/>
                </a:lnTo>
                <a:lnTo>
                  <a:pt x="2313088" y="904240"/>
                </a:lnTo>
                <a:lnTo>
                  <a:pt x="2411453" y="891540"/>
                </a:lnTo>
                <a:lnTo>
                  <a:pt x="2454985" y="883920"/>
                </a:lnTo>
                <a:lnTo>
                  <a:pt x="2070356" y="883920"/>
                </a:lnTo>
                <a:lnTo>
                  <a:pt x="2018853" y="882650"/>
                </a:lnTo>
                <a:lnTo>
                  <a:pt x="1967416" y="880110"/>
                </a:lnTo>
                <a:lnTo>
                  <a:pt x="1916084" y="876300"/>
                </a:lnTo>
                <a:lnTo>
                  <a:pt x="1813902" y="863600"/>
                </a:lnTo>
                <a:lnTo>
                  <a:pt x="1763133" y="854710"/>
                </a:lnTo>
                <a:lnTo>
                  <a:pt x="1712633" y="844550"/>
                </a:lnTo>
                <a:lnTo>
                  <a:pt x="1662443" y="833120"/>
                </a:lnTo>
                <a:lnTo>
                  <a:pt x="1612604" y="820420"/>
                </a:lnTo>
                <a:lnTo>
                  <a:pt x="1563157" y="806450"/>
                </a:lnTo>
                <a:lnTo>
                  <a:pt x="1465602" y="773430"/>
                </a:lnTo>
                <a:lnTo>
                  <a:pt x="1372731" y="735330"/>
                </a:lnTo>
                <a:lnTo>
                  <a:pt x="1282430" y="692150"/>
                </a:lnTo>
                <a:lnTo>
                  <a:pt x="1194901" y="643890"/>
                </a:lnTo>
                <a:lnTo>
                  <a:pt x="1152239" y="617220"/>
                </a:lnTo>
                <a:lnTo>
                  <a:pt x="1110345" y="590550"/>
                </a:lnTo>
                <a:lnTo>
                  <a:pt x="1069245" y="562610"/>
                </a:lnTo>
                <a:lnTo>
                  <a:pt x="1028965" y="532130"/>
                </a:lnTo>
                <a:lnTo>
                  <a:pt x="989528" y="501650"/>
                </a:lnTo>
                <a:lnTo>
                  <a:pt x="950961" y="469900"/>
                </a:lnTo>
                <a:lnTo>
                  <a:pt x="913288" y="436880"/>
                </a:lnTo>
                <a:lnTo>
                  <a:pt x="876535" y="403860"/>
                </a:lnTo>
                <a:lnTo>
                  <a:pt x="840726" y="368300"/>
                </a:lnTo>
                <a:lnTo>
                  <a:pt x="805888" y="332740"/>
                </a:lnTo>
                <a:lnTo>
                  <a:pt x="739318" y="257810"/>
                </a:lnTo>
                <a:lnTo>
                  <a:pt x="707907" y="218440"/>
                </a:lnTo>
                <a:lnTo>
                  <a:pt x="677831" y="179070"/>
                </a:lnTo>
                <a:lnTo>
                  <a:pt x="649107" y="138430"/>
                </a:lnTo>
                <a:lnTo>
                  <a:pt x="621753" y="97790"/>
                </a:lnTo>
                <a:lnTo>
                  <a:pt x="595785" y="55880"/>
                </a:lnTo>
                <a:lnTo>
                  <a:pt x="571221" y="12700"/>
                </a:lnTo>
                <a:lnTo>
                  <a:pt x="564812" y="0"/>
                </a:lnTo>
                <a:close/>
              </a:path>
              <a:path w="4117975" h="1263650">
                <a:moveTo>
                  <a:pt x="3907666" y="0"/>
                </a:moveTo>
                <a:lnTo>
                  <a:pt x="3844950" y="0"/>
                </a:lnTo>
                <a:lnTo>
                  <a:pt x="3824892" y="27940"/>
                </a:lnTo>
                <a:lnTo>
                  <a:pt x="3793731" y="67310"/>
                </a:lnTo>
                <a:lnTo>
                  <a:pt x="3761558" y="105410"/>
                </a:lnTo>
                <a:lnTo>
                  <a:pt x="3728408" y="143510"/>
                </a:lnTo>
                <a:lnTo>
                  <a:pt x="3694318" y="180340"/>
                </a:lnTo>
                <a:lnTo>
                  <a:pt x="3659323" y="217170"/>
                </a:lnTo>
                <a:lnTo>
                  <a:pt x="3623460" y="252730"/>
                </a:lnTo>
                <a:lnTo>
                  <a:pt x="3586766" y="287020"/>
                </a:lnTo>
                <a:lnTo>
                  <a:pt x="3549275" y="320040"/>
                </a:lnTo>
                <a:lnTo>
                  <a:pt x="3511025" y="353060"/>
                </a:lnTo>
                <a:lnTo>
                  <a:pt x="3472052" y="384810"/>
                </a:lnTo>
                <a:lnTo>
                  <a:pt x="3432392" y="416560"/>
                </a:lnTo>
                <a:lnTo>
                  <a:pt x="3392081" y="447040"/>
                </a:lnTo>
                <a:lnTo>
                  <a:pt x="3351155" y="476250"/>
                </a:lnTo>
                <a:lnTo>
                  <a:pt x="3267603" y="532130"/>
                </a:lnTo>
                <a:lnTo>
                  <a:pt x="3224790" y="558800"/>
                </a:lnTo>
                <a:lnTo>
                  <a:pt x="3181435" y="584200"/>
                </a:lnTo>
                <a:lnTo>
                  <a:pt x="3093165" y="632460"/>
                </a:lnTo>
                <a:lnTo>
                  <a:pt x="3048287" y="655320"/>
                </a:lnTo>
                <a:lnTo>
                  <a:pt x="3002936" y="676910"/>
                </a:lnTo>
                <a:lnTo>
                  <a:pt x="2910889" y="717550"/>
                </a:lnTo>
                <a:lnTo>
                  <a:pt x="2864228" y="736600"/>
                </a:lnTo>
                <a:lnTo>
                  <a:pt x="2817165" y="753110"/>
                </a:lnTo>
                <a:lnTo>
                  <a:pt x="2769719" y="770890"/>
                </a:lnTo>
                <a:lnTo>
                  <a:pt x="2721906" y="786130"/>
                </a:lnTo>
                <a:lnTo>
                  <a:pt x="2625253" y="814070"/>
                </a:lnTo>
                <a:lnTo>
                  <a:pt x="2527348" y="836930"/>
                </a:lnTo>
                <a:lnTo>
                  <a:pt x="2477970" y="847090"/>
                </a:lnTo>
                <a:lnTo>
                  <a:pt x="2428332" y="855980"/>
                </a:lnTo>
                <a:lnTo>
                  <a:pt x="2327416" y="871220"/>
                </a:lnTo>
                <a:lnTo>
                  <a:pt x="2276200" y="876300"/>
                </a:lnTo>
                <a:lnTo>
                  <a:pt x="2224846" y="880110"/>
                </a:lnTo>
                <a:lnTo>
                  <a:pt x="2173393" y="882650"/>
                </a:lnTo>
                <a:lnTo>
                  <a:pt x="2121882" y="883920"/>
                </a:lnTo>
                <a:lnTo>
                  <a:pt x="2454985" y="883920"/>
                </a:lnTo>
                <a:lnTo>
                  <a:pt x="2563004" y="862330"/>
                </a:lnTo>
                <a:lnTo>
                  <a:pt x="2662566" y="836930"/>
                </a:lnTo>
                <a:lnTo>
                  <a:pt x="2711851" y="822960"/>
                </a:lnTo>
                <a:lnTo>
                  <a:pt x="2760780" y="807720"/>
                </a:lnTo>
                <a:lnTo>
                  <a:pt x="2809337" y="791210"/>
                </a:lnTo>
                <a:lnTo>
                  <a:pt x="2857503" y="773430"/>
                </a:lnTo>
                <a:lnTo>
                  <a:pt x="2952590" y="735330"/>
                </a:lnTo>
                <a:lnTo>
                  <a:pt x="3045897" y="692150"/>
                </a:lnTo>
                <a:lnTo>
                  <a:pt x="3137278" y="646430"/>
                </a:lnTo>
                <a:lnTo>
                  <a:pt x="3226591" y="595630"/>
                </a:lnTo>
                <a:lnTo>
                  <a:pt x="3355198" y="513080"/>
                </a:lnTo>
                <a:lnTo>
                  <a:pt x="3396034" y="483870"/>
                </a:lnTo>
                <a:lnTo>
                  <a:pt x="3436183" y="454660"/>
                </a:lnTo>
                <a:lnTo>
                  <a:pt x="3475631" y="424180"/>
                </a:lnTo>
                <a:lnTo>
                  <a:pt x="3514364" y="392430"/>
                </a:lnTo>
                <a:lnTo>
                  <a:pt x="3552368" y="360680"/>
                </a:lnTo>
                <a:lnTo>
                  <a:pt x="3589629" y="327660"/>
                </a:lnTo>
                <a:lnTo>
                  <a:pt x="3626134" y="294640"/>
                </a:lnTo>
                <a:lnTo>
                  <a:pt x="3661868" y="259080"/>
                </a:lnTo>
                <a:lnTo>
                  <a:pt x="3696817" y="224790"/>
                </a:lnTo>
                <a:lnTo>
                  <a:pt x="3730968" y="187960"/>
                </a:lnTo>
                <a:lnTo>
                  <a:pt x="3764306" y="151130"/>
                </a:lnTo>
                <a:lnTo>
                  <a:pt x="3796818" y="113030"/>
                </a:lnTo>
                <a:lnTo>
                  <a:pt x="3828489" y="74930"/>
                </a:lnTo>
                <a:lnTo>
                  <a:pt x="3859305" y="35560"/>
                </a:lnTo>
                <a:lnTo>
                  <a:pt x="3892778" y="35560"/>
                </a:lnTo>
                <a:lnTo>
                  <a:pt x="3902231" y="13970"/>
                </a:lnTo>
                <a:lnTo>
                  <a:pt x="39076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3402" y="1103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199" y="1358900"/>
                </a:moveTo>
                <a:lnTo>
                  <a:pt x="2102206" y="1358900"/>
                </a:lnTo>
                <a:lnTo>
                  <a:pt x="2112224" y="1371600"/>
                </a:lnTo>
                <a:lnTo>
                  <a:pt x="2122907" y="1384300"/>
                </a:lnTo>
                <a:lnTo>
                  <a:pt x="2203964" y="1384300"/>
                </a:lnTo>
                <a:lnTo>
                  <a:pt x="2232026" y="1371600"/>
                </a:lnTo>
                <a:lnTo>
                  <a:pt x="2259736" y="1371600"/>
                </a:lnTo>
                <a:lnTo>
                  <a:pt x="2287199" y="1358900"/>
                </a:lnTo>
                <a:close/>
              </a:path>
              <a:path w="3629659" h="1384300">
                <a:moveTo>
                  <a:pt x="1850106" y="838200"/>
                </a:moveTo>
                <a:lnTo>
                  <a:pt x="1803313" y="838200"/>
                </a:lnTo>
                <a:lnTo>
                  <a:pt x="1803849" y="850900"/>
                </a:lnTo>
                <a:lnTo>
                  <a:pt x="1804348" y="850900"/>
                </a:lnTo>
                <a:lnTo>
                  <a:pt x="1804921" y="863600"/>
                </a:lnTo>
                <a:lnTo>
                  <a:pt x="1805679" y="863600"/>
                </a:lnTo>
                <a:lnTo>
                  <a:pt x="1814685" y="914400"/>
                </a:lnTo>
                <a:lnTo>
                  <a:pt x="1827308" y="965200"/>
                </a:lnTo>
                <a:lnTo>
                  <a:pt x="1843465" y="1016000"/>
                </a:lnTo>
                <a:lnTo>
                  <a:pt x="1863077" y="1066800"/>
                </a:lnTo>
                <a:lnTo>
                  <a:pt x="1886062" y="1117600"/>
                </a:lnTo>
                <a:lnTo>
                  <a:pt x="1912339" y="1155700"/>
                </a:lnTo>
                <a:lnTo>
                  <a:pt x="1941827" y="1193800"/>
                </a:lnTo>
                <a:lnTo>
                  <a:pt x="1974447" y="1244600"/>
                </a:lnTo>
                <a:lnTo>
                  <a:pt x="1994187" y="1257300"/>
                </a:lnTo>
                <a:lnTo>
                  <a:pt x="2014667" y="1282700"/>
                </a:lnTo>
                <a:lnTo>
                  <a:pt x="2035886" y="1308100"/>
                </a:lnTo>
                <a:lnTo>
                  <a:pt x="2057845" y="1320800"/>
                </a:lnTo>
                <a:lnTo>
                  <a:pt x="2068713" y="1333500"/>
                </a:lnTo>
                <a:lnTo>
                  <a:pt x="2079730" y="1346200"/>
                </a:lnTo>
                <a:lnTo>
                  <a:pt x="2090894" y="1358900"/>
                </a:lnTo>
                <a:lnTo>
                  <a:pt x="2314570" y="1358900"/>
                </a:lnTo>
                <a:lnTo>
                  <a:pt x="2341831" y="1346200"/>
                </a:lnTo>
                <a:lnTo>
                  <a:pt x="2149918" y="1346200"/>
                </a:lnTo>
                <a:lnTo>
                  <a:pt x="2109400" y="1308100"/>
                </a:lnTo>
                <a:lnTo>
                  <a:pt x="2070457" y="1270000"/>
                </a:lnTo>
                <a:lnTo>
                  <a:pt x="2033464" y="1231900"/>
                </a:lnTo>
                <a:lnTo>
                  <a:pt x="1998796" y="1193800"/>
                </a:lnTo>
                <a:lnTo>
                  <a:pt x="1966826" y="1155700"/>
                </a:lnTo>
                <a:lnTo>
                  <a:pt x="1937929" y="1104900"/>
                </a:lnTo>
                <a:lnTo>
                  <a:pt x="1912480" y="1066800"/>
                </a:lnTo>
                <a:lnTo>
                  <a:pt x="1890851" y="1016000"/>
                </a:lnTo>
                <a:lnTo>
                  <a:pt x="1872707" y="965200"/>
                </a:lnTo>
                <a:lnTo>
                  <a:pt x="1859405" y="914400"/>
                </a:lnTo>
                <a:lnTo>
                  <a:pt x="1850982" y="850900"/>
                </a:lnTo>
                <a:lnTo>
                  <a:pt x="1850106" y="838200"/>
                </a:lnTo>
                <a:close/>
              </a:path>
              <a:path w="3629659" h="1384300">
                <a:moveTo>
                  <a:pt x="3629210" y="0"/>
                </a:moveTo>
                <a:lnTo>
                  <a:pt x="3578647" y="0"/>
                </a:lnTo>
                <a:lnTo>
                  <a:pt x="3574148" y="12700"/>
                </a:lnTo>
                <a:lnTo>
                  <a:pt x="3556180" y="50800"/>
                </a:lnTo>
                <a:lnTo>
                  <a:pt x="3537467" y="101600"/>
                </a:lnTo>
                <a:lnTo>
                  <a:pt x="3518000" y="139700"/>
                </a:lnTo>
                <a:lnTo>
                  <a:pt x="3497769" y="190500"/>
                </a:lnTo>
                <a:lnTo>
                  <a:pt x="3476764" y="241300"/>
                </a:lnTo>
                <a:lnTo>
                  <a:pt x="3454975" y="279400"/>
                </a:lnTo>
                <a:lnTo>
                  <a:pt x="3432392" y="330200"/>
                </a:lnTo>
                <a:lnTo>
                  <a:pt x="3409007" y="368300"/>
                </a:lnTo>
                <a:lnTo>
                  <a:pt x="3384809" y="406400"/>
                </a:lnTo>
                <a:lnTo>
                  <a:pt x="3359788" y="457200"/>
                </a:lnTo>
                <a:lnTo>
                  <a:pt x="3333935" y="495300"/>
                </a:lnTo>
                <a:lnTo>
                  <a:pt x="3307240" y="546100"/>
                </a:lnTo>
                <a:lnTo>
                  <a:pt x="3279694" y="584200"/>
                </a:lnTo>
                <a:lnTo>
                  <a:pt x="3251286" y="622300"/>
                </a:lnTo>
                <a:lnTo>
                  <a:pt x="3222006" y="660400"/>
                </a:lnTo>
                <a:lnTo>
                  <a:pt x="3191846" y="698500"/>
                </a:lnTo>
                <a:lnTo>
                  <a:pt x="3160795" y="736600"/>
                </a:lnTo>
                <a:lnTo>
                  <a:pt x="3128844" y="774700"/>
                </a:lnTo>
                <a:lnTo>
                  <a:pt x="3095983" y="812800"/>
                </a:lnTo>
                <a:lnTo>
                  <a:pt x="3062202" y="850900"/>
                </a:lnTo>
                <a:lnTo>
                  <a:pt x="3027491" y="889000"/>
                </a:lnTo>
                <a:lnTo>
                  <a:pt x="2991841" y="927100"/>
                </a:lnTo>
                <a:lnTo>
                  <a:pt x="2955242" y="952500"/>
                </a:lnTo>
                <a:lnTo>
                  <a:pt x="2917685" y="990600"/>
                </a:lnTo>
                <a:lnTo>
                  <a:pt x="2879159" y="1016000"/>
                </a:lnTo>
                <a:lnTo>
                  <a:pt x="2839654" y="1054100"/>
                </a:lnTo>
                <a:lnTo>
                  <a:pt x="2799162" y="1079500"/>
                </a:lnTo>
                <a:lnTo>
                  <a:pt x="2757019" y="1104900"/>
                </a:lnTo>
                <a:lnTo>
                  <a:pt x="2714094" y="1130300"/>
                </a:lnTo>
                <a:lnTo>
                  <a:pt x="2670419" y="1155700"/>
                </a:lnTo>
                <a:lnTo>
                  <a:pt x="2580953" y="1206500"/>
                </a:lnTo>
                <a:lnTo>
                  <a:pt x="2535227" y="1219200"/>
                </a:lnTo>
                <a:lnTo>
                  <a:pt x="2488884" y="1244600"/>
                </a:lnTo>
                <a:lnTo>
                  <a:pt x="2441954" y="1257300"/>
                </a:lnTo>
                <a:lnTo>
                  <a:pt x="2394472" y="1282700"/>
                </a:lnTo>
                <a:lnTo>
                  <a:pt x="2149918" y="1346200"/>
                </a:lnTo>
                <a:lnTo>
                  <a:pt x="2341831" y="1346200"/>
                </a:lnTo>
                <a:lnTo>
                  <a:pt x="2368962" y="1333500"/>
                </a:lnTo>
                <a:lnTo>
                  <a:pt x="2505731" y="1295400"/>
                </a:lnTo>
                <a:lnTo>
                  <a:pt x="2594207" y="1244600"/>
                </a:lnTo>
                <a:lnTo>
                  <a:pt x="2637550" y="1231900"/>
                </a:lnTo>
                <a:lnTo>
                  <a:pt x="2722311" y="1181100"/>
                </a:lnTo>
                <a:lnTo>
                  <a:pt x="2763674" y="1155700"/>
                </a:lnTo>
                <a:lnTo>
                  <a:pt x="2806068" y="1130300"/>
                </a:lnTo>
                <a:lnTo>
                  <a:pt x="2847522" y="1104900"/>
                </a:lnTo>
                <a:lnTo>
                  <a:pt x="2888039" y="1066800"/>
                </a:lnTo>
                <a:lnTo>
                  <a:pt x="2927619" y="1041400"/>
                </a:lnTo>
                <a:lnTo>
                  <a:pt x="2966264" y="1003300"/>
                </a:lnTo>
                <a:lnTo>
                  <a:pt x="3003976" y="977900"/>
                </a:lnTo>
                <a:lnTo>
                  <a:pt x="3040757" y="939800"/>
                </a:lnTo>
                <a:lnTo>
                  <a:pt x="3076608" y="901700"/>
                </a:lnTo>
                <a:lnTo>
                  <a:pt x="3111531" y="863600"/>
                </a:lnTo>
                <a:lnTo>
                  <a:pt x="3145528" y="825500"/>
                </a:lnTo>
                <a:lnTo>
                  <a:pt x="3178601" y="787400"/>
                </a:lnTo>
                <a:lnTo>
                  <a:pt x="3210750" y="749300"/>
                </a:lnTo>
                <a:lnTo>
                  <a:pt x="3241979" y="711200"/>
                </a:lnTo>
                <a:lnTo>
                  <a:pt x="3272287" y="673100"/>
                </a:lnTo>
                <a:lnTo>
                  <a:pt x="3301678" y="635000"/>
                </a:lnTo>
                <a:lnTo>
                  <a:pt x="3330153" y="584200"/>
                </a:lnTo>
                <a:lnTo>
                  <a:pt x="3357713" y="546100"/>
                </a:lnTo>
                <a:lnTo>
                  <a:pt x="3384642" y="508000"/>
                </a:lnTo>
                <a:lnTo>
                  <a:pt x="3410801" y="457200"/>
                </a:lnTo>
                <a:lnTo>
                  <a:pt x="3436185" y="419100"/>
                </a:lnTo>
                <a:lnTo>
                  <a:pt x="3460790" y="368300"/>
                </a:lnTo>
                <a:lnTo>
                  <a:pt x="3484611" y="317500"/>
                </a:lnTo>
                <a:lnTo>
                  <a:pt x="3507644" y="279400"/>
                </a:lnTo>
                <a:lnTo>
                  <a:pt x="3529884" y="228600"/>
                </a:lnTo>
                <a:lnTo>
                  <a:pt x="3551327" y="190500"/>
                </a:lnTo>
                <a:lnTo>
                  <a:pt x="3571968" y="139700"/>
                </a:lnTo>
                <a:lnTo>
                  <a:pt x="3591802" y="88900"/>
                </a:lnTo>
                <a:lnTo>
                  <a:pt x="3610824" y="38100"/>
                </a:lnTo>
                <a:lnTo>
                  <a:pt x="3629210" y="0"/>
                </a:lnTo>
                <a:close/>
              </a:path>
              <a:path w="3629659" h="1384300">
                <a:moveTo>
                  <a:pt x="747768" y="914400"/>
                </a:moveTo>
                <a:lnTo>
                  <a:pt x="698395" y="914400"/>
                </a:lnTo>
                <a:lnTo>
                  <a:pt x="717114" y="965200"/>
                </a:lnTo>
                <a:lnTo>
                  <a:pt x="738230" y="1003300"/>
                </a:lnTo>
                <a:lnTo>
                  <a:pt x="761974" y="1041400"/>
                </a:lnTo>
                <a:lnTo>
                  <a:pt x="788573" y="1079500"/>
                </a:lnTo>
                <a:lnTo>
                  <a:pt x="818259" y="1117600"/>
                </a:lnTo>
                <a:lnTo>
                  <a:pt x="851260" y="1155700"/>
                </a:lnTo>
                <a:lnTo>
                  <a:pt x="887805" y="1181100"/>
                </a:lnTo>
                <a:lnTo>
                  <a:pt x="928125" y="1206500"/>
                </a:lnTo>
                <a:lnTo>
                  <a:pt x="973858" y="1231900"/>
                </a:lnTo>
                <a:lnTo>
                  <a:pt x="1020873" y="1244600"/>
                </a:lnTo>
                <a:lnTo>
                  <a:pt x="1165430" y="1244600"/>
                </a:lnTo>
                <a:lnTo>
                  <a:pt x="1260546" y="1219200"/>
                </a:lnTo>
                <a:lnTo>
                  <a:pt x="1283509" y="1206500"/>
                </a:lnTo>
                <a:lnTo>
                  <a:pt x="1083289" y="1206500"/>
                </a:lnTo>
                <a:lnTo>
                  <a:pt x="1029818" y="1193800"/>
                </a:lnTo>
                <a:lnTo>
                  <a:pt x="979799" y="1181100"/>
                </a:lnTo>
                <a:lnTo>
                  <a:pt x="933510" y="1155700"/>
                </a:lnTo>
                <a:lnTo>
                  <a:pt x="891224" y="1130300"/>
                </a:lnTo>
                <a:lnTo>
                  <a:pt x="853218" y="1092200"/>
                </a:lnTo>
                <a:lnTo>
                  <a:pt x="819766" y="1041400"/>
                </a:lnTo>
                <a:lnTo>
                  <a:pt x="797328" y="1016000"/>
                </a:lnTo>
                <a:lnTo>
                  <a:pt x="776916" y="977900"/>
                </a:lnTo>
                <a:lnTo>
                  <a:pt x="758579" y="939800"/>
                </a:lnTo>
                <a:lnTo>
                  <a:pt x="747768" y="914400"/>
                </a:lnTo>
                <a:close/>
              </a:path>
              <a:path w="3629659" h="1384300">
                <a:moveTo>
                  <a:pt x="2113719" y="0"/>
                </a:moveTo>
                <a:lnTo>
                  <a:pt x="2062487" y="0"/>
                </a:lnTo>
                <a:lnTo>
                  <a:pt x="2039698" y="38100"/>
                </a:lnTo>
                <a:lnTo>
                  <a:pt x="2017488" y="88900"/>
                </a:lnTo>
                <a:lnTo>
                  <a:pt x="1995787" y="139700"/>
                </a:lnTo>
                <a:lnTo>
                  <a:pt x="1974595" y="177800"/>
                </a:lnTo>
                <a:lnTo>
                  <a:pt x="1953911" y="228600"/>
                </a:lnTo>
                <a:lnTo>
                  <a:pt x="1933735" y="279400"/>
                </a:lnTo>
                <a:lnTo>
                  <a:pt x="1914069" y="330200"/>
                </a:lnTo>
                <a:lnTo>
                  <a:pt x="1894911" y="368300"/>
                </a:lnTo>
                <a:lnTo>
                  <a:pt x="1876262" y="419100"/>
                </a:lnTo>
                <a:lnTo>
                  <a:pt x="1857242" y="469900"/>
                </a:lnTo>
                <a:lnTo>
                  <a:pt x="1840926" y="520700"/>
                </a:lnTo>
                <a:lnTo>
                  <a:pt x="1827338" y="571500"/>
                </a:lnTo>
                <a:lnTo>
                  <a:pt x="1816502" y="622300"/>
                </a:lnTo>
                <a:lnTo>
                  <a:pt x="1808443" y="673100"/>
                </a:lnTo>
                <a:lnTo>
                  <a:pt x="1803184" y="723900"/>
                </a:lnTo>
                <a:lnTo>
                  <a:pt x="1800750" y="774700"/>
                </a:lnTo>
                <a:lnTo>
                  <a:pt x="1793153" y="787400"/>
                </a:lnTo>
                <a:lnTo>
                  <a:pt x="1778181" y="800100"/>
                </a:lnTo>
                <a:lnTo>
                  <a:pt x="1770585" y="812800"/>
                </a:lnTo>
                <a:lnTo>
                  <a:pt x="1734121" y="838200"/>
                </a:lnTo>
                <a:lnTo>
                  <a:pt x="1696771" y="876300"/>
                </a:lnTo>
                <a:lnTo>
                  <a:pt x="1658555" y="914400"/>
                </a:lnTo>
                <a:lnTo>
                  <a:pt x="1619491" y="939800"/>
                </a:lnTo>
                <a:lnTo>
                  <a:pt x="1579600" y="977900"/>
                </a:lnTo>
                <a:lnTo>
                  <a:pt x="1538901" y="1003300"/>
                </a:lnTo>
                <a:lnTo>
                  <a:pt x="1497413" y="1041400"/>
                </a:lnTo>
                <a:lnTo>
                  <a:pt x="1455156" y="1066800"/>
                </a:lnTo>
                <a:lnTo>
                  <a:pt x="1369112" y="1117600"/>
                </a:lnTo>
                <a:lnTo>
                  <a:pt x="1324449" y="1143000"/>
                </a:lnTo>
                <a:lnTo>
                  <a:pt x="1278349" y="1155700"/>
                </a:lnTo>
                <a:lnTo>
                  <a:pt x="1230996" y="1181100"/>
                </a:lnTo>
                <a:lnTo>
                  <a:pt x="1182578" y="1193800"/>
                </a:lnTo>
                <a:lnTo>
                  <a:pt x="1133280" y="1193800"/>
                </a:lnTo>
                <a:lnTo>
                  <a:pt x="1083289" y="1206500"/>
                </a:lnTo>
                <a:lnTo>
                  <a:pt x="1283509" y="1206500"/>
                </a:lnTo>
                <a:lnTo>
                  <a:pt x="1306473" y="1193800"/>
                </a:lnTo>
                <a:lnTo>
                  <a:pt x="1353443" y="1181100"/>
                </a:lnTo>
                <a:lnTo>
                  <a:pt x="1399273" y="1155700"/>
                </a:lnTo>
                <a:lnTo>
                  <a:pt x="1444005" y="1130300"/>
                </a:lnTo>
                <a:lnTo>
                  <a:pt x="1487682" y="1104900"/>
                </a:lnTo>
                <a:lnTo>
                  <a:pt x="1530347" y="1066800"/>
                </a:lnTo>
                <a:lnTo>
                  <a:pt x="1572041" y="1041400"/>
                </a:lnTo>
                <a:lnTo>
                  <a:pt x="1612808" y="1003300"/>
                </a:lnTo>
                <a:lnTo>
                  <a:pt x="1652690" y="977900"/>
                </a:lnTo>
                <a:lnTo>
                  <a:pt x="1691730" y="939800"/>
                </a:lnTo>
                <a:lnTo>
                  <a:pt x="1729970" y="901700"/>
                </a:lnTo>
                <a:lnTo>
                  <a:pt x="1766863" y="876300"/>
                </a:lnTo>
                <a:lnTo>
                  <a:pt x="1785116" y="850900"/>
                </a:lnTo>
                <a:lnTo>
                  <a:pt x="1803313" y="838200"/>
                </a:lnTo>
                <a:lnTo>
                  <a:pt x="1850106" y="838200"/>
                </a:lnTo>
                <a:lnTo>
                  <a:pt x="1847476" y="800100"/>
                </a:lnTo>
                <a:lnTo>
                  <a:pt x="1882655" y="762000"/>
                </a:lnTo>
                <a:lnTo>
                  <a:pt x="1917357" y="723900"/>
                </a:lnTo>
                <a:lnTo>
                  <a:pt x="1848857" y="723900"/>
                </a:lnTo>
                <a:lnTo>
                  <a:pt x="1851401" y="698500"/>
                </a:lnTo>
                <a:lnTo>
                  <a:pt x="1855166" y="673100"/>
                </a:lnTo>
                <a:lnTo>
                  <a:pt x="1860113" y="635000"/>
                </a:lnTo>
                <a:lnTo>
                  <a:pt x="1866207" y="609600"/>
                </a:lnTo>
                <a:lnTo>
                  <a:pt x="1878200" y="558800"/>
                </a:lnTo>
                <a:lnTo>
                  <a:pt x="1892172" y="508000"/>
                </a:lnTo>
                <a:lnTo>
                  <a:pt x="1908111" y="469900"/>
                </a:lnTo>
                <a:lnTo>
                  <a:pt x="1926010" y="419100"/>
                </a:lnTo>
                <a:lnTo>
                  <a:pt x="1945859" y="381000"/>
                </a:lnTo>
                <a:lnTo>
                  <a:pt x="1965675" y="330200"/>
                </a:lnTo>
                <a:lnTo>
                  <a:pt x="1984253" y="279400"/>
                </a:lnTo>
                <a:lnTo>
                  <a:pt x="2002385" y="241300"/>
                </a:lnTo>
                <a:lnTo>
                  <a:pt x="2020867" y="190500"/>
                </a:lnTo>
                <a:lnTo>
                  <a:pt x="2040495" y="139700"/>
                </a:lnTo>
                <a:lnTo>
                  <a:pt x="2061084" y="101600"/>
                </a:lnTo>
                <a:lnTo>
                  <a:pt x="2082392" y="50800"/>
                </a:lnTo>
                <a:lnTo>
                  <a:pt x="2104417" y="12700"/>
                </a:lnTo>
                <a:lnTo>
                  <a:pt x="2113719" y="0"/>
                </a:lnTo>
                <a:close/>
              </a:path>
              <a:path w="3629659" h="1384300">
                <a:moveTo>
                  <a:pt x="51375" y="0"/>
                </a:moveTo>
                <a:lnTo>
                  <a:pt x="7402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193" y="203199"/>
                </a:lnTo>
                <a:lnTo>
                  <a:pt x="1573" y="241299"/>
                </a:lnTo>
                <a:lnTo>
                  <a:pt x="4318" y="292099"/>
                </a:lnTo>
                <a:lnTo>
                  <a:pt x="8606" y="342899"/>
                </a:lnTo>
                <a:lnTo>
                  <a:pt x="14614" y="393699"/>
                </a:lnTo>
                <a:lnTo>
                  <a:pt x="22522" y="444499"/>
                </a:lnTo>
                <a:lnTo>
                  <a:pt x="32507" y="482599"/>
                </a:lnTo>
                <a:lnTo>
                  <a:pt x="44747" y="533399"/>
                </a:lnTo>
                <a:lnTo>
                  <a:pt x="59421" y="584199"/>
                </a:lnTo>
                <a:lnTo>
                  <a:pt x="76707" y="622299"/>
                </a:lnTo>
                <a:lnTo>
                  <a:pt x="96783" y="673099"/>
                </a:lnTo>
                <a:lnTo>
                  <a:pt x="119826" y="711200"/>
                </a:lnTo>
                <a:lnTo>
                  <a:pt x="146016" y="749300"/>
                </a:lnTo>
                <a:lnTo>
                  <a:pt x="175531" y="787400"/>
                </a:lnTo>
                <a:lnTo>
                  <a:pt x="208548" y="825500"/>
                </a:lnTo>
                <a:lnTo>
                  <a:pt x="245245" y="850900"/>
                </a:lnTo>
                <a:lnTo>
                  <a:pt x="286470" y="889000"/>
                </a:lnTo>
                <a:lnTo>
                  <a:pt x="329217" y="901700"/>
                </a:lnTo>
                <a:lnTo>
                  <a:pt x="373257" y="927100"/>
                </a:lnTo>
                <a:lnTo>
                  <a:pt x="418359" y="939800"/>
                </a:lnTo>
                <a:lnTo>
                  <a:pt x="604790" y="939800"/>
                </a:lnTo>
                <a:lnTo>
                  <a:pt x="698395" y="914400"/>
                </a:lnTo>
                <a:lnTo>
                  <a:pt x="747768" y="914400"/>
                </a:lnTo>
                <a:lnTo>
                  <a:pt x="742362" y="901700"/>
                </a:lnTo>
                <a:lnTo>
                  <a:pt x="484519" y="901700"/>
                </a:lnTo>
                <a:lnTo>
                  <a:pt x="380744" y="876300"/>
                </a:lnTo>
                <a:lnTo>
                  <a:pt x="331822" y="863600"/>
                </a:lnTo>
                <a:lnTo>
                  <a:pt x="285762" y="825500"/>
                </a:lnTo>
                <a:lnTo>
                  <a:pt x="250017" y="800100"/>
                </a:lnTo>
                <a:lnTo>
                  <a:pt x="217310" y="762000"/>
                </a:lnTo>
                <a:lnTo>
                  <a:pt x="187818" y="736600"/>
                </a:lnTo>
                <a:lnTo>
                  <a:pt x="161721" y="698500"/>
                </a:lnTo>
                <a:lnTo>
                  <a:pt x="139197" y="647700"/>
                </a:lnTo>
                <a:lnTo>
                  <a:pt x="120424" y="609600"/>
                </a:lnTo>
                <a:lnTo>
                  <a:pt x="102112" y="558800"/>
                </a:lnTo>
                <a:lnTo>
                  <a:pt x="86520" y="520700"/>
                </a:lnTo>
                <a:lnTo>
                  <a:pt x="73517" y="469899"/>
                </a:lnTo>
                <a:lnTo>
                  <a:pt x="62972" y="419099"/>
                </a:lnTo>
                <a:lnTo>
                  <a:pt x="54754" y="368299"/>
                </a:lnTo>
                <a:lnTo>
                  <a:pt x="48732" y="317499"/>
                </a:lnTo>
                <a:lnTo>
                  <a:pt x="44775" y="266699"/>
                </a:lnTo>
                <a:lnTo>
                  <a:pt x="42752" y="215900"/>
                </a:lnTo>
                <a:lnTo>
                  <a:pt x="42531" y="165100"/>
                </a:lnTo>
                <a:lnTo>
                  <a:pt x="43982" y="101600"/>
                </a:lnTo>
                <a:lnTo>
                  <a:pt x="46974" y="50800"/>
                </a:lnTo>
                <a:lnTo>
                  <a:pt x="51375" y="0"/>
                </a:lnTo>
                <a:close/>
              </a:path>
              <a:path w="3629659" h="1384300">
                <a:moveTo>
                  <a:pt x="768654" y="0"/>
                </a:moveTo>
                <a:lnTo>
                  <a:pt x="719096" y="0"/>
                </a:lnTo>
                <a:lnTo>
                  <a:pt x="712810" y="12700"/>
                </a:lnTo>
                <a:lnTo>
                  <a:pt x="693565" y="63500"/>
                </a:lnTo>
                <a:lnTo>
                  <a:pt x="675910" y="101600"/>
                </a:lnTo>
                <a:lnTo>
                  <a:pt x="659936" y="152400"/>
                </a:lnTo>
                <a:lnTo>
                  <a:pt x="645734" y="203200"/>
                </a:lnTo>
                <a:lnTo>
                  <a:pt x="633823" y="254000"/>
                </a:lnTo>
                <a:lnTo>
                  <a:pt x="624100" y="304800"/>
                </a:lnTo>
                <a:lnTo>
                  <a:pt x="616577" y="355600"/>
                </a:lnTo>
                <a:lnTo>
                  <a:pt x="611263" y="406400"/>
                </a:lnTo>
                <a:lnTo>
                  <a:pt x="608170" y="457200"/>
                </a:lnTo>
                <a:lnTo>
                  <a:pt x="607308" y="508000"/>
                </a:lnTo>
                <a:lnTo>
                  <a:pt x="610416" y="558800"/>
                </a:lnTo>
                <a:lnTo>
                  <a:pt x="615906" y="609600"/>
                </a:lnTo>
                <a:lnTo>
                  <a:pt x="623763" y="660400"/>
                </a:lnTo>
                <a:lnTo>
                  <a:pt x="633976" y="711200"/>
                </a:lnTo>
                <a:lnTo>
                  <a:pt x="646528" y="762000"/>
                </a:lnTo>
                <a:lnTo>
                  <a:pt x="661408" y="812800"/>
                </a:lnTo>
                <a:lnTo>
                  <a:pt x="671767" y="838200"/>
                </a:lnTo>
                <a:lnTo>
                  <a:pt x="677337" y="863600"/>
                </a:lnTo>
                <a:lnTo>
                  <a:pt x="683175" y="876300"/>
                </a:lnTo>
                <a:lnTo>
                  <a:pt x="647492" y="889000"/>
                </a:lnTo>
                <a:lnTo>
                  <a:pt x="611342" y="889000"/>
                </a:lnTo>
                <a:lnTo>
                  <a:pt x="574826" y="901700"/>
                </a:lnTo>
                <a:lnTo>
                  <a:pt x="742362" y="901700"/>
                </a:lnTo>
                <a:lnTo>
                  <a:pt x="791538" y="889000"/>
                </a:lnTo>
                <a:lnTo>
                  <a:pt x="839763" y="863600"/>
                </a:lnTo>
                <a:lnTo>
                  <a:pt x="725308" y="863600"/>
                </a:lnTo>
                <a:lnTo>
                  <a:pt x="723395" y="850900"/>
                </a:lnTo>
                <a:lnTo>
                  <a:pt x="721778" y="850900"/>
                </a:lnTo>
                <a:lnTo>
                  <a:pt x="704161" y="800100"/>
                </a:lnTo>
                <a:lnTo>
                  <a:pt x="688915" y="736600"/>
                </a:lnTo>
                <a:lnTo>
                  <a:pt x="676063" y="685800"/>
                </a:lnTo>
                <a:lnTo>
                  <a:pt x="665626" y="635000"/>
                </a:lnTo>
                <a:lnTo>
                  <a:pt x="657623" y="584200"/>
                </a:lnTo>
                <a:lnTo>
                  <a:pt x="653783" y="533400"/>
                </a:lnTo>
                <a:lnTo>
                  <a:pt x="652945" y="482600"/>
                </a:lnTo>
                <a:lnTo>
                  <a:pt x="654931" y="431800"/>
                </a:lnTo>
                <a:lnTo>
                  <a:pt x="659563" y="381000"/>
                </a:lnTo>
                <a:lnTo>
                  <a:pt x="666663" y="330200"/>
                </a:lnTo>
                <a:lnTo>
                  <a:pt x="676053" y="279400"/>
                </a:lnTo>
                <a:lnTo>
                  <a:pt x="687555" y="228600"/>
                </a:lnTo>
                <a:lnTo>
                  <a:pt x="700992" y="177800"/>
                </a:lnTo>
                <a:lnTo>
                  <a:pt x="716185" y="127000"/>
                </a:lnTo>
                <a:lnTo>
                  <a:pt x="732957" y="88900"/>
                </a:lnTo>
                <a:lnTo>
                  <a:pt x="750672" y="38100"/>
                </a:lnTo>
                <a:lnTo>
                  <a:pt x="768654" y="0"/>
                </a:lnTo>
                <a:close/>
              </a:path>
              <a:path w="3629659" h="1384300">
                <a:moveTo>
                  <a:pt x="1696514" y="0"/>
                </a:moveTo>
                <a:lnTo>
                  <a:pt x="1647448" y="0"/>
                </a:lnTo>
                <a:lnTo>
                  <a:pt x="1634948" y="12700"/>
                </a:lnTo>
                <a:lnTo>
                  <a:pt x="1609900" y="63500"/>
                </a:lnTo>
                <a:lnTo>
                  <a:pt x="1584203" y="101600"/>
                </a:lnTo>
                <a:lnTo>
                  <a:pt x="1557482" y="152400"/>
                </a:lnTo>
                <a:lnTo>
                  <a:pt x="1529751" y="190500"/>
                </a:lnTo>
                <a:lnTo>
                  <a:pt x="1501022" y="228600"/>
                </a:lnTo>
                <a:lnTo>
                  <a:pt x="1471311" y="266700"/>
                </a:lnTo>
                <a:lnTo>
                  <a:pt x="1440631" y="317500"/>
                </a:lnTo>
                <a:lnTo>
                  <a:pt x="1408995" y="355600"/>
                </a:lnTo>
                <a:lnTo>
                  <a:pt x="1376418" y="393700"/>
                </a:lnTo>
                <a:lnTo>
                  <a:pt x="1342913" y="431800"/>
                </a:lnTo>
                <a:lnTo>
                  <a:pt x="1308494" y="469900"/>
                </a:lnTo>
                <a:lnTo>
                  <a:pt x="1273175" y="495300"/>
                </a:lnTo>
                <a:lnTo>
                  <a:pt x="1236970" y="533400"/>
                </a:lnTo>
                <a:lnTo>
                  <a:pt x="1199892" y="571500"/>
                </a:lnTo>
                <a:lnTo>
                  <a:pt x="1161955" y="596900"/>
                </a:lnTo>
                <a:lnTo>
                  <a:pt x="1122427" y="635000"/>
                </a:lnTo>
                <a:lnTo>
                  <a:pt x="1081937" y="660400"/>
                </a:lnTo>
                <a:lnTo>
                  <a:pt x="1040510" y="698500"/>
                </a:lnTo>
                <a:lnTo>
                  <a:pt x="998174" y="723900"/>
                </a:lnTo>
                <a:lnTo>
                  <a:pt x="954956" y="749300"/>
                </a:lnTo>
                <a:lnTo>
                  <a:pt x="910882" y="774700"/>
                </a:lnTo>
                <a:lnTo>
                  <a:pt x="865980" y="800100"/>
                </a:lnTo>
                <a:lnTo>
                  <a:pt x="832080" y="812800"/>
                </a:lnTo>
                <a:lnTo>
                  <a:pt x="797591" y="838200"/>
                </a:lnTo>
                <a:lnTo>
                  <a:pt x="726983" y="863600"/>
                </a:lnTo>
                <a:lnTo>
                  <a:pt x="839763" y="863600"/>
                </a:lnTo>
                <a:lnTo>
                  <a:pt x="886961" y="838200"/>
                </a:lnTo>
                <a:lnTo>
                  <a:pt x="933054" y="812800"/>
                </a:lnTo>
                <a:lnTo>
                  <a:pt x="977102" y="787400"/>
                </a:lnTo>
                <a:lnTo>
                  <a:pt x="1020362" y="762000"/>
                </a:lnTo>
                <a:lnTo>
                  <a:pt x="1062814" y="736600"/>
                </a:lnTo>
                <a:lnTo>
                  <a:pt x="1104437" y="698500"/>
                </a:lnTo>
                <a:lnTo>
                  <a:pt x="1145212" y="673100"/>
                </a:lnTo>
                <a:lnTo>
                  <a:pt x="1185116" y="635000"/>
                </a:lnTo>
                <a:lnTo>
                  <a:pt x="1224131" y="609600"/>
                </a:lnTo>
                <a:lnTo>
                  <a:pt x="1262235" y="571500"/>
                </a:lnTo>
                <a:lnTo>
                  <a:pt x="1299408" y="533400"/>
                </a:lnTo>
                <a:lnTo>
                  <a:pt x="1335629" y="495300"/>
                </a:lnTo>
                <a:lnTo>
                  <a:pt x="1370879" y="457200"/>
                </a:lnTo>
                <a:lnTo>
                  <a:pt x="1405135" y="419100"/>
                </a:lnTo>
                <a:lnTo>
                  <a:pt x="1438379" y="381000"/>
                </a:lnTo>
                <a:lnTo>
                  <a:pt x="1470588" y="342900"/>
                </a:lnTo>
                <a:lnTo>
                  <a:pt x="1501744" y="304800"/>
                </a:lnTo>
                <a:lnTo>
                  <a:pt x="1531825" y="266700"/>
                </a:lnTo>
                <a:lnTo>
                  <a:pt x="1560180" y="215900"/>
                </a:lnTo>
                <a:lnTo>
                  <a:pt x="1587694" y="177800"/>
                </a:lnTo>
                <a:lnTo>
                  <a:pt x="1614359" y="139700"/>
                </a:lnTo>
                <a:lnTo>
                  <a:pt x="1640170" y="101600"/>
                </a:lnTo>
                <a:lnTo>
                  <a:pt x="1665120" y="50800"/>
                </a:lnTo>
                <a:lnTo>
                  <a:pt x="1689202" y="12700"/>
                </a:lnTo>
                <a:lnTo>
                  <a:pt x="1696514" y="0"/>
                </a:lnTo>
                <a:close/>
              </a:path>
              <a:path w="3629659" h="1384300">
                <a:moveTo>
                  <a:pt x="2499508" y="0"/>
                </a:moveTo>
                <a:lnTo>
                  <a:pt x="2445119" y="0"/>
                </a:lnTo>
                <a:lnTo>
                  <a:pt x="2427902" y="25400"/>
                </a:lnTo>
                <a:lnTo>
                  <a:pt x="2398708" y="63500"/>
                </a:lnTo>
                <a:lnTo>
                  <a:pt x="2369198" y="101600"/>
                </a:lnTo>
                <a:lnTo>
                  <a:pt x="2339374" y="139700"/>
                </a:lnTo>
                <a:lnTo>
                  <a:pt x="2309237" y="177800"/>
                </a:lnTo>
                <a:lnTo>
                  <a:pt x="2278788" y="228600"/>
                </a:lnTo>
                <a:lnTo>
                  <a:pt x="2248030" y="266700"/>
                </a:lnTo>
                <a:lnTo>
                  <a:pt x="2216962" y="304800"/>
                </a:lnTo>
                <a:lnTo>
                  <a:pt x="2185587" y="342900"/>
                </a:lnTo>
                <a:lnTo>
                  <a:pt x="2153907" y="381000"/>
                </a:lnTo>
                <a:lnTo>
                  <a:pt x="2121922" y="419100"/>
                </a:lnTo>
                <a:lnTo>
                  <a:pt x="2089147" y="457200"/>
                </a:lnTo>
                <a:lnTo>
                  <a:pt x="2056021" y="495300"/>
                </a:lnTo>
                <a:lnTo>
                  <a:pt x="2022526" y="533400"/>
                </a:lnTo>
                <a:lnTo>
                  <a:pt x="1988642" y="584200"/>
                </a:lnTo>
                <a:lnTo>
                  <a:pt x="1954352" y="622300"/>
                </a:lnTo>
                <a:lnTo>
                  <a:pt x="1919637" y="660400"/>
                </a:lnTo>
                <a:lnTo>
                  <a:pt x="1884478" y="685800"/>
                </a:lnTo>
                <a:lnTo>
                  <a:pt x="1848857" y="723900"/>
                </a:lnTo>
                <a:lnTo>
                  <a:pt x="1917357" y="723900"/>
                </a:lnTo>
                <a:lnTo>
                  <a:pt x="1951606" y="685800"/>
                </a:lnTo>
                <a:lnTo>
                  <a:pt x="1985421" y="647700"/>
                </a:lnTo>
                <a:lnTo>
                  <a:pt x="2018823" y="609600"/>
                </a:lnTo>
                <a:lnTo>
                  <a:pt x="2051835" y="571500"/>
                </a:lnTo>
                <a:lnTo>
                  <a:pt x="2084477" y="533400"/>
                </a:lnTo>
                <a:lnTo>
                  <a:pt x="2116770" y="495300"/>
                </a:lnTo>
                <a:lnTo>
                  <a:pt x="2148735" y="457200"/>
                </a:lnTo>
                <a:lnTo>
                  <a:pt x="2180035" y="419100"/>
                </a:lnTo>
                <a:lnTo>
                  <a:pt x="2211041" y="381000"/>
                </a:lnTo>
                <a:lnTo>
                  <a:pt x="2241757" y="342900"/>
                </a:lnTo>
                <a:lnTo>
                  <a:pt x="2272186" y="304800"/>
                </a:lnTo>
                <a:lnTo>
                  <a:pt x="2302330" y="266700"/>
                </a:lnTo>
                <a:lnTo>
                  <a:pt x="2332191" y="228600"/>
                </a:lnTo>
                <a:lnTo>
                  <a:pt x="2361774" y="190500"/>
                </a:lnTo>
                <a:lnTo>
                  <a:pt x="2391080" y="152400"/>
                </a:lnTo>
                <a:lnTo>
                  <a:pt x="2420112" y="101600"/>
                </a:lnTo>
                <a:lnTo>
                  <a:pt x="2448873" y="63500"/>
                </a:lnTo>
                <a:lnTo>
                  <a:pt x="2477365" y="25400"/>
                </a:lnTo>
                <a:lnTo>
                  <a:pt x="24995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0347" y="121769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0246" y="9583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83551" y="1107472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8230" y="86962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96823" y="125656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34341" y="126816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9051" y="858024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7461" y="811605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4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64384" y="111327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3397" y="819149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77560" y="121189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4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7473" y="794792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04683" y="16184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5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0"/>
                </a:lnTo>
                <a:lnTo>
                  <a:pt x="8131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0432" y="690929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5479" y="783768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96798" y="5215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78817" y="12559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00864" y="51110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8041" y="143855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4" y="0"/>
                </a:moveTo>
                <a:lnTo>
                  <a:pt x="0" y="4061"/>
                </a:lnTo>
                <a:lnTo>
                  <a:pt x="2323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61381" y="104598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3654" y="982743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8779" y="110689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978" y="97694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7461" y="780287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5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4141" y="7715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85700" y="120203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68053" y="58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07883" y="47802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2151" y="172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96267" y="619606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45055" y="9284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07292" y="48789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79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78501" y="280796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52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  <a:path w="26035" h="10795">
                <a:moveTo>
                  <a:pt x="25552" y="10452"/>
                </a:moveTo>
                <a:lnTo>
                  <a:pt x="24968" y="9867"/>
                </a:lnTo>
                <a:lnTo>
                  <a:pt x="24968" y="10452"/>
                </a:lnTo>
                <a:lnTo>
                  <a:pt x="25552" y="104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12766" y="344042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36" y="0"/>
                </a:moveTo>
                <a:lnTo>
                  <a:pt x="1739" y="0"/>
                </a:lnTo>
                <a:lnTo>
                  <a:pt x="0" y="584"/>
                </a:lnTo>
                <a:lnTo>
                  <a:pt x="2336" y="0"/>
                </a:lnTo>
                <a:close/>
              </a:path>
              <a:path w="6985" h="16510">
                <a:moveTo>
                  <a:pt x="6959" y="12192"/>
                </a:moveTo>
                <a:lnTo>
                  <a:pt x="4635" y="16243"/>
                </a:lnTo>
                <a:lnTo>
                  <a:pt x="5219" y="15671"/>
                </a:lnTo>
                <a:lnTo>
                  <a:pt x="6959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01150" y="2889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02893" y="219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95100" y="61497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75478" y="511111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44451" y="1203781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5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5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8761" y="8278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60621" y="50878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46502" y="5164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0" y="0"/>
                </a:moveTo>
                <a:lnTo>
                  <a:pt x="0" y="580"/>
                </a:lnTo>
                <a:lnTo>
                  <a:pt x="1161" y="3481"/>
                </a:lnTo>
                <a:lnTo>
                  <a:pt x="1161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6808" y="5911627"/>
            <a:ext cx="3922436" cy="437536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5904865" y="13359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15"/>
                </a:moveTo>
                <a:lnTo>
                  <a:pt x="4064" y="5791"/>
                </a:lnTo>
                <a:lnTo>
                  <a:pt x="2895" y="7531"/>
                </a:lnTo>
                <a:lnTo>
                  <a:pt x="1155" y="9855"/>
                </a:lnTo>
                <a:lnTo>
                  <a:pt x="2324" y="12179"/>
                </a:lnTo>
                <a:lnTo>
                  <a:pt x="4648" y="9855"/>
                </a:lnTo>
                <a:lnTo>
                  <a:pt x="4648" y="8115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51"/>
                </a:lnTo>
                <a:lnTo>
                  <a:pt x="4064" y="5791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10"/>
                </a:moveTo>
                <a:lnTo>
                  <a:pt x="15633" y="33070"/>
                </a:lnTo>
                <a:lnTo>
                  <a:pt x="15049" y="34810"/>
                </a:lnTo>
                <a:lnTo>
                  <a:pt x="17957" y="34810"/>
                </a:lnTo>
                <a:close/>
              </a:path>
              <a:path w="19685" h="56515">
                <a:moveTo>
                  <a:pt x="19113" y="56273"/>
                </a:moveTo>
                <a:lnTo>
                  <a:pt x="17957" y="53962"/>
                </a:lnTo>
                <a:lnTo>
                  <a:pt x="17373" y="54533"/>
                </a:lnTo>
                <a:lnTo>
                  <a:pt x="17957" y="55702"/>
                </a:lnTo>
                <a:lnTo>
                  <a:pt x="19113" y="56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33093" y="110515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40287" y="386358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595"/>
                </a:moveTo>
                <a:lnTo>
                  <a:pt x="1752" y="11595"/>
                </a:lnTo>
                <a:lnTo>
                  <a:pt x="0" y="12179"/>
                </a:lnTo>
                <a:lnTo>
                  <a:pt x="2324" y="11595"/>
                </a:lnTo>
                <a:close/>
              </a:path>
              <a:path w="27304" h="55245">
                <a:moveTo>
                  <a:pt x="12433" y="53492"/>
                </a:moveTo>
                <a:lnTo>
                  <a:pt x="9880" y="53378"/>
                </a:lnTo>
                <a:lnTo>
                  <a:pt x="4064" y="54533"/>
                </a:lnTo>
                <a:lnTo>
                  <a:pt x="12433" y="53492"/>
                </a:lnTo>
                <a:close/>
              </a:path>
              <a:path w="27304" h="55245">
                <a:moveTo>
                  <a:pt x="13652" y="53543"/>
                </a:moveTo>
                <a:lnTo>
                  <a:pt x="13360" y="53378"/>
                </a:lnTo>
                <a:lnTo>
                  <a:pt x="12433" y="53492"/>
                </a:lnTo>
                <a:lnTo>
                  <a:pt x="13652" y="53543"/>
                </a:lnTo>
                <a:close/>
              </a:path>
              <a:path w="2730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7304" h="55245">
                <a:moveTo>
                  <a:pt x="26720" y="53378"/>
                </a:moveTo>
                <a:lnTo>
                  <a:pt x="22656" y="53962"/>
                </a:lnTo>
                <a:lnTo>
                  <a:pt x="13652" y="53543"/>
                </a:lnTo>
                <a:lnTo>
                  <a:pt x="16268" y="55118"/>
                </a:lnTo>
                <a:lnTo>
                  <a:pt x="23228" y="53962"/>
                </a:lnTo>
                <a:lnTo>
                  <a:pt x="26720" y="5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87678" y="81044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73368" y="99550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85592" y="55345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76642" y="8058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64226" y="8123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0"/>
                </a:lnTo>
                <a:lnTo>
                  <a:pt x="2903" y="1740"/>
                </a:lnTo>
                <a:lnTo>
                  <a:pt x="2322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98488" y="17228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0"/>
                </a:lnTo>
                <a:lnTo>
                  <a:pt x="0" y="3481"/>
                </a:lnTo>
                <a:lnTo>
                  <a:pt x="6389" y="2320"/>
                </a:lnTo>
                <a:lnTo>
                  <a:pt x="4065" y="1740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37963" y="349262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52" y="0"/>
                </a:moveTo>
                <a:lnTo>
                  <a:pt x="584" y="0"/>
                </a:lnTo>
                <a:lnTo>
                  <a:pt x="0" y="1168"/>
                </a:lnTo>
                <a:lnTo>
                  <a:pt x="584" y="584"/>
                </a:lnTo>
                <a:lnTo>
                  <a:pt x="1752" y="0"/>
                </a:lnTo>
                <a:close/>
              </a:path>
              <a:path w="13970" h="1270">
                <a:moveTo>
                  <a:pt x="13360" y="0"/>
                </a:moveTo>
                <a:lnTo>
                  <a:pt x="12204" y="0"/>
                </a:lnTo>
                <a:lnTo>
                  <a:pt x="11036" y="584"/>
                </a:lnTo>
                <a:lnTo>
                  <a:pt x="12204" y="584"/>
                </a:lnTo>
                <a:lnTo>
                  <a:pt x="133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96746" y="168224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0"/>
                </a:lnTo>
                <a:lnTo>
                  <a:pt x="580" y="3481"/>
                </a:lnTo>
                <a:lnTo>
                  <a:pt x="2323" y="4641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84403" y="101349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7925" y="126120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56656" y="1207261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27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68944" y="1260626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58748" y="107556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56659" y="12194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35997" y="1105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8949" y="1181150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64965" y="84583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33187" y="309231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43" y="13347"/>
                </a:moveTo>
                <a:lnTo>
                  <a:pt x="3479" y="13347"/>
                </a:lnTo>
                <a:lnTo>
                  <a:pt x="0" y="14503"/>
                </a:lnTo>
                <a:lnTo>
                  <a:pt x="584" y="14503"/>
                </a:lnTo>
                <a:lnTo>
                  <a:pt x="1739" y="15087"/>
                </a:lnTo>
                <a:lnTo>
                  <a:pt x="2908" y="15087"/>
                </a:lnTo>
                <a:lnTo>
                  <a:pt x="7543" y="13347"/>
                </a:lnTo>
                <a:close/>
              </a:path>
              <a:path w="10160" h="15239">
                <a:moveTo>
                  <a:pt x="9867" y="0"/>
                </a:moveTo>
                <a:lnTo>
                  <a:pt x="7543" y="2895"/>
                </a:lnTo>
                <a:lnTo>
                  <a:pt x="8712" y="2324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18572" y="856854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31449" y="58073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54002" y="1334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1"/>
                </a:lnTo>
                <a:lnTo>
                  <a:pt x="5808" y="4641"/>
                </a:lnTo>
                <a:lnTo>
                  <a:pt x="13358" y="5802"/>
                </a:lnTo>
                <a:lnTo>
                  <a:pt x="12197" y="406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99986" y="7930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94759" y="85685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32030" y="59871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41323" y="2448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0"/>
                </a:moveTo>
                <a:lnTo>
                  <a:pt x="2323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90112" y="14508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5" y="1740"/>
                </a:lnTo>
                <a:lnTo>
                  <a:pt x="4646" y="2320"/>
                </a:lnTo>
                <a:lnTo>
                  <a:pt x="4646" y="1740"/>
                </a:lnTo>
                <a:lnTo>
                  <a:pt x="4065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32030" y="18621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0"/>
                </a:lnTo>
                <a:lnTo>
                  <a:pt x="3484" y="1740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75008" y="-1727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57"/>
                </a:moveTo>
                <a:lnTo>
                  <a:pt x="0" y="55118"/>
                </a:lnTo>
                <a:lnTo>
                  <a:pt x="2324" y="56273"/>
                </a:lnTo>
                <a:lnTo>
                  <a:pt x="4064" y="56857"/>
                </a:lnTo>
                <a:close/>
              </a:path>
              <a:path w="20954" h="57150">
                <a:moveTo>
                  <a:pt x="4648" y="571"/>
                </a:moveTo>
                <a:lnTo>
                  <a:pt x="4064" y="0"/>
                </a:lnTo>
                <a:lnTo>
                  <a:pt x="3479" y="0"/>
                </a:lnTo>
                <a:lnTo>
                  <a:pt x="3479" y="571"/>
                </a:lnTo>
                <a:lnTo>
                  <a:pt x="4648" y="571"/>
                </a:lnTo>
                <a:close/>
              </a:path>
              <a:path w="20954" h="57150">
                <a:moveTo>
                  <a:pt x="20904" y="18567"/>
                </a:moveTo>
                <a:lnTo>
                  <a:pt x="19748" y="17399"/>
                </a:lnTo>
                <a:lnTo>
                  <a:pt x="18008" y="16243"/>
                </a:lnTo>
                <a:lnTo>
                  <a:pt x="18580" y="16827"/>
                </a:lnTo>
                <a:lnTo>
                  <a:pt x="18580" y="17399"/>
                </a:lnTo>
                <a:lnTo>
                  <a:pt x="19164" y="17399"/>
                </a:lnTo>
                <a:lnTo>
                  <a:pt x="20320" y="18567"/>
                </a:lnTo>
                <a:lnTo>
                  <a:pt x="20904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29707" y="18331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4" y="2320"/>
                </a:lnTo>
                <a:lnTo>
                  <a:pt x="4646" y="2901"/>
                </a:lnTo>
                <a:lnTo>
                  <a:pt x="5808" y="1740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64556" y="64413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43"/>
                </a:moveTo>
                <a:lnTo>
                  <a:pt x="1155" y="15671"/>
                </a:lnTo>
                <a:lnTo>
                  <a:pt x="0" y="15671"/>
                </a:lnTo>
                <a:lnTo>
                  <a:pt x="571" y="16243"/>
                </a:lnTo>
                <a:lnTo>
                  <a:pt x="1739" y="16243"/>
                </a:lnTo>
                <a:close/>
              </a:path>
              <a:path w="10160" h="16509">
                <a:moveTo>
                  <a:pt x="9867" y="0"/>
                </a:moveTo>
                <a:lnTo>
                  <a:pt x="7543" y="0"/>
                </a:lnTo>
                <a:lnTo>
                  <a:pt x="6388" y="584"/>
                </a:lnTo>
                <a:lnTo>
                  <a:pt x="5803" y="1168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28545" y="59233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64454" y="688034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22057" y="85859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22638" y="8936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4" y="2997"/>
                </a:moveTo>
                <a:lnTo>
                  <a:pt x="6389" y="3481"/>
                </a:lnTo>
                <a:lnTo>
                  <a:pt x="9293" y="3481"/>
                </a:lnTo>
                <a:lnTo>
                  <a:pt x="3484" y="2997"/>
                </a:lnTo>
                <a:close/>
              </a:path>
              <a:path w="9525" h="3809">
                <a:moveTo>
                  <a:pt x="2904" y="2901"/>
                </a:moveTo>
                <a:lnTo>
                  <a:pt x="2323" y="2901"/>
                </a:lnTo>
                <a:lnTo>
                  <a:pt x="3484" y="2997"/>
                </a:lnTo>
                <a:lnTo>
                  <a:pt x="2904" y="2901"/>
                </a:lnTo>
                <a:close/>
              </a:path>
              <a:path w="9525" h="3809">
                <a:moveTo>
                  <a:pt x="0" y="0"/>
                </a:moveTo>
                <a:lnTo>
                  <a:pt x="0" y="2901"/>
                </a:lnTo>
                <a:lnTo>
                  <a:pt x="2323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71959" y="697891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3121" y="92937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85799" y="1010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17400" y="858024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89865" y="101117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05066" y="834229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03459" y="18795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69" y="0"/>
                </a:moveTo>
                <a:lnTo>
                  <a:pt x="0" y="1160"/>
                </a:lnTo>
                <a:lnTo>
                  <a:pt x="1161" y="2320"/>
                </a:lnTo>
                <a:lnTo>
                  <a:pt x="13939" y="2901"/>
                </a:lnTo>
                <a:lnTo>
                  <a:pt x="10454" y="58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08698" y="21812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00567" y="43915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69" y="0"/>
                </a:moveTo>
                <a:lnTo>
                  <a:pt x="4065" y="0"/>
                </a:lnTo>
                <a:lnTo>
                  <a:pt x="0" y="2320"/>
                </a:lnTo>
                <a:lnTo>
                  <a:pt x="3484" y="174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22626" y="12011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0" y="580"/>
                </a:lnTo>
                <a:lnTo>
                  <a:pt x="10454" y="2901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03471" y="22682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68363" y="57202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1"/>
                </a:lnTo>
                <a:lnTo>
                  <a:pt x="1742" y="290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01148" y="4495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0"/>
                </a:lnTo>
                <a:lnTo>
                  <a:pt x="580" y="290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40483" y="37718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1"/>
                </a:lnTo>
                <a:lnTo>
                  <a:pt x="8131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74171" y="58595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1"/>
                </a:lnTo>
                <a:lnTo>
                  <a:pt x="0" y="6382"/>
                </a:lnTo>
                <a:lnTo>
                  <a:pt x="580" y="5802"/>
                </a:lnTo>
                <a:lnTo>
                  <a:pt x="1161" y="5802"/>
                </a:lnTo>
                <a:lnTo>
                  <a:pt x="2323" y="5222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11924" y="27615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1"/>
                </a:lnTo>
                <a:lnTo>
                  <a:pt x="3975" y="3404"/>
                </a:lnTo>
                <a:lnTo>
                  <a:pt x="0" y="0"/>
                </a:lnTo>
                <a:close/>
              </a:path>
              <a:path w="11429" h="5079">
                <a:moveTo>
                  <a:pt x="11035" y="1160"/>
                </a:moveTo>
                <a:lnTo>
                  <a:pt x="8131" y="1740"/>
                </a:lnTo>
                <a:lnTo>
                  <a:pt x="4646" y="2901"/>
                </a:lnTo>
                <a:lnTo>
                  <a:pt x="3975" y="3404"/>
                </a:lnTo>
                <a:lnTo>
                  <a:pt x="11035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42967" y="541274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57481" y="63987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05214" y="21232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16249" y="50123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58649" y="6276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01148" y="452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43547" y="54301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17971" y="22045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68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11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11"/>
                </a:moveTo>
                <a:lnTo>
                  <a:pt x="4648" y="2311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11"/>
                </a:lnTo>
                <a:close/>
              </a:path>
              <a:path w="6350" h="3810">
                <a:moveTo>
                  <a:pt x="5816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908" y="571"/>
                </a:lnTo>
                <a:lnTo>
                  <a:pt x="3492" y="571"/>
                </a:lnTo>
                <a:lnTo>
                  <a:pt x="4064" y="1155"/>
                </a:lnTo>
                <a:lnTo>
                  <a:pt x="5816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86480" y="68628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27865" y="3829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16089" y="5093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27272" y="31212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67881" y="45133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1"/>
                </a:lnTo>
                <a:lnTo>
                  <a:pt x="2323" y="3481"/>
                </a:lnTo>
                <a:lnTo>
                  <a:pt x="4065" y="1740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22626" y="27557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63235" y="449015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0"/>
                </a:lnTo>
                <a:lnTo>
                  <a:pt x="4065" y="2320"/>
                </a:lnTo>
                <a:lnTo>
                  <a:pt x="5808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40952" y="5106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6" y="6962"/>
                </a:lnTo>
                <a:lnTo>
                  <a:pt x="11616" y="5222"/>
                </a:lnTo>
                <a:lnTo>
                  <a:pt x="12197" y="4061"/>
                </a:lnTo>
                <a:lnTo>
                  <a:pt x="0" y="3481"/>
                </a:lnTo>
                <a:lnTo>
                  <a:pt x="5808" y="8703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73590" y="10676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5" y="0"/>
                </a:moveTo>
                <a:lnTo>
                  <a:pt x="0" y="1740"/>
                </a:lnTo>
                <a:lnTo>
                  <a:pt x="1742" y="116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51086" y="938654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85207" y="19665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343288" y="48499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58254" y="75881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340384" y="500657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551754" y="4646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38889" y="93807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58155" y="8829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72428" y="9864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1"/>
                </a:lnTo>
                <a:lnTo>
                  <a:pt x="1742" y="174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41064" y="1857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5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0"/>
                </a:lnTo>
                <a:lnTo>
                  <a:pt x="580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71848" y="876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82649" y="81102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39322" y="1799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4" y="0"/>
                </a:moveTo>
                <a:lnTo>
                  <a:pt x="1742" y="0"/>
                </a:lnTo>
                <a:lnTo>
                  <a:pt x="0" y="1740"/>
                </a:lnTo>
                <a:lnTo>
                  <a:pt x="2323" y="1740"/>
                </a:lnTo>
                <a:lnTo>
                  <a:pt x="2904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590083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089" y="22059"/>
                </a:moveTo>
                <a:lnTo>
                  <a:pt x="3505" y="21475"/>
                </a:lnTo>
                <a:lnTo>
                  <a:pt x="2349" y="21475"/>
                </a:lnTo>
                <a:lnTo>
                  <a:pt x="4089" y="22059"/>
                </a:lnTo>
                <a:close/>
              </a:path>
              <a:path w="10160" h="22225">
                <a:moveTo>
                  <a:pt x="8737" y="2908"/>
                </a:moveTo>
                <a:lnTo>
                  <a:pt x="4178" y="0"/>
                </a:lnTo>
                <a:lnTo>
                  <a:pt x="0" y="0"/>
                </a:lnTo>
                <a:lnTo>
                  <a:pt x="825" y="368"/>
                </a:lnTo>
                <a:lnTo>
                  <a:pt x="8737" y="2908"/>
                </a:lnTo>
                <a:close/>
              </a:path>
              <a:path w="10160" h="22225">
                <a:moveTo>
                  <a:pt x="9893" y="5816"/>
                </a:moveTo>
                <a:lnTo>
                  <a:pt x="8737" y="4648"/>
                </a:lnTo>
                <a:lnTo>
                  <a:pt x="9321" y="4076"/>
                </a:lnTo>
                <a:lnTo>
                  <a:pt x="6413" y="2908"/>
                </a:lnTo>
                <a:lnTo>
                  <a:pt x="8737" y="5232"/>
                </a:lnTo>
                <a:lnTo>
                  <a:pt x="9893" y="581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61071" y="738508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17485" y="5918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0"/>
                </a:lnTo>
                <a:lnTo>
                  <a:pt x="1742" y="232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89029" y="581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791" y="19723"/>
                </a:moveTo>
                <a:lnTo>
                  <a:pt x="8051" y="17399"/>
                </a:lnTo>
                <a:lnTo>
                  <a:pt x="5143" y="16243"/>
                </a:lnTo>
                <a:lnTo>
                  <a:pt x="5892" y="17360"/>
                </a:lnTo>
                <a:lnTo>
                  <a:pt x="2895" y="17767"/>
                </a:lnTo>
                <a:lnTo>
                  <a:pt x="0" y="18275"/>
                </a:lnTo>
                <a:lnTo>
                  <a:pt x="1079" y="19723"/>
                </a:lnTo>
                <a:lnTo>
                  <a:pt x="2235" y="19138"/>
                </a:lnTo>
                <a:lnTo>
                  <a:pt x="9791" y="19723"/>
                </a:lnTo>
                <a:close/>
              </a:path>
              <a:path w="12700" h="20320">
                <a:moveTo>
                  <a:pt x="12115" y="571"/>
                </a:moveTo>
                <a:lnTo>
                  <a:pt x="11531" y="571"/>
                </a:lnTo>
                <a:lnTo>
                  <a:pt x="10947" y="0"/>
                </a:lnTo>
                <a:lnTo>
                  <a:pt x="10375" y="0"/>
                </a:lnTo>
                <a:lnTo>
                  <a:pt x="11531" y="1155"/>
                </a:lnTo>
                <a:lnTo>
                  <a:pt x="12115" y="57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43066" y="158360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1"/>
                </a:lnTo>
                <a:lnTo>
                  <a:pt x="8712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654573" y="-2311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55"/>
                </a:lnTo>
                <a:lnTo>
                  <a:pt x="2908" y="2324"/>
                </a:lnTo>
                <a:close/>
              </a:path>
              <a:path w="27304" h="18415">
                <a:moveTo>
                  <a:pt x="14528" y="14503"/>
                </a:moveTo>
                <a:lnTo>
                  <a:pt x="11620" y="13347"/>
                </a:lnTo>
                <a:lnTo>
                  <a:pt x="14389" y="14528"/>
                </a:lnTo>
                <a:lnTo>
                  <a:pt x="14528" y="14503"/>
                </a:lnTo>
                <a:close/>
              </a:path>
              <a:path w="27304" h="18415">
                <a:moveTo>
                  <a:pt x="27254" y="12179"/>
                </a:moveTo>
                <a:lnTo>
                  <a:pt x="24257" y="10439"/>
                </a:lnTo>
                <a:lnTo>
                  <a:pt x="22517" y="9423"/>
                </a:lnTo>
                <a:lnTo>
                  <a:pt x="16319" y="6667"/>
                </a:lnTo>
                <a:lnTo>
                  <a:pt x="8915" y="4356"/>
                </a:lnTo>
                <a:lnTo>
                  <a:pt x="584" y="2895"/>
                </a:lnTo>
                <a:lnTo>
                  <a:pt x="6362" y="5905"/>
                </a:lnTo>
                <a:lnTo>
                  <a:pt x="9359" y="7835"/>
                </a:lnTo>
                <a:lnTo>
                  <a:pt x="12903" y="9753"/>
                </a:lnTo>
                <a:lnTo>
                  <a:pt x="20281" y="12763"/>
                </a:lnTo>
                <a:lnTo>
                  <a:pt x="21450" y="14503"/>
                </a:lnTo>
                <a:lnTo>
                  <a:pt x="15684" y="15087"/>
                </a:lnTo>
                <a:lnTo>
                  <a:pt x="14389" y="14528"/>
                </a:lnTo>
                <a:lnTo>
                  <a:pt x="8140" y="15671"/>
                </a:lnTo>
                <a:lnTo>
                  <a:pt x="15684" y="17983"/>
                </a:lnTo>
                <a:lnTo>
                  <a:pt x="25514" y="17983"/>
                </a:lnTo>
                <a:lnTo>
                  <a:pt x="26670" y="15087"/>
                </a:lnTo>
                <a:lnTo>
                  <a:pt x="19126" y="10439"/>
                </a:lnTo>
                <a:lnTo>
                  <a:pt x="22021" y="10439"/>
                </a:lnTo>
                <a:lnTo>
                  <a:pt x="24930" y="11607"/>
                </a:lnTo>
                <a:lnTo>
                  <a:pt x="27254" y="121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9974" y="2082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62134" y="67816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37727" y="1450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23217" y="860919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39469" y="197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57920" y="98448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76260" y="8075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56326" y="675262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27272" y="8580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554658" y="4733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81396" y="833652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59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59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59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12839" y="5686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0"/>
                </a:lnTo>
                <a:lnTo>
                  <a:pt x="5227" y="1740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38320" y="565064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43535" y="8632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339223" y="476286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68633" y="25874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84" y="1739"/>
                </a:moveTo>
                <a:lnTo>
                  <a:pt x="20320" y="0"/>
                </a:lnTo>
                <a:lnTo>
                  <a:pt x="16827" y="0"/>
                </a:lnTo>
                <a:lnTo>
                  <a:pt x="9867" y="2324"/>
                </a:lnTo>
                <a:lnTo>
                  <a:pt x="11607" y="3479"/>
                </a:lnTo>
                <a:lnTo>
                  <a:pt x="24384" y="1739"/>
                </a:lnTo>
                <a:close/>
              </a:path>
              <a:path w="44450" h="45085">
                <a:moveTo>
                  <a:pt x="28448" y="12179"/>
                </a:moveTo>
                <a:lnTo>
                  <a:pt x="22237" y="12941"/>
                </a:lnTo>
                <a:lnTo>
                  <a:pt x="18796" y="12979"/>
                </a:lnTo>
                <a:lnTo>
                  <a:pt x="14808" y="12915"/>
                </a:lnTo>
                <a:lnTo>
                  <a:pt x="6959" y="13347"/>
                </a:lnTo>
                <a:lnTo>
                  <a:pt x="5219" y="12179"/>
                </a:lnTo>
                <a:lnTo>
                  <a:pt x="9867" y="9283"/>
                </a:lnTo>
                <a:lnTo>
                  <a:pt x="14516" y="8699"/>
                </a:lnTo>
                <a:lnTo>
                  <a:pt x="11023" y="8699"/>
                </a:lnTo>
                <a:lnTo>
                  <a:pt x="16256" y="5219"/>
                </a:lnTo>
                <a:lnTo>
                  <a:pt x="8699" y="6388"/>
                </a:lnTo>
                <a:lnTo>
                  <a:pt x="0" y="11023"/>
                </a:lnTo>
                <a:lnTo>
                  <a:pt x="0" y="13931"/>
                </a:lnTo>
                <a:lnTo>
                  <a:pt x="8699" y="14503"/>
                </a:lnTo>
                <a:lnTo>
                  <a:pt x="6388" y="15671"/>
                </a:lnTo>
                <a:lnTo>
                  <a:pt x="2895" y="16243"/>
                </a:lnTo>
                <a:lnTo>
                  <a:pt x="571" y="16827"/>
                </a:lnTo>
                <a:lnTo>
                  <a:pt x="6159" y="17005"/>
                </a:lnTo>
                <a:lnTo>
                  <a:pt x="12992" y="16459"/>
                </a:lnTo>
                <a:lnTo>
                  <a:pt x="20586" y="14947"/>
                </a:lnTo>
                <a:lnTo>
                  <a:pt x="28448" y="12179"/>
                </a:lnTo>
                <a:close/>
              </a:path>
              <a:path w="44450" h="45085">
                <a:moveTo>
                  <a:pt x="33096" y="16243"/>
                </a:moveTo>
                <a:lnTo>
                  <a:pt x="32512" y="16243"/>
                </a:lnTo>
                <a:lnTo>
                  <a:pt x="31927" y="16827"/>
                </a:lnTo>
                <a:lnTo>
                  <a:pt x="33096" y="16827"/>
                </a:lnTo>
                <a:lnTo>
                  <a:pt x="33096" y="16243"/>
                </a:lnTo>
                <a:close/>
              </a:path>
              <a:path w="44450" h="45085">
                <a:moveTo>
                  <a:pt x="44132" y="38874"/>
                </a:moveTo>
                <a:lnTo>
                  <a:pt x="41224" y="37134"/>
                </a:lnTo>
                <a:lnTo>
                  <a:pt x="37744" y="37719"/>
                </a:lnTo>
                <a:lnTo>
                  <a:pt x="39116" y="38557"/>
                </a:lnTo>
                <a:lnTo>
                  <a:pt x="37007" y="40982"/>
                </a:lnTo>
                <a:lnTo>
                  <a:pt x="35128" y="43510"/>
                </a:lnTo>
                <a:lnTo>
                  <a:pt x="37160" y="44678"/>
                </a:lnTo>
                <a:lnTo>
                  <a:pt x="37744" y="42938"/>
                </a:lnTo>
                <a:lnTo>
                  <a:pt x="44132" y="3887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03125" y="6178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46675" y="41247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11"/>
                </a:moveTo>
                <a:lnTo>
                  <a:pt x="4648" y="2311"/>
                </a:lnTo>
                <a:lnTo>
                  <a:pt x="0" y="2895"/>
                </a:lnTo>
                <a:lnTo>
                  <a:pt x="3492" y="2895"/>
                </a:lnTo>
                <a:lnTo>
                  <a:pt x="7556" y="3479"/>
                </a:lnTo>
                <a:lnTo>
                  <a:pt x="7556" y="2895"/>
                </a:lnTo>
                <a:lnTo>
                  <a:pt x="8128" y="2311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71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71"/>
                </a:lnTo>
                <a:lnTo>
                  <a:pt x="9296" y="571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899650" y="19607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39136" y="36840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63876" y="1131837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31466" y="63232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79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50752" y="42290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39717" y="477446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340409" y="2089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0"/>
                </a:lnTo>
                <a:lnTo>
                  <a:pt x="4065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329373" y="260483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0" y="5802"/>
                </a:lnTo>
                <a:lnTo>
                  <a:pt x="3118" y="5283"/>
                </a:lnTo>
                <a:lnTo>
                  <a:pt x="2323" y="5222"/>
                </a:lnTo>
                <a:lnTo>
                  <a:pt x="580" y="0"/>
                </a:lnTo>
                <a:close/>
              </a:path>
              <a:path w="10160" h="6350">
                <a:moveTo>
                  <a:pt x="4210" y="5367"/>
                </a:moveTo>
                <a:lnTo>
                  <a:pt x="6389" y="5802"/>
                </a:lnTo>
                <a:lnTo>
                  <a:pt x="9873" y="5802"/>
                </a:lnTo>
                <a:lnTo>
                  <a:pt x="4210" y="5367"/>
                </a:lnTo>
                <a:close/>
              </a:path>
              <a:path w="10160" h="6350">
                <a:moveTo>
                  <a:pt x="3484" y="5222"/>
                </a:moveTo>
                <a:lnTo>
                  <a:pt x="3118" y="5283"/>
                </a:lnTo>
                <a:lnTo>
                  <a:pt x="4210" y="5367"/>
                </a:lnTo>
                <a:lnTo>
                  <a:pt x="3484" y="522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65611" y="47512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6" y="0"/>
                </a:moveTo>
                <a:lnTo>
                  <a:pt x="0" y="2901"/>
                </a:lnTo>
                <a:lnTo>
                  <a:pt x="4065" y="4641"/>
                </a:lnTo>
                <a:lnTo>
                  <a:pt x="812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7323" y="20072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19" y="1155"/>
                </a:lnTo>
                <a:lnTo>
                  <a:pt x="4648" y="0"/>
                </a:lnTo>
                <a:lnTo>
                  <a:pt x="2895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908"/>
                </a:lnTo>
                <a:lnTo>
                  <a:pt x="6388" y="2324"/>
                </a:lnTo>
                <a:close/>
              </a:path>
              <a:path w="9525" h="20320">
                <a:moveTo>
                  <a:pt x="9283" y="19735"/>
                </a:moveTo>
                <a:lnTo>
                  <a:pt x="5219" y="16243"/>
                </a:lnTo>
                <a:lnTo>
                  <a:pt x="0" y="20307"/>
                </a:lnTo>
                <a:lnTo>
                  <a:pt x="9283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50282" y="-1156"/>
            <a:ext cx="2703195" cy="1283335"/>
          </a:xfrm>
          <a:custGeom>
            <a:avLst/>
            <a:gdLst/>
            <a:ahLst/>
            <a:cxnLst/>
            <a:rect l="l" t="t" r="r" b="b"/>
            <a:pathLst>
              <a:path w="2703195" h="1283335">
                <a:moveTo>
                  <a:pt x="14236" y="51346"/>
                </a:moveTo>
                <a:lnTo>
                  <a:pt x="12128" y="38646"/>
                </a:lnTo>
                <a:lnTo>
                  <a:pt x="1739" y="38646"/>
                </a:lnTo>
                <a:lnTo>
                  <a:pt x="8661" y="51346"/>
                </a:lnTo>
                <a:lnTo>
                  <a:pt x="14236" y="51346"/>
                </a:lnTo>
                <a:close/>
              </a:path>
              <a:path w="2703195" h="1283335">
                <a:moveTo>
                  <a:pt x="38328" y="152946"/>
                </a:moveTo>
                <a:lnTo>
                  <a:pt x="26708" y="152946"/>
                </a:lnTo>
                <a:lnTo>
                  <a:pt x="31940" y="165646"/>
                </a:lnTo>
                <a:lnTo>
                  <a:pt x="38328" y="152946"/>
                </a:lnTo>
                <a:close/>
              </a:path>
              <a:path w="2703195" h="1283335">
                <a:moveTo>
                  <a:pt x="90004" y="381546"/>
                </a:moveTo>
                <a:lnTo>
                  <a:pt x="81292" y="381546"/>
                </a:lnTo>
                <a:lnTo>
                  <a:pt x="81292" y="394246"/>
                </a:lnTo>
                <a:lnTo>
                  <a:pt x="90004" y="381546"/>
                </a:lnTo>
                <a:close/>
              </a:path>
              <a:path w="2703195" h="1283335">
                <a:moveTo>
                  <a:pt x="98145" y="445046"/>
                </a:moveTo>
                <a:lnTo>
                  <a:pt x="90589" y="445046"/>
                </a:lnTo>
                <a:lnTo>
                  <a:pt x="87680" y="457746"/>
                </a:lnTo>
                <a:lnTo>
                  <a:pt x="98145" y="445046"/>
                </a:lnTo>
                <a:close/>
              </a:path>
              <a:path w="2703195" h="1283335">
                <a:moveTo>
                  <a:pt x="103949" y="381546"/>
                </a:moveTo>
                <a:lnTo>
                  <a:pt x="91173" y="394246"/>
                </a:lnTo>
                <a:lnTo>
                  <a:pt x="100469" y="394246"/>
                </a:lnTo>
                <a:lnTo>
                  <a:pt x="103949" y="381546"/>
                </a:lnTo>
                <a:close/>
              </a:path>
              <a:path w="2703195" h="1283335">
                <a:moveTo>
                  <a:pt x="230251" y="156337"/>
                </a:moveTo>
                <a:lnTo>
                  <a:pt x="226466" y="157200"/>
                </a:lnTo>
                <a:lnTo>
                  <a:pt x="229374" y="156616"/>
                </a:lnTo>
                <a:lnTo>
                  <a:pt x="230251" y="156337"/>
                </a:lnTo>
                <a:close/>
              </a:path>
              <a:path w="2703195" h="1283335">
                <a:moveTo>
                  <a:pt x="236931" y="158356"/>
                </a:moveTo>
                <a:lnTo>
                  <a:pt x="236093" y="155460"/>
                </a:lnTo>
                <a:lnTo>
                  <a:pt x="235762" y="154305"/>
                </a:lnTo>
                <a:lnTo>
                  <a:pt x="232867" y="155460"/>
                </a:lnTo>
                <a:lnTo>
                  <a:pt x="230251" y="156337"/>
                </a:lnTo>
                <a:lnTo>
                  <a:pt x="234022" y="155460"/>
                </a:lnTo>
                <a:lnTo>
                  <a:pt x="236931" y="158356"/>
                </a:lnTo>
                <a:close/>
              </a:path>
              <a:path w="2703195" h="1283335">
                <a:moveTo>
                  <a:pt x="237820" y="302475"/>
                </a:moveTo>
                <a:lnTo>
                  <a:pt x="236994" y="299694"/>
                </a:lnTo>
                <a:lnTo>
                  <a:pt x="235178" y="305346"/>
                </a:lnTo>
                <a:lnTo>
                  <a:pt x="237820" y="302475"/>
                </a:lnTo>
                <a:close/>
              </a:path>
              <a:path w="2703195" h="1283335">
                <a:moveTo>
                  <a:pt x="239255" y="292646"/>
                </a:moveTo>
                <a:lnTo>
                  <a:pt x="234899" y="292646"/>
                </a:lnTo>
                <a:lnTo>
                  <a:pt x="236994" y="299694"/>
                </a:lnTo>
                <a:lnTo>
                  <a:pt x="239255" y="292646"/>
                </a:lnTo>
                <a:close/>
              </a:path>
              <a:path w="2703195" h="1283335">
                <a:moveTo>
                  <a:pt x="248539" y="274408"/>
                </a:moveTo>
                <a:lnTo>
                  <a:pt x="245643" y="274993"/>
                </a:lnTo>
                <a:lnTo>
                  <a:pt x="248539" y="276148"/>
                </a:lnTo>
                <a:lnTo>
                  <a:pt x="248539" y="274408"/>
                </a:lnTo>
                <a:close/>
              </a:path>
              <a:path w="2703195" h="1283335">
                <a:moveTo>
                  <a:pt x="249123" y="292646"/>
                </a:moveTo>
                <a:lnTo>
                  <a:pt x="246202" y="284657"/>
                </a:lnTo>
                <a:lnTo>
                  <a:pt x="239255" y="292646"/>
                </a:lnTo>
                <a:lnTo>
                  <a:pt x="246799" y="292646"/>
                </a:lnTo>
                <a:lnTo>
                  <a:pt x="237820" y="302475"/>
                </a:lnTo>
                <a:lnTo>
                  <a:pt x="238671" y="305346"/>
                </a:lnTo>
                <a:lnTo>
                  <a:pt x="245059" y="305346"/>
                </a:lnTo>
                <a:lnTo>
                  <a:pt x="248539" y="292646"/>
                </a:lnTo>
                <a:lnTo>
                  <a:pt x="249123" y="292646"/>
                </a:lnTo>
                <a:close/>
              </a:path>
              <a:path w="2703195" h="1283335">
                <a:moveTo>
                  <a:pt x="250278" y="279946"/>
                </a:moveTo>
                <a:lnTo>
                  <a:pt x="244475" y="279946"/>
                </a:lnTo>
                <a:lnTo>
                  <a:pt x="246202" y="284657"/>
                </a:lnTo>
                <a:lnTo>
                  <a:pt x="250278" y="279946"/>
                </a:lnTo>
                <a:close/>
              </a:path>
              <a:path w="2703195" h="1283335">
                <a:moveTo>
                  <a:pt x="250278" y="276148"/>
                </a:moveTo>
                <a:lnTo>
                  <a:pt x="249123" y="275577"/>
                </a:lnTo>
                <a:lnTo>
                  <a:pt x="248539" y="276148"/>
                </a:lnTo>
                <a:lnTo>
                  <a:pt x="249123" y="276733"/>
                </a:lnTo>
                <a:lnTo>
                  <a:pt x="250278" y="276148"/>
                </a:lnTo>
                <a:close/>
              </a:path>
              <a:path w="2703195" h="1283335">
                <a:moveTo>
                  <a:pt x="255206" y="297776"/>
                </a:moveTo>
                <a:lnTo>
                  <a:pt x="252603" y="298196"/>
                </a:lnTo>
                <a:lnTo>
                  <a:pt x="254342" y="298196"/>
                </a:lnTo>
                <a:lnTo>
                  <a:pt x="255206" y="297776"/>
                </a:lnTo>
                <a:close/>
              </a:path>
              <a:path w="2703195" h="1283335">
                <a:moveTo>
                  <a:pt x="327520" y="495846"/>
                </a:moveTo>
                <a:lnTo>
                  <a:pt x="325767" y="495846"/>
                </a:lnTo>
                <a:lnTo>
                  <a:pt x="321945" y="503466"/>
                </a:lnTo>
                <a:lnTo>
                  <a:pt x="327520" y="495846"/>
                </a:lnTo>
                <a:close/>
              </a:path>
              <a:path w="2703195" h="1283335">
                <a:moveTo>
                  <a:pt x="360616" y="521246"/>
                </a:moveTo>
                <a:lnTo>
                  <a:pt x="354812" y="521246"/>
                </a:lnTo>
                <a:lnTo>
                  <a:pt x="349580" y="533946"/>
                </a:lnTo>
                <a:lnTo>
                  <a:pt x="355485" y="533946"/>
                </a:lnTo>
                <a:lnTo>
                  <a:pt x="360616" y="521246"/>
                </a:lnTo>
                <a:close/>
              </a:path>
              <a:path w="2703195" h="1283335">
                <a:moveTo>
                  <a:pt x="458177" y="508546"/>
                </a:moveTo>
                <a:lnTo>
                  <a:pt x="452551" y="508546"/>
                </a:lnTo>
                <a:lnTo>
                  <a:pt x="455269" y="521246"/>
                </a:lnTo>
                <a:lnTo>
                  <a:pt x="458177" y="508546"/>
                </a:lnTo>
                <a:close/>
              </a:path>
              <a:path w="2703195" h="1283335">
                <a:moveTo>
                  <a:pt x="462203" y="623582"/>
                </a:moveTo>
                <a:lnTo>
                  <a:pt x="461949" y="622846"/>
                </a:lnTo>
                <a:lnTo>
                  <a:pt x="461657" y="622846"/>
                </a:lnTo>
                <a:lnTo>
                  <a:pt x="462203" y="623582"/>
                </a:lnTo>
                <a:close/>
              </a:path>
              <a:path w="2703195" h="1283335">
                <a:moveTo>
                  <a:pt x="466636" y="630110"/>
                </a:moveTo>
                <a:lnTo>
                  <a:pt x="466305" y="629196"/>
                </a:lnTo>
                <a:lnTo>
                  <a:pt x="465531" y="628142"/>
                </a:lnTo>
                <a:lnTo>
                  <a:pt x="465150" y="626021"/>
                </a:lnTo>
                <a:lnTo>
                  <a:pt x="463981" y="622846"/>
                </a:lnTo>
                <a:lnTo>
                  <a:pt x="465162" y="627634"/>
                </a:lnTo>
                <a:lnTo>
                  <a:pt x="462203" y="623582"/>
                </a:lnTo>
                <a:lnTo>
                  <a:pt x="465289" y="628142"/>
                </a:lnTo>
                <a:lnTo>
                  <a:pt x="466229" y="631990"/>
                </a:lnTo>
                <a:lnTo>
                  <a:pt x="465620" y="628624"/>
                </a:lnTo>
                <a:lnTo>
                  <a:pt x="466636" y="630110"/>
                </a:lnTo>
                <a:close/>
              </a:path>
              <a:path w="2703195" h="1283335">
                <a:moveTo>
                  <a:pt x="468299" y="631926"/>
                </a:moveTo>
                <a:lnTo>
                  <a:pt x="464566" y="622846"/>
                </a:lnTo>
                <a:lnTo>
                  <a:pt x="465150" y="626021"/>
                </a:lnTo>
                <a:lnTo>
                  <a:pt x="466305" y="629196"/>
                </a:lnTo>
                <a:lnTo>
                  <a:pt x="468299" y="631926"/>
                </a:lnTo>
                <a:close/>
              </a:path>
              <a:path w="2703195" h="1283335">
                <a:moveTo>
                  <a:pt x="473062" y="551116"/>
                </a:moveTo>
                <a:lnTo>
                  <a:pt x="469785" y="546646"/>
                </a:lnTo>
                <a:lnTo>
                  <a:pt x="471246" y="552996"/>
                </a:lnTo>
                <a:lnTo>
                  <a:pt x="473062" y="551116"/>
                </a:lnTo>
                <a:close/>
              </a:path>
              <a:path w="2703195" h="1283335">
                <a:moveTo>
                  <a:pt x="474433" y="241846"/>
                </a:moveTo>
                <a:lnTo>
                  <a:pt x="468630" y="229146"/>
                </a:lnTo>
                <a:lnTo>
                  <a:pt x="467474" y="241846"/>
                </a:lnTo>
                <a:lnTo>
                  <a:pt x="474433" y="241846"/>
                </a:lnTo>
                <a:close/>
              </a:path>
              <a:path w="2703195" h="1283335">
                <a:moveTo>
                  <a:pt x="483146" y="102146"/>
                </a:moveTo>
                <a:lnTo>
                  <a:pt x="475018" y="89446"/>
                </a:lnTo>
                <a:lnTo>
                  <a:pt x="478497" y="102146"/>
                </a:lnTo>
                <a:lnTo>
                  <a:pt x="483146" y="102146"/>
                </a:lnTo>
                <a:close/>
              </a:path>
              <a:path w="2703195" h="1283335">
                <a:moveTo>
                  <a:pt x="489318" y="178346"/>
                </a:moveTo>
                <a:lnTo>
                  <a:pt x="481901" y="165646"/>
                </a:lnTo>
                <a:lnTo>
                  <a:pt x="477926" y="178346"/>
                </a:lnTo>
                <a:lnTo>
                  <a:pt x="489318" y="178346"/>
                </a:lnTo>
                <a:close/>
              </a:path>
              <a:path w="2703195" h="1283335">
                <a:moveTo>
                  <a:pt x="494245" y="279946"/>
                </a:moveTo>
                <a:lnTo>
                  <a:pt x="490118" y="267246"/>
                </a:lnTo>
                <a:lnTo>
                  <a:pt x="493610" y="279946"/>
                </a:lnTo>
                <a:lnTo>
                  <a:pt x="494245" y="279946"/>
                </a:lnTo>
                <a:close/>
              </a:path>
              <a:path w="2703195" h="1283335">
                <a:moveTo>
                  <a:pt x="603910" y="978446"/>
                </a:moveTo>
                <a:lnTo>
                  <a:pt x="603326" y="965746"/>
                </a:lnTo>
                <a:lnTo>
                  <a:pt x="601891" y="978446"/>
                </a:lnTo>
                <a:lnTo>
                  <a:pt x="603910" y="978446"/>
                </a:lnTo>
                <a:close/>
              </a:path>
              <a:path w="2703195" h="1283335">
                <a:moveTo>
                  <a:pt x="686968" y="610146"/>
                </a:moveTo>
                <a:lnTo>
                  <a:pt x="676516" y="610146"/>
                </a:lnTo>
                <a:lnTo>
                  <a:pt x="680580" y="622846"/>
                </a:lnTo>
                <a:lnTo>
                  <a:pt x="686968" y="610146"/>
                </a:lnTo>
                <a:close/>
              </a:path>
              <a:path w="2703195" h="1283335">
                <a:moveTo>
                  <a:pt x="691032" y="203746"/>
                </a:moveTo>
                <a:lnTo>
                  <a:pt x="689876" y="191046"/>
                </a:lnTo>
                <a:lnTo>
                  <a:pt x="685812" y="191046"/>
                </a:lnTo>
                <a:lnTo>
                  <a:pt x="691032" y="203746"/>
                </a:lnTo>
                <a:close/>
              </a:path>
              <a:path w="2703195" h="1283335">
                <a:moveTo>
                  <a:pt x="693356" y="305346"/>
                </a:moveTo>
                <a:lnTo>
                  <a:pt x="686384" y="305346"/>
                </a:lnTo>
                <a:lnTo>
                  <a:pt x="693356" y="318046"/>
                </a:lnTo>
                <a:lnTo>
                  <a:pt x="693356" y="305346"/>
                </a:lnTo>
                <a:close/>
              </a:path>
              <a:path w="2703195" h="1283335">
                <a:moveTo>
                  <a:pt x="733348" y="1082954"/>
                </a:moveTo>
                <a:lnTo>
                  <a:pt x="725881" y="1092746"/>
                </a:lnTo>
                <a:lnTo>
                  <a:pt x="731113" y="1092746"/>
                </a:lnTo>
                <a:lnTo>
                  <a:pt x="733348" y="1082954"/>
                </a:lnTo>
                <a:close/>
              </a:path>
              <a:path w="2703195" h="1283335">
                <a:moveTo>
                  <a:pt x="734009" y="1080046"/>
                </a:moveTo>
                <a:lnTo>
                  <a:pt x="733348" y="1082954"/>
                </a:lnTo>
                <a:lnTo>
                  <a:pt x="734009" y="1082090"/>
                </a:lnTo>
                <a:lnTo>
                  <a:pt x="734009" y="1080046"/>
                </a:lnTo>
                <a:close/>
              </a:path>
              <a:path w="2703195" h="1283335">
                <a:moveTo>
                  <a:pt x="747953" y="813346"/>
                </a:moveTo>
                <a:lnTo>
                  <a:pt x="746798" y="813346"/>
                </a:lnTo>
                <a:lnTo>
                  <a:pt x="740981" y="826046"/>
                </a:lnTo>
                <a:lnTo>
                  <a:pt x="744232" y="823506"/>
                </a:lnTo>
                <a:lnTo>
                  <a:pt x="747953" y="813346"/>
                </a:lnTo>
                <a:close/>
              </a:path>
              <a:path w="2703195" h="1283335">
                <a:moveTo>
                  <a:pt x="757250" y="813346"/>
                </a:moveTo>
                <a:lnTo>
                  <a:pt x="756666" y="813346"/>
                </a:lnTo>
                <a:lnTo>
                  <a:pt x="756539" y="813904"/>
                </a:lnTo>
                <a:lnTo>
                  <a:pt x="757250" y="813346"/>
                </a:lnTo>
                <a:close/>
              </a:path>
              <a:path w="2703195" h="1283335">
                <a:moveTo>
                  <a:pt x="761314" y="813346"/>
                </a:moveTo>
                <a:lnTo>
                  <a:pt x="754926" y="826046"/>
                </a:lnTo>
                <a:lnTo>
                  <a:pt x="755510" y="826046"/>
                </a:lnTo>
                <a:lnTo>
                  <a:pt x="761314" y="813346"/>
                </a:lnTo>
                <a:close/>
              </a:path>
              <a:path w="2703195" h="1283335">
                <a:moveTo>
                  <a:pt x="767207" y="165646"/>
                </a:moveTo>
                <a:lnTo>
                  <a:pt x="760730" y="152946"/>
                </a:lnTo>
                <a:lnTo>
                  <a:pt x="764222" y="165646"/>
                </a:lnTo>
                <a:lnTo>
                  <a:pt x="767207" y="165646"/>
                </a:lnTo>
                <a:close/>
              </a:path>
              <a:path w="2703195" h="1283335">
                <a:moveTo>
                  <a:pt x="798868" y="1118146"/>
                </a:moveTo>
                <a:lnTo>
                  <a:pt x="795007" y="1118146"/>
                </a:lnTo>
                <a:lnTo>
                  <a:pt x="793838" y="1130846"/>
                </a:lnTo>
                <a:lnTo>
                  <a:pt x="798868" y="1118146"/>
                </a:lnTo>
                <a:close/>
              </a:path>
              <a:path w="2703195" h="1283335">
                <a:moveTo>
                  <a:pt x="799642" y="889546"/>
                </a:moveTo>
                <a:lnTo>
                  <a:pt x="795578" y="889546"/>
                </a:lnTo>
                <a:lnTo>
                  <a:pt x="795578" y="896391"/>
                </a:lnTo>
                <a:lnTo>
                  <a:pt x="799642" y="889546"/>
                </a:lnTo>
                <a:close/>
              </a:path>
              <a:path w="2703195" h="1283335">
                <a:moveTo>
                  <a:pt x="807059" y="1127671"/>
                </a:moveTo>
                <a:lnTo>
                  <a:pt x="805459" y="1130846"/>
                </a:lnTo>
                <a:lnTo>
                  <a:pt x="806030" y="1130846"/>
                </a:lnTo>
                <a:lnTo>
                  <a:pt x="807059" y="1127671"/>
                </a:lnTo>
                <a:close/>
              </a:path>
              <a:path w="2703195" h="1283335">
                <a:moveTo>
                  <a:pt x="817067" y="753021"/>
                </a:moveTo>
                <a:lnTo>
                  <a:pt x="816495" y="753021"/>
                </a:lnTo>
                <a:lnTo>
                  <a:pt x="815911" y="753592"/>
                </a:lnTo>
                <a:lnTo>
                  <a:pt x="816495" y="753592"/>
                </a:lnTo>
                <a:lnTo>
                  <a:pt x="817067" y="753021"/>
                </a:lnTo>
                <a:close/>
              </a:path>
              <a:path w="2703195" h="1283335">
                <a:moveTo>
                  <a:pt x="817067" y="699046"/>
                </a:moveTo>
                <a:lnTo>
                  <a:pt x="816648" y="697522"/>
                </a:lnTo>
                <a:lnTo>
                  <a:pt x="815327" y="699046"/>
                </a:lnTo>
                <a:lnTo>
                  <a:pt x="817067" y="699046"/>
                </a:lnTo>
                <a:close/>
              </a:path>
              <a:path w="2703195" h="1283335">
                <a:moveTo>
                  <a:pt x="842035" y="800646"/>
                </a:moveTo>
                <a:lnTo>
                  <a:pt x="839724" y="800646"/>
                </a:lnTo>
                <a:lnTo>
                  <a:pt x="833869" y="813346"/>
                </a:lnTo>
                <a:lnTo>
                  <a:pt x="842035" y="800646"/>
                </a:lnTo>
                <a:close/>
              </a:path>
              <a:path w="2703195" h="1283335">
                <a:moveTo>
                  <a:pt x="843343" y="813346"/>
                </a:moveTo>
                <a:lnTo>
                  <a:pt x="840841" y="813346"/>
                </a:lnTo>
                <a:lnTo>
                  <a:pt x="836777" y="826046"/>
                </a:lnTo>
                <a:lnTo>
                  <a:pt x="836917" y="826046"/>
                </a:lnTo>
                <a:lnTo>
                  <a:pt x="843343" y="813346"/>
                </a:lnTo>
                <a:close/>
              </a:path>
              <a:path w="2703195" h="1283335">
                <a:moveTo>
                  <a:pt x="923899" y="1003846"/>
                </a:moveTo>
                <a:lnTo>
                  <a:pt x="923315" y="1003846"/>
                </a:lnTo>
                <a:lnTo>
                  <a:pt x="922439" y="1007021"/>
                </a:lnTo>
                <a:lnTo>
                  <a:pt x="923899" y="1003846"/>
                </a:lnTo>
                <a:close/>
              </a:path>
              <a:path w="2703195" h="1283335">
                <a:moveTo>
                  <a:pt x="934935" y="1003846"/>
                </a:moveTo>
                <a:lnTo>
                  <a:pt x="930414" y="1016546"/>
                </a:lnTo>
                <a:lnTo>
                  <a:pt x="934351" y="1016546"/>
                </a:lnTo>
                <a:lnTo>
                  <a:pt x="934935" y="1003846"/>
                </a:lnTo>
                <a:close/>
              </a:path>
              <a:path w="2703195" h="1283335">
                <a:moveTo>
                  <a:pt x="1016825" y="1219746"/>
                </a:moveTo>
                <a:lnTo>
                  <a:pt x="1015085" y="1219746"/>
                </a:lnTo>
                <a:lnTo>
                  <a:pt x="1012761" y="1232446"/>
                </a:lnTo>
                <a:lnTo>
                  <a:pt x="1016825" y="1219746"/>
                </a:lnTo>
                <a:close/>
              </a:path>
              <a:path w="2703195" h="1283335">
                <a:moveTo>
                  <a:pt x="1028446" y="1207046"/>
                </a:moveTo>
                <a:lnTo>
                  <a:pt x="1019149" y="1207046"/>
                </a:lnTo>
                <a:lnTo>
                  <a:pt x="1017409" y="1219746"/>
                </a:lnTo>
                <a:lnTo>
                  <a:pt x="1020889" y="1219746"/>
                </a:lnTo>
                <a:lnTo>
                  <a:pt x="1018565" y="1232446"/>
                </a:lnTo>
                <a:lnTo>
                  <a:pt x="1022629" y="1232446"/>
                </a:lnTo>
                <a:lnTo>
                  <a:pt x="1024382" y="1219746"/>
                </a:lnTo>
                <a:lnTo>
                  <a:pt x="1025537" y="1219746"/>
                </a:lnTo>
                <a:lnTo>
                  <a:pt x="1028446" y="1207046"/>
                </a:lnTo>
                <a:close/>
              </a:path>
              <a:path w="2703195" h="1283335">
                <a:moveTo>
                  <a:pt x="1029017" y="1219746"/>
                </a:moveTo>
                <a:lnTo>
                  <a:pt x="1027861" y="1219746"/>
                </a:lnTo>
                <a:lnTo>
                  <a:pt x="1022629" y="1232446"/>
                </a:lnTo>
                <a:lnTo>
                  <a:pt x="1029017" y="1219746"/>
                </a:lnTo>
                <a:close/>
              </a:path>
              <a:path w="2703195" h="1283335">
                <a:moveTo>
                  <a:pt x="1032510" y="1219746"/>
                </a:moveTo>
                <a:lnTo>
                  <a:pt x="1031341" y="1207046"/>
                </a:lnTo>
                <a:lnTo>
                  <a:pt x="1031341" y="1219746"/>
                </a:lnTo>
                <a:lnTo>
                  <a:pt x="1032510" y="1219746"/>
                </a:lnTo>
                <a:close/>
              </a:path>
              <a:path w="2703195" h="1283335">
                <a:moveTo>
                  <a:pt x="1060386" y="1255306"/>
                </a:moveTo>
                <a:lnTo>
                  <a:pt x="1059802" y="1257846"/>
                </a:lnTo>
                <a:lnTo>
                  <a:pt x="1060386" y="1257846"/>
                </a:lnTo>
                <a:lnTo>
                  <a:pt x="1060386" y="1255306"/>
                </a:lnTo>
                <a:close/>
              </a:path>
              <a:path w="2703195" h="1283335">
                <a:moveTo>
                  <a:pt x="1063244" y="38646"/>
                </a:moveTo>
                <a:lnTo>
                  <a:pt x="1058646" y="38646"/>
                </a:lnTo>
                <a:lnTo>
                  <a:pt x="1063244" y="51346"/>
                </a:lnTo>
                <a:lnTo>
                  <a:pt x="1063244" y="38646"/>
                </a:lnTo>
                <a:close/>
              </a:path>
              <a:path w="2703195" h="1283335">
                <a:moveTo>
                  <a:pt x="1068463" y="635546"/>
                </a:moveTo>
                <a:lnTo>
                  <a:pt x="1067041" y="633387"/>
                </a:lnTo>
                <a:lnTo>
                  <a:pt x="1066152" y="635546"/>
                </a:lnTo>
                <a:lnTo>
                  <a:pt x="1068463" y="635546"/>
                </a:lnTo>
                <a:close/>
              </a:path>
              <a:path w="2703195" h="1283335">
                <a:moveTo>
                  <a:pt x="1071372" y="1245146"/>
                </a:moveTo>
                <a:lnTo>
                  <a:pt x="1070508" y="1246428"/>
                </a:lnTo>
                <a:lnTo>
                  <a:pt x="1071181" y="1249387"/>
                </a:lnTo>
                <a:lnTo>
                  <a:pt x="1071372" y="1245146"/>
                </a:lnTo>
                <a:close/>
              </a:path>
              <a:path w="2703195" h="1283335">
                <a:moveTo>
                  <a:pt x="1073111" y="1257846"/>
                </a:moveTo>
                <a:lnTo>
                  <a:pt x="1071181" y="1249387"/>
                </a:lnTo>
                <a:lnTo>
                  <a:pt x="1070787" y="1257846"/>
                </a:lnTo>
                <a:lnTo>
                  <a:pt x="1073111" y="1257846"/>
                </a:lnTo>
                <a:close/>
              </a:path>
              <a:path w="2703195" h="1283335">
                <a:moveTo>
                  <a:pt x="1077760" y="64046"/>
                </a:moveTo>
                <a:lnTo>
                  <a:pt x="1069632" y="64046"/>
                </a:lnTo>
                <a:lnTo>
                  <a:pt x="1072540" y="76746"/>
                </a:lnTo>
                <a:lnTo>
                  <a:pt x="1073111" y="76746"/>
                </a:lnTo>
                <a:lnTo>
                  <a:pt x="1077760" y="64046"/>
                </a:lnTo>
                <a:close/>
              </a:path>
              <a:path w="2703195" h="1283335">
                <a:moveTo>
                  <a:pt x="1137005" y="1270546"/>
                </a:moveTo>
                <a:lnTo>
                  <a:pt x="1136650" y="1270546"/>
                </a:lnTo>
                <a:lnTo>
                  <a:pt x="1135265" y="1283246"/>
                </a:lnTo>
                <a:lnTo>
                  <a:pt x="1137005" y="1270546"/>
                </a:lnTo>
                <a:close/>
              </a:path>
              <a:path w="2703195" h="1283335">
                <a:moveTo>
                  <a:pt x="1269428" y="203619"/>
                </a:moveTo>
                <a:lnTo>
                  <a:pt x="1263218" y="202844"/>
                </a:lnTo>
                <a:lnTo>
                  <a:pt x="1259776" y="202171"/>
                </a:lnTo>
                <a:lnTo>
                  <a:pt x="1255788" y="201498"/>
                </a:lnTo>
                <a:lnTo>
                  <a:pt x="1247940" y="200723"/>
                </a:lnTo>
                <a:lnTo>
                  <a:pt x="1246200" y="198983"/>
                </a:lnTo>
                <a:lnTo>
                  <a:pt x="1252004" y="197243"/>
                </a:lnTo>
                <a:lnTo>
                  <a:pt x="1256080" y="197243"/>
                </a:lnTo>
                <a:lnTo>
                  <a:pt x="1252588" y="196659"/>
                </a:lnTo>
                <a:lnTo>
                  <a:pt x="1258392" y="194335"/>
                </a:lnTo>
                <a:lnTo>
                  <a:pt x="1250848" y="194335"/>
                </a:lnTo>
                <a:lnTo>
                  <a:pt x="1241552" y="197243"/>
                </a:lnTo>
                <a:lnTo>
                  <a:pt x="1240967" y="200139"/>
                </a:lnTo>
                <a:lnTo>
                  <a:pt x="1249108" y="202463"/>
                </a:lnTo>
                <a:lnTo>
                  <a:pt x="1246200" y="203047"/>
                </a:lnTo>
                <a:lnTo>
                  <a:pt x="1240967" y="203047"/>
                </a:lnTo>
                <a:lnTo>
                  <a:pt x="1246479" y="204190"/>
                </a:lnTo>
                <a:lnTo>
                  <a:pt x="1253248" y="204851"/>
                </a:lnTo>
                <a:lnTo>
                  <a:pt x="1260983" y="204749"/>
                </a:lnTo>
                <a:lnTo>
                  <a:pt x="1269428" y="203619"/>
                </a:lnTo>
                <a:close/>
              </a:path>
              <a:path w="2703195" h="1283335">
                <a:moveTo>
                  <a:pt x="1270596" y="205943"/>
                </a:moveTo>
                <a:lnTo>
                  <a:pt x="1267688" y="205359"/>
                </a:lnTo>
                <a:lnTo>
                  <a:pt x="1270596" y="207098"/>
                </a:lnTo>
                <a:lnTo>
                  <a:pt x="1270596" y="205943"/>
                </a:lnTo>
                <a:close/>
              </a:path>
              <a:path w="2703195" h="1283335">
                <a:moveTo>
                  <a:pt x="1271752" y="207683"/>
                </a:moveTo>
                <a:lnTo>
                  <a:pt x="1270596" y="207098"/>
                </a:lnTo>
                <a:lnTo>
                  <a:pt x="1270596" y="207683"/>
                </a:lnTo>
                <a:lnTo>
                  <a:pt x="1271752" y="207683"/>
                </a:lnTo>
                <a:close/>
              </a:path>
              <a:path w="2703195" h="1283335">
                <a:moveTo>
                  <a:pt x="1273505" y="207683"/>
                </a:moveTo>
                <a:lnTo>
                  <a:pt x="1271752" y="207683"/>
                </a:lnTo>
                <a:lnTo>
                  <a:pt x="1272921" y="208267"/>
                </a:lnTo>
                <a:lnTo>
                  <a:pt x="1273505" y="207683"/>
                </a:lnTo>
                <a:close/>
              </a:path>
              <a:path w="2703195" h="1283335">
                <a:moveTo>
                  <a:pt x="1279893" y="231470"/>
                </a:moveTo>
                <a:lnTo>
                  <a:pt x="1277569" y="229730"/>
                </a:lnTo>
                <a:lnTo>
                  <a:pt x="1274076" y="229730"/>
                </a:lnTo>
                <a:lnTo>
                  <a:pt x="1275283" y="230898"/>
                </a:lnTo>
                <a:lnTo>
                  <a:pt x="1272768" y="232918"/>
                </a:lnTo>
                <a:lnTo>
                  <a:pt x="1270482" y="234950"/>
                </a:lnTo>
                <a:lnTo>
                  <a:pt x="1272336" y="236118"/>
                </a:lnTo>
                <a:lnTo>
                  <a:pt x="1272921" y="234378"/>
                </a:lnTo>
                <a:lnTo>
                  <a:pt x="1279893" y="231470"/>
                </a:lnTo>
                <a:close/>
              </a:path>
              <a:path w="2703195" h="1283335">
                <a:moveTo>
                  <a:pt x="1289177" y="25946"/>
                </a:moveTo>
                <a:lnTo>
                  <a:pt x="1286281" y="13246"/>
                </a:lnTo>
                <a:lnTo>
                  <a:pt x="1275245" y="13246"/>
                </a:lnTo>
                <a:lnTo>
                  <a:pt x="1289177" y="25946"/>
                </a:lnTo>
                <a:close/>
              </a:path>
              <a:path w="2703195" h="1283335">
                <a:moveTo>
                  <a:pt x="1328051" y="470446"/>
                </a:moveTo>
                <a:lnTo>
                  <a:pt x="1322819" y="457746"/>
                </a:lnTo>
                <a:lnTo>
                  <a:pt x="1322412" y="459244"/>
                </a:lnTo>
                <a:lnTo>
                  <a:pt x="1328051" y="470446"/>
                </a:lnTo>
                <a:close/>
              </a:path>
              <a:path w="2703195" h="1283335">
                <a:moveTo>
                  <a:pt x="1348689" y="947191"/>
                </a:moveTo>
                <a:lnTo>
                  <a:pt x="1348371" y="940346"/>
                </a:lnTo>
                <a:lnTo>
                  <a:pt x="1344307" y="940346"/>
                </a:lnTo>
                <a:lnTo>
                  <a:pt x="1348689" y="947191"/>
                </a:lnTo>
                <a:close/>
              </a:path>
              <a:path w="2703195" h="1283335">
                <a:moveTo>
                  <a:pt x="1350162" y="949490"/>
                </a:moveTo>
                <a:lnTo>
                  <a:pt x="1348689" y="947191"/>
                </a:lnTo>
                <a:lnTo>
                  <a:pt x="1348905" y="951992"/>
                </a:lnTo>
                <a:lnTo>
                  <a:pt x="1350162" y="949490"/>
                </a:lnTo>
                <a:close/>
              </a:path>
              <a:path w="2703195" h="1283335">
                <a:moveTo>
                  <a:pt x="1366380" y="0"/>
                </a:moveTo>
                <a:lnTo>
                  <a:pt x="1358252" y="4064"/>
                </a:lnTo>
                <a:lnTo>
                  <a:pt x="1359992" y="4064"/>
                </a:lnTo>
                <a:lnTo>
                  <a:pt x="1362900" y="2908"/>
                </a:lnTo>
                <a:lnTo>
                  <a:pt x="1366380" y="0"/>
                </a:lnTo>
                <a:close/>
              </a:path>
              <a:path w="2703195" h="1283335">
                <a:moveTo>
                  <a:pt x="1366964" y="0"/>
                </a:moveTo>
                <a:lnTo>
                  <a:pt x="1366380" y="0"/>
                </a:lnTo>
                <a:lnTo>
                  <a:pt x="1366964" y="584"/>
                </a:lnTo>
                <a:lnTo>
                  <a:pt x="1366964" y="0"/>
                </a:lnTo>
                <a:close/>
              </a:path>
              <a:path w="2703195" h="1283335">
                <a:moveTo>
                  <a:pt x="1369872" y="2324"/>
                </a:moveTo>
                <a:lnTo>
                  <a:pt x="1368704" y="1739"/>
                </a:lnTo>
                <a:lnTo>
                  <a:pt x="1367548" y="584"/>
                </a:lnTo>
                <a:lnTo>
                  <a:pt x="1366380" y="1739"/>
                </a:lnTo>
                <a:lnTo>
                  <a:pt x="1364056" y="3479"/>
                </a:lnTo>
                <a:lnTo>
                  <a:pt x="1359408" y="5232"/>
                </a:lnTo>
                <a:lnTo>
                  <a:pt x="1362900" y="5232"/>
                </a:lnTo>
                <a:lnTo>
                  <a:pt x="1367548" y="2908"/>
                </a:lnTo>
                <a:lnTo>
                  <a:pt x="1369872" y="2324"/>
                </a:lnTo>
                <a:close/>
              </a:path>
              <a:path w="2703195" h="1283335">
                <a:moveTo>
                  <a:pt x="1376260" y="13246"/>
                </a:moveTo>
                <a:lnTo>
                  <a:pt x="1372527" y="13246"/>
                </a:lnTo>
                <a:lnTo>
                  <a:pt x="1366964" y="25946"/>
                </a:lnTo>
                <a:lnTo>
                  <a:pt x="1371612" y="25946"/>
                </a:lnTo>
                <a:lnTo>
                  <a:pt x="1376260" y="13246"/>
                </a:lnTo>
                <a:close/>
              </a:path>
              <a:path w="2703195" h="1283335">
                <a:moveTo>
                  <a:pt x="1393685" y="13246"/>
                </a:moveTo>
                <a:lnTo>
                  <a:pt x="1384973" y="13246"/>
                </a:lnTo>
                <a:lnTo>
                  <a:pt x="1384973" y="25946"/>
                </a:lnTo>
                <a:lnTo>
                  <a:pt x="1386128" y="25946"/>
                </a:lnTo>
                <a:lnTo>
                  <a:pt x="1393685" y="13246"/>
                </a:lnTo>
                <a:close/>
              </a:path>
              <a:path w="2703195" h="1283335">
                <a:moveTo>
                  <a:pt x="1394980" y="29121"/>
                </a:moveTo>
                <a:lnTo>
                  <a:pt x="1388452" y="38646"/>
                </a:lnTo>
                <a:lnTo>
                  <a:pt x="1390192" y="38646"/>
                </a:lnTo>
                <a:lnTo>
                  <a:pt x="1394980" y="29121"/>
                </a:lnTo>
                <a:close/>
              </a:path>
              <a:path w="2703195" h="1283335">
                <a:moveTo>
                  <a:pt x="1418183" y="120624"/>
                </a:moveTo>
                <a:lnTo>
                  <a:pt x="1413433" y="127546"/>
                </a:lnTo>
                <a:lnTo>
                  <a:pt x="1416913" y="127546"/>
                </a:lnTo>
                <a:lnTo>
                  <a:pt x="1418183" y="120624"/>
                </a:lnTo>
                <a:close/>
              </a:path>
              <a:path w="2703195" h="1283335">
                <a:moveTo>
                  <a:pt x="1422146" y="114846"/>
                </a:moveTo>
                <a:lnTo>
                  <a:pt x="1419237" y="114846"/>
                </a:lnTo>
                <a:lnTo>
                  <a:pt x="1418183" y="120624"/>
                </a:lnTo>
                <a:lnTo>
                  <a:pt x="1422146" y="114846"/>
                </a:lnTo>
                <a:close/>
              </a:path>
              <a:path w="2703195" h="1283335">
                <a:moveTo>
                  <a:pt x="1426210" y="134035"/>
                </a:moveTo>
                <a:lnTo>
                  <a:pt x="1425625" y="134620"/>
                </a:lnTo>
                <a:lnTo>
                  <a:pt x="1426210" y="134620"/>
                </a:lnTo>
                <a:lnTo>
                  <a:pt x="1426210" y="134035"/>
                </a:lnTo>
                <a:close/>
              </a:path>
              <a:path w="2703195" h="1283335">
                <a:moveTo>
                  <a:pt x="1426781" y="165646"/>
                </a:moveTo>
                <a:lnTo>
                  <a:pt x="1426210" y="165646"/>
                </a:lnTo>
                <a:lnTo>
                  <a:pt x="1419237" y="178346"/>
                </a:lnTo>
                <a:lnTo>
                  <a:pt x="1426781" y="165646"/>
                </a:lnTo>
                <a:close/>
              </a:path>
              <a:path w="2703195" h="1283335">
                <a:moveTo>
                  <a:pt x="1435493" y="135204"/>
                </a:moveTo>
                <a:lnTo>
                  <a:pt x="1434922" y="135775"/>
                </a:lnTo>
                <a:lnTo>
                  <a:pt x="1435493" y="135775"/>
                </a:lnTo>
                <a:lnTo>
                  <a:pt x="1435493" y="135204"/>
                </a:lnTo>
                <a:close/>
              </a:path>
              <a:path w="2703195" h="1283335">
                <a:moveTo>
                  <a:pt x="1437817" y="143852"/>
                </a:moveTo>
                <a:lnTo>
                  <a:pt x="1436077" y="143852"/>
                </a:lnTo>
                <a:lnTo>
                  <a:pt x="1436077" y="144437"/>
                </a:lnTo>
                <a:lnTo>
                  <a:pt x="1437246" y="144437"/>
                </a:lnTo>
                <a:lnTo>
                  <a:pt x="1437817" y="143852"/>
                </a:lnTo>
                <a:close/>
              </a:path>
              <a:path w="2703195" h="1283335">
                <a:moveTo>
                  <a:pt x="1450022" y="254546"/>
                </a:moveTo>
                <a:lnTo>
                  <a:pt x="1436077" y="254546"/>
                </a:lnTo>
                <a:lnTo>
                  <a:pt x="1436662" y="267246"/>
                </a:lnTo>
                <a:lnTo>
                  <a:pt x="1450022" y="254546"/>
                </a:lnTo>
                <a:close/>
              </a:path>
              <a:path w="2703195" h="1283335">
                <a:moveTo>
                  <a:pt x="1453502" y="147332"/>
                </a:moveTo>
                <a:lnTo>
                  <a:pt x="1451762" y="146761"/>
                </a:lnTo>
                <a:lnTo>
                  <a:pt x="1440141" y="150825"/>
                </a:lnTo>
                <a:lnTo>
                  <a:pt x="1443634" y="150825"/>
                </a:lnTo>
                <a:lnTo>
                  <a:pt x="1446530" y="150241"/>
                </a:lnTo>
                <a:lnTo>
                  <a:pt x="1453502" y="147332"/>
                </a:lnTo>
                <a:close/>
              </a:path>
              <a:path w="2703195" h="1283335">
                <a:moveTo>
                  <a:pt x="1470926" y="279946"/>
                </a:moveTo>
                <a:lnTo>
                  <a:pt x="1462862" y="292646"/>
                </a:lnTo>
                <a:lnTo>
                  <a:pt x="1467446" y="292646"/>
                </a:lnTo>
                <a:lnTo>
                  <a:pt x="1470926" y="279946"/>
                </a:lnTo>
                <a:close/>
              </a:path>
              <a:path w="2703195" h="1283335">
                <a:moveTo>
                  <a:pt x="1472666" y="635546"/>
                </a:moveTo>
                <a:lnTo>
                  <a:pt x="1471510" y="635546"/>
                </a:lnTo>
                <a:lnTo>
                  <a:pt x="1472666" y="637044"/>
                </a:lnTo>
                <a:lnTo>
                  <a:pt x="1472666" y="635546"/>
                </a:lnTo>
                <a:close/>
              </a:path>
              <a:path w="2703195" h="1283335">
                <a:moveTo>
                  <a:pt x="1492999" y="1245146"/>
                </a:moveTo>
                <a:lnTo>
                  <a:pt x="1489837" y="1235278"/>
                </a:lnTo>
                <a:lnTo>
                  <a:pt x="1489100" y="1243342"/>
                </a:lnTo>
                <a:lnTo>
                  <a:pt x="1489519" y="1245146"/>
                </a:lnTo>
                <a:lnTo>
                  <a:pt x="1492999" y="1245146"/>
                </a:lnTo>
                <a:close/>
              </a:path>
              <a:path w="2703195" h="1283335">
                <a:moveTo>
                  <a:pt x="1561490" y="699046"/>
                </a:moveTo>
                <a:lnTo>
                  <a:pt x="1560322" y="686346"/>
                </a:lnTo>
                <a:lnTo>
                  <a:pt x="1561122" y="699046"/>
                </a:lnTo>
                <a:lnTo>
                  <a:pt x="1561490" y="699046"/>
                </a:lnTo>
                <a:close/>
              </a:path>
              <a:path w="2703195" h="1283335">
                <a:moveTo>
                  <a:pt x="1673009" y="51346"/>
                </a:moveTo>
                <a:lnTo>
                  <a:pt x="1667090" y="64046"/>
                </a:lnTo>
                <a:lnTo>
                  <a:pt x="1670100" y="64046"/>
                </a:lnTo>
                <a:lnTo>
                  <a:pt x="1673009" y="51346"/>
                </a:lnTo>
                <a:close/>
              </a:path>
              <a:path w="2703195" h="1283335">
                <a:moveTo>
                  <a:pt x="1679397" y="1194346"/>
                </a:moveTo>
                <a:lnTo>
                  <a:pt x="1677073" y="1187996"/>
                </a:lnTo>
                <a:lnTo>
                  <a:pt x="1677073" y="1194346"/>
                </a:lnTo>
                <a:lnTo>
                  <a:pt x="1679397" y="1194346"/>
                </a:lnTo>
                <a:close/>
              </a:path>
              <a:path w="2703195" h="1283335">
                <a:moveTo>
                  <a:pt x="1782775" y="889546"/>
                </a:moveTo>
                <a:lnTo>
                  <a:pt x="1776742" y="881786"/>
                </a:lnTo>
                <a:lnTo>
                  <a:pt x="1776387" y="889546"/>
                </a:lnTo>
                <a:lnTo>
                  <a:pt x="1782775" y="889546"/>
                </a:lnTo>
                <a:close/>
              </a:path>
              <a:path w="2703195" h="1283335">
                <a:moveTo>
                  <a:pt x="1818741" y="851446"/>
                </a:moveTo>
                <a:lnTo>
                  <a:pt x="1816417" y="838746"/>
                </a:lnTo>
                <a:lnTo>
                  <a:pt x="1812937" y="851446"/>
                </a:lnTo>
                <a:lnTo>
                  <a:pt x="1813115" y="851446"/>
                </a:lnTo>
                <a:lnTo>
                  <a:pt x="1812353" y="852220"/>
                </a:lnTo>
                <a:lnTo>
                  <a:pt x="1817001" y="856284"/>
                </a:lnTo>
                <a:lnTo>
                  <a:pt x="1816417" y="853960"/>
                </a:lnTo>
                <a:lnTo>
                  <a:pt x="1815261" y="852220"/>
                </a:lnTo>
                <a:lnTo>
                  <a:pt x="1815261" y="851446"/>
                </a:lnTo>
                <a:lnTo>
                  <a:pt x="1818741" y="851446"/>
                </a:lnTo>
                <a:close/>
              </a:path>
              <a:path w="2703195" h="1283335">
                <a:moveTo>
                  <a:pt x="1916315" y="1054646"/>
                </a:moveTo>
                <a:lnTo>
                  <a:pt x="1911667" y="1041946"/>
                </a:lnTo>
                <a:lnTo>
                  <a:pt x="1911096" y="1041946"/>
                </a:lnTo>
                <a:lnTo>
                  <a:pt x="1911667" y="1054646"/>
                </a:lnTo>
                <a:lnTo>
                  <a:pt x="1916315" y="1054646"/>
                </a:lnTo>
                <a:close/>
              </a:path>
              <a:path w="2703195" h="1283335">
                <a:moveTo>
                  <a:pt x="1922703" y="1041946"/>
                </a:moveTo>
                <a:lnTo>
                  <a:pt x="1921573" y="1039926"/>
                </a:lnTo>
                <a:lnTo>
                  <a:pt x="1922132" y="1041946"/>
                </a:lnTo>
                <a:lnTo>
                  <a:pt x="1922703" y="1041946"/>
                </a:lnTo>
                <a:close/>
              </a:path>
              <a:path w="2703195" h="1283335">
                <a:moveTo>
                  <a:pt x="1933740" y="178346"/>
                </a:moveTo>
                <a:lnTo>
                  <a:pt x="1927821" y="165646"/>
                </a:lnTo>
                <a:lnTo>
                  <a:pt x="1916899" y="165646"/>
                </a:lnTo>
                <a:lnTo>
                  <a:pt x="1908581" y="152946"/>
                </a:lnTo>
                <a:lnTo>
                  <a:pt x="1923872" y="152946"/>
                </a:lnTo>
                <a:lnTo>
                  <a:pt x="1920506" y="140246"/>
                </a:lnTo>
                <a:lnTo>
                  <a:pt x="1917484" y="140246"/>
                </a:lnTo>
                <a:lnTo>
                  <a:pt x="1914880" y="127546"/>
                </a:lnTo>
                <a:lnTo>
                  <a:pt x="1912835" y="127546"/>
                </a:lnTo>
                <a:lnTo>
                  <a:pt x="1910943" y="114846"/>
                </a:lnTo>
                <a:lnTo>
                  <a:pt x="1909419" y="114846"/>
                </a:lnTo>
                <a:lnTo>
                  <a:pt x="1908009" y="102146"/>
                </a:lnTo>
                <a:lnTo>
                  <a:pt x="1906447" y="102146"/>
                </a:lnTo>
                <a:lnTo>
                  <a:pt x="1905025" y="89446"/>
                </a:lnTo>
                <a:lnTo>
                  <a:pt x="1903399" y="89446"/>
                </a:lnTo>
                <a:lnTo>
                  <a:pt x="1901545" y="76746"/>
                </a:lnTo>
                <a:lnTo>
                  <a:pt x="1899475" y="76746"/>
                </a:lnTo>
                <a:lnTo>
                  <a:pt x="1897075" y="64046"/>
                </a:lnTo>
                <a:lnTo>
                  <a:pt x="1894243" y="64046"/>
                </a:lnTo>
                <a:lnTo>
                  <a:pt x="1890979" y="51346"/>
                </a:lnTo>
                <a:lnTo>
                  <a:pt x="1896808" y="51346"/>
                </a:lnTo>
                <a:lnTo>
                  <a:pt x="1893087" y="38646"/>
                </a:lnTo>
                <a:lnTo>
                  <a:pt x="1886750" y="25946"/>
                </a:lnTo>
                <a:lnTo>
                  <a:pt x="1888439" y="25946"/>
                </a:lnTo>
                <a:lnTo>
                  <a:pt x="1886813" y="13246"/>
                </a:lnTo>
                <a:lnTo>
                  <a:pt x="1877987" y="13246"/>
                </a:lnTo>
                <a:lnTo>
                  <a:pt x="1877987" y="38646"/>
                </a:lnTo>
                <a:lnTo>
                  <a:pt x="1876818" y="51346"/>
                </a:lnTo>
                <a:lnTo>
                  <a:pt x="1865782" y="38646"/>
                </a:lnTo>
                <a:lnTo>
                  <a:pt x="1868106" y="51346"/>
                </a:lnTo>
                <a:lnTo>
                  <a:pt x="1865210" y="51346"/>
                </a:lnTo>
                <a:lnTo>
                  <a:pt x="1863471" y="38646"/>
                </a:lnTo>
                <a:lnTo>
                  <a:pt x="1865782" y="38646"/>
                </a:lnTo>
                <a:lnTo>
                  <a:pt x="1877987" y="38646"/>
                </a:lnTo>
                <a:lnTo>
                  <a:pt x="1877987" y="13246"/>
                </a:lnTo>
                <a:lnTo>
                  <a:pt x="1862302" y="13246"/>
                </a:lnTo>
                <a:lnTo>
                  <a:pt x="1862302" y="114846"/>
                </a:lnTo>
                <a:lnTo>
                  <a:pt x="1861718" y="127546"/>
                </a:lnTo>
                <a:lnTo>
                  <a:pt x="1859978" y="127546"/>
                </a:lnTo>
                <a:lnTo>
                  <a:pt x="1860562" y="114846"/>
                </a:lnTo>
                <a:lnTo>
                  <a:pt x="1862302" y="114846"/>
                </a:lnTo>
                <a:lnTo>
                  <a:pt x="1862302" y="13246"/>
                </a:lnTo>
                <a:lnTo>
                  <a:pt x="1856498" y="13246"/>
                </a:lnTo>
                <a:lnTo>
                  <a:pt x="1856498" y="127546"/>
                </a:lnTo>
                <a:lnTo>
                  <a:pt x="1853590" y="140246"/>
                </a:lnTo>
                <a:lnTo>
                  <a:pt x="1847202" y="140246"/>
                </a:lnTo>
                <a:lnTo>
                  <a:pt x="1846618" y="127546"/>
                </a:lnTo>
                <a:lnTo>
                  <a:pt x="1856498" y="127546"/>
                </a:lnTo>
                <a:lnTo>
                  <a:pt x="1856498" y="13246"/>
                </a:lnTo>
                <a:lnTo>
                  <a:pt x="1850110" y="13246"/>
                </a:lnTo>
                <a:lnTo>
                  <a:pt x="1850110" y="76746"/>
                </a:lnTo>
                <a:lnTo>
                  <a:pt x="1844294" y="76746"/>
                </a:lnTo>
                <a:lnTo>
                  <a:pt x="1844294" y="89446"/>
                </a:lnTo>
                <a:lnTo>
                  <a:pt x="1834426" y="102146"/>
                </a:lnTo>
                <a:lnTo>
                  <a:pt x="1835581" y="89446"/>
                </a:lnTo>
                <a:lnTo>
                  <a:pt x="1844294" y="89446"/>
                </a:lnTo>
                <a:lnTo>
                  <a:pt x="1844294" y="76746"/>
                </a:lnTo>
                <a:lnTo>
                  <a:pt x="1841398" y="76746"/>
                </a:lnTo>
                <a:lnTo>
                  <a:pt x="1841969" y="64046"/>
                </a:lnTo>
                <a:lnTo>
                  <a:pt x="1849526" y="64046"/>
                </a:lnTo>
                <a:lnTo>
                  <a:pt x="1850110" y="76746"/>
                </a:lnTo>
                <a:lnTo>
                  <a:pt x="1850110" y="13246"/>
                </a:lnTo>
                <a:lnTo>
                  <a:pt x="1831517" y="13246"/>
                </a:lnTo>
                <a:lnTo>
                  <a:pt x="1831517" y="114846"/>
                </a:lnTo>
                <a:lnTo>
                  <a:pt x="1831517" y="127546"/>
                </a:lnTo>
                <a:lnTo>
                  <a:pt x="1827453" y="127546"/>
                </a:lnTo>
                <a:lnTo>
                  <a:pt x="1827453" y="114846"/>
                </a:lnTo>
                <a:lnTo>
                  <a:pt x="1831517" y="114846"/>
                </a:lnTo>
                <a:lnTo>
                  <a:pt x="1831517" y="13246"/>
                </a:lnTo>
                <a:lnTo>
                  <a:pt x="1815833" y="13246"/>
                </a:lnTo>
                <a:lnTo>
                  <a:pt x="1815833" y="64046"/>
                </a:lnTo>
                <a:lnTo>
                  <a:pt x="1815261" y="76746"/>
                </a:lnTo>
                <a:lnTo>
                  <a:pt x="1810486" y="76746"/>
                </a:lnTo>
                <a:lnTo>
                  <a:pt x="1810486" y="254546"/>
                </a:lnTo>
                <a:lnTo>
                  <a:pt x="1803057" y="254546"/>
                </a:lnTo>
                <a:lnTo>
                  <a:pt x="1805101" y="241846"/>
                </a:lnTo>
                <a:lnTo>
                  <a:pt x="1809381" y="241846"/>
                </a:lnTo>
                <a:lnTo>
                  <a:pt x="1810486" y="254546"/>
                </a:lnTo>
                <a:lnTo>
                  <a:pt x="1810486" y="76746"/>
                </a:lnTo>
                <a:lnTo>
                  <a:pt x="1809445" y="76746"/>
                </a:lnTo>
                <a:lnTo>
                  <a:pt x="1809445" y="127546"/>
                </a:lnTo>
                <a:lnTo>
                  <a:pt x="1803692" y="140246"/>
                </a:lnTo>
                <a:lnTo>
                  <a:pt x="1799945" y="140246"/>
                </a:lnTo>
                <a:lnTo>
                  <a:pt x="1796313" y="152946"/>
                </a:lnTo>
                <a:lnTo>
                  <a:pt x="1790915" y="152946"/>
                </a:lnTo>
                <a:lnTo>
                  <a:pt x="1795170" y="140246"/>
                </a:lnTo>
                <a:lnTo>
                  <a:pt x="1797761" y="127546"/>
                </a:lnTo>
                <a:lnTo>
                  <a:pt x="1798955" y="127546"/>
                </a:lnTo>
                <a:lnTo>
                  <a:pt x="1798993" y="114846"/>
                </a:lnTo>
                <a:lnTo>
                  <a:pt x="1800733" y="127546"/>
                </a:lnTo>
                <a:lnTo>
                  <a:pt x="1809445" y="127546"/>
                </a:lnTo>
                <a:lnTo>
                  <a:pt x="1809445" y="76746"/>
                </a:lnTo>
                <a:lnTo>
                  <a:pt x="1807121" y="76746"/>
                </a:lnTo>
                <a:lnTo>
                  <a:pt x="1807121" y="64046"/>
                </a:lnTo>
                <a:lnTo>
                  <a:pt x="1815833" y="64046"/>
                </a:lnTo>
                <a:lnTo>
                  <a:pt x="1815833" y="13246"/>
                </a:lnTo>
                <a:lnTo>
                  <a:pt x="1786407" y="13246"/>
                </a:lnTo>
                <a:lnTo>
                  <a:pt x="1786407" y="180860"/>
                </a:lnTo>
                <a:lnTo>
                  <a:pt x="1786267" y="191046"/>
                </a:lnTo>
                <a:lnTo>
                  <a:pt x="1779879" y="191046"/>
                </a:lnTo>
                <a:lnTo>
                  <a:pt x="1786407" y="180860"/>
                </a:lnTo>
                <a:lnTo>
                  <a:pt x="1786407" y="13246"/>
                </a:lnTo>
                <a:lnTo>
                  <a:pt x="1772323" y="13246"/>
                </a:lnTo>
                <a:lnTo>
                  <a:pt x="1772323" y="152946"/>
                </a:lnTo>
                <a:lnTo>
                  <a:pt x="1772323" y="165646"/>
                </a:lnTo>
                <a:lnTo>
                  <a:pt x="1768259" y="165646"/>
                </a:lnTo>
                <a:lnTo>
                  <a:pt x="1768259" y="152946"/>
                </a:lnTo>
                <a:lnTo>
                  <a:pt x="1772323" y="152946"/>
                </a:lnTo>
                <a:lnTo>
                  <a:pt x="1772323" y="13246"/>
                </a:lnTo>
                <a:lnTo>
                  <a:pt x="1736890" y="13246"/>
                </a:lnTo>
                <a:lnTo>
                  <a:pt x="1736890" y="114846"/>
                </a:lnTo>
                <a:lnTo>
                  <a:pt x="1736890" y="127546"/>
                </a:lnTo>
                <a:lnTo>
                  <a:pt x="1730502" y="127546"/>
                </a:lnTo>
                <a:lnTo>
                  <a:pt x="1733410" y="114846"/>
                </a:lnTo>
                <a:lnTo>
                  <a:pt x="1736890" y="114846"/>
                </a:lnTo>
                <a:lnTo>
                  <a:pt x="1736890" y="13246"/>
                </a:lnTo>
                <a:lnTo>
                  <a:pt x="1729346" y="13246"/>
                </a:lnTo>
                <a:lnTo>
                  <a:pt x="1729346" y="191046"/>
                </a:lnTo>
                <a:lnTo>
                  <a:pt x="1727606" y="203746"/>
                </a:lnTo>
                <a:lnTo>
                  <a:pt x="1720202" y="203746"/>
                </a:lnTo>
                <a:lnTo>
                  <a:pt x="1721624" y="191046"/>
                </a:lnTo>
                <a:lnTo>
                  <a:pt x="1729346" y="191046"/>
                </a:lnTo>
                <a:lnTo>
                  <a:pt x="1729346" y="13246"/>
                </a:lnTo>
                <a:lnTo>
                  <a:pt x="1717725" y="13246"/>
                </a:lnTo>
                <a:lnTo>
                  <a:pt x="1717725" y="267246"/>
                </a:lnTo>
                <a:lnTo>
                  <a:pt x="1709597" y="267246"/>
                </a:lnTo>
                <a:lnTo>
                  <a:pt x="1711337" y="254546"/>
                </a:lnTo>
                <a:lnTo>
                  <a:pt x="1715985" y="254546"/>
                </a:lnTo>
                <a:lnTo>
                  <a:pt x="1717725" y="267246"/>
                </a:lnTo>
                <a:lnTo>
                  <a:pt x="1717725" y="13246"/>
                </a:lnTo>
                <a:lnTo>
                  <a:pt x="1716570" y="13246"/>
                </a:lnTo>
                <a:lnTo>
                  <a:pt x="1716570" y="76746"/>
                </a:lnTo>
                <a:lnTo>
                  <a:pt x="1711337" y="89446"/>
                </a:lnTo>
                <a:lnTo>
                  <a:pt x="1707273" y="89446"/>
                </a:lnTo>
                <a:lnTo>
                  <a:pt x="1709013" y="102146"/>
                </a:lnTo>
                <a:lnTo>
                  <a:pt x="1702269" y="102146"/>
                </a:lnTo>
                <a:lnTo>
                  <a:pt x="1700593" y="89446"/>
                </a:lnTo>
                <a:lnTo>
                  <a:pt x="1707197" y="76746"/>
                </a:lnTo>
                <a:lnTo>
                  <a:pt x="1716570" y="76746"/>
                </a:lnTo>
                <a:lnTo>
                  <a:pt x="1716570" y="13246"/>
                </a:lnTo>
                <a:lnTo>
                  <a:pt x="1697393" y="13246"/>
                </a:lnTo>
                <a:lnTo>
                  <a:pt x="1697393" y="102146"/>
                </a:lnTo>
                <a:lnTo>
                  <a:pt x="1687525" y="114846"/>
                </a:lnTo>
                <a:lnTo>
                  <a:pt x="1687525" y="178346"/>
                </a:lnTo>
                <a:lnTo>
                  <a:pt x="1686369" y="178346"/>
                </a:lnTo>
                <a:lnTo>
                  <a:pt x="1675904" y="191046"/>
                </a:lnTo>
                <a:lnTo>
                  <a:pt x="1680552" y="178346"/>
                </a:lnTo>
                <a:lnTo>
                  <a:pt x="1678228" y="178346"/>
                </a:lnTo>
                <a:lnTo>
                  <a:pt x="1678813" y="165646"/>
                </a:lnTo>
                <a:lnTo>
                  <a:pt x="1687525" y="178346"/>
                </a:lnTo>
                <a:lnTo>
                  <a:pt x="1687525" y="114846"/>
                </a:lnTo>
                <a:lnTo>
                  <a:pt x="1686801" y="114846"/>
                </a:lnTo>
                <a:lnTo>
                  <a:pt x="1689036" y="102146"/>
                </a:lnTo>
                <a:lnTo>
                  <a:pt x="1697393" y="102146"/>
                </a:lnTo>
                <a:lnTo>
                  <a:pt x="1697393" y="13246"/>
                </a:lnTo>
                <a:lnTo>
                  <a:pt x="1695081" y="13246"/>
                </a:lnTo>
                <a:lnTo>
                  <a:pt x="1695081" y="51346"/>
                </a:lnTo>
                <a:lnTo>
                  <a:pt x="1695081" y="76746"/>
                </a:lnTo>
                <a:lnTo>
                  <a:pt x="1691005" y="89446"/>
                </a:lnTo>
                <a:lnTo>
                  <a:pt x="1686636" y="89446"/>
                </a:lnTo>
                <a:lnTo>
                  <a:pt x="1670685" y="89446"/>
                </a:lnTo>
                <a:lnTo>
                  <a:pt x="1673580" y="76746"/>
                </a:lnTo>
                <a:lnTo>
                  <a:pt x="1670100" y="76746"/>
                </a:lnTo>
                <a:lnTo>
                  <a:pt x="1674164" y="64046"/>
                </a:lnTo>
                <a:lnTo>
                  <a:pt x="1671840" y="64046"/>
                </a:lnTo>
                <a:lnTo>
                  <a:pt x="1668360" y="76746"/>
                </a:lnTo>
                <a:lnTo>
                  <a:pt x="1660271" y="76746"/>
                </a:lnTo>
                <a:lnTo>
                  <a:pt x="1661604" y="89446"/>
                </a:lnTo>
                <a:lnTo>
                  <a:pt x="1661388" y="89446"/>
                </a:lnTo>
                <a:lnTo>
                  <a:pt x="1661388" y="178346"/>
                </a:lnTo>
                <a:lnTo>
                  <a:pt x="1660804" y="191046"/>
                </a:lnTo>
                <a:lnTo>
                  <a:pt x="1655584" y="191046"/>
                </a:lnTo>
                <a:lnTo>
                  <a:pt x="1652092" y="178346"/>
                </a:lnTo>
                <a:lnTo>
                  <a:pt x="1661388" y="178346"/>
                </a:lnTo>
                <a:lnTo>
                  <a:pt x="1661388" y="89446"/>
                </a:lnTo>
                <a:lnTo>
                  <a:pt x="1657908" y="89446"/>
                </a:lnTo>
                <a:lnTo>
                  <a:pt x="1660271" y="76746"/>
                </a:lnTo>
                <a:lnTo>
                  <a:pt x="1657908" y="76746"/>
                </a:lnTo>
                <a:lnTo>
                  <a:pt x="1655584" y="64046"/>
                </a:lnTo>
                <a:lnTo>
                  <a:pt x="1667090" y="64046"/>
                </a:lnTo>
                <a:lnTo>
                  <a:pt x="1664512" y="51346"/>
                </a:lnTo>
                <a:lnTo>
                  <a:pt x="1660804" y="51346"/>
                </a:lnTo>
                <a:lnTo>
                  <a:pt x="1656740" y="38646"/>
                </a:lnTo>
                <a:lnTo>
                  <a:pt x="1671764" y="38646"/>
                </a:lnTo>
                <a:lnTo>
                  <a:pt x="1674723" y="51346"/>
                </a:lnTo>
                <a:lnTo>
                  <a:pt x="1679968" y="51346"/>
                </a:lnTo>
                <a:lnTo>
                  <a:pt x="1679397" y="64046"/>
                </a:lnTo>
                <a:lnTo>
                  <a:pt x="1684616" y="64046"/>
                </a:lnTo>
                <a:lnTo>
                  <a:pt x="1682877" y="76746"/>
                </a:lnTo>
                <a:lnTo>
                  <a:pt x="1684616" y="76746"/>
                </a:lnTo>
                <a:lnTo>
                  <a:pt x="1686636" y="89446"/>
                </a:lnTo>
                <a:lnTo>
                  <a:pt x="1695081" y="76746"/>
                </a:lnTo>
                <a:lnTo>
                  <a:pt x="1695081" y="51346"/>
                </a:lnTo>
                <a:lnTo>
                  <a:pt x="1689849" y="51346"/>
                </a:lnTo>
                <a:lnTo>
                  <a:pt x="1688109" y="38646"/>
                </a:lnTo>
                <a:lnTo>
                  <a:pt x="1692173" y="38646"/>
                </a:lnTo>
                <a:lnTo>
                  <a:pt x="1695081" y="51346"/>
                </a:lnTo>
                <a:lnTo>
                  <a:pt x="1695081" y="13246"/>
                </a:lnTo>
                <a:lnTo>
                  <a:pt x="1653832" y="13246"/>
                </a:lnTo>
                <a:lnTo>
                  <a:pt x="1653832" y="25946"/>
                </a:lnTo>
                <a:lnTo>
                  <a:pt x="1645348" y="25946"/>
                </a:lnTo>
                <a:lnTo>
                  <a:pt x="1649488" y="14058"/>
                </a:lnTo>
                <a:lnTo>
                  <a:pt x="1653832" y="25946"/>
                </a:lnTo>
                <a:lnTo>
                  <a:pt x="1653832" y="13246"/>
                </a:lnTo>
                <a:lnTo>
                  <a:pt x="1649768" y="13246"/>
                </a:lnTo>
                <a:lnTo>
                  <a:pt x="1649196" y="13246"/>
                </a:lnTo>
                <a:lnTo>
                  <a:pt x="1631061" y="13246"/>
                </a:lnTo>
                <a:lnTo>
                  <a:pt x="1630603" y="25946"/>
                </a:lnTo>
                <a:lnTo>
                  <a:pt x="1621307" y="25946"/>
                </a:lnTo>
                <a:lnTo>
                  <a:pt x="1624418" y="13246"/>
                </a:lnTo>
                <a:lnTo>
                  <a:pt x="1619427" y="13246"/>
                </a:lnTo>
                <a:lnTo>
                  <a:pt x="1619427" y="152946"/>
                </a:lnTo>
                <a:lnTo>
                  <a:pt x="1616760" y="165646"/>
                </a:lnTo>
                <a:lnTo>
                  <a:pt x="1617243" y="152946"/>
                </a:lnTo>
                <a:lnTo>
                  <a:pt x="1619427" y="152946"/>
                </a:lnTo>
                <a:lnTo>
                  <a:pt x="1619427" y="13246"/>
                </a:lnTo>
                <a:lnTo>
                  <a:pt x="1574850" y="13246"/>
                </a:lnTo>
                <a:lnTo>
                  <a:pt x="1574850" y="241846"/>
                </a:lnTo>
                <a:lnTo>
                  <a:pt x="1566138" y="229146"/>
                </a:lnTo>
                <a:lnTo>
                  <a:pt x="1566710" y="229146"/>
                </a:lnTo>
                <a:lnTo>
                  <a:pt x="1574850" y="241846"/>
                </a:lnTo>
                <a:lnTo>
                  <a:pt x="1574850" y="13246"/>
                </a:lnTo>
                <a:lnTo>
                  <a:pt x="1563814" y="13246"/>
                </a:lnTo>
                <a:lnTo>
                  <a:pt x="1563814" y="165646"/>
                </a:lnTo>
                <a:lnTo>
                  <a:pt x="1560322" y="178346"/>
                </a:lnTo>
                <a:lnTo>
                  <a:pt x="1555673" y="178346"/>
                </a:lnTo>
                <a:lnTo>
                  <a:pt x="1554518" y="165646"/>
                </a:lnTo>
                <a:lnTo>
                  <a:pt x="1553362" y="165646"/>
                </a:lnTo>
                <a:lnTo>
                  <a:pt x="1552778" y="152946"/>
                </a:lnTo>
                <a:lnTo>
                  <a:pt x="1563230" y="152946"/>
                </a:lnTo>
                <a:lnTo>
                  <a:pt x="1563230" y="165646"/>
                </a:lnTo>
                <a:lnTo>
                  <a:pt x="1563814" y="165646"/>
                </a:lnTo>
                <a:lnTo>
                  <a:pt x="1563814" y="13246"/>
                </a:lnTo>
                <a:lnTo>
                  <a:pt x="1562646" y="13246"/>
                </a:lnTo>
                <a:lnTo>
                  <a:pt x="1562646" y="38646"/>
                </a:lnTo>
                <a:lnTo>
                  <a:pt x="1553933" y="38646"/>
                </a:lnTo>
                <a:lnTo>
                  <a:pt x="1554518" y="25946"/>
                </a:lnTo>
                <a:lnTo>
                  <a:pt x="1562646" y="38646"/>
                </a:lnTo>
                <a:lnTo>
                  <a:pt x="1562646" y="13246"/>
                </a:lnTo>
                <a:lnTo>
                  <a:pt x="1525524" y="13246"/>
                </a:lnTo>
                <a:lnTo>
                  <a:pt x="1525524" y="89446"/>
                </a:lnTo>
                <a:lnTo>
                  <a:pt x="1521460" y="89446"/>
                </a:lnTo>
                <a:lnTo>
                  <a:pt x="1522044" y="76746"/>
                </a:lnTo>
                <a:lnTo>
                  <a:pt x="1525524" y="89446"/>
                </a:lnTo>
                <a:lnTo>
                  <a:pt x="1525524" y="13246"/>
                </a:lnTo>
                <a:lnTo>
                  <a:pt x="1509268" y="13246"/>
                </a:lnTo>
                <a:lnTo>
                  <a:pt x="1509268" y="89446"/>
                </a:lnTo>
                <a:lnTo>
                  <a:pt x="1498803" y="89446"/>
                </a:lnTo>
                <a:lnTo>
                  <a:pt x="1502867" y="76746"/>
                </a:lnTo>
                <a:lnTo>
                  <a:pt x="1506359" y="76746"/>
                </a:lnTo>
                <a:lnTo>
                  <a:pt x="1509268" y="89446"/>
                </a:lnTo>
                <a:lnTo>
                  <a:pt x="1509268" y="13246"/>
                </a:lnTo>
                <a:lnTo>
                  <a:pt x="1483436" y="13246"/>
                </a:lnTo>
                <a:lnTo>
                  <a:pt x="1476883" y="25946"/>
                </a:lnTo>
                <a:lnTo>
                  <a:pt x="1470113" y="25946"/>
                </a:lnTo>
                <a:lnTo>
                  <a:pt x="1466278" y="13246"/>
                </a:lnTo>
                <a:lnTo>
                  <a:pt x="1461058" y="13246"/>
                </a:lnTo>
                <a:lnTo>
                  <a:pt x="1461058" y="127546"/>
                </a:lnTo>
                <a:lnTo>
                  <a:pt x="1460601" y="128104"/>
                </a:lnTo>
                <a:lnTo>
                  <a:pt x="1460601" y="139026"/>
                </a:lnTo>
                <a:lnTo>
                  <a:pt x="1455242" y="139839"/>
                </a:lnTo>
                <a:lnTo>
                  <a:pt x="1457566" y="138684"/>
                </a:lnTo>
                <a:lnTo>
                  <a:pt x="1460157" y="137820"/>
                </a:lnTo>
                <a:lnTo>
                  <a:pt x="1460601" y="139026"/>
                </a:lnTo>
                <a:lnTo>
                  <a:pt x="1460601" y="128104"/>
                </a:lnTo>
                <a:lnTo>
                  <a:pt x="1457833" y="131457"/>
                </a:lnTo>
                <a:lnTo>
                  <a:pt x="1460068" y="137579"/>
                </a:lnTo>
                <a:lnTo>
                  <a:pt x="1457642" y="138125"/>
                </a:lnTo>
                <a:lnTo>
                  <a:pt x="1451178" y="139966"/>
                </a:lnTo>
                <a:lnTo>
                  <a:pt x="1450682" y="140144"/>
                </a:lnTo>
                <a:lnTo>
                  <a:pt x="1452067" y="138455"/>
                </a:lnTo>
                <a:lnTo>
                  <a:pt x="1454086" y="136944"/>
                </a:lnTo>
                <a:lnTo>
                  <a:pt x="1452372" y="138087"/>
                </a:lnTo>
                <a:lnTo>
                  <a:pt x="1457833" y="131457"/>
                </a:lnTo>
                <a:lnTo>
                  <a:pt x="1456410" y="127546"/>
                </a:lnTo>
                <a:lnTo>
                  <a:pt x="1461058" y="127546"/>
                </a:lnTo>
                <a:lnTo>
                  <a:pt x="1461058" y="13246"/>
                </a:lnTo>
                <a:lnTo>
                  <a:pt x="1458734" y="13246"/>
                </a:lnTo>
                <a:lnTo>
                  <a:pt x="1457591" y="25946"/>
                </a:lnTo>
                <a:lnTo>
                  <a:pt x="1456410" y="25946"/>
                </a:lnTo>
                <a:lnTo>
                  <a:pt x="1456410" y="114846"/>
                </a:lnTo>
                <a:lnTo>
                  <a:pt x="1454086" y="127546"/>
                </a:lnTo>
                <a:lnTo>
                  <a:pt x="1455801" y="127546"/>
                </a:lnTo>
                <a:lnTo>
                  <a:pt x="1451635" y="134581"/>
                </a:lnTo>
                <a:lnTo>
                  <a:pt x="1450898" y="138531"/>
                </a:lnTo>
                <a:lnTo>
                  <a:pt x="1448943" y="139115"/>
                </a:lnTo>
                <a:lnTo>
                  <a:pt x="1451635" y="134581"/>
                </a:lnTo>
                <a:lnTo>
                  <a:pt x="1452918" y="127546"/>
                </a:lnTo>
                <a:lnTo>
                  <a:pt x="1447698" y="127546"/>
                </a:lnTo>
                <a:lnTo>
                  <a:pt x="1447114" y="127546"/>
                </a:lnTo>
                <a:lnTo>
                  <a:pt x="1455826" y="114846"/>
                </a:lnTo>
                <a:lnTo>
                  <a:pt x="1456410" y="114846"/>
                </a:lnTo>
                <a:lnTo>
                  <a:pt x="1456410" y="25946"/>
                </a:lnTo>
                <a:lnTo>
                  <a:pt x="1448765" y="25946"/>
                </a:lnTo>
                <a:lnTo>
                  <a:pt x="1448282" y="13246"/>
                </a:lnTo>
                <a:lnTo>
                  <a:pt x="1443012" y="13246"/>
                </a:lnTo>
                <a:lnTo>
                  <a:pt x="1443012" y="140246"/>
                </a:lnTo>
                <a:lnTo>
                  <a:pt x="1442466" y="140373"/>
                </a:lnTo>
                <a:lnTo>
                  <a:pt x="1441881" y="140373"/>
                </a:lnTo>
                <a:lnTo>
                  <a:pt x="1441881" y="140246"/>
                </a:lnTo>
                <a:lnTo>
                  <a:pt x="1443012" y="140246"/>
                </a:lnTo>
                <a:lnTo>
                  <a:pt x="1443012" y="13246"/>
                </a:lnTo>
                <a:lnTo>
                  <a:pt x="1430185" y="13246"/>
                </a:lnTo>
                <a:lnTo>
                  <a:pt x="1430185" y="64046"/>
                </a:lnTo>
                <a:lnTo>
                  <a:pt x="1423301" y="76746"/>
                </a:lnTo>
                <a:lnTo>
                  <a:pt x="1424457" y="64046"/>
                </a:lnTo>
                <a:lnTo>
                  <a:pt x="1425041" y="64046"/>
                </a:lnTo>
                <a:lnTo>
                  <a:pt x="1424457" y="51346"/>
                </a:lnTo>
                <a:lnTo>
                  <a:pt x="1429689" y="51346"/>
                </a:lnTo>
                <a:lnTo>
                  <a:pt x="1427949" y="64046"/>
                </a:lnTo>
                <a:lnTo>
                  <a:pt x="1430185" y="64046"/>
                </a:lnTo>
                <a:lnTo>
                  <a:pt x="1430185" y="13246"/>
                </a:lnTo>
                <a:lnTo>
                  <a:pt x="1400073" y="13246"/>
                </a:lnTo>
                <a:lnTo>
                  <a:pt x="1393101" y="25946"/>
                </a:lnTo>
                <a:lnTo>
                  <a:pt x="1396580" y="25946"/>
                </a:lnTo>
                <a:lnTo>
                  <a:pt x="1394980" y="29121"/>
                </a:lnTo>
                <a:lnTo>
                  <a:pt x="1397165" y="25946"/>
                </a:lnTo>
                <a:lnTo>
                  <a:pt x="1394841" y="38646"/>
                </a:lnTo>
                <a:lnTo>
                  <a:pt x="1398816" y="25946"/>
                </a:lnTo>
                <a:lnTo>
                  <a:pt x="1398320" y="38646"/>
                </a:lnTo>
                <a:lnTo>
                  <a:pt x="1400073" y="38646"/>
                </a:lnTo>
                <a:lnTo>
                  <a:pt x="1394129" y="51346"/>
                </a:lnTo>
                <a:lnTo>
                  <a:pt x="1404721" y="51346"/>
                </a:lnTo>
                <a:lnTo>
                  <a:pt x="1395996" y="64046"/>
                </a:lnTo>
                <a:lnTo>
                  <a:pt x="1404721" y="64046"/>
                </a:lnTo>
                <a:lnTo>
                  <a:pt x="1407617" y="76746"/>
                </a:lnTo>
                <a:lnTo>
                  <a:pt x="1409788" y="76746"/>
                </a:lnTo>
                <a:lnTo>
                  <a:pt x="1411109" y="76746"/>
                </a:lnTo>
                <a:lnTo>
                  <a:pt x="1421168" y="76746"/>
                </a:lnTo>
                <a:lnTo>
                  <a:pt x="1415745" y="89446"/>
                </a:lnTo>
                <a:lnTo>
                  <a:pt x="1427365" y="89446"/>
                </a:lnTo>
                <a:lnTo>
                  <a:pt x="1432598" y="76746"/>
                </a:lnTo>
                <a:lnTo>
                  <a:pt x="1436662" y="76746"/>
                </a:lnTo>
                <a:lnTo>
                  <a:pt x="1430858" y="89446"/>
                </a:lnTo>
                <a:lnTo>
                  <a:pt x="1429689" y="89446"/>
                </a:lnTo>
                <a:lnTo>
                  <a:pt x="1419237" y="102146"/>
                </a:lnTo>
                <a:lnTo>
                  <a:pt x="1428750" y="102146"/>
                </a:lnTo>
                <a:lnTo>
                  <a:pt x="1423301" y="114846"/>
                </a:lnTo>
                <a:lnTo>
                  <a:pt x="1424686" y="114846"/>
                </a:lnTo>
                <a:lnTo>
                  <a:pt x="1422565" y="127546"/>
                </a:lnTo>
                <a:lnTo>
                  <a:pt x="1429105" y="127546"/>
                </a:lnTo>
                <a:lnTo>
                  <a:pt x="1431429" y="114846"/>
                </a:lnTo>
                <a:lnTo>
                  <a:pt x="1436077" y="114846"/>
                </a:lnTo>
                <a:lnTo>
                  <a:pt x="1440141" y="127546"/>
                </a:lnTo>
                <a:lnTo>
                  <a:pt x="1438986" y="127546"/>
                </a:lnTo>
                <a:lnTo>
                  <a:pt x="1435430" y="138658"/>
                </a:lnTo>
                <a:lnTo>
                  <a:pt x="1434338" y="140246"/>
                </a:lnTo>
                <a:lnTo>
                  <a:pt x="1434922" y="140246"/>
                </a:lnTo>
                <a:lnTo>
                  <a:pt x="1436077" y="140246"/>
                </a:lnTo>
                <a:lnTo>
                  <a:pt x="1438287" y="140246"/>
                </a:lnTo>
                <a:lnTo>
                  <a:pt x="1438986" y="140373"/>
                </a:lnTo>
                <a:lnTo>
                  <a:pt x="1443050" y="140957"/>
                </a:lnTo>
                <a:lnTo>
                  <a:pt x="1445272" y="140373"/>
                </a:lnTo>
                <a:lnTo>
                  <a:pt x="1445755" y="140246"/>
                </a:lnTo>
                <a:lnTo>
                  <a:pt x="1448282" y="140246"/>
                </a:lnTo>
                <a:lnTo>
                  <a:pt x="1448739" y="139471"/>
                </a:lnTo>
                <a:lnTo>
                  <a:pt x="1450835" y="138925"/>
                </a:lnTo>
                <a:lnTo>
                  <a:pt x="1450606" y="140169"/>
                </a:lnTo>
                <a:lnTo>
                  <a:pt x="1443850" y="142455"/>
                </a:lnTo>
                <a:lnTo>
                  <a:pt x="1436077" y="145592"/>
                </a:lnTo>
                <a:lnTo>
                  <a:pt x="1442364" y="143878"/>
                </a:lnTo>
                <a:lnTo>
                  <a:pt x="1449717" y="142417"/>
                </a:lnTo>
                <a:lnTo>
                  <a:pt x="1456994" y="140373"/>
                </a:lnTo>
                <a:lnTo>
                  <a:pt x="1458734" y="140957"/>
                </a:lnTo>
                <a:lnTo>
                  <a:pt x="1454086" y="143281"/>
                </a:lnTo>
                <a:lnTo>
                  <a:pt x="1449438" y="144437"/>
                </a:lnTo>
                <a:lnTo>
                  <a:pt x="1452346" y="143852"/>
                </a:lnTo>
                <a:lnTo>
                  <a:pt x="1447114" y="146761"/>
                </a:lnTo>
                <a:lnTo>
                  <a:pt x="1454670" y="144437"/>
                </a:lnTo>
                <a:lnTo>
                  <a:pt x="1461223" y="140982"/>
                </a:lnTo>
                <a:lnTo>
                  <a:pt x="1463954" y="152946"/>
                </a:lnTo>
                <a:lnTo>
                  <a:pt x="1441310" y="152946"/>
                </a:lnTo>
                <a:lnTo>
                  <a:pt x="1431620" y="165646"/>
                </a:lnTo>
                <a:lnTo>
                  <a:pt x="1431429" y="165646"/>
                </a:lnTo>
                <a:lnTo>
                  <a:pt x="1427365" y="178346"/>
                </a:lnTo>
                <a:lnTo>
                  <a:pt x="1438402" y="178346"/>
                </a:lnTo>
                <a:lnTo>
                  <a:pt x="1434338" y="191046"/>
                </a:lnTo>
                <a:lnTo>
                  <a:pt x="1438795" y="191046"/>
                </a:lnTo>
                <a:lnTo>
                  <a:pt x="1431429" y="203746"/>
                </a:lnTo>
                <a:lnTo>
                  <a:pt x="1436954" y="203746"/>
                </a:lnTo>
                <a:lnTo>
                  <a:pt x="1436077" y="216446"/>
                </a:lnTo>
                <a:lnTo>
                  <a:pt x="1443621" y="216446"/>
                </a:lnTo>
                <a:lnTo>
                  <a:pt x="1448854" y="229146"/>
                </a:lnTo>
                <a:lnTo>
                  <a:pt x="1465707" y="229146"/>
                </a:lnTo>
                <a:lnTo>
                  <a:pt x="1457388" y="241846"/>
                </a:lnTo>
                <a:lnTo>
                  <a:pt x="1458150" y="241846"/>
                </a:lnTo>
                <a:lnTo>
                  <a:pt x="1450594" y="254546"/>
                </a:lnTo>
                <a:lnTo>
                  <a:pt x="1454086" y="254546"/>
                </a:lnTo>
                <a:lnTo>
                  <a:pt x="1447774" y="267246"/>
                </a:lnTo>
                <a:lnTo>
                  <a:pt x="1459090" y="267246"/>
                </a:lnTo>
                <a:lnTo>
                  <a:pt x="1461122" y="279946"/>
                </a:lnTo>
                <a:lnTo>
                  <a:pt x="1470926" y="279946"/>
                </a:lnTo>
                <a:lnTo>
                  <a:pt x="1474990" y="279946"/>
                </a:lnTo>
                <a:lnTo>
                  <a:pt x="1784527" y="279946"/>
                </a:lnTo>
                <a:lnTo>
                  <a:pt x="1790915" y="267246"/>
                </a:lnTo>
                <a:lnTo>
                  <a:pt x="1793760" y="279946"/>
                </a:lnTo>
                <a:lnTo>
                  <a:pt x="1925320" y="279946"/>
                </a:lnTo>
                <a:lnTo>
                  <a:pt x="1926043" y="267246"/>
                </a:lnTo>
                <a:lnTo>
                  <a:pt x="1927936" y="254546"/>
                </a:lnTo>
                <a:lnTo>
                  <a:pt x="1930146" y="229146"/>
                </a:lnTo>
                <a:lnTo>
                  <a:pt x="1932152" y="216446"/>
                </a:lnTo>
                <a:lnTo>
                  <a:pt x="1933486" y="191046"/>
                </a:lnTo>
                <a:lnTo>
                  <a:pt x="1933740" y="178346"/>
                </a:lnTo>
                <a:close/>
              </a:path>
              <a:path w="2703195" h="1283335">
                <a:moveTo>
                  <a:pt x="1934324" y="1029246"/>
                </a:moveTo>
                <a:lnTo>
                  <a:pt x="1934070" y="1027417"/>
                </a:lnTo>
                <a:lnTo>
                  <a:pt x="1933740" y="1029246"/>
                </a:lnTo>
                <a:lnTo>
                  <a:pt x="1934324" y="1029246"/>
                </a:lnTo>
                <a:close/>
              </a:path>
              <a:path w="2703195" h="1283335">
                <a:moveTo>
                  <a:pt x="1960460" y="191046"/>
                </a:moveTo>
                <a:lnTo>
                  <a:pt x="1956396" y="191046"/>
                </a:lnTo>
                <a:lnTo>
                  <a:pt x="1955812" y="178346"/>
                </a:lnTo>
                <a:lnTo>
                  <a:pt x="1953488" y="178346"/>
                </a:lnTo>
                <a:lnTo>
                  <a:pt x="1952332" y="191046"/>
                </a:lnTo>
                <a:lnTo>
                  <a:pt x="1953488" y="191046"/>
                </a:lnTo>
                <a:lnTo>
                  <a:pt x="1955812" y="203746"/>
                </a:lnTo>
                <a:lnTo>
                  <a:pt x="1960460" y="191046"/>
                </a:lnTo>
                <a:close/>
              </a:path>
              <a:path w="2703195" h="1283335">
                <a:moveTo>
                  <a:pt x="1965109" y="991146"/>
                </a:moveTo>
                <a:lnTo>
                  <a:pt x="1959305" y="991146"/>
                </a:lnTo>
                <a:lnTo>
                  <a:pt x="1960460" y="1003846"/>
                </a:lnTo>
                <a:lnTo>
                  <a:pt x="1965109" y="991146"/>
                </a:lnTo>
                <a:close/>
              </a:path>
              <a:path w="2703195" h="1283335">
                <a:moveTo>
                  <a:pt x="2008530" y="89446"/>
                </a:moveTo>
                <a:lnTo>
                  <a:pt x="2004441" y="76746"/>
                </a:lnTo>
                <a:lnTo>
                  <a:pt x="2002866" y="64046"/>
                </a:lnTo>
                <a:lnTo>
                  <a:pt x="1998789" y="76746"/>
                </a:lnTo>
                <a:lnTo>
                  <a:pt x="1988921" y="64046"/>
                </a:lnTo>
                <a:lnTo>
                  <a:pt x="1986597" y="64046"/>
                </a:lnTo>
                <a:lnTo>
                  <a:pt x="1988337" y="76746"/>
                </a:lnTo>
                <a:lnTo>
                  <a:pt x="1983117" y="76746"/>
                </a:lnTo>
                <a:lnTo>
                  <a:pt x="1979053" y="64046"/>
                </a:lnTo>
                <a:lnTo>
                  <a:pt x="1979383" y="76746"/>
                </a:lnTo>
                <a:lnTo>
                  <a:pt x="1974761" y="76746"/>
                </a:lnTo>
                <a:lnTo>
                  <a:pt x="1971128" y="89446"/>
                </a:lnTo>
                <a:lnTo>
                  <a:pt x="2008530" y="89446"/>
                </a:lnTo>
                <a:close/>
              </a:path>
              <a:path w="2703195" h="1283335">
                <a:moveTo>
                  <a:pt x="2020290" y="248196"/>
                </a:moveTo>
                <a:lnTo>
                  <a:pt x="2019706" y="241858"/>
                </a:lnTo>
                <a:lnTo>
                  <a:pt x="2019706" y="254546"/>
                </a:lnTo>
                <a:lnTo>
                  <a:pt x="2020290" y="248196"/>
                </a:lnTo>
                <a:close/>
              </a:path>
              <a:path w="2703195" h="1283335">
                <a:moveTo>
                  <a:pt x="2047532" y="584746"/>
                </a:moveTo>
                <a:lnTo>
                  <a:pt x="2038248" y="572046"/>
                </a:lnTo>
                <a:lnTo>
                  <a:pt x="2035924" y="584746"/>
                </a:lnTo>
                <a:lnTo>
                  <a:pt x="2047532" y="584746"/>
                </a:lnTo>
                <a:close/>
              </a:path>
              <a:path w="2703195" h="1283335">
                <a:moveTo>
                  <a:pt x="2093417" y="876846"/>
                </a:moveTo>
                <a:lnTo>
                  <a:pt x="2093341" y="876655"/>
                </a:lnTo>
                <a:lnTo>
                  <a:pt x="2093366" y="876846"/>
                </a:lnTo>
                <a:close/>
              </a:path>
              <a:path w="2703195" h="1283335">
                <a:moveTo>
                  <a:pt x="2140470" y="864146"/>
                </a:moveTo>
                <a:lnTo>
                  <a:pt x="2134654" y="851446"/>
                </a:lnTo>
                <a:lnTo>
                  <a:pt x="2135238" y="864146"/>
                </a:lnTo>
                <a:lnTo>
                  <a:pt x="2140470" y="864146"/>
                </a:lnTo>
                <a:close/>
              </a:path>
              <a:path w="2703195" h="1283335">
                <a:moveTo>
                  <a:pt x="2149856" y="802767"/>
                </a:moveTo>
                <a:lnTo>
                  <a:pt x="2149183" y="800646"/>
                </a:lnTo>
                <a:lnTo>
                  <a:pt x="2149106" y="801497"/>
                </a:lnTo>
                <a:lnTo>
                  <a:pt x="2149856" y="802767"/>
                </a:lnTo>
                <a:close/>
              </a:path>
              <a:path w="2703195" h="1283335">
                <a:moveTo>
                  <a:pt x="2168347" y="813346"/>
                </a:moveTo>
                <a:lnTo>
                  <a:pt x="2167763" y="813346"/>
                </a:lnTo>
                <a:lnTo>
                  <a:pt x="2164867" y="800646"/>
                </a:lnTo>
                <a:lnTo>
                  <a:pt x="2155926" y="800646"/>
                </a:lnTo>
                <a:lnTo>
                  <a:pt x="2157107" y="813346"/>
                </a:lnTo>
                <a:lnTo>
                  <a:pt x="2158466" y="813346"/>
                </a:lnTo>
                <a:lnTo>
                  <a:pt x="2161959" y="826046"/>
                </a:lnTo>
                <a:lnTo>
                  <a:pt x="2162987" y="814768"/>
                </a:lnTo>
                <a:lnTo>
                  <a:pt x="2166607" y="826046"/>
                </a:lnTo>
                <a:lnTo>
                  <a:pt x="2168347" y="826046"/>
                </a:lnTo>
                <a:lnTo>
                  <a:pt x="2168347" y="813346"/>
                </a:lnTo>
                <a:close/>
              </a:path>
              <a:path w="2703195" h="1283335">
                <a:moveTo>
                  <a:pt x="2173287" y="806996"/>
                </a:moveTo>
                <a:lnTo>
                  <a:pt x="2172995" y="800646"/>
                </a:lnTo>
                <a:lnTo>
                  <a:pt x="2170087" y="800646"/>
                </a:lnTo>
                <a:lnTo>
                  <a:pt x="2173287" y="806996"/>
                </a:lnTo>
                <a:close/>
              </a:path>
              <a:path w="2703195" h="1283335">
                <a:moveTo>
                  <a:pt x="2176475" y="813346"/>
                </a:moveTo>
                <a:lnTo>
                  <a:pt x="2173287" y="806996"/>
                </a:lnTo>
                <a:lnTo>
                  <a:pt x="2173579" y="813346"/>
                </a:lnTo>
                <a:lnTo>
                  <a:pt x="2171255" y="813346"/>
                </a:lnTo>
                <a:lnTo>
                  <a:pt x="2173579" y="826046"/>
                </a:lnTo>
                <a:lnTo>
                  <a:pt x="2174151" y="813346"/>
                </a:lnTo>
                <a:lnTo>
                  <a:pt x="2176475" y="813346"/>
                </a:lnTo>
                <a:close/>
              </a:path>
              <a:path w="2703195" h="1283335">
                <a:moveTo>
                  <a:pt x="2184412" y="563587"/>
                </a:moveTo>
                <a:lnTo>
                  <a:pt x="2181707" y="572046"/>
                </a:lnTo>
                <a:lnTo>
                  <a:pt x="2184031" y="572046"/>
                </a:lnTo>
                <a:lnTo>
                  <a:pt x="2184412" y="563587"/>
                </a:lnTo>
                <a:close/>
              </a:path>
              <a:path w="2703195" h="1283335">
                <a:moveTo>
                  <a:pt x="2206180" y="526694"/>
                </a:moveTo>
                <a:lnTo>
                  <a:pt x="2204936" y="521246"/>
                </a:lnTo>
                <a:lnTo>
                  <a:pt x="2204110" y="522909"/>
                </a:lnTo>
                <a:lnTo>
                  <a:pt x="2206180" y="526694"/>
                </a:lnTo>
                <a:close/>
              </a:path>
              <a:path w="2703195" h="1283335">
                <a:moveTo>
                  <a:pt x="2210168" y="533946"/>
                </a:moveTo>
                <a:lnTo>
                  <a:pt x="2206180" y="526694"/>
                </a:lnTo>
                <a:lnTo>
                  <a:pt x="2207844" y="533946"/>
                </a:lnTo>
                <a:lnTo>
                  <a:pt x="2210168" y="533946"/>
                </a:lnTo>
                <a:close/>
              </a:path>
              <a:path w="2703195" h="1283335">
                <a:moveTo>
                  <a:pt x="2218880" y="787946"/>
                </a:moveTo>
                <a:lnTo>
                  <a:pt x="2213648" y="775246"/>
                </a:lnTo>
                <a:lnTo>
                  <a:pt x="2218004" y="787946"/>
                </a:lnTo>
                <a:lnTo>
                  <a:pt x="2218880" y="787946"/>
                </a:lnTo>
                <a:close/>
              </a:path>
              <a:path w="2703195" h="1283335">
                <a:moveTo>
                  <a:pt x="2222360" y="800646"/>
                </a:moveTo>
                <a:lnTo>
                  <a:pt x="2218004" y="787946"/>
                </a:lnTo>
                <a:lnTo>
                  <a:pt x="2214232" y="787946"/>
                </a:lnTo>
                <a:lnTo>
                  <a:pt x="2217712" y="800646"/>
                </a:lnTo>
                <a:lnTo>
                  <a:pt x="2222360" y="800646"/>
                </a:lnTo>
                <a:close/>
              </a:path>
              <a:path w="2703195" h="1283335">
                <a:moveTo>
                  <a:pt x="2230996" y="521246"/>
                </a:moveTo>
                <a:lnTo>
                  <a:pt x="2224786" y="508546"/>
                </a:lnTo>
                <a:lnTo>
                  <a:pt x="2223528" y="521246"/>
                </a:lnTo>
                <a:lnTo>
                  <a:pt x="2230996" y="521246"/>
                </a:lnTo>
                <a:close/>
              </a:path>
              <a:path w="2703195" h="1283335">
                <a:moveTo>
                  <a:pt x="2292007" y="737146"/>
                </a:moveTo>
                <a:lnTo>
                  <a:pt x="2286203" y="724446"/>
                </a:lnTo>
                <a:lnTo>
                  <a:pt x="2286393" y="728472"/>
                </a:lnTo>
                <a:lnTo>
                  <a:pt x="2290051" y="737146"/>
                </a:lnTo>
                <a:lnTo>
                  <a:pt x="2292007" y="737146"/>
                </a:lnTo>
                <a:close/>
              </a:path>
              <a:path w="2703195" h="1283335">
                <a:moveTo>
                  <a:pt x="2324531" y="457758"/>
                </a:moveTo>
                <a:lnTo>
                  <a:pt x="2278659" y="457746"/>
                </a:lnTo>
                <a:lnTo>
                  <a:pt x="2274633" y="470446"/>
                </a:lnTo>
                <a:lnTo>
                  <a:pt x="2318728" y="470446"/>
                </a:lnTo>
                <a:lnTo>
                  <a:pt x="2324531" y="457758"/>
                </a:lnTo>
                <a:close/>
              </a:path>
              <a:path w="2703195" h="1283335">
                <a:moveTo>
                  <a:pt x="2385250" y="584758"/>
                </a:moveTo>
                <a:lnTo>
                  <a:pt x="2102713" y="584758"/>
                </a:lnTo>
                <a:lnTo>
                  <a:pt x="2102713" y="749846"/>
                </a:lnTo>
                <a:lnTo>
                  <a:pt x="2100973" y="762546"/>
                </a:lnTo>
                <a:lnTo>
                  <a:pt x="2095741" y="749846"/>
                </a:lnTo>
                <a:lnTo>
                  <a:pt x="2102713" y="749846"/>
                </a:lnTo>
                <a:lnTo>
                  <a:pt x="2102713" y="584758"/>
                </a:lnTo>
                <a:lnTo>
                  <a:pt x="2083549" y="584758"/>
                </a:lnTo>
                <a:lnTo>
                  <a:pt x="2083549" y="889546"/>
                </a:lnTo>
                <a:lnTo>
                  <a:pt x="2075992" y="889546"/>
                </a:lnTo>
                <a:lnTo>
                  <a:pt x="2073668" y="876846"/>
                </a:lnTo>
                <a:lnTo>
                  <a:pt x="2074837" y="876846"/>
                </a:lnTo>
                <a:lnTo>
                  <a:pt x="2083549" y="889546"/>
                </a:lnTo>
                <a:lnTo>
                  <a:pt x="2083549" y="584758"/>
                </a:lnTo>
                <a:lnTo>
                  <a:pt x="2063216" y="584758"/>
                </a:lnTo>
                <a:lnTo>
                  <a:pt x="2063216" y="889546"/>
                </a:lnTo>
                <a:lnTo>
                  <a:pt x="2063216" y="902246"/>
                </a:lnTo>
                <a:lnTo>
                  <a:pt x="2061476" y="889546"/>
                </a:lnTo>
                <a:lnTo>
                  <a:pt x="2063216" y="889546"/>
                </a:lnTo>
                <a:lnTo>
                  <a:pt x="2063216" y="584758"/>
                </a:lnTo>
                <a:lnTo>
                  <a:pt x="2012734" y="584758"/>
                </a:lnTo>
                <a:lnTo>
                  <a:pt x="2012734" y="800646"/>
                </a:lnTo>
                <a:lnTo>
                  <a:pt x="2011159" y="813346"/>
                </a:lnTo>
                <a:lnTo>
                  <a:pt x="2007946" y="813346"/>
                </a:lnTo>
                <a:lnTo>
                  <a:pt x="2004072" y="826046"/>
                </a:lnTo>
                <a:lnTo>
                  <a:pt x="2001697" y="826046"/>
                </a:lnTo>
                <a:lnTo>
                  <a:pt x="2007501" y="838746"/>
                </a:lnTo>
                <a:lnTo>
                  <a:pt x="2002282" y="838746"/>
                </a:lnTo>
                <a:lnTo>
                  <a:pt x="2002282" y="940346"/>
                </a:lnTo>
                <a:lnTo>
                  <a:pt x="1997633" y="940346"/>
                </a:lnTo>
                <a:lnTo>
                  <a:pt x="1998218" y="927646"/>
                </a:lnTo>
                <a:lnTo>
                  <a:pt x="2001697" y="927646"/>
                </a:lnTo>
                <a:lnTo>
                  <a:pt x="2002282" y="940346"/>
                </a:lnTo>
                <a:lnTo>
                  <a:pt x="2002282" y="838746"/>
                </a:lnTo>
                <a:lnTo>
                  <a:pt x="1997303" y="838746"/>
                </a:lnTo>
                <a:lnTo>
                  <a:pt x="1992477" y="826046"/>
                </a:lnTo>
                <a:lnTo>
                  <a:pt x="1997786" y="800646"/>
                </a:lnTo>
                <a:lnTo>
                  <a:pt x="2012734" y="800646"/>
                </a:lnTo>
                <a:lnTo>
                  <a:pt x="2012734" y="584758"/>
                </a:lnTo>
                <a:lnTo>
                  <a:pt x="1840230" y="584758"/>
                </a:lnTo>
                <a:lnTo>
                  <a:pt x="1840230" y="826046"/>
                </a:lnTo>
                <a:lnTo>
                  <a:pt x="1835010" y="838746"/>
                </a:lnTo>
                <a:lnTo>
                  <a:pt x="1835010" y="864146"/>
                </a:lnTo>
                <a:lnTo>
                  <a:pt x="1818741" y="864146"/>
                </a:lnTo>
                <a:lnTo>
                  <a:pt x="1820481" y="876846"/>
                </a:lnTo>
                <a:lnTo>
                  <a:pt x="1815833" y="876846"/>
                </a:lnTo>
                <a:lnTo>
                  <a:pt x="1811769" y="864146"/>
                </a:lnTo>
                <a:lnTo>
                  <a:pt x="1804225" y="864146"/>
                </a:lnTo>
                <a:lnTo>
                  <a:pt x="1802841" y="864146"/>
                </a:lnTo>
                <a:lnTo>
                  <a:pt x="1801647" y="876846"/>
                </a:lnTo>
                <a:lnTo>
                  <a:pt x="1796326" y="876846"/>
                </a:lnTo>
                <a:lnTo>
                  <a:pt x="1799386" y="889546"/>
                </a:lnTo>
                <a:lnTo>
                  <a:pt x="1794929" y="889546"/>
                </a:lnTo>
                <a:lnTo>
                  <a:pt x="1794344" y="876846"/>
                </a:lnTo>
                <a:lnTo>
                  <a:pt x="1786267" y="889546"/>
                </a:lnTo>
                <a:lnTo>
                  <a:pt x="1788007" y="902246"/>
                </a:lnTo>
                <a:lnTo>
                  <a:pt x="1779879" y="902246"/>
                </a:lnTo>
                <a:lnTo>
                  <a:pt x="1775193" y="889546"/>
                </a:lnTo>
                <a:lnTo>
                  <a:pt x="1772907" y="889546"/>
                </a:lnTo>
                <a:lnTo>
                  <a:pt x="1772323" y="876846"/>
                </a:lnTo>
                <a:lnTo>
                  <a:pt x="1772907" y="876846"/>
                </a:lnTo>
                <a:lnTo>
                  <a:pt x="1776742" y="881786"/>
                </a:lnTo>
                <a:lnTo>
                  <a:pt x="1776818" y="880046"/>
                </a:lnTo>
                <a:lnTo>
                  <a:pt x="1780451" y="885278"/>
                </a:lnTo>
                <a:lnTo>
                  <a:pt x="1781035" y="880059"/>
                </a:lnTo>
                <a:lnTo>
                  <a:pt x="1776895" y="878420"/>
                </a:lnTo>
                <a:lnTo>
                  <a:pt x="1776971" y="876846"/>
                </a:lnTo>
                <a:lnTo>
                  <a:pt x="1782368" y="876846"/>
                </a:lnTo>
                <a:lnTo>
                  <a:pt x="1787347" y="864146"/>
                </a:lnTo>
                <a:lnTo>
                  <a:pt x="1794383" y="851446"/>
                </a:lnTo>
                <a:lnTo>
                  <a:pt x="1803641" y="851446"/>
                </a:lnTo>
                <a:lnTo>
                  <a:pt x="1804225" y="864146"/>
                </a:lnTo>
                <a:lnTo>
                  <a:pt x="1807070" y="851446"/>
                </a:lnTo>
                <a:lnTo>
                  <a:pt x="1805673" y="851446"/>
                </a:lnTo>
                <a:lnTo>
                  <a:pt x="1804708" y="838746"/>
                </a:lnTo>
                <a:lnTo>
                  <a:pt x="1816417" y="838746"/>
                </a:lnTo>
                <a:lnTo>
                  <a:pt x="1819897" y="838746"/>
                </a:lnTo>
                <a:lnTo>
                  <a:pt x="1824545" y="851446"/>
                </a:lnTo>
                <a:lnTo>
                  <a:pt x="1823389" y="851446"/>
                </a:lnTo>
                <a:lnTo>
                  <a:pt x="1835010" y="864146"/>
                </a:lnTo>
                <a:lnTo>
                  <a:pt x="1835010" y="838746"/>
                </a:lnTo>
                <a:lnTo>
                  <a:pt x="1832686" y="826046"/>
                </a:lnTo>
                <a:lnTo>
                  <a:pt x="1840230" y="826046"/>
                </a:lnTo>
                <a:lnTo>
                  <a:pt x="1840230" y="584758"/>
                </a:lnTo>
                <a:lnTo>
                  <a:pt x="1782775" y="584758"/>
                </a:lnTo>
                <a:lnTo>
                  <a:pt x="1782775" y="699046"/>
                </a:lnTo>
                <a:lnTo>
                  <a:pt x="1782203" y="711746"/>
                </a:lnTo>
                <a:lnTo>
                  <a:pt x="1775231" y="711746"/>
                </a:lnTo>
                <a:lnTo>
                  <a:pt x="1775231" y="699046"/>
                </a:lnTo>
                <a:lnTo>
                  <a:pt x="1782775" y="699046"/>
                </a:lnTo>
                <a:lnTo>
                  <a:pt x="1782775" y="584758"/>
                </a:lnTo>
                <a:lnTo>
                  <a:pt x="1768259" y="584758"/>
                </a:lnTo>
                <a:lnTo>
                  <a:pt x="1768259" y="889546"/>
                </a:lnTo>
                <a:lnTo>
                  <a:pt x="1767674" y="902246"/>
                </a:lnTo>
                <a:lnTo>
                  <a:pt x="1766519" y="902246"/>
                </a:lnTo>
                <a:lnTo>
                  <a:pt x="1765350" y="914946"/>
                </a:lnTo>
                <a:lnTo>
                  <a:pt x="1760702" y="914946"/>
                </a:lnTo>
                <a:lnTo>
                  <a:pt x="1763979" y="927646"/>
                </a:lnTo>
                <a:lnTo>
                  <a:pt x="1760131" y="927646"/>
                </a:lnTo>
                <a:lnTo>
                  <a:pt x="1760131" y="1092746"/>
                </a:lnTo>
                <a:lnTo>
                  <a:pt x="1754898" y="1092746"/>
                </a:lnTo>
                <a:lnTo>
                  <a:pt x="1754898" y="1080046"/>
                </a:lnTo>
                <a:lnTo>
                  <a:pt x="1758962" y="1080046"/>
                </a:lnTo>
                <a:lnTo>
                  <a:pt x="1760131" y="1092746"/>
                </a:lnTo>
                <a:lnTo>
                  <a:pt x="1760131" y="927646"/>
                </a:lnTo>
                <a:lnTo>
                  <a:pt x="1750834" y="927646"/>
                </a:lnTo>
                <a:lnTo>
                  <a:pt x="1744446" y="914946"/>
                </a:lnTo>
                <a:lnTo>
                  <a:pt x="1745665" y="914946"/>
                </a:lnTo>
                <a:lnTo>
                  <a:pt x="1747291" y="889546"/>
                </a:lnTo>
                <a:lnTo>
                  <a:pt x="1768259" y="889546"/>
                </a:lnTo>
                <a:lnTo>
                  <a:pt x="1768259" y="584758"/>
                </a:lnTo>
                <a:lnTo>
                  <a:pt x="1742084" y="584758"/>
                </a:lnTo>
                <a:lnTo>
                  <a:pt x="1742084" y="914946"/>
                </a:lnTo>
                <a:lnTo>
                  <a:pt x="1739506" y="927646"/>
                </a:lnTo>
                <a:lnTo>
                  <a:pt x="1739366" y="927646"/>
                </a:lnTo>
                <a:lnTo>
                  <a:pt x="1737626" y="914946"/>
                </a:lnTo>
                <a:lnTo>
                  <a:pt x="1742084" y="914946"/>
                </a:lnTo>
                <a:lnTo>
                  <a:pt x="1742084" y="584758"/>
                </a:lnTo>
                <a:lnTo>
                  <a:pt x="1737372" y="584758"/>
                </a:lnTo>
                <a:lnTo>
                  <a:pt x="1737372" y="927646"/>
                </a:lnTo>
                <a:lnTo>
                  <a:pt x="1734566" y="940346"/>
                </a:lnTo>
                <a:lnTo>
                  <a:pt x="1727022" y="940346"/>
                </a:lnTo>
                <a:lnTo>
                  <a:pt x="1722450" y="927646"/>
                </a:lnTo>
                <a:lnTo>
                  <a:pt x="1729930" y="927646"/>
                </a:lnTo>
                <a:lnTo>
                  <a:pt x="1727606" y="914946"/>
                </a:lnTo>
                <a:lnTo>
                  <a:pt x="1735734" y="914946"/>
                </a:lnTo>
                <a:lnTo>
                  <a:pt x="1732254" y="927646"/>
                </a:lnTo>
                <a:lnTo>
                  <a:pt x="1737372" y="927646"/>
                </a:lnTo>
                <a:lnTo>
                  <a:pt x="1737372" y="584758"/>
                </a:lnTo>
                <a:lnTo>
                  <a:pt x="1720049" y="584758"/>
                </a:lnTo>
                <a:lnTo>
                  <a:pt x="1720049" y="953046"/>
                </a:lnTo>
                <a:lnTo>
                  <a:pt x="1706689" y="953046"/>
                </a:lnTo>
                <a:lnTo>
                  <a:pt x="1705533" y="940346"/>
                </a:lnTo>
                <a:lnTo>
                  <a:pt x="1718310" y="940346"/>
                </a:lnTo>
                <a:lnTo>
                  <a:pt x="1720049" y="953046"/>
                </a:lnTo>
                <a:lnTo>
                  <a:pt x="1720049" y="584758"/>
                </a:lnTo>
                <a:lnTo>
                  <a:pt x="1709013" y="584758"/>
                </a:lnTo>
                <a:lnTo>
                  <a:pt x="1709013" y="724446"/>
                </a:lnTo>
                <a:lnTo>
                  <a:pt x="1708429" y="737146"/>
                </a:lnTo>
                <a:lnTo>
                  <a:pt x="1700301" y="737146"/>
                </a:lnTo>
                <a:lnTo>
                  <a:pt x="1700301" y="965746"/>
                </a:lnTo>
                <a:lnTo>
                  <a:pt x="1692173" y="965746"/>
                </a:lnTo>
                <a:lnTo>
                  <a:pt x="1692173" y="991146"/>
                </a:lnTo>
                <a:lnTo>
                  <a:pt x="1689849" y="991146"/>
                </a:lnTo>
                <a:lnTo>
                  <a:pt x="1687525" y="978446"/>
                </a:lnTo>
                <a:lnTo>
                  <a:pt x="1690433" y="978446"/>
                </a:lnTo>
                <a:lnTo>
                  <a:pt x="1692173" y="991146"/>
                </a:lnTo>
                <a:lnTo>
                  <a:pt x="1692173" y="965746"/>
                </a:lnTo>
                <a:lnTo>
                  <a:pt x="1689265" y="965746"/>
                </a:lnTo>
                <a:lnTo>
                  <a:pt x="1677657" y="965746"/>
                </a:lnTo>
                <a:lnTo>
                  <a:pt x="1674749" y="953046"/>
                </a:lnTo>
                <a:lnTo>
                  <a:pt x="1680552" y="953046"/>
                </a:lnTo>
                <a:lnTo>
                  <a:pt x="1689265" y="965746"/>
                </a:lnTo>
                <a:lnTo>
                  <a:pt x="1689849" y="953046"/>
                </a:lnTo>
                <a:lnTo>
                  <a:pt x="1685785" y="953046"/>
                </a:lnTo>
                <a:lnTo>
                  <a:pt x="1691005" y="940346"/>
                </a:lnTo>
                <a:lnTo>
                  <a:pt x="1695157" y="953046"/>
                </a:lnTo>
                <a:lnTo>
                  <a:pt x="1700301" y="965746"/>
                </a:lnTo>
                <a:lnTo>
                  <a:pt x="1700301" y="737146"/>
                </a:lnTo>
                <a:lnTo>
                  <a:pt x="1699145" y="737146"/>
                </a:lnTo>
                <a:lnTo>
                  <a:pt x="1700885" y="724446"/>
                </a:lnTo>
                <a:lnTo>
                  <a:pt x="1709013" y="724446"/>
                </a:lnTo>
                <a:lnTo>
                  <a:pt x="1709013" y="584758"/>
                </a:lnTo>
                <a:lnTo>
                  <a:pt x="1692757" y="584758"/>
                </a:lnTo>
                <a:lnTo>
                  <a:pt x="1692757" y="597458"/>
                </a:lnTo>
                <a:lnTo>
                  <a:pt x="1692757" y="610146"/>
                </a:lnTo>
                <a:lnTo>
                  <a:pt x="1691005" y="610146"/>
                </a:lnTo>
                <a:lnTo>
                  <a:pt x="1689265" y="597458"/>
                </a:lnTo>
                <a:lnTo>
                  <a:pt x="1692757" y="597458"/>
                </a:lnTo>
                <a:lnTo>
                  <a:pt x="1692757" y="584758"/>
                </a:lnTo>
                <a:lnTo>
                  <a:pt x="1648612" y="584758"/>
                </a:lnTo>
                <a:lnTo>
                  <a:pt x="1648612" y="686346"/>
                </a:lnTo>
                <a:lnTo>
                  <a:pt x="1642808" y="686346"/>
                </a:lnTo>
                <a:lnTo>
                  <a:pt x="1643951" y="673658"/>
                </a:lnTo>
                <a:lnTo>
                  <a:pt x="1648028" y="673658"/>
                </a:lnTo>
                <a:lnTo>
                  <a:pt x="1648612" y="686346"/>
                </a:lnTo>
                <a:lnTo>
                  <a:pt x="1648612" y="584758"/>
                </a:lnTo>
                <a:lnTo>
                  <a:pt x="1621891" y="584758"/>
                </a:lnTo>
                <a:lnTo>
                  <a:pt x="1621891" y="889546"/>
                </a:lnTo>
                <a:lnTo>
                  <a:pt x="1613179" y="889546"/>
                </a:lnTo>
                <a:lnTo>
                  <a:pt x="1613763" y="876846"/>
                </a:lnTo>
                <a:lnTo>
                  <a:pt x="1621891" y="889546"/>
                </a:lnTo>
                <a:lnTo>
                  <a:pt x="1621891" y="584758"/>
                </a:lnTo>
                <a:lnTo>
                  <a:pt x="1600403" y="584758"/>
                </a:lnTo>
                <a:lnTo>
                  <a:pt x="1600403" y="787946"/>
                </a:lnTo>
                <a:lnTo>
                  <a:pt x="1599234" y="800646"/>
                </a:lnTo>
                <a:lnTo>
                  <a:pt x="1578648" y="800646"/>
                </a:lnTo>
                <a:lnTo>
                  <a:pt x="1576006" y="787946"/>
                </a:lnTo>
                <a:lnTo>
                  <a:pt x="1600403" y="787946"/>
                </a:lnTo>
                <a:lnTo>
                  <a:pt x="1600403" y="584758"/>
                </a:lnTo>
                <a:lnTo>
                  <a:pt x="1571434" y="584758"/>
                </a:lnTo>
                <a:lnTo>
                  <a:pt x="1571434" y="711746"/>
                </a:lnTo>
                <a:lnTo>
                  <a:pt x="1559166" y="711746"/>
                </a:lnTo>
                <a:lnTo>
                  <a:pt x="1559166" y="1181646"/>
                </a:lnTo>
                <a:lnTo>
                  <a:pt x="1557997" y="1194346"/>
                </a:lnTo>
                <a:lnTo>
                  <a:pt x="1551038" y="1194346"/>
                </a:lnTo>
                <a:lnTo>
                  <a:pt x="1548180" y="1181646"/>
                </a:lnTo>
                <a:lnTo>
                  <a:pt x="1559166" y="1181646"/>
                </a:lnTo>
                <a:lnTo>
                  <a:pt x="1559166" y="711746"/>
                </a:lnTo>
                <a:lnTo>
                  <a:pt x="1556880" y="711746"/>
                </a:lnTo>
                <a:lnTo>
                  <a:pt x="1550974" y="705421"/>
                </a:lnTo>
                <a:lnTo>
                  <a:pt x="1550974" y="838746"/>
                </a:lnTo>
                <a:lnTo>
                  <a:pt x="1550035" y="851446"/>
                </a:lnTo>
                <a:lnTo>
                  <a:pt x="1548180" y="838746"/>
                </a:lnTo>
                <a:lnTo>
                  <a:pt x="1550974" y="838746"/>
                </a:lnTo>
                <a:lnTo>
                  <a:pt x="1550974" y="705421"/>
                </a:lnTo>
                <a:lnTo>
                  <a:pt x="1545043" y="699046"/>
                </a:lnTo>
                <a:lnTo>
                  <a:pt x="1539849" y="673646"/>
                </a:lnTo>
                <a:lnTo>
                  <a:pt x="1541792" y="660946"/>
                </a:lnTo>
                <a:lnTo>
                  <a:pt x="1548180" y="648246"/>
                </a:lnTo>
                <a:lnTo>
                  <a:pt x="1549869" y="660946"/>
                </a:lnTo>
                <a:lnTo>
                  <a:pt x="1560322" y="660946"/>
                </a:lnTo>
                <a:lnTo>
                  <a:pt x="1557108" y="673646"/>
                </a:lnTo>
                <a:lnTo>
                  <a:pt x="1558074" y="673658"/>
                </a:lnTo>
                <a:lnTo>
                  <a:pt x="1562201" y="686346"/>
                </a:lnTo>
                <a:lnTo>
                  <a:pt x="1568462" y="699046"/>
                </a:lnTo>
                <a:lnTo>
                  <a:pt x="1565846" y="699046"/>
                </a:lnTo>
                <a:lnTo>
                  <a:pt x="1571434" y="711746"/>
                </a:lnTo>
                <a:lnTo>
                  <a:pt x="1571434" y="584758"/>
                </a:lnTo>
                <a:lnTo>
                  <a:pt x="1560322" y="584758"/>
                </a:lnTo>
                <a:lnTo>
                  <a:pt x="1560322" y="610146"/>
                </a:lnTo>
                <a:lnTo>
                  <a:pt x="1549311" y="635546"/>
                </a:lnTo>
                <a:lnTo>
                  <a:pt x="1536166" y="622846"/>
                </a:lnTo>
                <a:lnTo>
                  <a:pt x="1535404" y="613676"/>
                </a:lnTo>
                <a:lnTo>
                  <a:pt x="1535404" y="1130846"/>
                </a:lnTo>
                <a:lnTo>
                  <a:pt x="1535404" y="1143546"/>
                </a:lnTo>
                <a:lnTo>
                  <a:pt x="1524368" y="1143546"/>
                </a:lnTo>
                <a:lnTo>
                  <a:pt x="1527848" y="1130846"/>
                </a:lnTo>
                <a:lnTo>
                  <a:pt x="1535404" y="1130846"/>
                </a:lnTo>
                <a:lnTo>
                  <a:pt x="1535404" y="613676"/>
                </a:lnTo>
                <a:lnTo>
                  <a:pt x="1535112" y="610146"/>
                </a:lnTo>
                <a:lnTo>
                  <a:pt x="1560322" y="610146"/>
                </a:lnTo>
                <a:lnTo>
                  <a:pt x="1560322" y="584758"/>
                </a:lnTo>
                <a:lnTo>
                  <a:pt x="1498231" y="584746"/>
                </a:lnTo>
                <a:lnTo>
                  <a:pt x="1490091" y="597446"/>
                </a:lnTo>
                <a:lnTo>
                  <a:pt x="1494739" y="597458"/>
                </a:lnTo>
                <a:lnTo>
                  <a:pt x="1495323" y="610146"/>
                </a:lnTo>
                <a:lnTo>
                  <a:pt x="1488935" y="597446"/>
                </a:lnTo>
                <a:lnTo>
                  <a:pt x="1489519" y="610146"/>
                </a:lnTo>
                <a:lnTo>
                  <a:pt x="1495907" y="622846"/>
                </a:lnTo>
                <a:lnTo>
                  <a:pt x="1494739" y="622846"/>
                </a:lnTo>
                <a:lnTo>
                  <a:pt x="1492415" y="635546"/>
                </a:lnTo>
                <a:lnTo>
                  <a:pt x="1486611" y="635546"/>
                </a:lnTo>
                <a:lnTo>
                  <a:pt x="1488935" y="648246"/>
                </a:lnTo>
                <a:lnTo>
                  <a:pt x="1487766" y="648246"/>
                </a:lnTo>
                <a:lnTo>
                  <a:pt x="1480807" y="635546"/>
                </a:lnTo>
                <a:lnTo>
                  <a:pt x="1477899" y="635546"/>
                </a:lnTo>
                <a:lnTo>
                  <a:pt x="1484287" y="648246"/>
                </a:lnTo>
                <a:lnTo>
                  <a:pt x="1481378" y="648246"/>
                </a:lnTo>
                <a:lnTo>
                  <a:pt x="1472666" y="637044"/>
                </a:lnTo>
                <a:lnTo>
                  <a:pt x="1472666" y="648246"/>
                </a:lnTo>
                <a:lnTo>
                  <a:pt x="1471510" y="644055"/>
                </a:lnTo>
                <a:lnTo>
                  <a:pt x="1471510" y="648246"/>
                </a:lnTo>
                <a:lnTo>
                  <a:pt x="1471218" y="648246"/>
                </a:lnTo>
                <a:lnTo>
                  <a:pt x="1470914" y="645033"/>
                </a:lnTo>
                <a:lnTo>
                  <a:pt x="1471510" y="648246"/>
                </a:lnTo>
                <a:lnTo>
                  <a:pt x="1471510" y="644055"/>
                </a:lnTo>
                <a:lnTo>
                  <a:pt x="1470469" y="640257"/>
                </a:lnTo>
                <a:lnTo>
                  <a:pt x="1470037" y="635546"/>
                </a:lnTo>
                <a:lnTo>
                  <a:pt x="1469186" y="635546"/>
                </a:lnTo>
                <a:lnTo>
                  <a:pt x="1470926" y="648246"/>
                </a:lnTo>
                <a:lnTo>
                  <a:pt x="1466278" y="648246"/>
                </a:lnTo>
                <a:lnTo>
                  <a:pt x="1465707" y="635546"/>
                </a:lnTo>
                <a:lnTo>
                  <a:pt x="1466862" y="622846"/>
                </a:lnTo>
                <a:lnTo>
                  <a:pt x="1466278" y="622846"/>
                </a:lnTo>
                <a:lnTo>
                  <a:pt x="1463382" y="635546"/>
                </a:lnTo>
                <a:lnTo>
                  <a:pt x="1463382" y="902246"/>
                </a:lnTo>
                <a:lnTo>
                  <a:pt x="1461058" y="902246"/>
                </a:lnTo>
                <a:lnTo>
                  <a:pt x="1461630" y="889546"/>
                </a:lnTo>
                <a:lnTo>
                  <a:pt x="1462798" y="889546"/>
                </a:lnTo>
                <a:lnTo>
                  <a:pt x="1463382" y="902246"/>
                </a:lnTo>
                <a:lnTo>
                  <a:pt x="1463382" y="635546"/>
                </a:lnTo>
                <a:lnTo>
                  <a:pt x="1461630" y="635546"/>
                </a:lnTo>
                <a:lnTo>
                  <a:pt x="1460474" y="635546"/>
                </a:lnTo>
                <a:lnTo>
                  <a:pt x="1459877" y="635546"/>
                </a:lnTo>
                <a:lnTo>
                  <a:pt x="1459877" y="902246"/>
                </a:lnTo>
                <a:lnTo>
                  <a:pt x="1453070" y="914946"/>
                </a:lnTo>
                <a:lnTo>
                  <a:pt x="1436077" y="914946"/>
                </a:lnTo>
                <a:lnTo>
                  <a:pt x="1441881" y="902246"/>
                </a:lnTo>
                <a:lnTo>
                  <a:pt x="1445958" y="902246"/>
                </a:lnTo>
                <a:lnTo>
                  <a:pt x="1448282" y="889546"/>
                </a:lnTo>
                <a:lnTo>
                  <a:pt x="1454670" y="889546"/>
                </a:lnTo>
                <a:lnTo>
                  <a:pt x="1455242" y="902246"/>
                </a:lnTo>
                <a:lnTo>
                  <a:pt x="1459877" y="902246"/>
                </a:lnTo>
                <a:lnTo>
                  <a:pt x="1459877" y="635546"/>
                </a:lnTo>
                <a:lnTo>
                  <a:pt x="1458531" y="635546"/>
                </a:lnTo>
                <a:lnTo>
                  <a:pt x="1458531" y="644017"/>
                </a:lnTo>
                <a:lnTo>
                  <a:pt x="1457566" y="648246"/>
                </a:lnTo>
                <a:lnTo>
                  <a:pt x="1456994" y="648246"/>
                </a:lnTo>
                <a:lnTo>
                  <a:pt x="1458531" y="644017"/>
                </a:lnTo>
                <a:lnTo>
                  <a:pt x="1458531" y="635546"/>
                </a:lnTo>
                <a:lnTo>
                  <a:pt x="1452918" y="635546"/>
                </a:lnTo>
                <a:lnTo>
                  <a:pt x="1449438" y="622846"/>
                </a:lnTo>
                <a:lnTo>
                  <a:pt x="1447114" y="622846"/>
                </a:lnTo>
                <a:lnTo>
                  <a:pt x="1452346" y="610146"/>
                </a:lnTo>
                <a:lnTo>
                  <a:pt x="1441310" y="622846"/>
                </a:lnTo>
                <a:lnTo>
                  <a:pt x="1440726" y="622846"/>
                </a:lnTo>
                <a:lnTo>
                  <a:pt x="1443050" y="610146"/>
                </a:lnTo>
                <a:lnTo>
                  <a:pt x="1434922" y="610146"/>
                </a:lnTo>
                <a:lnTo>
                  <a:pt x="1434922" y="597446"/>
                </a:lnTo>
                <a:lnTo>
                  <a:pt x="1428534" y="610146"/>
                </a:lnTo>
                <a:lnTo>
                  <a:pt x="1429689" y="597446"/>
                </a:lnTo>
                <a:lnTo>
                  <a:pt x="1420393" y="609422"/>
                </a:lnTo>
                <a:lnTo>
                  <a:pt x="1420393" y="1105446"/>
                </a:lnTo>
                <a:lnTo>
                  <a:pt x="1416329" y="1118146"/>
                </a:lnTo>
                <a:lnTo>
                  <a:pt x="1411109" y="1118146"/>
                </a:lnTo>
                <a:lnTo>
                  <a:pt x="1408785" y="1105446"/>
                </a:lnTo>
                <a:lnTo>
                  <a:pt x="1420393" y="1105446"/>
                </a:lnTo>
                <a:lnTo>
                  <a:pt x="1420393" y="609422"/>
                </a:lnTo>
                <a:lnTo>
                  <a:pt x="1419821" y="610146"/>
                </a:lnTo>
                <a:lnTo>
                  <a:pt x="1422146" y="597446"/>
                </a:lnTo>
                <a:lnTo>
                  <a:pt x="1414957" y="597446"/>
                </a:lnTo>
                <a:lnTo>
                  <a:pt x="1415605" y="584746"/>
                </a:lnTo>
                <a:lnTo>
                  <a:pt x="1414589" y="584746"/>
                </a:lnTo>
                <a:lnTo>
                  <a:pt x="1414589" y="737146"/>
                </a:lnTo>
                <a:lnTo>
                  <a:pt x="1411681" y="749846"/>
                </a:lnTo>
                <a:lnTo>
                  <a:pt x="1405293" y="749846"/>
                </a:lnTo>
                <a:lnTo>
                  <a:pt x="1404721" y="737146"/>
                </a:lnTo>
                <a:lnTo>
                  <a:pt x="1414589" y="737146"/>
                </a:lnTo>
                <a:lnTo>
                  <a:pt x="1414589" y="584746"/>
                </a:lnTo>
                <a:lnTo>
                  <a:pt x="1409357" y="584746"/>
                </a:lnTo>
                <a:lnTo>
                  <a:pt x="1415745" y="572046"/>
                </a:lnTo>
                <a:lnTo>
                  <a:pt x="1409357" y="572046"/>
                </a:lnTo>
                <a:lnTo>
                  <a:pt x="1402397" y="572046"/>
                </a:lnTo>
                <a:lnTo>
                  <a:pt x="1402397" y="914946"/>
                </a:lnTo>
                <a:lnTo>
                  <a:pt x="1401813" y="914946"/>
                </a:lnTo>
                <a:lnTo>
                  <a:pt x="1399501" y="927646"/>
                </a:lnTo>
                <a:lnTo>
                  <a:pt x="1401152" y="927646"/>
                </a:lnTo>
                <a:lnTo>
                  <a:pt x="1401406" y="940346"/>
                </a:lnTo>
                <a:lnTo>
                  <a:pt x="1394841" y="940346"/>
                </a:lnTo>
                <a:lnTo>
                  <a:pt x="1393101" y="927646"/>
                </a:lnTo>
                <a:lnTo>
                  <a:pt x="1390777" y="927646"/>
                </a:lnTo>
                <a:lnTo>
                  <a:pt x="1387284" y="940346"/>
                </a:lnTo>
                <a:lnTo>
                  <a:pt x="1354759" y="940346"/>
                </a:lnTo>
                <a:lnTo>
                  <a:pt x="1350162" y="949490"/>
                </a:lnTo>
                <a:lnTo>
                  <a:pt x="1352435" y="953046"/>
                </a:lnTo>
                <a:lnTo>
                  <a:pt x="1348955" y="953046"/>
                </a:lnTo>
                <a:lnTo>
                  <a:pt x="1348905" y="951992"/>
                </a:lnTo>
                <a:lnTo>
                  <a:pt x="1348371" y="953046"/>
                </a:lnTo>
                <a:lnTo>
                  <a:pt x="1344307" y="953046"/>
                </a:lnTo>
                <a:lnTo>
                  <a:pt x="1344307" y="940346"/>
                </a:lnTo>
                <a:lnTo>
                  <a:pt x="1341628" y="940346"/>
                </a:lnTo>
                <a:lnTo>
                  <a:pt x="1338999" y="953046"/>
                </a:lnTo>
                <a:lnTo>
                  <a:pt x="1336763" y="953046"/>
                </a:lnTo>
                <a:lnTo>
                  <a:pt x="1335011" y="940346"/>
                </a:lnTo>
                <a:lnTo>
                  <a:pt x="1332166" y="940346"/>
                </a:lnTo>
                <a:lnTo>
                  <a:pt x="1329639" y="953046"/>
                </a:lnTo>
                <a:lnTo>
                  <a:pt x="1325143" y="953046"/>
                </a:lnTo>
                <a:lnTo>
                  <a:pt x="1325727" y="940346"/>
                </a:lnTo>
                <a:lnTo>
                  <a:pt x="1323403" y="953046"/>
                </a:lnTo>
                <a:lnTo>
                  <a:pt x="1316431" y="940346"/>
                </a:lnTo>
                <a:lnTo>
                  <a:pt x="1319339" y="953046"/>
                </a:lnTo>
                <a:lnTo>
                  <a:pt x="1303121" y="953046"/>
                </a:lnTo>
                <a:lnTo>
                  <a:pt x="1301381" y="965746"/>
                </a:lnTo>
                <a:lnTo>
                  <a:pt x="1294409" y="953046"/>
                </a:lnTo>
                <a:lnTo>
                  <a:pt x="1292669" y="953046"/>
                </a:lnTo>
                <a:lnTo>
                  <a:pt x="1291501" y="965746"/>
                </a:lnTo>
                <a:lnTo>
                  <a:pt x="1292085" y="953046"/>
                </a:lnTo>
                <a:lnTo>
                  <a:pt x="1268272" y="953046"/>
                </a:lnTo>
                <a:lnTo>
                  <a:pt x="1274076" y="940346"/>
                </a:lnTo>
                <a:lnTo>
                  <a:pt x="1241412" y="940346"/>
                </a:lnTo>
                <a:lnTo>
                  <a:pt x="1232255" y="927646"/>
                </a:lnTo>
                <a:lnTo>
                  <a:pt x="1224127" y="927646"/>
                </a:lnTo>
                <a:lnTo>
                  <a:pt x="1221219" y="914946"/>
                </a:lnTo>
                <a:lnTo>
                  <a:pt x="1223543" y="914946"/>
                </a:lnTo>
                <a:lnTo>
                  <a:pt x="1216583" y="902246"/>
                </a:lnTo>
                <a:lnTo>
                  <a:pt x="1212507" y="902246"/>
                </a:lnTo>
                <a:lnTo>
                  <a:pt x="1209027" y="889546"/>
                </a:lnTo>
                <a:lnTo>
                  <a:pt x="1203223" y="889546"/>
                </a:lnTo>
                <a:lnTo>
                  <a:pt x="1196809" y="902246"/>
                </a:lnTo>
                <a:lnTo>
                  <a:pt x="1182878" y="902246"/>
                </a:lnTo>
                <a:lnTo>
                  <a:pt x="1183906" y="889546"/>
                </a:lnTo>
                <a:lnTo>
                  <a:pt x="1186027" y="889546"/>
                </a:lnTo>
                <a:lnTo>
                  <a:pt x="1197406" y="876846"/>
                </a:lnTo>
                <a:lnTo>
                  <a:pt x="1183474" y="876846"/>
                </a:lnTo>
                <a:lnTo>
                  <a:pt x="1186954" y="864146"/>
                </a:lnTo>
                <a:lnTo>
                  <a:pt x="1179410" y="876846"/>
                </a:lnTo>
                <a:lnTo>
                  <a:pt x="1171270" y="876846"/>
                </a:lnTo>
                <a:lnTo>
                  <a:pt x="1170114" y="864146"/>
                </a:lnTo>
                <a:lnTo>
                  <a:pt x="1159662" y="864146"/>
                </a:lnTo>
                <a:lnTo>
                  <a:pt x="1153845" y="851446"/>
                </a:lnTo>
                <a:lnTo>
                  <a:pt x="1148626" y="851446"/>
                </a:lnTo>
                <a:lnTo>
                  <a:pt x="1155534" y="838746"/>
                </a:lnTo>
                <a:lnTo>
                  <a:pt x="1162558" y="838746"/>
                </a:lnTo>
                <a:lnTo>
                  <a:pt x="1155598" y="826046"/>
                </a:lnTo>
                <a:lnTo>
                  <a:pt x="1150950" y="838746"/>
                </a:lnTo>
                <a:lnTo>
                  <a:pt x="1137005" y="838746"/>
                </a:lnTo>
                <a:lnTo>
                  <a:pt x="1138745" y="826046"/>
                </a:lnTo>
                <a:lnTo>
                  <a:pt x="1132357" y="826046"/>
                </a:lnTo>
                <a:lnTo>
                  <a:pt x="1132357" y="1219746"/>
                </a:lnTo>
                <a:lnTo>
                  <a:pt x="1123645" y="1219746"/>
                </a:lnTo>
                <a:lnTo>
                  <a:pt x="1124229" y="1207046"/>
                </a:lnTo>
                <a:lnTo>
                  <a:pt x="1132357" y="1219746"/>
                </a:lnTo>
                <a:lnTo>
                  <a:pt x="1132357" y="826046"/>
                </a:lnTo>
                <a:lnTo>
                  <a:pt x="1127137" y="826046"/>
                </a:lnTo>
                <a:lnTo>
                  <a:pt x="1121321" y="838746"/>
                </a:lnTo>
                <a:lnTo>
                  <a:pt x="1121321" y="826046"/>
                </a:lnTo>
                <a:lnTo>
                  <a:pt x="1118425" y="826046"/>
                </a:lnTo>
                <a:lnTo>
                  <a:pt x="1124229" y="813346"/>
                </a:lnTo>
                <a:lnTo>
                  <a:pt x="1118425" y="813346"/>
                </a:lnTo>
                <a:lnTo>
                  <a:pt x="1128877" y="800646"/>
                </a:lnTo>
                <a:lnTo>
                  <a:pt x="1112608" y="800646"/>
                </a:lnTo>
                <a:lnTo>
                  <a:pt x="1120749" y="787946"/>
                </a:lnTo>
                <a:lnTo>
                  <a:pt x="1111453" y="800646"/>
                </a:lnTo>
                <a:lnTo>
                  <a:pt x="1113193" y="787946"/>
                </a:lnTo>
                <a:lnTo>
                  <a:pt x="1109141" y="787946"/>
                </a:lnTo>
                <a:lnTo>
                  <a:pt x="1104696" y="775246"/>
                </a:lnTo>
                <a:lnTo>
                  <a:pt x="1100582" y="775246"/>
                </a:lnTo>
                <a:lnTo>
                  <a:pt x="1099248" y="762546"/>
                </a:lnTo>
                <a:lnTo>
                  <a:pt x="1111453" y="762546"/>
                </a:lnTo>
                <a:lnTo>
                  <a:pt x="1105065" y="749846"/>
                </a:lnTo>
                <a:lnTo>
                  <a:pt x="1093444" y="749846"/>
                </a:lnTo>
                <a:lnTo>
                  <a:pt x="1088796" y="737146"/>
                </a:lnTo>
                <a:lnTo>
                  <a:pt x="1081976" y="737146"/>
                </a:lnTo>
                <a:lnTo>
                  <a:pt x="1085189" y="724446"/>
                </a:lnTo>
                <a:lnTo>
                  <a:pt x="1089329" y="724446"/>
                </a:lnTo>
                <a:lnTo>
                  <a:pt x="1084656" y="711746"/>
                </a:lnTo>
                <a:lnTo>
                  <a:pt x="1078141" y="711746"/>
                </a:lnTo>
                <a:lnTo>
                  <a:pt x="1070787" y="699046"/>
                </a:lnTo>
                <a:lnTo>
                  <a:pt x="1078928" y="699046"/>
                </a:lnTo>
                <a:lnTo>
                  <a:pt x="1074280" y="686346"/>
                </a:lnTo>
                <a:lnTo>
                  <a:pt x="1062710" y="686346"/>
                </a:lnTo>
                <a:lnTo>
                  <a:pt x="1068057" y="673646"/>
                </a:lnTo>
                <a:lnTo>
                  <a:pt x="1068628" y="673646"/>
                </a:lnTo>
                <a:lnTo>
                  <a:pt x="1065949" y="660946"/>
                </a:lnTo>
                <a:lnTo>
                  <a:pt x="1056919" y="660946"/>
                </a:lnTo>
                <a:lnTo>
                  <a:pt x="1053706" y="648246"/>
                </a:lnTo>
                <a:lnTo>
                  <a:pt x="1053541" y="648246"/>
                </a:lnTo>
                <a:lnTo>
                  <a:pt x="1058062" y="635546"/>
                </a:lnTo>
                <a:lnTo>
                  <a:pt x="1048766" y="635546"/>
                </a:lnTo>
                <a:lnTo>
                  <a:pt x="1052830" y="622846"/>
                </a:lnTo>
                <a:lnTo>
                  <a:pt x="1060030" y="622846"/>
                </a:lnTo>
                <a:lnTo>
                  <a:pt x="1067041" y="633387"/>
                </a:lnTo>
                <a:lnTo>
                  <a:pt x="1071372" y="622846"/>
                </a:lnTo>
                <a:lnTo>
                  <a:pt x="1082992" y="622846"/>
                </a:lnTo>
                <a:lnTo>
                  <a:pt x="1077950" y="635546"/>
                </a:lnTo>
                <a:lnTo>
                  <a:pt x="1088796" y="635546"/>
                </a:lnTo>
                <a:lnTo>
                  <a:pt x="1083005" y="648246"/>
                </a:lnTo>
                <a:lnTo>
                  <a:pt x="1079436" y="648246"/>
                </a:lnTo>
                <a:lnTo>
                  <a:pt x="1076629" y="635546"/>
                </a:lnTo>
                <a:lnTo>
                  <a:pt x="1073111" y="648246"/>
                </a:lnTo>
                <a:lnTo>
                  <a:pt x="1073111" y="635546"/>
                </a:lnTo>
                <a:lnTo>
                  <a:pt x="1064920" y="647509"/>
                </a:lnTo>
                <a:lnTo>
                  <a:pt x="1063828" y="635546"/>
                </a:lnTo>
                <a:lnTo>
                  <a:pt x="1058062" y="635546"/>
                </a:lnTo>
                <a:lnTo>
                  <a:pt x="1059802" y="648246"/>
                </a:lnTo>
                <a:lnTo>
                  <a:pt x="1057986" y="648246"/>
                </a:lnTo>
                <a:lnTo>
                  <a:pt x="1066228" y="660946"/>
                </a:lnTo>
                <a:lnTo>
                  <a:pt x="1077175" y="660946"/>
                </a:lnTo>
                <a:lnTo>
                  <a:pt x="1084148" y="648246"/>
                </a:lnTo>
                <a:lnTo>
                  <a:pt x="1088974" y="660946"/>
                </a:lnTo>
                <a:lnTo>
                  <a:pt x="1083500" y="673646"/>
                </a:lnTo>
                <a:lnTo>
                  <a:pt x="1103325" y="673646"/>
                </a:lnTo>
                <a:lnTo>
                  <a:pt x="1089964" y="686346"/>
                </a:lnTo>
                <a:lnTo>
                  <a:pt x="1099248" y="686346"/>
                </a:lnTo>
                <a:lnTo>
                  <a:pt x="1098550" y="699046"/>
                </a:lnTo>
                <a:lnTo>
                  <a:pt x="1101572" y="699046"/>
                </a:lnTo>
                <a:lnTo>
                  <a:pt x="1108341" y="711746"/>
                </a:lnTo>
                <a:lnTo>
                  <a:pt x="1124940" y="711746"/>
                </a:lnTo>
                <a:lnTo>
                  <a:pt x="1132357" y="724446"/>
                </a:lnTo>
                <a:lnTo>
                  <a:pt x="1123061" y="724446"/>
                </a:lnTo>
                <a:lnTo>
                  <a:pt x="1131824" y="737146"/>
                </a:lnTo>
                <a:lnTo>
                  <a:pt x="1137805" y="737146"/>
                </a:lnTo>
                <a:lnTo>
                  <a:pt x="1141933" y="749846"/>
                </a:lnTo>
                <a:lnTo>
                  <a:pt x="1145133" y="762546"/>
                </a:lnTo>
                <a:lnTo>
                  <a:pt x="1152105" y="762546"/>
                </a:lnTo>
                <a:lnTo>
                  <a:pt x="1152690" y="775246"/>
                </a:lnTo>
                <a:lnTo>
                  <a:pt x="1157338" y="762546"/>
                </a:lnTo>
                <a:lnTo>
                  <a:pt x="1165466" y="762546"/>
                </a:lnTo>
                <a:lnTo>
                  <a:pt x="1160818" y="775246"/>
                </a:lnTo>
                <a:lnTo>
                  <a:pt x="1178242" y="775246"/>
                </a:lnTo>
                <a:lnTo>
                  <a:pt x="1186319" y="787946"/>
                </a:lnTo>
                <a:lnTo>
                  <a:pt x="1185799" y="787946"/>
                </a:lnTo>
                <a:lnTo>
                  <a:pt x="1190447" y="800646"/>
                </a:lnTo>
                <a:lnTo>
                  <a:pt x="1197698" y="787946"/>
                </a:lnTo>
                <a:lnTo>
                  <a:pt x="1204087" y="787946"/>
                </a:lnTo>
                <a:lnTo>
                  <a:pt x="1206119" y="800646"/>
                </a:lnTo>
                <a:lnTo>
                  <a:pt x="1212507" y="800646"/>
                </a:lnTo>
                <a:lnTo>
                  <a:pt x="1222971" y="813346"/>
                </a:lnTo>
                <a:lnTo>
                  <a:pt x="1227493" y="813346"/>
                </a:lnTo>
                <a:lnTo>
                  <a:pt x="1231239" y="826046"/>
                </a:lnTo>
                <a:lnTo>
                  <a:pt x="1233906" y="826046"/>
                </a:lnTo>
                <a:lnTo>
                  <a:pt x="1235163" y="838746"/>
                </a:lnTo>
                <a:lnTo>
                  <a:pt x="1240967" y="826046"/>
                </a:lnTo>
                <a:lnTo>
                  <a:pt x="1243291" y="838746"/>
                </a:lnTo>
                <a:lnTo>
                  <a:pt x="1260144" y="838746"/>
                </a:lnTo>
                <a:lnTo>
                  <a:pt x="1259560" y="851446"/>
                </a:lnTo>
                <a:lnTo>
                  <a:pt x="1260716" y="864146"/>
                </a:lnTo>
                <a:lnTo>
                  <a:pt x="1268272" y="864146"/>
                </a:lnTo>
                <a:lnTo>
                  <a:pt x="1277569" y="851446"/>
                </a:lnTo>
                <a:lnTo>
                  <a:pt x="1282788" y="851446"/>
                </a:lnTo>
                <a:lnTo>
                  <a:pt x="1277569" y="864146"/>
                </a:lnTo>
                <a:lnTo>
                  <a:pt x="1289177" y="864146"/>
                </a:lnTo>
                <a:lnTo>
                  <a:pt x="1285697" y="876846"/>
                </a:lnTo>
                <a:lnTo>
                  <a:pt x="1289761" y="876846"/>
                </a:lnTo>
                <a:lnTo>
                  <a:pt x="1289761" y="864146"/>
                </a:lnTo>
                <a:lnTo>
                  <a:pt x="1296809" y="864146"/>
                </a:lnTo>
                <a:lnTo>
                  <a:pt x="1300365" y="876846"/>
                </a:lnTo>
                <a:lnTo>
                  <a:pt x="1301953" y="876846"/>
                </a:lnTo>
                <a:lnTo>
                  <a:pt x="1301381" y="889546"/>
                </a:lnTo>
                <a:lnTo>
                  <a:pt x="1307719" y="876846"/>
                </a:lnTo>
                <a:lnTo>
                  <a:pt x="1321079" y="876846"/>
                </a:lnTo>
                <a:lnTo>
                  <a:pt x="1319339" y="889546"/>
                </a:lnTo>
                <a:lnTo>
                  <a:pt x="1344307" y="889546"/>
                </a:lnTo>
                <a:lnTo>
                  <a:pt x="1340827" y="902246"/>
                </a:lnTo>
                <a:lnTo>
                  <a:pt x="1379156" y="902246"/>
                </a:lnTo>
                <a:lnTo>
                  <a:pt x="1382064" y="889546"/>
                </a:lnTo>
                <a:lnTo>
                  <a:pt x="1386128" y="889546"/>
                </a:lnTo>
                <a:lnTo>
                  <a:pt x="1386128" y="902246"/>
                </a:lnTo>
                <a:lnTo>
                  <a:pt x="1389608" y="889546"/>
                </a:lnTo>
                <a:lnTo>
                  <a:pt x="1394256" y="889546"/>
                </a:lnTo>
                <a:lnTo>
                  <a:pt x="1391361" y="902246"/>
                </a:lnTo>
                <a:lnTo>
                  <a:pt x="1392516" y="902246"/>
                </a:lnTo>
                <a:lnTo>
                  <a:pt x="1391932" y="914946"/>
                </a:lnTo>
                <a:lnTo>
                  <a:pt x="1393685" y="902246"/>
                </a:lnTo>
                <a:lnTo>
                  <a:pt x="1402397" y="914946"/>
                </a:lnTo>
                <a:lnTo>
                  <a:pt x="1402397" y="572046"/>
                </a:lnTo>
                <a:lnTo>
                  <a:pt x="1401229" y="572046"/>
                </a:lnTo>
                <a:lnTo>
                  <a:pt x="1401229" y="775246"/>
                </a:lnTo>
                <a:lnTo>
                  <a:pt x="1393101" y="775246"/>
                </a:lnTo>
                <a:lnTo>
                  <a:pt x="1393685" y="762546"/>
                </a:lnTo>
                <a:lnTo>
                  <a:pt x="1401229" y="775246"/>
                </a:lnTo>
                <a:lnTo>
                  <a:pt x="1401229" y="572046"/>
                </a:lnTo>
                <a:lnTo>
                  <a:pt x="1391932" y="572046"/>
                </a:lnTo>
                <a:lnTo>
                  <a:pt x="1401813" y="559346"/>
                </a:lnTo>
                <a:lnTo>
                  <a:pt x="1377226" y="559346"/>
                </a:lnTo>
                <a:lnTo>
                  <a:pt x="1371028" y="546646"/>
                </a:lnTo>
                <a:lnTo>
                  <a:pt x="1369568" y="546646"/>
                </a:lnTo>
                <a:lnTo>
                  <a:pt x="1366380" y="533946"/>
                </a:lnTo>
                <a:lnTo>
                  <a:pt x="1370660" y="533946"/>
                </a:lnTo>
                <a:lnTo>
                  <a:pt x="1367688" y="521246"/>
                </a:lnTo>
                <a:lnTo>
                  <a:pt x="1361732" y="521246"/>
                </a:lnTo>
                <a:lnTo>
                  <a:pt x="1363472" y="508546"/>
                </a:lnTo>
                <a:lnTo>
                  <a:pt x="1356512" y="521246"/>
                </a:lnTo>
                <a:lnTo>
                  <a:pt x="1341843" y="521246"/>
                </a:lnTo>
                <a:lnTo>
                  <a:pt x="1345476" y="508546"/>
                </a:lnTo>
                <a:lnTo>
                  <a:pt x="1357668" y="508546"/>
                </a:lnTo>
                <a:lnTo>
                  <a:pt x="1351864" y="495846"/>
                </a:lnTo>
                <a:lnTo>
                  <a:pt x="1344891" y="508546"/>
                </a:lnTo>
                <a:lnTo>
                  <a:pt x="1343152" y="495846"/>
                </a:lnTo>
                <a:lnTo>
                  <a:pt x="1338529" y="495846"/>
                </a:lnTo>
                <a:lnTo>
                  <a:pt x="1331315" y="483146"/>
                </a:lnTo>
                <a:lnTo>
                  <a:pt x="1332014" y="483146"/>
                </a:lnTo>
                <a:lnTo>
                  <a:pt x="1334071" y="470446"/>
                </a:lnTo>
                <a:lnTo>
                  <a:pt x="1328051" y="470446"/>
                </a:lnTo>
                <a:lnTo>
                  <a:pt x="1319339" y="470446"/>
                </a:lnTo>
                <a:lnTo>
                  <a:pt x="1322412" y="459244"/>
                </a:lnTo>
                <a:lnTo>
                  <a:pt x="1321663" y="457746"/>
                </a:lnTo>
                <a:lnTo>
                  <a:pt x="1318755" y="470446"/>
                </a:lnTo>
                <a:lnTo>
                  <a:pt x="1306563" y="470446"/>
                </a:lnTo>
                <a:lnTo>
                  <a:pt x="1303705" y="457746"/>
                </a:lnTo>
                <a:lnTo>
                  <a:pt x="1307134" y="457746"/>
                </a:lnTo>
                <a:lnTo>
                  <a:pt x="1317586" y="445046"/>
                </a:lnTo>
                <a:lnTo>
                  <a:pt x="1303705" y="445046"/>
                </a:lnTo>
                <a:lnTo>
                  <a:pt x="1305979" y="432346"/>
                </a:lnTo>
                <a:lnTo>
                  <a:pt x="1296149" y="432346"/>
                </a:lnTo>
                <a:lnTo>
                  <a:pt x="1299057" y="419646"/>
                </a:lnTo>
                <a:lnTo>
                  <a:pt x="1314691" y="419646"/>
                </a:lnTo>
                <a:lnTo>
                  <a:pt x="1313205" y="416255"/>
                </a:lnTo>
                <a:lnTo>
                  <a:pt x="1315847" y="414197"/>
                </a:lnTo>
                <a:lnTo>
                  <a:pt x="1312595" y="414858"/>
                </a:lnTo>
                <a:lnTo>
                  <a:pt x="1309154" y="406946"/>
                </a:lnTo>
                <a:lnTo>
                  <a:pt x="1296352" y="406946"/>
                </a:lnTo>
                <a:lnTo>
                  <a:pt x="1294409" y="394246"/>
                </a:lnTo>
                <a:lnTo>
                  <a:pt x="1299641" y="394246"/>
                </a:lnTo>
                <a:lnTo>
                  <a:pt x="1301381" y="381546"/>
                </a:lnTo>
                <a:lnTo>
                  <a:pt x="1292085" y="381546"/>
                </a:lnTo>
                <a:lnTo>
                  <a:pt x="1291501" y="380695"/>
                </a:lnTo>
                <a:lnTo>
                  <a:pt x="1291501" y="826046"/>
                </a:lnTo>
                <a:lnTo>
                  <a:pt x="1282788" y="826046"/>
                </a:lnTo>
                <a:lnTo>
                  <a:pt x="1283373" y="813346"/>
                </a:lnTo>
                <a:lnTo>
                  <a:pt x="1291501" y="826046"/>
                </a:lnTo>
                <a:lnTo>
                  <a:pt x="1291501" y="380695"/>
                </a:lnTo>
                <a:lnTo>
                  <a:pt x="1283373" y="368846"/>
                </a:lnTo>
                <a:lnTo>
                  <a:pt x="1288605" y="368846"/>
                </a:lnTo>
                <a:lnTo>
                  <a:pt x="1290345" y="356146"/>
                </a:lnTo>
                <a:lnTo>
                  <a:pt x="1286637" y="356146"/>
                </a:lnTo>
                <a:lnTo>
                  <a:pt x="1284693" y="343446"/>
                </a:lnTo>
                <a:lnTo>
                  <a:pt x="1276985" y="343446"/>
                </a:lnTo>
                <a:lnTo>
                  <a:pt x="1276985" y="559346"/>
                </a:lnTo>
                <a:lnTo>
                  <a:pt x="1268857" y="559346"/>
                </a:lnTo>
                <a:lnTo>
                  <a:pt x="1268857" y="546646"/>
                </a:lnTo>
                <a:lnTo>
                  <a:pt x="1276985" y="559346"/>
                </a:lnTo>
                <a:lnTo>
                  <a:pt x="1276985" y="343446"/>
                </a:lnTo>
                <a:lnTo>
                  <a:pt x="1274445" y="343446"/>
                </a:lnTo>
                <a:lnTo>
                  <a:pt x="1275092" y="330746"/>
                </a:lnTo>
                <a:lnTo>
                  <a:pt x="1285113" y="330746"/>
                </a:lnTo>
                <a:lnTo>
                  <a:pt x="1278724" y="318046"/>
                </a:lnTo>
                <a:lnTo>
                  <a:pt x="1270596" y="330746"/>
                </a:lnTo>
                <a:lnTo>
                  <a:pt x="1264208" y="330746"/>
                </a:lnTo>
                <a:lnTo>
                  <a:pt x="1271752" y="318046"/>
                </a:lnTo>
                <a:lnTo>
                  <a:pt x="1254912" y="318046"/>
                </a:lnTo>
                <a:lnTo>
                  <a:pt x="1256068" y="305346"/>
                </a:lnTo>
                <a:lnTo>
                  <a:pt x="1272921" y="305346"/>
                </a:lnTo>
                <a:lnTo>
                  <a:pt x="1274076" y="292646"/>
                </a:lnTo>
                <a:lnTo>
                  <a:pt x="1257922" y="292646"/>
                </a:lnTo>
                <a:lnTo>
                  <a:pt x="1250264" y="279946"/>
                </a:lnTo>
                <a:lnTo>
                  <a:pt x="1277327" y="279946"/>
                </a:lnTo>
                <a:lnTo>
                  <a:pt x="1278432" y="267246"/>
                </a:lnTo>
                <a:lnTo>
                  <a:pt x="1267345" y="267246"/>
                </a:lnTo>
                <a:lnTo>
                  <a:pt x="1270596" y="254546"/>
                </a:lnTo>
                <a:lnTo>
                  <a:pt x="1266532" y="254546"/>
                </a:lnTo>
                <a:lnTo>
                  <a:pt x="1260652" y="241846"/>
                </a:lnTo>
                <a:lnTo>
                  <a:pt x="1252588" y="241846"/>
                </a:lnTo>
                <a:lnTo>
                  <a:pt x="1257820" y="229146"/>
                </a:lnTo>
                <a:lnTo>
                  <a:pt x="1264780" y="229146"/>
                </a:lnTo>
                <a:lnTo>
                  <a:pt x="1257236" y="216446"/>
                </a:lnTo>
                <a:lnTo>
                  <a:pt x="1240663" y="216446"/>
                </a:lnTo>
                <a:lnTo>
                  <a:pt x="1242999" y="229146"/>
                </a:lnTo>
                <a:lnTo>
                  <a:pt x="1249680" y="229146"/>
                </a:lnTo>
                <a:lnTo>
                  <a:pt x="1245616" y="241846"/>
                </a:lnTo>
                <a:lnTo>
                  <a:pt x="1242136" y="241846"/>
                </a:lnTo>
                <a:lnTo>
                  <a:pt x="1242136" y="229146"/>
                </a:lnTo>
                <a:lnTo>
                  <a:pt x="1239812" y="229146"/>
                </a:lnTo>
                <a:lnTo>
                  <a:pt x="1238948" y="216446"/>
                </a:lnTo>
                <a:lnTo>
                  <a:pt x="1238135" y="216446"/>
                </a:lnTo>
                <a:lnTo>
                  <a:pt x="1237437" y="203746"/>
                </a:lnTo>
                <a:lnTo>
                  <a:pt x="1236903" y="191046"/>
                </a:lnTo>
                <a:lnTo>
                  <a:pt x="1246200" y="191046"/>
                </a:lnTo>
                <a:lnTo>
                  <a:pt x="1238719" y="178346"/>
                </a:lnTo>
                <a:lnTo>
                  <a:pt x="1237780" y="165646"/>
                </a:lnTo>
                <a:lnTo>
                  <a:pt x="1244244" y="152946"/>
                </a:lnTo>
                <a:lnTo>
                  <a:pt x="1258976" y="152946"/>
                </a:lnTo>
                <a:lnTo>
                  <a:pt x="1253972" y="165646"/>
                </a:lnTo>
                <a:lnTo>
                  <a:pt x="1251140" y="178346"/>
                </a:lnTo>
                <a:lnTo>
                  <a:pt x="1250480" y="178346"/>
                </a:lnTo>
                <a:lnTo>
                  <a:pt x="1252004" y="191046"/>
                </a:lnTo>
                <a:lnTo>
                  <a:pt x="1279893" y="191046"/>
                </a:lnTo>
                <a:lnTo>
                  <a:pt x="1275245" y="178346"/>
                </a:lnTo>
                <a:lnTo>
                  <a:pt x="1273987" y="178346"/>
                </a:lnTo>
                <a:lnTo>
                  <a:pt x="1274368" y="165646"/>
                </a:lnTo>
                <a:lnTo>
                  <a:pt x="1283639" y="165646"/>
                </a:lnTo>
                <a:lnTo>
                  <a:pt x="1280617" y="152946"/>
                </a:lnTo>
                <a:lnTo>
                  <a:pt x="1279893" y="152946"/>
                </a:lnTo>
                <a:lnTo>
                  <a:pt x="1279893" y="140246"/>
                </a:lnTo>
                <a:lnTo>
                  <a:pt x="1270012" y="152946"/>
                </a:lnTo>
                <a:lnTo>
                  <a:pt x="1274521" y="140246"/>
                </a:lnTo>
                <a:lnTo>
                  <a:pt x="1279893" y="140246"/>
                </a:lnTo>
                <a:lnTo>
                  <a:pt x="1288021" y="140246"/>
                </a:lnTo>
                <a:lnTo>
                  <a:pt x="1275245" y="127546"/>
                </a:lnTo>
                <a:lnTo>
                  <a:pt x="1288021" y="127546"/>
                </a:lnTo>
                <a:lnTo>
                  <a:pt x="1291501" y="114846"/>
                </a:lnTo>
                <a:lnTo>
                  <a:pt x="1285989" y="114846"/>
                </a:lnTo>
                <a:lnTo>
                  <a:pt x="1282788" y="102146"/>
                </a:lnTo>
                <a:lnTo>
                  <a:pt x="1281049" y="102146"/>
                </a:lnTo>
                <a:lnTo>
                  <a:pt x="1279309" y="89446"/>
                </a:lnTo>
                <a:lnTo>
                  <a:pt x="1277086" y="76746"/>
                </a:lnTo>
                <a:lnTo>
                  <a:pt x="1289177" y="76746"/>
                </a:lnTo>
                <a:lnTo>
                  <a:pt x="1278140" y="64046"/>
                </a:lnTo>
                <a:lnTo>
                  <a:pt x="1272921" y="64046"/>
                </a:lnTo>
                <a:lnTo>
                  <a:pt x="1272921" y="114846"/>
                </a:lnTo>
                <a:lnTo>
                  <a:pt x="1267688" y="127546"/>
                </a:lnTo>
                <a:lnTo>
                  <a:pt x="1264208" y="127546"/>
                </a:lnTo>
                <a:lnTo>
                  <a:pt x="1253172" y="114846"/>
                </a:lnTo>
                <a:lnTo>
                  <a:pt x="1272921" y="114846"/>
                </a:lnTo>
                <a:lnTo>
                  <a:pt x="1272921" y="64046"/>
                </a:lnTo>
                <a:lnTo>
                  <a:pt x="1271130" y="64046"/>
                </a:lnTo>
                <a:lnTo>
                  <a:pt x="1276400" y="51346"/>
                </a:lnTo>
                <a:lnTo>
                  <a:pt x="1271270" y="51346"/>
                </a:lnTo>
                <a:lnTo>
                  <a:pt x="1271460" y="38646"/>
                </a:lnTo>
                <a:lnTo>
                  <a:pt x="1277340" y="38646"/>
                </a:lnTo>
                <a:lnTo>
                  <a:pt x="1277061" y="25946"/>
                </a:lnTo>
                <a:lnTo>
                  <a:pt x="1286852" y="25946"/>
                </a:lnTo>
                <a:lnTo>
                  <a:pt x="1275245" y="13246"/>
                </a:lnTo>
                <a:lnTo>
                  <a:pt x="1254912" y="13246"/>
                </a:lnTo>
                <a:lnTo>
                  <a:pt x="1254912" y="64046"/>
                </a:lnTo>
                <a:lnTo>
                  <a:pt x="1254328" y="76746"/>
                </a:lnTo>
                <a:lnTo>
                  <a:pt x="1245616" y="76746"/>
                </a:lnTo>
                <a:lnTo>
                  <a:pt x="1246200" y="64046"/>
                </a:lnTo>
                <a:lnTo>
                  <a:pt x="1254912" y="64046"/>
                </a:lnTo>
                <a:lnTo>
                  <a:pt x="1254912" y="13246"/>
                </a:lnTo>
                <a:lnTo>
                  <a:pt x="1232255" y="13246"/>
                </a:lnTo>
                <a:lnTo>
                  <a:pt x="1232255" y="381546"/>
                </a:lnTo>
                <a:lnTo>
                  <a:pt x="1231684" y="394246"/>
                </a:lnTo>
                <a:lnTo>
                  <a:pt x="1222387" y="394246"/>
                </a:lnTo>
                <a:lnTo>
                  <a:pt x="1223543" y="381546"/>
                </a:lnTo>
                <a:lnTo>
                  <a:pt x="1232255" y="381546"/>
                </a:lnTo>
                <a:lnTo>
                  <a:pt x="1232255" y="13246"/>
                </a:lnTo>
                <a:lnTo>
                  <a:pt x="1229931" y="13246"/>
                </a:lnTo>
                <a:lnTo>
                  <a:pt x="1229931" y="216446"/>
                </a:lnTo>
                <a:lnTo>
                  <a:pt x="1221803" y="216446"/>
                </a:lnTo>
                <a:lnTo>
                  <a:pt x="1222387" y="203746"/>
                </a:lnTo>
                <a:lnTo>
                  <a:pt x="1229931" y="216446"/>
                </a:lnTo>
                <a:lnTo>
                  <a:pt x="1229931" y="13246"/>
                </a:lnTo>
                <a:lnTo>
                  <a:pt x="1220063" y="13246"/>
                </a:lnTo>
                <a:lnTo>
                  <a:pt x="1220063" y="64046"/>
                </a:lnTo>
                <a:lnTo>
                  <a:pt x="1219479" y="76746"/>
                </a:lnTo>
                <a:lnTo>
                  <a:pt x="1217155" y="76746"/>
                </a:lnTo>
                <a:lnTo>
                  <a:pt x="1217155" y="114846"/>
                </a:lnTo>
                <a:lnTo>
                  <a:pt x="1217155" y="546646"/>
                </a:lnTo>
                <a:lnTo>
                  <a:pt x="1203794" y="546646"/>
                </a:lnTo>
                <a:lnTo>
                  <a:pt x="1207287" y="533946"/>
                </a:lnTo>
                <a:lnTo>
                  <a:pt x="1211351" y="533946"/>
                </a:lnTo>
                <a:lnTo>
                  <a:pt x="1217155" y="546646"/>
                </a:lnTo>
                <a:lnTo>
                  <a:pt x="1217155" y="114846"/>
                </a:lnTo>
                <a:lnTo>
                  <a:pt x="1215415" y="127546"/>
                </a:lnTo>
                <a:lnTo>
                  <a:pt x="1207287" y="127546"/>
                </a:lnTo>
                <a:lnTo>
                  <a:pt x="1207871" y="114846"/>
                </a:lnTo>
                <a:lnTo>
                  <a:pt x="1217155" y="114846"/>
                </a:lnTo>
                <a:lnTo>
                  <a:pt x="1217155" y="76746"/>
                </a:lnTo>
                <a:lnTo>
                  <a:pt x="1213091" y="76746"/>
                </a:lnTo>
                <a:lnTo>
                  <a:pt x="1212507" y="64046"/>
                </a:lnTo>
                <a:lnTo>
                  <a:pt x="1220063" y="64046"/>
                </a:lnTo>
                <a:lnTo>
                  <a:pt x="1220063" y="13246"/>
                </a:lnTo>
                <a:lnTo>
                  <a:pt x="1189278" y="13246"/>
                </a:lnTo>
                <a:lnTo>
                  <a:pt x="1189278" y="419646"/>
                </a:lnTo>
                <a:lnTo>
                  <a:pt x="1189278" y="432346"/>
                </a:lnTo>
                <a:lnTo>
                  <a:pt x="1173594" y="432346"/>
                </a:lnTo>
                <a:lnTo>
                  <a:pt x="1168946" y="445046"/>
                </a:lnTo>
                <a:lnTo>
                  <a:pt x="1158494" y="445046"/>
                </a:lnTo>
                <a:lnTo>
                  <a:pt x="1159662" y="432346"/>
                </a:lnTo>
                <a:lnTo>
                  <a:pt x="1164882" y="419646"/>
                </a:lnTo>
                <a:lnTo>
                  <a:pt x="1170114" y="419646"/>
                </a:lnTo>
                <a:lnTo>
                  <a:pt x="1171270" y="406946"/>
                </a:lnTo>
                <a:lnTo>
                  <a:pt x="1173594" y="419646"/>
                </a:lnTo>
                <a:lnTo>
                  <a:pt x="1189278" y="419646"/>
                </a:lnTo>
                <a:lnTo>
                  <a:pt x="1189278" y="13246"/>
                </a:lnTo>
                <a:lnTo>
                  <a:pt x="1183474" y="13246"/>
                </a:lnTo>
                <a:lnTo>
                  <a:pt x="1183474" y="267246"/>
                </a:lnTo>
                <a:lnTo>
                  <a:pt x="1181150" y="279946"/>
                </a:lnTo>
                <a:lnTo>
                  <a:pt x="1173594" y="279946"/>
                </a:lnTo>
                <a:lnTo>
                  <a:pt x="1170698" y="267246"/>
                </a:lnTo>
                <a:lnTo>
                  <a:pt x="1183474" y="267246"/>
                </a:lnTo>
                <a:lnTo>
                  <a:pt x="1183474" y="13246"/>
                </a:lnTo>
                <a:lnTo>
                  <a:pt x="1181735" y="13246"/>
                </a:lnTo>
                <a:lnTo>
                  <a:pt x="1181735" y="76746"/>
                </a:lnTo>
                <a:lnTo>
                  <a:pt x="1171854" y="64046"/>
                </a:lnTo>
                <a:lnTo>
                  <a:pt x="1181150" y="64046"/>
                </a:lnTo>
                <a:lnTo>
                  <a:pt x="1181735" y="76746"/>
                </a:lnTo>
                <a:lnTo>
                  <a:pt x="1181735" y="13246"/>
                </a:lnTo>
                <a:lnTo>
                  <a:pt x="1150937" y="13246"/>
                </a:lnTo>
                <a:lnTo>
                  <a:pt x="1150937" y="38646"/>
                </a:lnTo>
                <a:lnTo>
                  <a:pt x="1148626" y="42824"/>
                </a:lnTo>
                <a:lnTo>
                  <a:pt x="1148626" y="724446"/>
                </a:lnTo>
                <a:lnTo>
                  <a:pt x="1145133" y="724446"/>
                </a:lnTo>
                <a:lnTo>
                  <a:pt x="1148041" y="711746"/>
                </a:lnTo>
                <a:lnTo>
                  <a:pt x="1148626" y="724446"/>
                </a:lnTo>
                <a:lnTo>
                  <a:pt x="1148626" y="42824"/>
                </a:lnTo>
                <a:lnTo>
                  <a:pt x="1143901" y="51346"/>
                </a:lnTo>
                <a:lnTo>
                  <a:pt x="1138936" y="51346"/>
                </a:lnTo>
                <a:lnTo>
                  <a:pt x="1139913" y="64046"/>
                </a:lnTo>
                <a:lnTo>
                  <a:pt x="1127747" y="51346"/>
                </a:lnTo>
                <a:lnTo>
                  <a:pt x="1130185" y="51346"/>
                </a:lnTo>
                <a:lnTo>
                  <a:pt x="1141539" y="38646"/>
                </a:lnTo>
                <a:lnTo>
                  <a:pt x="1150937" y="38646"/>
                </a:lnTo>
                <a:lnTo>
                  <a:pt x="1150937" y="13246"/>
                </a:lnTo>
                <a:lnTo>
                  <a:pt x="1117841" y="13246"/>
                </a:lnTo>
                <a:lnTo>
                  <a:pt x="1117841" y="102146"/>
                </a:lnTo>
                <a:lnTo>
                  <a:pt x="1117142" y="114846"/>
                </a:lnTo>
                <a:lnTo>
                  <a:pt x="1110081" y="114846"/>
                </a:lnTo>
                <a:lnTo>
                  <a:pt x="1109713" y="102146"/>
                </a:lnTo>
                <a:lnTo>
                  <a:pt x="1117841" y="102146"/>
                </a:lnTo>
                <a:lnTo>
                  <a:pt x="1117841" y="13246"/>
                </a:lnTo>
                <a:lnTo>
                  <a:pt x="1107960" y="13246"/>
                </a:lnTo>
                <a:lnTo>
                  <a:pt x="1107960" y="686346"/>
                </a:lnTo>
                <a:lnTo>
                  <a:pt x="1102156" y="699046"/>
                </a:lnTo>
                <a:lnTo>
                  <a:pt x="1099832" y="686346"/>
                </a:lnTo>
                <a:lnTo>
                  <a:pt x="1107960" y="686346"/>
                </a:lnTo>
                <a:lnTo>
                  <a:pt x="1107960" y="13246"/>
                </a:lnTo>
                <a:lnTo>
                  <a:pt x="1097508" y="13246"/>
                </a:lnTo>
                <a:lnTo>
                  <a:pt x="1097508" y="165646"/>
                </a:lnTo>
                <a:lnTo>
                  <a:pt x="1097508" y="178346"/>
                </a:lnTo>
                <a:lnTo>
                  <a:pt x="1088377" y="178346"/>
                </a:lnTo>
                <a:lnTo>
                  <a:pt x="1088377" y="241846"/>
                </a:lnTo>
                <a:lnTo>
                  <a:pt x="1084440" y="254546"/>
                </a:lnTo>
                <a:lnTo>
                  <a:pt x="1081811" y="254546"/>
                </a:lnTo>
                <a:lnTo>
                  <a:pt x="1082992" y="267246"/>
                </a:lnTo>
                <a:lnTo>
                  <a:pt x="1073696" y="267246"/>
                </a:lnTo>
                <a:lnTo>
                  <a:pt x="1066723" y="254546"/>
                </a:lnTo>
                <a:lnTo>
                  <a:pt x="1067358" y="254546"/>
                </a:lnTo>
                <a:lnTo>
                  <a:pt x="1073048" y="241846"/>
                </a:lnTo>
                <a:lnTo>
                  <a:pt x="1088377" y="241846"/>
                </a:lnTo>
                <a:lnTo>
                  <a:pt x="1088377" y="178346"/>
                </a:lnTo>
                <a:lnTo>
                  <a:pt x="1088212" y="178346"/>
                </a:lnTo>
                <a:lnTo>
                  <a:pt x="1088212" y="203746"/>
                </a:lnTo>
                <a:lnTo>
                  <a:pt x="1081252" y="203746"/>
                </a:lnTo>
                <a:lnTo>
                  <a:pt x="1079500" y="191046"/>
                </a:lnTo>
                <a:lnTo>
                  <a:pt x="1088212" y="203746"/>
                </a:lnTo>
                <a:lnTo>
                  <a:pt x="1088212" y="178346"/>
                </a:lnTo>
                <a:lnTo>
                  <a:pt x="1087056" y="178346"/>
                </a:lnTo>
                <a:lnTo>
                  <a:pt x="1088796" y="165646"/>
                </a:lnTo>
                <a:lnTo>
                  <a:pt x="1097508" y="165646"/>
                </a:lnTo>
                <a:lnTo>
                  <a:pt x="1097508" y="13246"/>
                </a:lnTo>
                <a:lnTo>
                  <a:pt x="1094613" y="13246"/>
                </a:lnTo>
                <a:lnTo>
                  <a:pt x="1086535" y="25946"/>
                </a:lnTo>
                <a:lnTo>
                  <a:pt x="1075169" y="25946"/>
                </a:lnTo>
                <a:lnTo>
                  <a:pt x="1069047" y="38646"/>
                </a:lnTo>
                <a:lnTo>
                  <a:pt x="1067308" y="51346"/>
                </a:lnTo>
                <a:lnTo>
                  <a:pt x="1072540" y="51346"/>
                </a:lnTo>
                <a:lnTo>
                  <a:pt x="1084148" y="64046"/>
                </a:lnTo>
                <a:lnTo>
                  <a:pt x="1077760" y="64046"/>
                </a:lnTo>
                <a:lnTo>
                  <a:pt x="1081252" y="76746"/>
                </a:lnTo>
                <a:lnTo>
                  <a:pt x="1081659" y="76746"/>
                </a:lnTo>
                <a:lnTo>
                  <a:pt x="1077620" y="89446"/>
                </a:lnTo>
                <a:lnTo>
                  <a:pt x="1067308" y="89446"/>
                </a:lnTo>
                <a:lnTo>
                  <a:pt x="1069047" y="102146"/>
                </a:lnTo>
                <a:lnTo>
                  <a:pt x="1073111" y="102146"/>
                </a:lnTo>
                <a:lnTo>
                  <a:pt x="1074280" y="114846"/>
                </a:lnTo>
                <a:lnTo>
                  <a:pt x="1073696" y="114846"/>
                </a:lnTo>
                <a:lnTo>
                  <a:pt x="1069047" y="127546"/>
                </a:lnTo>
                <a:lnTo>
                  <a:pt x="1067308" y="127546"/>
                </a:lnTo>
                <a:lnTo>
                  <a:pt x="1067892" y="140246"/>
                </a:lnTo>
                <a:lnTo>
                  <a:pt x="1063244" y="127546"/>
                </a:lnTo>
                <a:lnTo>
                  <a:pt x="1062710" y="127546"/>
                </a:lnTo>
                <a:lnTo>
                  <a:pt x="1062710" y="165646"/>
                </a:lnTo>
                <a:lnTo>
                  <a:pt x="1055293" y="165646"/>
                </a:lnTo>
                <a:lnTo>
                  <a:pt x="1048766" y="153873"/>
                </a:lnTo>
                <a:lnTo>
                  <a:pt x="1048766" y="610146"/>
                </a:lnTo>
                <a:lnTo>
                  <a:pt x="1046441" y="622846"/>
                </a:lnTo>
                <a:lnTo>
                  <a:pt x="1031341" y="622846"/>
                </a:lnTo>
                <a:lnTo>
                  <a:pt x="1030770" y="610146"/>
                </a:lnTo>
                <a:lnTo>
                  <a:pt x="1031925" y="597446"/>
                </a:lnTo>
                <a:lnTo>
                  <a:pt x="1032510" y="597446"/>
                </a:lnTo>
                <a:lnTo>
                  <a:pt x="1034249" y="610146"/>
                </a:lnTo>
                <a:lnTo>
                  <a:pt x="1048766" y="610146"/>
                </a:lnTo>
                <a:lnTo>
                  <a:pt x="1048766" y="153873"/>
                </a:lnTo>
                <a:lnTo>
                  <a:pt x="1048258" y="152946"/>
                </a:lnTo>
                <a:lnTo>
                  <a:pt x="1051953" y="152946"/>
                </a:lnTo>
                <a:lnTo>
                  <a:pt x="1056500" y="140246"/>
                </a:lnTo>
                <a:lnTo>
                  <a:pt x="1062126" y="140246"/>
                </a:lnTo>
                <a:lnTo>
                  <a:pt x="1060970" y="152946"/>
                </a:lnTo>
                <a:lnTo>
                  <a:pt x="1062126" y="152946"/>
                </a:lnTo>
                <a:lnTo>
                  <a:pt x="1062710" y="165646"/>
                </a:lnTo>
                <a:lnTo>
                  <a:pt x="1062710" y="127546"/>
                </a:lnTo>
                <a:lnTo>
                  <a:pt x="1062431" y="127546"/>
                </a:lnTo>
                <a:lnTo>
                  <a:pt x="1057986" y="114846"/>
                </a:lnTo>
                <a:lnTo>
                  <a:pt x="1061542" y="114846"/>
                </a:lnTo>
                <a:lnTo>
                  <a:pt x="1060970" y="102146"/>
                </a:lnTo>
                <a:lnTo>
                  <a:pt x="1056322" y="102146"/>
                </a:lnTo>
                <a:lnTo>
                  <a:pt x="1049350" y="89446"/>
                </a:lnTo>
                <a:lnTo>
                  <a:pt x="1047026" y="76746"/>
                </a:lnTo>
                <a:lnTo>
                  <a:pt x="1061593" y="76746"/>
                </a:lnTo>
                <a:lnTo>
                  <a:pt x="1064056" y="64046"/>
                </a:lnTo>
                <a:lnTo>
                  <a:pt x="1056906" y="64046"/>
                </a:lnTo>
                <a:lnTo>
                  <a:pt x="1058062" y="51346"/>
                </a:lnTo>
                <a:lnTo>
                  <a:pt x="1055738" y="51346"/>
                </a:lnTo>
                <a:lnTo>
                  <a:pt x="1058646" y="38646"/>
                </a:lnTo>
                <a:lnTo>
                  <a:pt x="1044702" y="38646"/>
                </a:lnTo>
                <a:lnTo>
                  <a:pt x="1042187" y="38646"/>
                </a:lnTo>
                <a:lnTo>
                  <a:pt x="1043546" y="25946"/>
                </a:lnTo>
                <a:lnTo>
                  <a:pt x="1044702" y="38646"/>
                </a:lnTo>
                <a:lnTo>
                  <a:pt x="1045286" y="25946"/>
                </a:lnTo>
                <a:lnTo>
                  <a:pt x="1053998" y="25946"/>
                </a:lnTo>
                <a:lnTo>
                  <a:pt x="1047026" y="13246"/>
                </a:lnTo>
                <a:lnTo>
                  <a:pt x="1029601" y="13246"/>
                </a:lnTo>
                <a:lnTo>
                  <a:pt x="1029601" y="572046"/>
                </a:lnTo>
                <a:lnTo>
                  <a:pt x="1029601" y="584746"/>
                </a:lnTo>
                <a:lnTo>
                  <a:pt x="1028446" y="584746"/>
                </a:lnTo>
                <a:lnTo>
                  <a:pt x="1029601" y="572046"/>
                </a:lnTo>
                <a:lnTo>
                  <a:pt x="1029601" y="13246"/>
                </a:lnTo>
                <a:lnTo>
                  <a:pt x="1029017" y="13246"/>
                </a:lnTo>
                <a:lnTo>
                  <a:pt x="1029017" y="51346"/>
                </a:lnTo>
                <a:lnTo>
                  <a:pt x="1026121" y="51346"/>
                </a:lnTo>
                <a:lnTo>
                  <a:pt x="1026121" y="203746"/>
                </a:lnTo>
                <a:lnTo>
                  <a:pt x="1026121" y="216446"/>
                </a:lnTo>
                <a:lnTo>
                  <a:pt x="1022057" y="216446"/>
                </a:lnTo>
                <a:lnTo>
                  <a:pt x="1022057" y="203746"/>
                </a:lnTo>
                <a:lnTo>
                  <a:pt x="1026121" y="203746"/>
                </a:lnTo>
                <a:lnTo>
                  <a:pt x="1026121" y="51346"/>
                </a:lnTo>
                <a:lnTo>
                  <a:pt x="1022057" y="51346"/>
                </a:lnTo>
                <a:lnTo>
                  <a:pt x="1022057" y="38646"/>
                </a:lnTo>
                <a:lnTo>
                  <a:pt x="1029017" y="51346"/>
                </a:lnTo>
                <a:lnTo>
                  <a:pt x="1029017" y="13246"/>
                </a:lnTo>
                <a:lnTo>
                  <a:pt x="1016825" y="13246"/>
                </a:lnTo>
                <a:lnTo>
                  <a:pt x="1016825" y="114846"/>
                </a:lnTo>
                <a:lnTo>
                  <a:pt x="1016241" y="127546"/>
                </a:lnTo>
                <a:lnTo>
                  <a:pt x="1012685" y="127546"/>
                </a:lnTo>
                <a:lnTo>
                  <a:pt x="1012685" y="470446"/>
                </a:lnTo>
                <a:lnTo>
                  <a:pt x="1012228" y="483146"/>
                </a:lnTo>
                <a:lnTo>
                  <a:pt x="1009853" y="470446"/>
                </a:lnTo>
                <a:lnTo>
                  <a:pt x="1012685" y="470446"/>
                </a:lnTo>
                <a:lnTo>
                  <a:pt x="1012685" y="127546"/>
                </a:lnTo>
                <a:lnTo>
                  <a:pt x="1004049" y="127546"/>
                </a:lnTo>
                <a:lnTo>
                  <a:pt x="1005789" y="114846"/>
                </a:lnTo>
                <a:lnTo>
                  <a:pt x="1016825" y="114846"/>
                </a:lnTo>
                <a:lnTo>
                  <a:pt x="1016825" y="13246"/>
                </a:lnTo>
                <a:lnTo>
                  <a:pt x="1010437" y="13246"/>
                </a:lnTo>
                <a:lnTo>
                  <a:pt x="1010437" y="51346"/>
                </a:lnTo>
                <a:lnTo>
                  <a:pt x="1008697" y="64046"/>
                </a:lnTo>
                <a:lnTo>
                  <a:pt x="1005205" y="64046"/>
                </a:lnTo>
                <a:lnTo>
                  <a:pt x="1004633" y="51346"/>
                </a:lnTo>
                <a:lnTo>
                  <a:pt x="1010437" y="51346"/>
                </a:lnTo>
                <a:lnTo>
                  <a:pt x="1010437" y="13246"/>
                </a:lnTo>
                <a:lnTo>
                  <a:pt x="1003465" y="13246"/>
                </a:lnTo>
                <a:lnTo>
                  <a:pt x="1003465" y="1041946"/>
                </a:lnTo>
                <a:lnTo>
                  <a:pt x="1000556" y="1054646"/>
                </a:lnTo>
                <a:lnTo>
                  <a:pt x="998245" y="1054646"/>
                </a:lnTo>
                <a:lnTo>
                  <a:pt x="998245" y="1041946"/>
                </a:lnTo>
                <a:lnTo>
                  <a:pt x="1003465" y="1041946"/>
                </a:lnTo>
                <a:lnTo>
                  <a:pt x="1003465" y="13246"/>
                </a:lnTo>
                <a:lnTo>
                  <a:pt x="1000556" y="13246"/>
                </a:lnTo>
                <a:lnTo>
                  <a:pt x="1000556" y="279946"/>
                </a:lnTo>
                <a:lnTo>
                  <a:pt x="990257" y="279946"/>
                </a:lnTo>
                <a:lnTo>
                  <a:pt x="990257" y="724446"/>
                </a:lnTo>
                <a:lnTo>
                  <a:pt x="990104" y="724446"/>
                </a:lnTo>
                <a:lnTo>
                  <a:pt x="990104" y="1016546"/>
                </a:lnTo>
                <a:lnTo>
                  <a:pt x="990104" y="1194346"/>
                </a:lnTo>
                <a:lnTo>
                  <a:pt x="987780" y="1207046"/>
                </a:lnTo>
                <a:lnTo>
                  <a:pt x="989533" y="1194346"/>
                </a:lnTo>
                <a:lnTo>
                  <a:pt x="990104" y="1194346"/>
                </a:lnTo>
                <a:lnTo>
                  <a:pt x="990104" y="1016546"/>
                </a:lnTo>
                <a:lnTo>
                  <a:pt x="982560" y="1029246"/>
                </a:lnTo>
                <a:lnTo>
                  <a:pt x="974420" y="1029246"/>
                </a:lnTo>
                <a:lnTo>
                  <a:pt x="986040" y="1016546"/>
                </a:lnTo>
                <a:lnTo>
                  <a:pt x="990104" y="1016546"/>
                </a:lnTo>
                <a:lnTo>
                  <a:pt x="990104" y="724446"/>
                </a:lnTo>
                <a:lnTo>
                  <a:pt x="987209" y="724446"/>
                </a:lnTo>
                <a:lnTo>
                  <a:pt x="989164" y="711746"/>
                </a:lnTo>
                <a:lnTo>
                  <a:pt x="990257" y="724446"/>
                </a:lnTo>
                <a:lnTo>
                  <a:pt x="990257" y="279946"/>
                </a:lnTo>
                <a:lnTo>
                  <a:pt x="990104" y="279946"/>
                </a:lnTo>
                <a:lnTo>
                  <a:pt x="993597" y="267246"/>
                </a:lnTo>
                <a:lnTo>
                  <a:pt x="999985" y="267246"/>
                </a:lnTo>
                <a:lnTo>
                  <a:pt x="1000556" y="279946"/>
                </a:lnTo>
                <a:lnTo>
                  <a:pt x="1000556" y="13246"/>
                </a:lnTo>
                <a:lnTo>
                  <a:pt x="991273" y="13246"/>
                </a:lnTo>
                <a:lnTo>
                  <a:pt x="991273" y="38646"/>
                </a:lnTo>
                <a:lnTo>
                  <a:pt x="991273" y="51346"/>
                </a:lnTo>
                <a:lnTo>
                  <a:pt x="983132" y="51346"/>
                </a:lnTo>
                <a:lnTo>
                  <a:pt x="983132" y="38646"/>
                </a:lnTo>
                <a:lnTo>
                  <a:pt x="991273" y="38646"/>
                </a:lnTo>
                <a:lnTo>
                  <a:pt x="991273" y="13246"/>
                </a:lnTo>
                <a:lnTo>
                  <a:pt x="973264" y="13246"/>
                </a:lnTo>
                <a:lnTo>
                  <a:pt x="973264" y="152946"/>
                </a:lnTo>
                <a:lnTo>
                  <a:pt x="965136" y="152946"/>
                </a:lnTo>
                <a:lnTo>
                  <a:pt x="965136" y="140246"/>
                </a:lnTo>
                <a:lnTo>
                  <a:pt x="970356" y="140246"/>
                </a:lnTo>
                <a:lnTo>
                  <a:pt x="973264" y="152946"/>
                </a:lnTo>
                <a:lnTo>
                  <a:pt x="973264" y="13246"/>
                </a:lnTo>
                <a:lnTo>
                  <a:pt x="972680" y="13246"/>
                </a:lnTo>
                <a:lnTo>
                  <a:pt x="972680" y="64046"/>
                </a:lnTo>
                <a:lnTo>
                  <a:pt x="972680" y="76746"/>
                </a:lnTo>
                <a:lnTo>
                  <a:pt x="968616" y="76746"/>
                </a:lnTo>
                <a:lnTo>
                  <a:pt x="968616" y="64046"/>
                </a:lnTo>
                <a:lnTo>
                  <a:pt x="972680" y="64046"/>
                </a:lnTo>
                <a:lnTo>
                  <a:pt x="972680" y="13246"/>
                </a:lnTo>
                <a:lnTo>
                  <a:pt x="960488" y="13246"/>
                </a:lnTo>
                <a:lnTo>
                  <a:pt x="960488" y="216446"/>
                </a:lnTo>
                <a:lnTo>
                  <a:pt x="955255" y="216446"/>
                </a:lnTo>
                <a:lnTo>
                  <a:pt x="956424" y="229146"/>
                </a:lnTo>
                <a:lnTo>
                  <a:pt x="946848" y="229146"/>
                </a:lnTo>
                <a:lnTo>
                  <a:pt x="945603" y="216446"/>
                </a:lnTo>
                <a:lnTo>
                  <a:pt x="950785" y="203746"/>
                </a:lnTo>
                <a:lnTo>
                  <a:pt x="960488" y="216446"/>
                </a:lnTo>
                <a:lnTo>
                  <a:pt x="960488" y="13246"/>
                </a:lnTo>
                <a:lnTo>
                  <a:pt x="944054" y="13246"/>
                </a:lnTo>
                <a:lnTo>
                  <a:pt x="944054" y="457746"/>
                </a:lnTo>
                <a:lnTo>
                  <a:pt x="942340" y="470446"/>
                </a:lnTo>
                <a:lnTo>
                  <a:pt x="939952" y="470446"/>
                </a:lnTo>
                <a:lnTo>
                  <a:pt x="933767" y="483146"/>
                </a:lnTo>
                <a:lnTo>
                  <a:pt x="930859" y="470446"/>
                </a:lnTo>
                <a:lnTo>
                  <a:pt x="934935" y="470446"/>
                </a:lnTo>
                <a:lnTo>
                  <a:pt x="936091" y="457746"/>
                </a:lnTo>
                <a:lnTo>
                  <a:pt x="944054" y="457746"/>
                </a:lnTo>
                <a:lnTo>
                  <a:pt x="944054" y="13246"/>
                </a:lnTo>
                <a:lnTo>
                  <a:pt x="927963" y="13246"/>
                </a:lnTo>
                <a:lnTo>
                  <a:pt x="927963" y="559346"/>
                </a:lnTo>
                <a:lnTo>
                  <a:pt x="920254" y="559346"/>
                </a:lnTo>
                <a:lnTo>
                  <a:pt x="918667" y="552564"/>
                </a:lnTo>
                <a:lnTo>
                  <a:pt x="918667" y="914946"/>
                </a:lnTo>
                <a:lnTo>
                  <a:pt x="914603" y="914946"/>
                </a:lnTo>
                <a:lnTo>
                  <a:pt x="918083" y="902246"/>
                </a:lnTo>
                <a:lnTo>
                  <a:pt x="918667" y="914946"/>
                </a:lnTo>
                <a:lnTo>
                  <a:pt x="918667" y="552564"/>
                </a:lnTo>
                <a:lnTo>
                  <a:pt x="917282" y="546646"/>
                </a:lnTo>
                <a:lnTo>
                  <a:pt x="916609" y="533946"/>
                </a:lnTo>
                <a:lnTo>
                  <a:pt x="921181" y="533946"/>
                </a:lnTo>
                <a:lnTo>
                  <a:pt x="923099" y="546646"/>
                </a:lnTo>
                <a:lnTo>
                  <a:pt x="926426" y="546646"/>
                </a:lnTo>
                <a:lnTo>
                  <a:pt x="927963" y="559346"/>
                </a:lnTo>
                <a:lnTo>
                  <a:pt x="927963" y="13246"/>
                </a:lnTo>
                <a:lnTo>
                  <a:pt x="874522" y="13246"/>
                </a:lnTo>
                <a:lnTo>
                  <a:pt x="874522" y="89446"/>
                </a:lnTo>
                <a:lnTo>
                  <a:pt x="874522" y="102146"/>
                </a:lnTo>
                <a:lnTo>
                  <a:pt x="867549" y="102146"/>
                </a:lnTo>
                <a:lnTo>
                  <a:pt x="870458" y="89446"/>
                </a:lnTo>
                <a:lnTo>
                  <a:pt x="874522" y="89446"/>
                </a:lnTo>
                <a:lnTo>
                  <a:pt x="874522" y="13246"/>
                </a:lnTo>
                <a:lnTo>
                  <a:pt x="839673" y="13246"/>
                </a:lnTo>
                <a:lnTo>
                  <a:pt x="839673" y="660946"/>
                </a:lnTo>
                <a:lnTo>
                  <a:pt x="839673" y="673646"/>
                </a:lnTo>
                <a:lnTo>
                  <a:pt x="830961" y="673646"/>
                </a:lnTo>
                <a:lnTo>
                  <a:pt x="839673" y="660946"/>
                </a:lnTo>
                <a:lnTo>
                  <a:pt x="839673" y="13246"/>
                </a:lnTo>
                <a:lnTo>
                  <a:pt x="830148" y="13246"/>
                </a:lnTo>
                <a:lnTo>
                  <a:pt x="828065" y="25946"/>
                </a:lnTo>
                <a:lnTo>
                  <a:pt x="822248" y="25946"/>
                </a:lnTo>
                <a:lnTo>
                  <a:pt x="822248" y="89446"/>
                </a:lnTo>
                <a:lnTo>
                  <a:pt x="821118" y="102146"/>
                </a:lnTo>
                <a:lnTo>
                  <a:pt x="816495" y="102146"/>
                </a:lnTo>
                <a:lnTo>
                  <a:pt x="816495" y="89446"/>
                </a:lnTo>
                <a:lnTo>
                  <a:pt x="822248" y="89446"/>
                </a:lnTo>
                <a:lnTo>
                  <a:pt x="822248" y="25946"/>
                </a:lnTo>
                <a:lnTo>
                  <a:pt x="808355" y="25946"/>
                </a:lnTo>
                <a:lnTo>
                  <a:pt x="808355" y="533946"/>
                </a:lnTo>
                <a:lnTo>
                  <a:pt x="804875" y="546646"/>
                </a:lnTo>
                <a:lnTo>
                  <a:pt x="798487" y="546646"/>
                </a:lnTo>
                <a:lnTo>
                  <a:pt x="808355" y="533946"/>
                </a:lnTo>
                <a:lnTo>
                  <a:pt x="808355" y="25946"/>
                </a:lnTo>
                <a:lnTo>
                  <a:pt x="799071" y="25946"/>
                </a:lnTo>
                <a:lnTo>
                  <a:pt x="799071" y="330746"/>
                </a:lnTo>
                <a:lnTo>
                  <a:pt x="797902" y="343446"/>
                </a:lnTo>
                <a:lnTo>
                  <a:pt x="794270" y="343446"/>
                </a:lnTo>
                <a:lnTo>
                  <a:pt x="794270" y="495846"/>
                </a:lnTo>
                <a:lnTo>
                  <a:pt x="790346" y="495846"/>
                </a:lnTo>
                <a:lnTo>
                  <a:pt x="781278" y="483146"/>
                </a:lnTo>
                <a:lnTo>
                  <a:pt x="779513" y="470446"/>
                </a:lnTo>
                <a:lnTo>
                  <a:pt x="789965" y="470446"/>
                </a:lnTo>
                <a:lnTo>
                  <a:pt x="790867" y="483146"/>
                </a:lnTo>
                <a:lnTo>
                  <a:pt x="794270" y="495846"/>
                </a:lnTo>
                <a:lnTo>
                  <a:pt x="794270" y="343446"/>
                </a:lnTo>
                <a:lnTo>
                  <a:pt x="789774" y="343446"/>
                </a:lnTo>
                <a:lnTo>
                  <a:pt x="787450" y="330746"/>
                </a:lnTo>
                <a:lnTo>
                  <a:pt x="799071" y="330746"/>
                </a:lnTo>
                <a:lnTo>
                  <a:pt x="799071" y="25946"/>
                </a:lnTo>
                <a:lnTo>
                  <a:pt x="795007" y="25946"/>
                </a:lnTo>
                <a:lnTo>
                  <a:pt x="795007" y="38646"/>
                </a:lnTo>
                <a:lnTo>
                  <a:pt x="793838" y="38646"/>
                </a:lnTo>
                <a:lnTo>
                  <a:pt x="793838" y="76746"/>
                </a:lnTo>
                <a:lnTo>
                  <a:pt x="784872" y="76746"/>
                </a:lnTo>
                <a:lnTo>
                  <a:pt x="778306" y="64046"/>
                </a:lnTo>
                <a:lnTo>
                  <a:pt x="788123" y="64046"/>
                </a:lnTo>
                <a:lnTo>
                  <a:pt x="793838" y="76746"/>
                </a:lnTo>
                <a:lnTo>
                  <a:pt x="793838" y="38646"/>
                </a:lnTo>
                <a:lnTo>
                  <a:pt x="788035" y="38646"/>
                </a:lnTo>
                <a:lnTo>
                  <a:pt x="783234" y="29121"/>
                </a:lnTo>
                <a:lnTo>
                  <a:pt x="795007" y="38646"/>
                </a:lnTo>
                <a:lnTo>
                  <a:pt x="795007" y="25946"/>
                </a:lnTo>
                <a:lnTo>
                  <a:pt x="781646" y="25946"/>
                </a:lnTo>
                <a:lnTo>
                  <a:pt x="779322" y="25946"/>
                </a:lnTo>
                <a:lnTo>
                  <a:pt x="777582" y="25946"/>
                </a:lnTo>
                <a:lnTo>
                  <a:pt x="785126" y="38646"/>
                </a:lnTo>
                <a:lnTo>
                  <a:pt x="779894" y="38646"/>
                </a:lnTo>
                <a:lnTo>
                  <a:pt x="788035" y="51346"/>
                </a:lnTo>
                <a:lnTo>
                  <a:pt x="776846" y="51346"/>
                </a:lnTo>
                <a:lnTo>
                  <a:pt x="777722" y="64046"/>
                </a:lnTo>
                <a:lnTo>
                  <a:pt x="775258" y="64046"/>
                </a:lnTo>
                <a:lnTo>
                  <a:pt x="774674" y="76746"/>
                </a:lnTo>
                <a:lnTo>
                  <a:pt x="764794" y="76746"/>
                </a:lnTo>
                <a:lnTo>
                  <a:pt x="776998" y="89446"/>
                </a:lnTo>
                <a:lnTo>
                  <a:pt x="777227" y="89446"/>
                </a:lnTo>
                <a:lnTo>
                  <a:pt x="783386" y="102146"/>
                </a:lnTo>
                <a:lnTo>
                  <a:pt x="782218" y="102146"/>
                </a:lnTo>
                <a:lnTo>
                  <a:pt x="782294" y="114846"/>
                </a:lnTo>
                <a:lnTo>
                  <a:pt x="778154" y="114846"/>
                </a:lnTo>
                <a:lnTo>
                  <a:pt x="778154" y="318046"/>
                </a:lnTo>
                <a:lnTo>
                  <a:pt x="777582" y="330746"/>
                </a:lnTo>
                <a:lnTo>
                  <a:pt x="772934" y="343446"/>
                </a:lnTo>
                <a:lnTo>
                  <a:pt x="770026" y="343446"/>
                </a:lnTo>
                <a:lnTo>
                  <a:pt x="767702" y="330746"/>
                </a:lnTo>
                <a:lnTo>
                  <a:pt x="766546" y="330746"/>
                </a:lnTo>
                <a:lnTo>
                  <a:pt x="768870" y="318046"/>
                </a:lnTo>
                <a:lnTo>
                  <a:pt x="778154" y="318046"/>
                </a:lnTo>
                <a:lnTo>
                  <a:pt x="778154" y="114846"/>
                </a:lnTo>
                <a:lnTo>
                  <a:pt x="769988" y="114846"/>
                </a:lnTo>
                <a:lnTo>
                  <a:pt x="775982" y="127546"/>
                </a:lnTo>
                <a:lnTo>
                  <a:pt x="768286" y="127546"/>
                </a:lnTo>
                <a:lnTo>
                  <a:pt x="776414" y="140246"/>
                </a:lnTo>
                <a:lnTo>
                  <a:pt x="768413" y="140246"/>
                </a:lnTo>
                <a:lnTo>
                  <a:pt x="766254" y="152946"/>
                </a:lnTo>
                <a:lnTo>
                  <a:pt x="770610" y="152946"/>
                </a:lnTo>
                <a:lnTo>
                  <a:pt x="771182" y="165646"/>
                </a:lnTo>
                <a:lnTo>
                  <a:pt x="772985" y="165646"/>
                </a:lnTo>
                <a:lnTo>
                  <a:pt x="767702" y="178346"/>
                </a:lnTo>
                <a:lnTo>
                  <a:pt x="772248" y="178346"/>
                </a:lnTo>
                <a:lnTo>
                  <a:pt x="771982" y="191046"/>
                </a:lnTo>
                <a:lnTo>
                  <a:pt x="760730" y="191046"/>
                </a:lnTo>
                <a:lnTo>
                  <a:pt x="766508" y="203746"/>
                </a:lnTo>
                <a:lnTo>
                  <a:pt x="760158" y="203746"/>
                </a:lnTo>
                <a:lnTo>
                  <a:pt x="752017" y="216446"/>
                </a:lnTo>
                <a:lnTo>
                  <a:pt x="766711" y="216446"/>
                </a:lnTo>
                <a:lnTo>
                  <a:pt x="762838" y="229146"/>
                </a:lnTo>
                <a:lnTo>
                  <a:pt x="752602" y="229146"/>
                </a:lnTo>
                <a:lnTo>
                  <a:pt x="752017" y="241846"/>
                </a:lnTo>
                <a:lnTo>
                  <a:pt x="744474" y="241846"/>
                </a:lnTo>
                <a:lnTo>
                  <a:pt x="750277" y="254546"/>
                </a:lnTo>
                <a:lnTo>
                  <a:pt x="742124" y="254546"/>
                </a:lnTo>
                <a:lnTo>
                  <a:pt x="746798" y="267246"/>
                </a:lnTo>
                <a:lnTo>
                  <a:pt x="747369" y="267246"/>
                </a:lnTo>
                <a:lnTo>
                  <a:pt x="757834" y="279946"/>
                </a:lnTo>
                <a:lnTo>
                  <a:pt x="753186" y="279946"/>
                </a:lnTo>
                <a:lnTo>
                  <a:pt x="758405" y="292646"/>
                </a:lnTo>
                <a:lnTo>
                  <a:pt x="754341" y="292646"/>
                </a:lnTo>
                <a:lnTo>
                  <a:pt x="761898" y="305346"/>
                </a:lnTo>
                <a:lnTo>
                  <a:pt x="762723" y="305346"/>
                </a:lnTo>
                <a:lnTo>
                  <a:pt x="754494" y="318046"/>
                </a:lnTo>
                <a:lnTo>
                  <a:pt x="751433" y="318046"/>
                </a:lnTo>
                <a:lnTo>
                  <a:pt x="761898" y="330746"/>
                </a:lnTo>
                <a:lnTo>
                  <a:pt x="754849" y="330746"/>
                </a:lnTo>
                <a:lnTo>
                  <a:pt x="753516" y="343446"/>
                </a:lnTo>
                <a:lnTo>
                  <a:pt x="745413" y="343446"/>
                </a:lnTo>
                <a:lnTo>
                  <a:pt x="747369" y="356146"/>
                </a:lnTo>
                <a:lnTo>
                  <a:pt x="752602" y="356146"/>
                </a:lnTo>
                <a:lnTo>
                  <a:pt x="754494" y="368846"/>
                </a:lnTo>
                <a:lnTo>
                  <a:pt x="750354" y="368846"/>
                </a:lnTo>
                <a:lnTo>
                  <a:pt x="743699" y="381546"/>
                </a:lnTo>
                <a:lnTo>
                  <a:pt x="738085" y="394246"/>
                </a:lnTo>
                <a:lnTo>
                  <a:pt x="744474" y="394246"/>
                </a:lnTo>
                <a:lnTo>
                  <a:pt x="751128" y="406946"/>
                </a:lnTo>
                <a:lnTo>
                  <a:pt x="752017" y="406946"/>
                </a:lnTo>
                <a:lnTo>
                  <a:pt x="752475" y="419646"/>
                </a:lnTo>
                <a:lnTo>
                  <a:pt x="752602" y="419646"/>
                </a:lnTo>
                <a:lnTo>
                  <a:pt x="758990" y="419646"/>
                </a:lnTo>
                <a:lnTo>
                  <a:pt x="758405" y="432346"/>
                </a:lnTo>
                <a:lnTo>
                  <a:pt x="752602" y="419646"/>
                </a:lnTo>
                <a:lnTo>
                  <a:pt x="748538" y="432346"/>
                </a:lnTo>
                <a:lnTo>
                  <a:pt x="752602" y="432346"/>
                </a:lnTo>
                <a:lnTo>
                  <a:pt x="762469" y="445046"/>
                </a:lnTo>
                <a:lnTo>
                  <a:pt x="755142" y="445046"/>
                </a:lnTo>
                <a:lnTo>
                  <a:pt x="756907" y="457746"/>
                </a:lnTo>
                <a:lnTo>
                  <a:pt x="755548" y="457746"/>
                </a:lnTo>
                <a:lnTo>
                  <a:pt x="759498" y="470446"/>
                </a:lnTo>
                <a:lnTo>
                  <a:pt x="765594" y="470446"/>
                </a:lnTo>
                <a:lnTo>
                  <a:pt x="770255" y="483146"/>
                </a:lnTo>
                <a:lnTo>
                  <a:pt x="772223" y="483146"/>
                </a:lnTo>
                <a:lnTo>
                  <a:pt x="772350" y="495846"/>
                </a:lnTo>
                <a:lnTo>
                  <a:pt x="765670" y="495846"/>
                </a:lnTo>
                <a:lnTo>
                  <a:pt x="766635" y="508546"/>
                </a:lnTo>
                <a:lnTo>
                  <a:pt x="765962" y="508546"/>
                </a:lnTo>
                <a:lnTo>
                  <a:pt x="770610" y="521246"/>
                </a:lnTo>
                <a:lnTo>
                  <a:pt x="778738" y="508546"/>
                </a:lnTo>
                <a:lnTo>
                  <a:pt x="778738" y="521246"/>
                </a:lnTo>
                <a:lnTo>
                  <a:pt x="785850" y="521246"/>
                </a:lnTo>
                <a:lnTo>
                  <a:pt x="790536" y="533946"/>
                </a:lnTo>
                <a:lnTo>
                  <a:pt x="792099" y="533946"/>
                </a:lnTo>
                <a:lnTo>
                  <a:pt x="788035" y="546646"/>
                </a:lnTo>
                <a:lnTo>
                  <a:pt x="784542" y="546646"/>
                </a:lnTo>
                <a:lnTo>
                  <a:pt x="790282" y="559346"/>
                </a:lnTo>
                <a:lnTo>
                  <a:pt x="796747" y="559346"/>
                </a:lnTo>
                <a:lnTo>
                  <a:pt x="793254" y="572046"/>
                </a:lnTo>
                <a:lnTo>
                  <a:pt x="788606" y="572046"/>
                </a:lnTo>
                <a:lnTo>
                  <a:pt x="802551" y="584746"/>
                </a:lnTo>
                <a:lnTo>
                  <a:pt x="793254" y="584746"/>
                </a:lnTo>
                <a:lnTo>
                  <a:pt x="792683" y="597446"/>
                </a:lnTo>
                <a:lnTo>
                  <a:pt x="796747" y="597446"/>
                </a:lnTo>
                <a:lnTo>
                  <a:pt x="799071" y="610146"/>
                </a:lnTo>
                <a:lnTo>
                  <a:pt x="799871" y="610146"/>
                </a:lnTo>
                <a:lnTo>
                  <a:pt x="804862" y="622846"/>
                </a:lnTo>
                <a:lnTo>
                  <a:pt x="799642" y="622846"/>
                </a:lnTo>
                <a:lnTo>
                  <a:pt x="805459" y="635546"/>
                </a:lnTo>
                <a:lnTo>
                  <a:pt x="814171" y="622846"/>
                </a:lnTo>
                <a:lnTo>
                  <a:pt x="821093" y="622846"/>
                </a:lnTo>
                <a:lnTo>
                  <a:pt x="813003" y="635546"/>
                </a:lnTo>
                <a:lnTo>
                  <a:pt x="818235" y="635546"/>
                </a:lnTo>
                <a:lnTo>
                  <a:pt x="807199" y="648246"/>
                </a:lnTo>
                <a:lnTo>
                  <a:pt x="814959" y="648246"/>
                </a:lnTo>
                <a:lnTo>
                  <a:pt x="809523" y="660946"/>
                </a:lnTo>
                <a:lnTo>
                  <a:pt x="812584" y="660946"/>
                </a:lnTo>
                <a:lnTo>
                  <a:pt x="809498" y="673646"/>
                </a:lnTo>
                <a:lnTo>
                  <a:pt x="826897" y="673646"/>
                </a:lnTo>
                <a:lnTo>
                  <a:pt x="822248" y="686346"/>
                </a:lnTo>
                <a:lnTo>
                  <a:pt x="813587" y="686346"/>
                </a:lnTo>
                <a:lnTo>
                  <a:pt x="816648" y="697522"/>
                </a:lnTo>
                <a:lnTo>
                  <a:pt x="826312" y="686346"/>
                </a:lnTo>
                <a:lnTo>
                  <a:pt x="830376" y="686346"/>
                </a:lnTo>
                <a:lnTo>
                  <a:pt x="824572" y="699046"/>
                </a:lnTo>
                <a:lnTo>
                  <a:pt x="830376" y="699046"/>
                </a:lnTo>
                <a:lnTo>
                  <a:pt x="832700" y="686346"/>
                </a:lnTo>
                <a:lnTo>
                  <a:pt x="843737" y="686346"/>
                </a:lnTo>
                <a:lnTo>
                  <a:pt x="845489" y="699046"/>
                </a:lnTo>
                <a:lnTo>
                  <a:pt x="847801" y="699046"/>
                </a:lnTo>
                <a:lnTo>
                  <a:pt x="835736" y="711746"/>
                </a:lnTo>
                <a:lnTo>
                  <a:pt x="814438" y="711746"/>
                </a:lnTo>
                <a:lnTo>
                  <a:pt x="806615" y="724446"/>
                </a:lnTo>
                <a:lnTo>
                  <a:pt x="812431" y="724446"/>
                </a:lnTo>
                <a:lnTo>
                  <a:pt x="809523" y="737146"/>
                </a:lnTo>
                <a:lnTo>
                  <a:pt x="819975" y="737146"/>
                </a:lnTo>
                <a:lnTo>
                  <a:pt x="818235" y="749846"/>
                </a:lnTo>
                <a:lnTo>
                  <a:pt x="824077" y="749846"/>
                </a:lnTo>
                <a:lnTo>
                  <a:pt x="817067" y="762546"/>
                </a:lnTo>
                <a:lnTo>
                  <a:pt x="822858" y="762546"/>
                </a:lnTo>
                <a:lnTo>
                  <a:pt x="822185" y="775246"/>
                </a:lnTo>
                <a:lnTo>
                  <a:pt x="827481" y="775246"/>
                </a:lnTo>
                <a:lnTo>
                  <a:pt x="830529" y="787946"/>
                </a:lnTo>
                <a:lnTo>
                  <a:pt x="828065" y="787946"/>
                </a:lnTo>
                <a:lnTo>
                  <a:pt x="825741" y="800646"/>
                </a:lnTo>
                <a:lnTo>
                  <a:pt x="834669" y="787946"/>
                </a:lnTo>
                <a:lnTo>
                  <a:pt x="854202" y="787946"/>
                </a:lnTo>
                <a:lnTo>
                  <a:pt x="846467" y="800646"/>
                </a:lnTo>
                <a:lnTo>
                  <a:pt x="842035" y="800646"/>
                </a:lnTo>
                <a:lnTo>
                  <a:pt x="843889" y="813346"/>
                </a:lnTo>
                <a:lnTo>
                  <a:pt x="850633" y="813346"/>
                </a:lnTo>
                <a:lnTo>
                  <a:pt x="846937" y="826046"/>
                </a:lnTo>
                <a:lnTo>
                  <a:pt x="854329" y="826046"/>
                </a:lnTo>
                <a:lnTo>
                  <a:pt x="857173" y="838746"/>
                </a:lnTo>
                <a:lnTo>
                  <a:pt x="870458" y="838746"/>
                </a:lnTo>
                <a:lnTo>
                  <a:pt x="877430" y="838746"/>
                </a:lnTo>
                <a:lnTo>
                  <a:pt x="882078" y="826046"/>
                </a:lnTo>
                <a:lnTo>
                  <a:pt x="883234" y="838746"/>
                </a:lnTo>
                <a:lnTo>
                  <a:pt x="891374" y="826046"/>
                </a:lnTo>
                <a:lnTo>
                  <a:pt x="883818" y="838746"/>
                </a:lnTo>
                <a:lnTo>
                  <a:pt x="885558" y="838746"/>
                </a:lnTo>
                <a:lnTo>
                  <a:pt x="883818" y="851446"/>
                </a:lnTo>
                <a:lnTo>
                  <a:pt x="868133" y="851446"/>
                </a:lnTo>
                <a:lnTo>
                  <a:pt x="870458" y="838746"/>
                </a:lnTo>
                <a:lnTo>
                  <a:pt x="863320" y="851446"/>
                </a:lnTo>
                <a:lnTo>
                  <a:pt x="852449" y="851446"/>
                </a:lnTo>
                <a:lnTo>
                  <a:pt x="852449" y="864146"/>
                </a:lnTo>
                <a:lnTo>
                  <a:pt x="880935" y="864146"/>
                </a:lnTo>
                <a:lnTo>
                  <a:pt x="873506" y="876846"/>
                </a:lnTo>
                <a:lnTo>
                  <a:pt x="889622" y="876846"/>
                </a:lnTo>
                <a:lnTo>
                  <a:pt x="876261" y="889546"/>
                </a:lnTo>
                <a:lnTo>
                  <a:pt x="883234" y="889546"/>
                </a:lnTo>
                <a:lnTo>
                  <a:pt x="888250" y="902246"/>
                </a:lnTo>
                <a:lnTo>
                  <a:pt x="906475" y="902246"/>
                </a:lnTo>
                <a:lnTo>
                  <a:pt x="902982" y="914946"/>
                </a:lnTo>
                <a:lnTo>
                  <a:pt x="902525" y="914946"/>
                </a:lnTo>
                <a:lnTo>
                  <a:pt x="905306" y="927646"/>
                </a:lnTo>
                <a:lnTo>
                  <a:pt x="905903" y="940346"/>
                </a:lnTo>
                <a:lnTo>
                  <a:pt x="916343" y="940346"/>
                </a:lnTo>
                <a:lnTo>
                  <a:pt x="909370" y="953046"/>
                </a:lnTo>
                <a:lnTo>
                  <a:pt x="912863" y="953046"/>
                </a:lnTo>
                <a:lnTo>
                  <a:pt x="916927" y="940346"/>
                </a:lnTo>
                <a:lnTo>
                  <a:pt x="922731" y="940346"/>
                </a:lnTo>
                <a:lnTo>
                  <a:pt x="917511" y="953046"/>
                </a:lnTo>
                <a:lnTo>
                  <a:pt x="936485" y="953046"/>
                </a:lnTo>
                <a:lnTo>
                  <a:pt x="936091" y="965746"/>
                </a:lnTo>
                <a:lnTo>
                  <a:pt x="947127" y="965746"/>
                </a:lnTo>
                <a:lnTo>
                  <a:pt x="948867" y="978446"/>
                </a:lnTo>
                <a:lnTo>
                  <a:pt x="957580" y="978446"/>
                </a:lnTo>
                <a:lnTo>
                  <a:pt x="961072" y="991146"/>
                </a:lnTo>
                <a:lnTo>
                  <a:pt x="963396" y="991146"/>
                </a:lnTo>
                <a:lnTo>
                  <a:pt x="959904" y="1003846"/>
                </a:lnTo>
                <a:lnTo>
                  <a:pt x="977023" y="1003846"/>
                </a:lnTo>
                <a:lnTo>
                  <a:pt x="974712" y="1016546"/>
                </a:lnTo>
                <a:lnTo>
                  <a:pt x="973277" y="1016546"/>
                </a:lnTo>
                <a:lnTo>
                  <a:pt x="973264" y="1029246"/>
                </a:lnTo>
                <a:lnTo>
                  <a:pt x="966876" y="1029246"/>
                </a:lnTo>
                <a:lnTo>
                  <a:pt x="966876" y="1181646"/>
                </a:lnTo>
                <a:lnTo>
                  <a:pt x="961517" y="1194346"/>
                </a:lnTo>
                <a:lnTo>
                  <a:pt x="960501" y="1194346"/>
                </a:lnTo>
                <a:lnTo>
                  <a:pt x="966876" y="1181646"/>
                </a:lnTo>
                <a:lnTo>
                  <a:pt x="966876" y="1029246"/>
                </a:lnTo>
                <a:lnTo>
                  <a:pt x="964247" y="1029246"/>
                </a:lnTo>
                <a:lnTo>
                  <a:pt x="964476" y="1016546"/>
                </a:lnTo>
                <a:lnTo>
                  <a:pt x="956424" y="1016546"/>
                </a:lnTo>
                <a:lnTo>
                  <a:pt x="948867" y="1029246"/>
                </a:lnTo>
                <a:lnTo>
                  <a:pt x="947712" y="1016546"/>
                </a:lnTo>
                <a:lnTo>
                  <a:pt x="946543" y="1016546"/>
                </a:lnTo>
                <a:lnTo>
                  <a:pt x="940155" y="1029246"/>
                </a:lnTo>
                <a:lnTo>
                  <a:pt x="938999" y="1041946"/>
                </a:lnTo>
                <a:lnTo>
                  <a:pt x="936091" y="1029246"/>
                </a:lnTo>
                <a:lnTo>
                  <a:pt x="932611" y="1029246"/>
                </a:lnTo>
                <a:lnTo>
                  <a:pt x="934935" y="1016546"/>
                </a:lnTo>
                <a:lnTo>
                  <a:pt x="931443" y="1029246"/>
                </a:lnTo>
                <a:lnTo>
                  <a:pt x="926223" y="1029246"/>
                </a:lnTo>
                <a:lnTo>
                  <a:pt x="927963" y="1016546"/>
                </a:lnTo>
                <a:lnTo>
                  <a:pt x="919822" y="1016546"/>
                </a:lnTo>
                <a:lnTo>
                  <a:pt x="922439" y="1007021"/>
                </a:lnTo>
                <a:lnTo>
                  <a:pt x="918083" y="1016546"/>
                </a:lnTo>
                <a:lnTo>
                  <a:pt x="918667" y="1003846"/>
                </a:lnTo>
                <a:lnTo>
                  <a:pt x="916343" y="1003846"/>
                </a:lnTo>
                <a:lnTo>
                  <a:pt x="914222" y="1016546"/>
                </a:lnTo>
                <a:lnTo>
                  <a:pt x="912863" y="1016546"/>
                </a:lnTo>
                <a:lnTo>
                  <a:pt x="913434" y="1003846"/>
                </a:lnTo>
                <a:lnTo>
                  <a:pt x="900087" y="1003846"/>
                </a:lnTo>
                <a:lnTo>
                  <a:pt x="903516" y="991146"/>
                </a:lnTo>
                <a:lnTo>
                  <a:pt x="877862" y="991146"/>
                </a:lnTo>
                <a:lnTo>
                  <a:pt x="878332" y="978446"/>
                </a:lnTo>
                <a:lnTo>
                  <a:pt x="880910" y="978446"/>
                </a:lnTo>
                <a:lnTo>
                  <a:pt x="878586" y="965746"/>
                </a:lnTo>
                <a:lnTo>
                  <a:pt x="869302" y="978446"/>
                </a:lnTo>
                <a:lnTo>
                  <a:pt x="858837" y="978446"/>
                </a:lnTo>
                <a:lnTo>
                  <a:pt x="862914" y="965746"/>
                </a:lnTo>
                <a:lnTo>
                  <a:pt x="847801" y="965746"/>
                </a:lnTo>
                <a:lnTo>
                  <a:pt x="853033" y="953046"/>
                </a:lnTo>
                <a:lnTo>
                  <a:pt x="825741" y="953046"/>
                </a:lnTo>
                <a:lnTo>
                  <a:pt x="830376" y="940346"/>
                </a:lnTo>
                <a:lnTo>
                  <a:pt x="822248" y="940346"/>
                </a:lnTo>
                <a:lnTo>
                  <a:pt x="819391" y="953046"/>
                </a:lnTo>
                <a:lnTo>
                  <a:pt x="815911" y="953046"/>
                </a:lnTo>
                <a:lnTo>
                  <a:pt x="818819" y="940346"/>
                </a:lnTo>
                <a:lnTo>
                  <a:pt x="812406" y="940346"/>
                </a:lnTo>
                <a:lnTo>
                  <a:pt x="807313" y="953046"/>
                </a:lnTo>
                <a:lnTo>
                  <a:pt x="806030" y="940346"/>
                </a:lnTo>
                <a:lnTo>
                  <a:pt x="805459" y="940346"/>
                </a:lnTo>
                <a:lnTo>
                  <a:pt x="811263" y="927646"/>
                </a:lnTo>
                <a:lnTo>
                  <a:pt x="808939" y="927646"/>
                </a:lnTo>
                <a:lnTo>
                  <a:pt x="809523" y="914946"/>
                </a:lnTo>
                <a:lnTo>
                  <a:pt x="808939" y="914946"/>
                </a:lnTo>
                <a:lnTo>
                  <a:pt x="807783" y="914946"/>
                </a:lnTo>
                <a:lnTo>
                  <a:pt x="802551" y="921118"/>
                </a:lnTo>
                <a:lnTo>
                  <a:pt x="802551" y="940346"/>
                </a:lnTo>
                <a:lnTo>
                  <a:pt x="797902" y="940346"/>
                </a:lnTo>
                <a:lnTo>
                  <a:pt x="800811" y="927646"/>
                </a:lnTo>
                <a:lnTo>
                  <a:pt x="802551" y="940346"/>
                </a:lnTo>
                <a:lnTo>
                  <a:pt x="802551" y="921118"/>
                </a:lnTo>
                <a:lnTo>
                  <a:pt x="797001" y="927646"/>
                </a:lnTo>
                <a:lnTo>
                  <a:pt x="782218" y="927646"/>
                </a:lnTo>
                <a:lnTo>
                  <a:pt x="790155" y="914946"/>
                </a:lnTo>
                <a:lnTo>
                  <a:pt x="798487" y="914946"/>
                </a:lnTo>
                <a:lnTo>
                  <a:pt x="799642" y="902246"/>
                </a:lnTo>
                <a:lnTo>
                  <a:pt x="795578" y="902246"/>
                </a:lnTo>
                <a:lnTo>
                  <a:pt x="795578" y="896391"/>
                </a:lnTo>
                <a:lnTo>
                  <a:pt x="792099" y="902246"/>
                </a:lnTo>
                <a:lnTo>
                  <a:pt x="786295" y="902246"/>
                </a:lnTo>
                <a:lnTo>
                  <a:pt x="786295" y="889546"/>
                </a:lnTo>
                <a:lnTo>
                  <a:pt x="760730" y="889546"/>
                </a:lnTo>
                <a:lnTo>
                  <a:pt x="763054" y="876846"/>
                </a:lnTo>
                <a:lnTo>
                  <a:pt x="761403" y="867778"/>
                </a:lnTo>
                <a:lnTo>
                  <a:pt x="763054" y="864146"/>
                </a:lnTo>
                <a:lnTo>
                  <a:pt x="760730" y="864146"/>
                </a:lnTo>
                <a:lnTo>
                  <a:pt x="759574" y="864146"/>
                </a:lnTo>
                <a:lnTo>
                  <a:pt x="755510" y="855281"/>
                </a:lnTo>
                <a:lnTo>
                  <a:pt x="755510" y="876846"/>
                </a:lnTo>
                <a:lnTo>
                  <a:pt x="750862" y="889546"/>
                </a:lnTo>
                <a:lnTo>
                  <a:pt x="745629" y="889546"/>
                </a:lnTo>
                <a:lnTo>
                  <a:pt x="755510" y="876846"/>
                </a:lnTo>
                <a:lnTo>
                  <a:pt x="755510" y="855281"/>
                </a:lnTo>
                <a:lnTo>
                  <a:pt x="753757" y="851446"/>
                </a:lnTo>
                <a:lnTo>
                  <a:pt x="745045" y="864146"/>
                </a:lnTo>
                <a:lnTo>
                  <a:pt x="745629" y="864146"/>
                </a:lnTo>
                <a:lnTo>
                  <a:pt x="740054" y="876846"/>
                </a:lnTo>
                <a:lnTo>
                  <a:pt x="738327" y="876846"/>
                </a:lnTo>
                <a:lnTo>
                  <a:pt x="732929" y="864146"/>
                </a:lnTo>
                <a:lnTo>
                  <a:pt x="727633" y="864146"/>
                </a:lnTo>
                <a:lnTo>
                  <a:pt x="722401" y="851446"/>
                </a:lnTo>
                <a:lnTo>
                  <a:pt x="732840" y="851446"/>
                </a:lnTo>
                <a:lnTo>
                  <a:pt x="742797" y="838746"/>
                </a:lnTo>
                <a:lnTo>
                  <a:pt x="751560" y="826046"/>
                </a:lnTo>
                <a:lnTo>
                  <a:pt x="753757" y="826046"/>
                </a:lnTo>
                <a:lnTo>
                  <a:pt x="756539" y="813904"/>
                </a:lnTo>
                <a:lnTo>
                  <a:pt x="744232" y="823506"/>
                </a:lnTo>
                <a:lnTo>
                  <a:pt x="743305" y="826046"/>
                </a:lnTo>
                <a:lnTo>
                  <a:pt x="740981" y="826046"/>
                </a:lnTo>
                <a:lnTo>
                  <a:pt x="737501" y="826046"/>
                </a:lnTo>
                <a:lnTo>
                  <a:pt x="743305" y="813346"/>
                </a:lnTo>
                <a:lnTo>
                  <a:pt x="740689" y="813346"/>
                </a:lnTo>
                <a:lnTo>
                  <a:pt x="741438" y="800646"/>
                </a:lnTo>
                <a:lnTo>
                  <a:pt x="743242" y="800646"/>
                </a:lnTo>
                <a:lnTo>
                  <a:pt x="751446" y="787946"/>
                </a:lnTo>
                <a:lnTo>
                  <a:pt x="738657" y="787946"/>
                </a:lnTo>
                <a:lnTo>
                  <a:pt x="741565" y="775246"/>
                </a:lnTo>
                <a:lnTo>
                  <a:pt x="732980" y="787946"/>
                </a:lnTo>
                <a:lnTo>
                  <a:pt x="722477" y="787946"/>
                </a:lnTo>
                <a:lnTo>
                  <a:pt x="728865" y="775246"/>
                </a:lnTo>
                <a:lnTo>
                  <a:pt x="721233" y="775246"/>
                </a:lnTo>
                <a:lnTo>
                  <a:pt x="728205" y="762546"/>
                </a:lnTo>
                <a:lnTo>
                  <a:pt x="718718" y="762546"/>
                </a:lnTo>
                <a:lnTo>
                  <a:pt x="716521" y="749846"/>
                </a:lnTo>
                <a:lnTo>
                  <a:pt x="715606" y="749846"/>
                </a:lnTo>
                <a:lnTo>
                  <a:pt x="724141" y="737146"/>
                </a:lnTo>
                <a:lnTo>
                  <a:pt x="709041" y="737146"/>
                </a:lnTo>
                <a:lnTo>
                  <a:pt x="705561" y="749846"/>
                </a:lnTo>
                <a:lnTo>
                  <a:pt x="709625" y="749846"/>
                </a:lnTo>
                <a:lnTo>
                  <a:pt x="696849" y="762546"/>
                </a:lnTo>
                <a:lnTo>
                  <a:pt x="682904" y="762546"/>
                </a:lnTo>
                <a:lnTo>
                  <a:pt x="691032" y="749846"/>
                </a:lnTo>
                <a:lnTo>
                  <a:pt x="704062" y="749846"/>
                </a:lnTo>
                <a:lnTo>
                  <a:pt x="709041" y="737146"/>
                </a:lnTo>
                <a:lnTo>
                  <a:pt x="699528" y="737146"/>
                </a:lnTo>
                <a:lnTo>
                  <a:pt x="708025" y="724446"/>
                </a:lnTo>
                <a:lnTo>
                  <a:pt x="703237" y="724446"/>
                </a:lnTo>
                <a:lnTo>
                  <a:pt x="706031" y="711746"/>
                </a:lnTo>
                <a:lnTo>
                  <a:pt x="702068" y="711746"/>
                </a:lnTo>
                <a:lnTo>
                  <a:pt x="702068" y="724446"/>
                </a:lnTo>
                <a:lnTo>
                  <a:pt x="695071" y="724446"/>
                </a:lnTo>
                <a:lnTo>
                  <a:pt x="696264" y="711746"/>
                </a:lnTo>
                <a:lnTo>
                  <a:pt x="692200" y="711746"/>
                </a:lnTo>
                <a:lnTo>
                  <a:pt x="688708" y="699046"/>
                </a:lnTo>
                <a:lnTo>
                  <a:pt x="696036" y="699046"/>
                </a:lnTo>
                <a:lnTo>
                  <a:pt x="696188" y="686346"/>
                </a:lnTo>
                <a:lnTo>
                  <a:pt x="698842" y="686346"/>
                </a:lnTo>
                <a:lnTo>
                  <a:pt x="702652" y="673646"/>
                </a:lnTo>
                <a:lnTo>
                  <a:pt x="688479" y="673646"/>
                </a:lnTo>
                <a:lnTo>
                  <a:pt x="682320" y="660946"/>
                </a:lnTo>
                <a:lnTo>
                  <a:pt x="672363" y="660946"/>
                </a:lnTo>
                <a:lnTo>
                  <a:pt x="673608" y="648246"/>
                </a:lnTo>
                <a:lnTo>
                  <a:pt x="676046" y="648246"/>
                </a:lnTo>
                <a:lnTo>
                  <a:pt x="674624" y="635546"/>
                </a:lnTo>
                <a:lnTo>
                  <a:pt x="675601" y="635546"/>
                </a:lnTo>
                <a:lnTo>
                  <a:pt x="682904" y="622846"/>
                </a:lnTo>
                <a:lnTo>
                  <a:pt x="680580" y="622846"/>
                </a:lnTo>
                <a:lnTo>
                  <a:pt x="666635" y="622846"/>
                </a:lnTo>
                <a:lnTo>
                  <a:pt x="676516" y="610146"/>
                </a:lnTo>
                <a:lnTo>
                  <a:pt x="669544" y="610146"/>
                </a:lnTo>
                <a:lnTo>
                  <a:pt x="682904" y="597446"/>
                </a:lnTo>
                <a:lnTo>
                  <a:pt x="684060" y="597446"/>
                </a:lnTo>
                <a:lnTo>
                  <a:pt x="673608" y="584746"/>
                </a:lnTo>
                <a:lnTo>
                  <a:pt x="681736" y="584746"/>
                </a:lnTo>
                <a:lnTo>
                  <a:pt x="681164" y="572046"/>
                </a:lnTo>
                <a:lnTo>
                  <a:pt x="686968" y="572046"/>
                </a:lnTo>
                <a:lnTo>
                  <a:pt x="680580" y="559346"/>
                </a:lnTo>
                <a:lnTo>
                  <a:pt x="682904" y="559346"/>
                </a:lnTo>
                <a:lnTo>
                  <a:pt x="681418" y="546646"/>
                </a:lnTo>
                <a:lnTo>
                  <a:pt x="684644" y="546646"/>
                </a:lnTo>
                <a:lnTo>
                  <a:pt x="680580" y="533946"/>
                </a:lnTo>
                <a:lnTo>
                  <a:pt x="662571" y="533946"/>
                </a:lnTo>
                <a:lnTo>
                  <a:pt x="665480" y="521246"/>
                </a:lnTo>
                <a:lnTo>
                  <a:pt x="667219" y="521246"/>
                </a:lnTo>
                <a:lnTo>
                  <a:pt x="666064" y="508546"/>
                </a:lnTo>
                <a:lnTo>
                  <a:pt x="670712" y="508546"/>
                </a:lnTo>
                <a:lnTo>
                  <a:pt x="662571" y="495846"/>
                </a:lnTo>
                <a:lnTo>
                  <a:pt x="663155" y="495846"/>
                </a:lnTo>
                <a:lnTo>
                  <a:pt x="669544" y="483146"/>
                </a:lnTo>
                <a:lnTo>
                  <a:pt x="681164" y="483146"/>
                </a:lnTo>
                <a:lnTo>
                  <a:pt x="672452" y="470446"/>
                </a:lnTo>
                <a:lnTo>
                  <a:pt x="668693" y="470446"/>
                </a:lnTo>
                <a:lnTo>
                  <a:pt x="669112" y="457746"/>
                </a:lnTo>
                <a:lnTo>
                  <a:pt x="667219" y="457746"/>
                </a:lnTo>
                <a:lnTo>
                  <a:pt x="681736" y="445046"/>
                </a:lnTo>
                <a:lnTo>
                  <a:pt x="677672" y="445046"/>
                </a:lnTo>
                <a:lnTo>
                  <a:pt x="674776" y="432346"/>
                </a:lnTo>
                <a:lnTo>
                  <a:pt x="673023" y="432346"/>
                </a:lnTo>
                <a:lnTo>
                  <a:pt x="671690" y="419646"/>
                </a:lnTo>
                <a:lnTo>
                  <a:pt x="676656" y="406946"/>
                </a:lnTo>
                <a:lnTo>
                  <a:pt x="684466" y="406946"/>
                </a:lnTo>
                <a:lnTo>
                  <a:pt x="691616" y="394246"/>
                </a:lnTo>
                <a:lnTo>
                  <a:pt x="687501" y="394246"/>
                </a:lnTo>
                <a:lnTo>
                  <a:pt x="677379" y="381546"/>
                </a:lnTo>
                <a:lnTo>
                  <a:pt x="680110" y="381546"/>
                </a:lnTo>
                <a:lnTo>
                  <a:pt x="680288" y="368846"/>
                </a:lnTo>
                <a:lnTo>
                  <a:pt x="680910" y="356146"/>
                </a:lnTo>
                <a:lnTo>
                  <a:pt x="682244" y="356146"/>
                </a:lnTo>
                <a:lnTo>
                  <a:pt x="677100" y="343446"/>
                </a:lnTo>
                <a:lnTo>
                  <a:pt x="680580" y="343446"/>
                </a:lnTo>
                <a:lnTo>
                  <a:pt x="685812" y="330746"/>
                </a:lnTo>
                <a:lnTo>
                  <a:pt x="679323" y="330746"/>
                </a:lnTo>
                <a:lnTo>
                  <a:pt x="680288" y="318046"/>
                </a:lnTo>
                <a:lnTo>
                  <a:pt x="685812" y="318046"/>
                </a:lnTo>
                <a:lnTo>
                  <a:pt x="686384" y="305346"/>
                </a:lnTo>
                <a:lnTo>
                  <a:pt x="686168" y="305346"/>
                </a:lnTo>
                <a:lnTo>
                  <a:pt x="684034" y="292646"/>
                </a:lnTo>
                <a:lnTo>
                  <a:pt x="688708" y="292646"/>
                </a:lnTo>
                <a:lnTo>
                  <a:pt x="684352" y="279946"/>
                </a:lnTo>
                <a:lnTo>
                  <a:pt x="680872" y="279946"/>
                </a:lnTo>
                <a:lnTo>
                  <a:pt x="678256" y="267246"/>
                </a:lnTo>
                <a:lnTo>
                  <a:pt x="685647" y="279946"/>
                </a:lnTo>
                <a:lnTo>
                  <a:pt x="690892" y="279946"/>
                </a:lnTo>
                <a:lnTo>
                  <a:pt x="685152" y="267246"/>
                </a:lnTo>
                <a:lnTo>
                  <a:pt x="690257" y="267246"/>
                </a:lnTo>
                <a:lnTo>
                  <a:pt x="691032" y="254546"/>
                </a:lnTo>
                <a:lnTo>
                  <a:pt x="691375" y="254546"/>
                </a:lnTo>
                <a:lnTo>
                  <a:pt x="688136" y="241846"/>
                </a:lnTo>
                <a:lnTo>
                  <a:pt x="691032" y="241846"/>
                </a:lnTo>
                <a:lnTo>
                  <a:pt x="692200" y="254546"/>
                </a:lnTo>
                <a:lnTo>
                  <a:pt x="691616" y="241846"/>
                </a:lnTo>
                <a:lnTo>
                  <a:pt x="695680" y="241846"/>
                </a:lnTo>
                <a:lnTo>
                  <a:pt x="692200" y="229146"/>
                </a:lnTo>
                <a:lnTo>
                  <a:pt x="689292" y="229146"/>
                </a:lnTo>
                <a:lnTo>
                  <a:pt x="684644" y="216446"/>
                </a:lnTo>
                <a:lnTo>
                  <a:pt x="675347" y="216446"/>
                </a:lnTo>
                <a:lnTo>
                  <a:pt x="677672" y="203746"/>
                </a:lnTo>
                <a:lnTo>
                  <a:pt x="680580" y="203746"/>
                </a:lnTo>
                <a:lnTo>
                  <a:pt x="685812" y="191046"/>
                </a:lnTo>
                <a:lnTo>
                  <a:pt x="676516" y="191046"/>
                </a:lnTo>
                <a:lnTo>
                  <a:pt x="672452" y="178346"/>
                </a:lnTo>
                <a:lnTo>
                  <a:pt x="673023" y="178346"/>
                </a:lnTo>
                <a:lnTo>
                  <a:pt x="672452" y="165646"/>
                </a:lnTo>
                <a:lnTo>
                  <a:pt x="681164" y="165646"/>
                </a:lnTo>
                <a:lnTo>
                  <a:pt x="679996" y="178346"/>
                </a:lnTo>
                <a:lnTo>
                  <a:pt x="681164" y="178346"/>
                </a:lnTo>
                <a:lnTo>
                  <a:pt x="691616" y="191046"/>
                </a:lnTo>
                <a:lnTo>
                  <a:pt x="694524" y="191046"/>
                </a:lnTo>
                <a:lnTo>
                  <a:pt x="689406" y="178346"/>
                </a:lnTo>
                <a:lnTo>
                  <a:pt x="693153" y="178346"/>
                </a:lnTo>
                <a:lnTo>
                  <a:pt x="687908" y="165646"/>
                </a:lnTo>
                <a:lnTo>
                  <a:pt x="685228" y="165646"/>
                </a:lnTo>
                <a:lnTo>
                  <a:pt x="690448" y="152946"/>
                </a:lnTo>
                <a:lnTo>
                  <a:pt x="696887" y="152946"/>
                </a:lnTo>
                <a:lnTo>
                  <a:pt x="698373" y="165646"/>
                </a:lnTo>
                <a:lnTo>
                  <a:pt x="704977" y="165646"/>
                </a:lnTo>
                <a:lnTo>
                  <a:pt x="702475" y="152946"/>
                </a:lnTo>
                <a:lnTo>
                  <a:pt x="698512" y="152946"/>
                </a:lnTo>
                <a:lnTo>
                  <a:pt x="695744" y="140246"/>
                </a:lnTo>
                <a:lnTo>
                  <a:pt x="709625" y="140246"/>
                </a:lnTo>
                <a:lnTo>
                  <a:pt x="703237" y="127546"/>
                </a:lnTo>
                <a:lnTo>
                  <a:pt x="708456" y="127546"/>
                </a:lnTo>
                <a:lnTo>
                  <a:pt x="707301" y="114846"/>
                </a:lnTo>
                <a:lnTo>
                  <a:pt x="710679" y="114846"/>
                </a:lnTo>
                <a:lnTo>
                  <a:pt x="708456" y="102146"/>
                </a:lnTo>
                <a:lnTo>
                  <a:pt x="705370" y="89446"/>
                </a:lnTo>
                <a:lnTo>
                  <a:pt x="711949" y="89446"/>
                </a:lnTo>
                <a:lnTo>
                  <a:pt x="709041" y="76746"/>
                </a:lnTo>
                <a:lnTo>
                  <a:pt x="708863" y="75780"/>
                </a:lnTo>
                <a:lnTo>
                  <a:pt x="708253" y="74993"/>
                </a:lnTo>
                <a:lnTo>
                  <a:pt x="708888" y="76746"/>
                </a:lnTo>
                <a:lnTo>
                  <a:pt x="700328" y="76746"/>
                </a:lnTo>
                <a:lnTo>
                  <a:pt x="700328" y="89446"/>
                </a:lnTo>
                <a:lnTo>
                  <a:pt x="698588" y="89446"/>
                </a:lnTo>
                <a:lnTo>
                  <a:pt x="695096" y="76746"/>
                </a:lnTo>
                <a:lnTo>
                  <a:pt x="695680" y="76746"/>
                </a:lnTo>
                <a:lnTo>
                  <a:pt x="700328" y="89446"/>
                </a:lnTo>
                <a:lnTo>
                  <a:pt x="700328" y="76746"/>
                </a:lnTo>
                <a:lnTo>
                  <a:pt x="698004" y="76746"/>
                </a:lnTo>
                <a:lnTo>
                  <a:pt x="699744" y="64046"/>
                </a:lnTo>
                <a:lnTo>
                  <a:pt x="692772" y="64046"/>
                </a:lnTo>
                <a:lnTo>
                  <a:pt x="692772" y="102146"/>
                </a:lnTo>
                <a:lnTo>
                  <a:pt x="688708" y="102146"/>
                </a:lnTo>
                <a:lnTo>
                  <a:pt x="689292" y="89446"/>
                </a:lnTo>
                <a:lnTo>
                  <a:pt x="692772" y="102146"/>
                </a:lnTo>
                <a:lnTo>
                  <a:pt x="692772" y="64046"/>
                </a:lnTo>
                <a:lnTo>
                  <a:pt x="690943" y="64046"/>
                </a:lnTo>
                <a:lnTo>
                  <a:pt x="692200" y="51346"/>
                </a:lnTo>
                <a:lnTo>
                  <a:pt x="695629" y="51346"/>
                </a:lnTo>
                <a:lnTo>
                  <a:pt x="695680" y="38646"/>
                </a:lnTo>
                <a:lnTo>
                  <a:pt x="706653" y="38646"/>
                </a:lnTo>
                <a:lnTo>
                  <a:pt x="704024" y="51346"/>
                </a:lnTo>
                <a:lnTo>
                  <a:pt x="701738" y="64046"/>
                </a:lnTo>
                <a:lnTo>
                  <a:pt x="699744" y="64046"/>
                </a:lnTo>
                <a:lnTo>
                  <a:pt x="708253" y="74993"/>
                </a:lnTo>
                <a:lnTo>
                  <a:pt x="704253" y="64046"/>
                </a:lnTo>
                <a:lnTo>
                  <a:pt x="706716" y="64046"/>
                </a:lnTo>
                <a:lnTo>
                  <a:pt x="708863" y="75780"/>
                </a:lnTo>
                <a:lnTo>
                  <a:pt x="709625" y="76746"/>
                </a:lnTo>
                <a:lnTo>
                  <a:pt x="720077" y="76746"/>
                </a:lnTo>
                <a:lnTo>
                  <a:pt x="726465" y="64046"/>
                </a:lnTo>
                <a:lnTo>
                  <a:pt x="732828" y="64046"/>
                </a:lnTo>
                <a:lnTo>
                  <a:pt x="734669" y="51346"/>
                </a:lnTo>
                <a:lnTo>
                  <a:pt x="728611" y="51346"/>
                </a:lnTo>
                <a:lnTo>
                  <a:pt x="733501" y="38646"/>
                </a:lnTo>
                <a:lnTo>
                  <a:pt x="729119" y="25946"/>
                </a:lnTo>
                <a:lnTo>
                  <a:pt x="730529" y="25946"/>
                </a:lnTo>
                <a:lnTo>
                  <a:pt x="727049" y="13246"/>
                </a:lnTo>
                <a:lnTo>
                  <a:pt x="725297" y="13246"/>
                </a:lnTo>
                <a:lnTo>
                  <a:pt x="725297" y="64046"/>
                </a:lnTo>
                <a:lnTo>
                  <a:pt x="710996" y="64046"/>
                </a:lnTo>
                <a:lnTo>
                  <a:pt x="711301" y="51346"/>
                </a:lnTo>
                <a:lnTo>
                  <a:pt x="719607" y="51346"/>
                </a:lnTo>
                <a:lnTo>
                  <a:pt x="725297" y="64046"/>
                </a:lnTo>
                <a:lnTo>
                  <a:pt x="725297" y="13246"/>
                </a:lnTo>
                <a:lnTo>
                  <a:pt x="719493" y="13246"/>
                </a:lnTo>
                <a:lnTo>
                  <a:pt x="724725" y="25946"/>
                </a:lnTo>
                <a:lnTo>
                  <a:pt x="718324" y="25946"/>
                </a:lnTo>
                <a:lnTo>
                  <a:pt x="713689" y="13246"/>
                </a:lnTo>
                <a:lnTo>
                  <a:pt x="711365" y="13246"/>
                </a:lnTo>
                <a:lnTo>
                  <a:pt x="711365" y="38646"/>
                </a:lnTo>
                <a:lnTo>
                  <a:pt x="708456" y="38646"/>
                </a:lnTo>
                <a:lnTo>
                  <a:pt x="709041" y="25946"/>
                </a:lnTo>
                <a:lnTo>
                  <a:pt x="711365" y="38646"/>
                </a:lnTo>
                <a:lnTo>
                  <a:pt x="711365" y="13246"/>
                </a:lnTo>
                <a:lnTo>
                  <a:pt x="658507" y="13246"/>
                </a:lnTo>
                <a:lnTo>
                  <a:pt x="658507" y="495846"/>
                </a:lnTo>
                <a:lnTo>
                  <a:pt x="656767" y="508546"/>
                </a:lnTo>
                <a:lnTo>
                  <a:pt x="653859" y="495846"/>
                </a:lnTo>
                <a:lnTo>
                  <a:pt x="658507" y="495846"/>
                </a:lnTo>
                <a:lnTo>
                  <a:pt x="658507" y="13246"/>
                </a:lnTo>
                <a:lnTo>
                  <a:pt x="652703" y="13246"/>
                </a:lnTo>
                <a:lnTo>
                  <a:pt x="652703" y="356146"/>
                </a:lnTo>
                <a:lnTo>
                  <a:pt x="652703" y="368846"/>
                </a:lnTo>
                <a:lnTo>
                  <a:pt x="648042" y="368846"/>
                </a:lnTo>
                <a:lnTo>
                  <a:pt x="647687" y="356146"/>
                </a:lnTo>
                <a:lnTo>
                  <a:pt x="652703" y="356146"/>
                </a:lnTo>
                <a:lnTo>
                  <a:pt x="652703" y="13246"/>
                </a:lnTo>
                <a:lnTo>
                  <a:pt x="634695" y="13246"/>
                </a:lnTo>
                <a:lnTo>
                  <a:pt x="634695" y="38646"/>
                </a:lnTo>
                <a:lnTo>
                  <a:pt x="634695" y="51346"/>
                </a:lnTo>
                <a:lnTo>
                  <a:pt x="628307" y="51346"/>
                </a:lnTo>
                <a:lnTo>
                  <a:pt x="628307" y="38646"/>
                </a:lnTo>
                <a:lnTo>
                  <a:pt x="634695" y="38646"/>
                </a:lnTo>
                <a:lnTo>
                  <a:pt x="634695" y="13246"/>
                </a:lnTo>
                <a:lnTo>
                  <a:pt x="593458" y="13246"/>
                </a:lnTo>
                <a:lnTo>
                  <a:pt x="593458" y="394246"/>
                </a:lnTo>
                <a:lnTo>
                  <a:pt x="593458" y="406946"/>
                </a:lnTo>
                <a:lnTo>
                  <a:pt x="588225" y="406946"/>
                </a:lnTo>
                <a:lnTo>
                  <a:pt x="585901" y="394246"/>
                </a:lnTo>
                <a:lnTo>
                  <a:pt x="593458" y="394246"/>
                </a:lnTo>
                <a:lnTo>
                  <a:pt x="593458" y="13246"/>
                </a:lnTo>
                <a:lnTo>
                  <a:pt x="560400" y="13246"/>
                </a:lnTo>
                <a:lnTo>
                  <a:pt x="560400" y="102146"/>
                </a:lnTo>
                <a:lnTo>
                  <a:pt x="560400" y="114846"/>
                </a:lnTo>
                <a:lnTo>
                  <a:pt x="558660" y="102146"/>
                </a:lnTo>
                <a:lnTo>
                  <a:pt x="560400" y="102146"/>
                </a:lnTo>
                <a:lnTo>
                  <a:pt x="560400" y="13246"/>
                </a:lnTo>
                <a:lnTo>
                  <a:pt x="557491" y="13246"/>
                </a:lnTo>
                <a:lnTo>
                  <a:pt x="557491" y="114846"/>
                </a:lnTo>
                <a:lnTo>
                  <a:pt x="556920" y="127546"/>
                </a:lnTo>
                <a:lnTo>
                  <a:pt x="554012" y="118491"/>
                </a:lnTo>
                <a:lnTo>
                  <a:pt x="554012" y="127546"/>
                </a:lnTo>
                <a:lnTo>
                  <a:pt x="554012" y="140246"/>
                </a:lnTo>
                <a:lnTo>
                  <a:pt x="551688" y="127546"/>
                </a:lnTo>
                <a:lnTo>
                  <a:pt x="554012" y="127546"/>
                </a:lnTo>
                <a:lnTo>
                  <a:pt x="554012" y="118491"/>
                </a:lnTo>
                <a:lnTo>
                  <a:pt x="552843" y="114846"/>
                </a:lnTo>
                <a:lnTo>
                  <a:pt x="557491" y="114846"/>
                </a:lnTo>
                <a:lnTo>
                  <a:pt x="557491" y="13246"/>
                </a:lnTo>
                <a:lnTo>
                  <a:pt x="549948" y="13246"/>
                </a:lnTo>
                <a:lnTo>
                  <a:pt x="549948" y="127546"/>
                </a:lnTo>
                <a:lnTo>
                  <a:pt x="548982" y="134581"/>
                </a:lnTo>
                <a:lnTo>
                  <a:pt x="548982" y="178346"/>
                </a:lnTo>
                <a:lnTo>
                  <a:pt x="533057" y="178346"/>
                </a:lnTo>
                <a:lnTo>
                  <a:pt x="533171" y="165646"/>
                </a:lnTo>
                <a:lnTo>
                  <a:pt x="547763" y="165646"/>
                </a:lnTo>
                <a:lnTo>
                  <a:pt x="548982" y="178346"/>
                </a:lnTo>
                <a:lnTo>
                  <a:pt x="548982" y="134581"/>
                </a:lnTo>
                <a:lnTo>
                  <a:pt x="548640" y="137071"/>
                </a:lnTo>
                <a:lnTo>
                  <a:pt x="548208" y="127546"/>
                </a:lnTo>
                <a:lnTo>
                  <a:pt x="549948" y="127546"/>
                </a:lnTo>
                <a:lnTo>
                  <a:pt x="549948" y="13246"/>
                </a:lnTo>
                <a:lnTo>
                  <a:pt x="545299" y="13246"/>
                </a:lnTo>
                <a:lnTo>
                  <a:pt x="545299" y="127546"/>
                </a:lnTo>
                <a:lnTo>
                  <a:pt x="543560" y="140246"/>
                </a:lnTo>
                <a:lnTo>
                  <a:pt x="541235" y="127546"/>
                </a:lnTo>
                <a:lnTo>
                  <a:pt x="545299" y="127546"/>
                </a:lnTo>
                <a:lnTo>
                  <a:pt x="545299" y="13246"/>
                </a:lnTo>
                <a:lnTo>
                  <a:pt x="534212" y="13246"/>
                </a:lnTo>
                <a:lnTo>
                  <a:pt x="534212" y="76746"/>
                </a:lnTo>
                <a:lnTo>
                  <a:pt x="533831" y="89446"/>
                </a:lnTo>
                <a:lnTo>
                  <a:pt x="531926" y="89446"/>
                </a:lnTo>
                <a:lnTo>
                  <a:pt x="530771" y="76746"/>
                </a:lnTo>
                <a:lnTo>
                  <a:pt x="534212" y="76746"/>
                </a:lnTo>
                <a:lnTo>
                  <a:pt x="534212" y="13246"/>
                </a:lnTo>
                <a:lnTo>
                  <a:pt x="517423" y="13246"/>
                </a:lnTo>
                <a:lnTo>
                  <a:pt x="517423" y="64046"/>
                </a:lnTo>
                <a:lnTo>
                  <a:pt x="512191" y="64046"/>
                </a:lnTo>
                <a:lnTo>
                  <a:pt x="512191" y="254546"/>
                </a:lnTo>
                <a:lnTo>
                  <a:pt x="512191" y="267246"/>
                </a:lnTo>
                <a:lnTo>
                  <a:pt x="507542" y="267246"/>
                </a:lnTo>
                <a:lnTo>
                  <a:pt x="505802" y="254546"/>
                </a:lnTo>
                <a:lnTo>
                  <a:pt x="512191" y="254546"/>
                </a:lnTo>
                <a:lnTo>
                  <a:pt x="512191" y="64046"/>
                </a:lnTo>
                <a:lnTo>
                  <a:pt x="509866" y="64046"/>
                </a:lnTo>
                <a:lnTo>
                  <a:pt x="509866" y="51346"/>
                </a:lnTo>
                <a:lnTo>
                  <a:pt x="517423" y="64046"/>
                </a:lnTo>
                <a:lnTo>
                  <a:pt x="517423" y="13246"/>
                </a:lnTo>
                <a:lnTo>
                  <a:pt x="495998" y="13246"/>
                </a:lnTo>
                <a:lnTo>
                  <a:pt x="490702" y="25946"/>
                </a:lnTo>
                <a:lnTo>
                  <a:pt x="488962" y="25946"/>
                </a:lnTo>
                <a:lnTo>
                  <a:pt x="508127" y="38646"/>
                </a:lnTo>
                <a:lnTo>
                  <a:pt x="494766" y="38646"/>
                </a:lnTo>
                <a:lnTo>
                  <a:pt x="499999" y="51346"/>
                </a:lnTo>
                <a:lnTo>
                  <a:pt x="503910" y="51346"/>
                </a:lnTo>
                <a:lnTo>
                  <a:pt x="508711" y="64046"/>
                </a:lnTo>
                <a:lnTo>
                  <a:pt x="506895" y="62522"/>
                </a:lnTo>
                <a:lnTo>
                  <a:pt x="506895" y="76746"/>
                </a:lnTo>
                <a:lnTo>
                  <a:pt x="506387" y="82664"/>
                </a:lnTo>
                <a:lnTo>
                  <a:pt x="506387" y="229146"/>
                </a:lnTo>
                <a:lnTo>
                  <a:pt x="497420" y="229146"/>
                </a:lnTo>
                <a:lnTo>
                  <a:pt x="490842" y="216446"/>
                </a:lnTo>
                <a:lnTo>
                  <a:pt x="495350" y="216446"/>
                </a:lnTo>
                <a:lnTo>
                  <a:pt x="500761" y="216446"/>
                </a:lnTo>
                <a:lnTo>
                  <a:pt x="506387" y="229146"/>
                </a:lnTo>
                <a:lnTo>
                  <a:pt x="506387" y="82664"/>
                </a:lnTo>
                <a:lnTo>
                  <a:pt x="505802" y="89446"/>
                </a:lnTo>
                <a:lnTo>
                  <a:pt x="499414" y="76746"/>
                </a:lnTo>
                <a:lnTo>
                  <a:pt x="506895" y="76746"/>
                </a:lnTo>
                <a:lnTo>
                  <a:pt x="506895" y="62522"/>
                </a:lnTo>
                <a:lnTo>
                  <a:pt x="493610" y="51346"/>
                </a:lnTo>
                <a:lnTo>
                  <a:pt x="499999" y="51346"/>
                </a:lnTo>
                <a:lnTo>
                  <a:pt x="489534" y="38646"/>
                </a:lnTo>
                <a:lnTo>
                  <a:pt x="486054" y="51346"/>
                </a:lnTo>
                <a:lnTo>
                  <a:pt x="491299" y="51346"/>
                </a:lnTo>
                <a:lnTo>
                  <a:pt x="487794" y="64046"/>
                </a:lnTo>
                <a:lnTo>
                  <a:pt x="489394" y="64046"/>
                </a:lnTo>
                <a:lnTo>
                  <a:pt x="493788" y="76746"/>
                </a:lnTo>
                <a:lnTo>
                  <a:pt x="498246" y="76746"/>
                </a:lnTo>
                <a:lnTo>
                  <a:pt x="501738" y="89446"/>
                </a:lnTo>
                <a:lnTo>
                  <a:pt x="484314" y="89446"/>
                </a:lnTo>
                <a:lnTo>
                  <a:pt x="483146" y="102146"/>
                </a:lnTo>
                <a:lnTo>
                  <a:pt x="487210" y="102146"/>
                </a:lnTo>
                <a:lnTo>
                  <a:pt x="492683" y="114846"/>
                </a:lnTo>
                <a:lnTo>
                  <a:pt x="486486" y="114846"/>
                </a:lnTo>
                <a:lnTo>
                  <a:pt x="495566" y="127546"/>
                </a:lnTo>
                <a:lnTo>
                  <a:pt x="501154" y="127546"/>
                </a:lnTo>
                <a:lnTo>
                  <a:pt x="496735" y="140246"/>
                </a:lnTo>
                <a:lnTo>
                  <a:pt x="498475" y="140246"/>
                </a:lnTo>
                <a:lnTo>
                  <a:pt x="498792" y="152946"/>
                </a:lnTo>
                <a:lnTo>
                  <a:pt x="495922" y="152946"/>
                </a:lnTo>
                <a:lnTo>
                  <a:pt x="498246" y="165646"/>
                </a:lnTo>
                <a:lnTo>
                  <a:pt x="493026" y="165646"/>
                </a:lnTo>
                <a:lnTo>
                  <a:pt x="502894" y="178346"/>
                </a:lnTo>
                <a:lnTo>
                  <a:pt x="496506" y="178346"/>
                </a:lnTo>
                <a:lnTo>
                  <a:pt x="504634" y="191046"/>
                </a:lnTo>
                <a:lnTo>
                  <a:pt x="489470" y="191046"/>
                </a:lnTo>
                <a:lnTo>
                  <a:pt x="491426" y="203746"/>
                </a:lnTo>
                <a:lnTo>
                  <a:pt x="491858" y="203746"/>
                </a:lnTo>
                <a:lnTo>
                  <a:pt x="489534" y="216446"/>
                </a:lnTo>
                <a:lnTo>
                  <a:pt x="487794" y="216446"/>
                </a:lnTo>
                <a:lnTo>
                  <a:pt x="486638" y="229146"/>
                </a:lnTo>
                <a:lnTo>
                  <a:pt x="493026" y="229146"/>
                </a:lnTo>
                <a:lnTo>
                  <a:pt x="486206" y="241846"/>
                </a:lnTo>
                <a:lnTo>
                  <a:pt x="474433" y="241846"/>
                </a:lnTo>
                <a:lnTo>
                  <a:pt x="486638" y="254546"/>
                </a:lnTo>
                <a:lnTo>
                  <a:pt x="484098" y="254546"/>
                </a:lnTo>
                <a:lnTo>
                  <a:pt x="484606" y="267246"/>
                </a:lnTo>
                <a:lnTo>
                  <a:pt x="490118" y="267246"/>
                </a:lnTo>
                <a:lnTo>
                  <a:pt x="506958" y="267246"/>
                </a:lnTo>
                <a:lnTo>
                  <a:pt x="506958" y="279946"/>
                </a:lnTo>
                <a:lnTo>
                  <a:pt x="503478" y="279946"/>
                </a:lnTo>
                <a:lnTo>
                  <a:pt x="499414" y="292646"/>
                </a:lnTo>
                <a:lnTo>
                  <a:pt x="493382" y="279946"/>
                </a:lnTo>
                <a:lnTo>
                  <a:pt x="475018" y="279946"/>
                </a:lnTo>
                <a:lnTo>
                  <a:pt x="470369" y="292646"/>
                </a:lnTo>
                <a:lnTo>
                  <a:pt x="477634" y="292646"/>
                </a:lnTo>
                <a:lnTo>
                  <a:pt x="468363" y="305346"/>
                </a:lnTo>
                <a:lnTo>
                  <a:pt x="472109" y="305346"/>
                </a:lnTo>
                <a:lnTo>
                  <a:pt x="488759" y="305346"/>
                </a:lnTo>
                <a:lnTo>
                  <a:pt x="486054" y="318046"/>
                </a:lnTo>
                <a:lnTo>
                  <a:pt x="472109" y="305346"/>
                </a:lnTo>
                <a:lnTo>
                  <a:pt x="474141" y="318046"/>
                </a:lnTo>
                <a:lnTo>
                  <a:pt x="480250" y="318046"/>
                </a:lnTo>
                <a:lnTo>
                  <a:pt x="483146" y="330746"/>
                </a:lnTo>
                <a:lnTo>
                  <a:pt x="470369" y="318046"/>
                </a:lnTo>
                <a:lnTo>
                  <a:pt x="472427" y="330746"/>
                </a:lnTo>
                <a:lnTo>
                  <a:pt x="475894" y="330746"/>
                </a:lnTo>
                <a:lnTo>
                  <a:pt x="479361" y="343446"/>
                </a:lnTo>
                <a:lnTo>
                  <a:pt x="469785" y="343446"/>
                </a:lnTo>
                <a:lnTo>
                  <a:pt x="471233" y="356146"/>
                </a:lnTo>
                <a:lnTo>
                  <a:pt x="468706" y="356146"/>
                </a:lnTo>
                <a:lnTo>
                  <a:pt x="463664" y="368846"/>
                </a:lnTo>
                <a:lnTo>
                  <a:pt x="457593" y="381546"/>
                </a:lnTo>
                <a:lnTo>
                  <a:pt x="462826" y="381546"/>
                </a:lnTo>
                <a:lnTo>
                  <a:pt x="469214" y="394246"/>
                </a:lnTo>
                <a:lnTo>
                  <a:pt x="473862" y="394246"/>
                </a:lnTo>
                <a:lnTo>
                  <a:pt x="474586" y="406946"/>
                </a:lnTo>
                <a:lnTo>
                  <a:pt x="472109" y="406946"/>
                </a:lnTo>
                <a:lnTo>
                  <a:pt x="477342" y="419646"/>
                </a:lnTo>
                <a:lnTo>
                  <a:pt x="476186" y="406946"/>
                </a:lnTo>
                <a:lnTo>
                  <a:pt x="490702" y="406946"/>
                </a:lnTo>
                <a:lnTo>
                  <a:pt x="489534" y="419646"/>
                </a:lnTo>
                <a:lnTo>
                  <a:pt x="477342" y="419646"/>
                </a:lnTo>
                <a:lnTo>
                  <a:pt x="476186" y="419646"/>
                </a:lnTo>
                <a:lnTo>
                  <a:pt x="474345" y="432346"/>
                </a:lnTo>
                <a:lnTo>
                  <a:pt x="474141" y="432346"/>
                </a:lnTo>
                <a:lnTo>
                  <a:pt x="471766" y="445046"/>
                </a:lnTo>
                <a:lnTo>
                  <a:pt x="463397" y="445046"/>
                </a:lnTo>
                <a:lnTo>
                  <a:pt x="469188" y="457746"/>
                </a:lnTo>
                <a:lnTo>
                  <a:pt x="478497" y="457746"/>
                </a:lnTo>
                <a:lnTo>
                  <a:pt x="471373" y="470446"/>
                </a:lnTo>
                <a:lnTo>
                  <a:pt x="461022" y="470446"/>
                </a:lnTo>
                <a:lnTo>
                  <a:pt x="455853" y="483146"/>
                </a:lnTo>
                <a:lnTo>
                  <a:pt x="472694" y="483146"/>
                </a:lnTo>
                <a:lnTo>
                  <a:pt x="458762" y="495846"/>
                </a:lnTo>
                <a:lnTo>
                  <a:pt x="456438" y="495846"/>
                </a:lnTo>
                <a:lnTo>
                  <a:pt x="466305" y="508546"/>
                </a:lnTo>
                <a:lnTo>
                  <a:pt x="458177" y="508546"/>
                </a:lnTo>
                <a:lnTo>
                  <a:pt x="462241" y="521246"/>
                </a:lnTo>
                <a:lnTo>
                  <a:pt x="457593" y="521246"/>
                </a:lnTo>
                <a:lnTo>
                  <a:pt x="461073" y="533946"/>
                </a:lnTo>
                <a:lnTo>
                  <a:pt x="452945" y="521246"/>
                </a:lnTo>
                <a:lnTo>
                  <a:pt x="452945" y="533946"/>
                </a:lnTo>
                <a:lnTo>
                  <a:pt x="454685" y="533946"/>
                </a:lnTo>
                <a:lnTo>
                  <a:pt x="456869" y="546646"/>
                </a:lnTo>
                <a:lnTo>
                  <a:pt x="469785" y="546646"/>
                </a:lnTo>
                <a:lnTo>
                  <a:pt x="477342" y="546646"/>
                </a:lnTo>
                <a:lnTo>
                  <a:pt x="473062" y="551116"/>
                </a:lnTo>
                <a:lnTo>
                  <a:pt x="479082" y="559346"/>
                </a:lnTo>
                <a:lnTo>
                  <a:pt x="472694" y="559346"/>
                </a:lnTo>
                <a:lnTo>
                  <a:pt x="471246" y="552996"/>
                </a:lnTo>
                <a:lnTo>
                  <a:pt x="465150" y="559346"/>
                </a:lnTo>
                <a:lnTo>
                  <a:pt x="453961" y="559346"/>
                </a:lnTo>
                <a:lnTo>
                  <a:pt x="452170" y="572046"/>
                </a:lnTo>
                <a:lnTo>
                  <a:pt x="454113" y="572046"/>
                </a:lnTo>
                <a:lnTo>
                  <a:pt x="458762" y="584746"/>
                </a:lnTo>
                <a:lnTo>
                  <a:pt x="468630" y="584746"/>
                </a:lnTo>
                <a:lnTo>
                  <a:pt x="477342" y="597446"/>
                </a:lnTo>
                <a:lnTo>
                  <a:pt x="474433" y="597446"/>
                </a:lnTo>
                <a:lnTo>
                  <a:pt x="466890" y="610146"/>
                </a:lnTo>
                <a:lnTo>
                  <a:pt x="470369" y="610146"/>
                </a:lnTo>
                <a:lnTo>
                  <a:pt x="472109" y="622846"/>
                </a:lnTo>
                <a:lnTo>
                  <a:pt x="474141" y="629196"/>
                </a:lnTo>
                <a:lnTo>
                  <a:pt x="479082" y="635546"/>
                </a:lnTo>
                <a:lnTo>
                  <a:pt x="476186" y="635546"/>
                </a:lnTo>
                <a:lnTo>
                  <a:pt x="474141" y="629196"/>
                </a:lnTo>
                <a:lnTo>
                  <a:pt x="469214" y="622846"/>
                </a:lnTo>
                <a:lnTo>
                  <a:pt x="472694" y="635546"/>
                </a:lnTo>
                <a:lnTo>
                  <a:pt x="473862" y="635546"/>
                </a:lnTo>
                <a:lnTo>
                  <a:pt x="480822" y="648246"/>
                </a:lnTo>
                <a:lnTo>
                  <a:pt x="477342" y="644245"/>
                </a:lnTo>
                <a:lnTo>
                  <a:pt x="477342" y="648246"/>
                </a:lnTo>
                <a:lnTo>
                  <a:pt x="474433" y="648246"/>
                </a:lnTo>
                <a:lnTo>
                  <a:pt x="472262" y="640308"/>
                </a:lnTo>
                <a:lnTo>
                  <a:pt x="477342" y="648246"/>
                </a:lnTo>
                <a:lnTo>
                  <a:pt x="477342" y="644245"/>
                </a:lnTo>
                <a:lnTo>
                  <a:pt x="471487" y="637501"/>
                </a:lnTo>
                <a:lnTo>
                  <a:pt x="470954" y="635546"/>
                </a:lnTo>
                <a:lnTo>
                  <a:pt x="468299" y="631926"/>
                </a:lnTo>
                <a:lnTo>
                  <a:pt x="468896" y="633387"/>
                </a:lnTo>
                <a:lnTo>
                  <a:pt x="470369" y="635546"/>
                </a:lnTo>
                <a:lnTo>
                  <a:pt x="469785" y="635546"/>
                </a:lnTo>
                <a:lnTo>
                  <a:pt x="468896" y="633387"/>
                </a:lnTo>
                <a:lnTo>
                  <a:pt x="466636" y="630110"/>
                </a:lnTo>
                <a:lnTo>
                  <a:pt x="468630" y="635546"/>
                </a:lnTo>
                <a:lnTo>
                  <a:pt x="468350" y="635546"/>
                </a:lnTo>
                <a:lnTo>
                  <a:pt x="468350" y="648246"/>
                </a:lnTo>
                <a:lnTo>
                  <a:pt x="466305" y="648246"/>
                </a:lnTo>
                <a:lnTo>
                  <a:pt x="464566" y="635546"/>
                </a:lnTo>
                <a:lnTo>
                  <a:pt x="465721" y="635546"/>
                </a:lnTo>
                <a:lnTo>
                  <a:pt x="468350" y="648246"/>
                </a:lnTo>
                <a:lnTo>
                  <a:pt x="468350" y="635546"/>
                </a:lnTo>
                <a:lnTo>
                  <a:pt x="467118" y="635546"/>
                </a:lnTo>
                <a:lnTo>
                  <a:pt x="466229" y="631990"/>
                </a:lnTo>
                <a:lnTo>
                  <a:pt x="466890" y="635546"/>
                </a:lnTo>
                <a:lnTo>
                  <a:pt x="466229" y="635546"/>
                </a:lnTo>
                <a:lnTo>
                  <a:pt x="462229" y="623684"/>
                </a:lnTo>
                <a:lnTo>
                  <a:pt x="461657" y="622846"/>
                </a:lnTo>
                <a:lnTo>
                  <a:pt x="460209" y="622846"/>
                </a:lnTo>
                <a:lnTo>
                  <a:pt x="461352" y="628142"/>
                </a:lnTo>
                <a:lnTo>
                  <a:pt x="463397" y="635546"/>
                </a:lnTo>
                <a:lnTo>
                  <a:pt x="462965" y="635546"/>
                </a:lnTo>
                <a:lnTo>
                  <a:pt x="461352" y="628142"/>
                </a:lnTo>
                <a:lnTo>
                  <a:pt x="459917" y="622846"/>
                </a:lnTo>
                <a:lnTo>
                  <a:pt x="462241" y="635546"/>
                </a:lnTo>
                <a:lnTo>
                  <a:pt x="457009" y="635546"/>
                </a:lnTo>
                <a:lnTo>
                  <a:pt x="456438" y="622846"/>
                </a:lnTo>
                <a:lnTo>
                  <a:pt x="455853" y="635546"/>
                </a:lnTo>
                <a:lnTo>
                  <a:pt x="455269" y="635546"/>
                </a:lnTo>
                <a:lnTo>
                  <a:pt x="455853" y="622846"/>
                </a:lnTo>
                <a:lnTo>
                  <a:pt x="455269" y="622846"/>
                </a:lnTo>
                <a:lnTo>
                  <a:pt x="454685" y="622846"/>
                </a:lnTo>
                <a:lnTo>
                  <a:pt x="451789" y="635546"/>
                </a:lnTo>
                <a:lnTo>
                  <a:pt x="447205" y="635546"/>
                </a:lnTo>
                <a:lnTo>
                  <a:pt x="448525" y="622846"/>
                </a:lnTo>
                <a:lnTo>
                  <a:pt x="446239" y="622846"/>
                </a:lnTo>
                <a:lnTo>
                  <a:pt x="440753" y="635546"/>
                </a:lnTo>
                <a:lnTo>
                  <a:pt x="444817" y="622846"/>
                </a:lnTo>
                <a:lnTo>
                  <a:pt x="436105" y="622846"/>
                </a:lnTo>
                <a:lnTo>
                  <a:pt x="441337" y="610146"/>
                </a:lnTo>
                <a:lnTo>
                  <a:pt x="432625" y="610146"/>
                </a:lnTo>
                <a:lnTo>
                  <a:pt x="432041" y="610146"/>
                </a:lnTo>
                <a:lnTo>
                  <a:pt x="431457" y="610146"/>
                </a:lnTo>
                <a:lnTo>
                  <a:pt x="431457" y="611962"/>
                </a:lnTo>
                <a:lnTo>
                  <a:pt x="427977" y="622846"/>
                </a:lnTo>
                <a:lnTo>
                  <a:pt x="424497" y="622846"/>
                </a:lnTo>
                <a:lnTo>
                  <a:pt x="431457" y="611962"/>
                </a:lnTo>
                <a:lnTo>
                  <a:pt x="431457" y="610146"/>
                </a:lnTo>
                <a:lnTo>
                  <a:pt x="414909" y="610146"/>
                </a:lnTo>
                <a:lnTo>
                  <a:pt x="407301" y="597446"/>
                </a:lnTo>
                <a:lnTo>
                  <a:pt x="398322" y="597446"/>
                </a:lnTo>
                <a:lnTo>
                  <a:pt x="394881" y="584746"/>
                </a:lnTo>
                <a:lnTo>
                  <a:pt x="398310" y="584746"/>
                </a:lnTo>
                <a:lnTo>
                  <a:pt x="394728" y="572046"/>
                </a:lnTo>
                <a:lnTo>
                  <a:pt x="387908" y="572046"/>
                </a:lnTo>
                <a:lnTo>
                  <a:pt x="389077" y="559346"/>
                </a:lnTo>
                <a:lnTo>
                  <a:pt x="382689" y="572046"/>
                </a:lnTo>
                <a:lnTo>
                  <a:pt x="371182" y="572046"/>
                </a:lnTo>
                <a:lnTo>
                  <a:pt x="383260" y="559346"/>
                </a:lnTo>
                <a:lnTo>
                  <a:pt x="372224" y="559346"/>
                </a:lnTo>
                <a:lnTo>
                  <a:pt x="376288" y="546646"/>
                </a:lnTo>
                <a:lnTo>
                  <a:pt x="369976" y="557276"/>
                </a:lnTo>
                <a:lnTo>
                  <a:pt x="369976" y="572046"/>
                </a:lnTo>
                <a:lnTo>
                  <a:pt x="362546" y="584746"/>
                </a:lnTo>
                <a:lnTo>
                  <a:pt x="357136" y="584746"/>
                </a:lnTo>
                <a:lnTo>
                  <a:pt x="365950" y="572046"/>
                </a:lnTo>
                <a:lnTo>
                  <a:pt x="369976" y="572046"/>
                </a:lnTo>
                <a:lnTo>
                  <a:pt x="369976" y="557276"/>
                </a:lnTo>
                <a:lnTo>
                  <a:pt x="368744" y="559346"/>
                </a:lnTo>
                <a:lnTo>
                  <a:pt x="361200" y="559346"/>
                </a:lnTo>
                <a:lnTo>
                  <a:pt x="361784" y="546646"/>
                </a:lnTo>
                <a:lnTo>
                  <a:pt x="347154" y="546646"/>
                </a:lnTo>
                <a:lnTo>
                  <a:pt x="345516" y="533946"/>
                </a:lnTo>
                <a:lnTo>
                  <a:pt x="349580" y="533946"/>
                </a:lnTo>
                <a:lnTo>
                  <a:pt x="347840" y="521246"/>
                </a:lnTo>
                <a:lnTo>
                  <a:pt x="337388" y="533946"/>
                </a:lnTo>
                <a:lnTo>
                  <a:pt x="339712" y="521246"/>
                </a:lnTo>
                <a:lnTo>
                  <a:pt x="329260" y="521246"/>
                </a:lnTo>
                <a:lnTo>
                  <a:pt x="321716" y="533946"/>
                </a:lnTo>
                <a:lnTo>
                  <a:pt x="322872" y="521246"/>
                </a:lnTo>
                <a:lnTo>
                  <a:pt x="319392" y="521246"/>
                </a:lnTo>
                <a:lnTo>
                  <a:pt x="322872" y="508546"/>
                </a:lnTo>
                <a:lnTo>
                  <a:pt x="319392" y="508546"/>
                </a:lnTo>
                <a:lnTo>
                  <a:pt x="321945" y="503466"/>
                </a:lnTo>
                <a:lnTo>
                  <a:pt x="318223" y="508546"/>
                </a:lnTo>
                <a:lnTo>
                  <a:pt x="319963" y="495846"/>
                </a:lnTo>
                <a:lnTo>
                  <a:pt x="321132" y="483146"/>
                </a:lnTo>
                <a:lnTo>
                  <a:pt x="326351" y="483146"/>
                </a:lnTo>
                <a:lnTo>
                  <a:pt x="320370" y="470446"/>
                </a:lnTo>
                <a:lnTo>
                  <a:pt x="306425" y="470446"/>
                </a:lnTo>
                <a:lnTo>
                  <a:pt x="303707" y="457746"/>
                </a:lnTo>
                <a:lnTo>
                  <a:pt x="301383" y="457746"/>
                </a:lnTo>
                <a:lnTo>
                  <a:pt x="310095" y="445046"/>
                </a:lnTo>
                <a:lnTo>
                  <a:pt x="299643" y="445046"/>
                </a:lnTo>
                <a:lnTo>
                  <a:pt x="290347" y="432346"/>
                </a:lnTo>
                <a:lnTo>
                  <a:pt x="294995" y="432346"/>
                </a:lnTo>
                <a:lnTo>
                  <a:pt x="295579" y="419646"/>
                </a:lnTo>
                <a:lnTo>
                  <a:pt x="290715" y="419646"/>
                </a:lnTo>
                <a:lnTo>
                  <a:pt x="288290" y="406946"/>
                </a:lnTo>
                <a:lnTo>
                  <a:pt x="276631" y="406946"/>
                </a:lnTo>
                <a:lnTo>
                  <a:pt x="276529" y="394246"/>
                </a:lnTo>
                <a:lnTo>
                  <a:pt x="270611" y="394246"/>
                </a:lnTo>
                <a:lnTo>
                  <a:pt x="274675" y="381546"/>
                </a:lnTo>
                <a:lnTo>
                  <a:pt x="269671" y="381546"/>
                </a:lnTo>
                <a:lnTo>
                  <a:pt x="269443" y="381546"/>
                </a:lnTo>
                <a:lnTo>
                  <a:pt x="268871" y="381546"/>
                </a:lnTo>
                <a:lnTo>
                  <a:pt x="268871" y="419646"/>
                </a:lnTo>
                <a:lnTo>
                  <a:pt x="259575" y="419646"/>
                </a:lnTo>
                <a:lnTo>
                  <a:pt x="263055" y="406946"/>
                </a:lnTo>
                <a:lnTo>
                  <a:pt x="266547" y="406946"/>
                </a:lnTo>
                <a:lnTo>
                  <a:pt x="268871" y="419646"/>
                </a:lnTo>
                <a:lnTo>
                  <a:pt x="268871" y="381546"/>
                </a:lnTo>
                <a:lnTo>
                  <a:pt x="257403" y="381546"/>
                </a:lnTo>
                <a:lnTo>
                  <a:pt x="253403" y="368846"/>
                </a:lnTo>
                <a:lnTo>
                  <a:pt x="270611" y="368846"/>
                </a:lnTo>
                <a:lnTo>
                  <a:pt x="274091" y="356146"/>
                </a:lnTo>
                <a:lnTo>
                  <a:pt x="266547" y="356146"/>
                </a:lnTo>
                <a:lnTo>
                  <a:pt x="271767" y="343446"/>
                </a:lnTo>
                <a:lnTo>
                  <a:pt x="267119" y="343446"/>
                </a:lnTo>
                <a:lnTo>
                  <a:pt x="270611" y="330746"/>
                </a:lnTo>
                <a:lnTo>
                  <a:pt x="263486" y="330746"/>
                </a:lnTo>
                <a:lnTo>
                  <a:pt x="264731" y="318046"/>
                </a:lnTo>
                <a:lnTo>
                  <a:pt x="249694" y="318046"/>
                </a:lnTo>
                <a:lnTo>
                  <a:pt x="249694" y="699046"/>
                </a:lnTo>
                <a:lnTo>
                  <a:pt x="247967" y="711746"/>
                </a:lnTo>
                <a:lnTo>
                  <a:pt x="246799" y="699046"/>
                </a:lnTo>
                <a:lnTo>
                  <a:pt x="249694" y="699046"/>
                </a:lnTo>
                <a:lnTo>
                  <a:pt x="249694" y="318046"/>
                </a:lnTo>
                <a:lnTo>
                  <a:pt x="245059" y="318046"/>
                </a:lnTo>
                <a:lnTo>
                  <a:pt x="245059" y="381546"/>
                </a:lnTo>
                <a:lnTo>
                  <a:pt x="245059" y="394246"/>
                </a:lnTo>
                <a:lnTo>
                  <a:pt x="238671" y="394246"/>
                </a:lnTo>
                <a:lnTo>
                  <a:pt x="245059" y="381546"/>
                </a:lnTo>
                <a:lnTo>
                  <a:pt x="245059" y="318046"/>
                </a:lnTo>
                <a:lnTo>
                  <a:pt x="229958" y="318046"/>
                </a:lnTo>
                <a:lnTo>
                  <a:pt x="235178" y="305346"/>
                </a:lnTo>
                <a:lnTo>
                  <a:pt x="225894" y="305346"/>
                </a:lnTo>
                <a:lnTo>
                  <a:pt x="223291" y="292646"/>
                </a:lnTo>
                <a:lnTo>
                  <a:pt x="220738" y="279946"/>
                </a:lnTo>
                <a:lnTo>
                  <a:pt x="218300" y="279946"/>
                </a:lnTo>
                <a:lnTo>
                  <a:pt x="216027" y="267246"/>
                </a:lnTo>
                <a:lnTo>
                  <a:pt x="238086" y="267246"/>
                </a:lnTo>
                <a:lnTo>
                  <a:pt x="245783" y="254546"/>
                </a:lnTo>
                <a:lnTo>
                  <a:pt x="252603" y="254546"/>
                </a:lnTo>
                <a:lnTo>
                  <a:pt x="256667" y="241846"/>
                </a:lnTo>
                <a:lnTo>
                  <a:pt x="250278" y="241846"/>
                </a:lnTo>
                <a:lnTo>
                  <a:pt x="252603" y="229146"/>
                </a:lnTo>
                <a:lnTo>
                  <a:pt x="240995" y="229146"/>
                </a:lnTo>
                <a:lnTo>
                  <a:pt x="249897" y="216446"/>
                </a:lnTo>
                <a:lnTo>
                  <a:pt x="249123" y="216446"/>
                </a:lnTo>
                <a:lnTo>
                  <a:pt x="246875" y="203746"/>
                </a:lnTo>
                <a:lnTo>
                  <a:pt x="226466" y="203746"/>
                </a:lnTo>
                <a:lnTo>
                  <a:pt x="235038" y="191046"/>
                </a:lnTo>
                <a:lnTo>
                  <a:pt x="235762" y="191046"/>
                </a:lnTo>
                <a:lnTo>
                  <a:pt x="243890" y="178346"/>
                </a:lnTo>
                <a:lnTo>
                  <a:pt x="236347" y="178346"/>
                </a:lnTo>
                <a:lnTo>
                  <a:pt x="236347" y="165646"/>
                </a:lnTo>
                <a:lnTo>
                  <a:pt x="227050" y="165646"/>
                </a:lnTo>
                <a:lnTo>
                  <a:pt x="222415" y="152946"/>
                </a:lnTo>
                <a:lnTo>
                  <a:pt x="222415" y="165646"/>
                </a:lnTo>
                <a:lnTo>
                  <a:pt x="215442" y="165646"/>
                </a:lnTo>
                <a:lnTo>
                  <a:pt x="215442" y="254546"/>
                </a:lnTo>
                <a:lnTo>
                  <a:pt x="209638" y="254546"/>
                </a:lnTo>
                <a:lnTo>
                  <a:pt x="209638" y="267246"/>
                </a:lnTo>
                <a:lnTo>
                  <a:pt x="206146" y="279946"/>
                </a:lnTo>
                <a:lnTo>
                  <a:pt x="204406" y="279946"/>
                </a:lnTo>
                <a:lnTo>
                  <a:pt x="204406" y="305346"/>
                </a:lnTo>
                <a:lnTo>
                  <a:pt x="204406" y="318046"/>
                </a:lnTo>
                <a:lnTo>
                  <a:pt x="191274" y="318046"/>
                </a:lnTo>
                <a:lnTo>
                  <a:pt x="194652" y="305346"/>
                </a:lnTo>
                <a:lnTo>
                  <a:pt x="204406" y="305346"/>
                </a:lnTo>
                <a:lnTo>
                  <a:pt x="204406" y="279946"/>
                </a:lnTo>
                <a:lnTo>
                  <a:pt x="198018" y="279946"/>
                </a:lnTo>
                <a:lnTo>
                  <a:pt x="197446" y="267246"/>
                </a:lnTo>
                <a:lnTo>
                  <a:pt x="209638" y="267246"/>
                </a:lnTo>
                <a:lnTo>
                  <a:pt x="209638" y="254546"/>
                </a:lnTo>
                <a:lnTo>
                  <a:pt x="209054" y="254546"/>
                </a:lnTo>
                <a:lnTo>
                  <a:pt x="210210" y="241846"/>
                </a:lnTo>
                <a:lnTo>
                  <a:pt x="215442" y="254546"/>
                </a:lnTo>
                <a:lnTo>
                  <a:pt x="215442" y="165646"/>
                </a:lnTo>
                <a:lnTo>
                  <a:pt x="212534" y="165646"/>
                </a:lnTo>
                <a:lnTo>
                  <a:pt x="218808" y="152946"/>
                </a:lnTo>
                <a:lnTo>
                  <a:pt x="220891" y="152946"/>
                </a:lnTo>
                <a:lnTo>
                  <a:pt x="222415" y="165646"/>
                </a:lnTo>
                <a:lnTo>
                  <a:pt x="222415" y="152946"/>
                </a:lnTo>
                <a:lnTo>
                  <a:pt x="238086" y="152946"/>
                </a:lnTo>
                <a:lnTo>
                  <a:pt x="240995" y="140246"/>
                </a:lnTo>
                <a:lnTo>
                  <a:pt x="240233" y="140246"/>
                </a:lnTo>
                <a:lnTo>
                  <a:pt x="236931" y="127546"/>
                </a:lnTo>
                <a:lnTo>
                  <a:pt x="223583" y="127546"/>
                </a:lnTo>
                <a:lnTo>
                  <a:pt x="217766" y="102146"/>
                </a:lnTo>
                <a:lnTo>
                  <a:pt x="226212" y="102146"/>
                </a:lnTo>
                <a:lnTo>
                  <a:pt x="227126" y="89446"/>
                </a:lnTo>
                <a:lnTo>
                  <a:pt x="230771" y="89446"/>
                </a:lnTo>
                <a:lnTo>
                  <a:pt x="235762" y="76746"/>
                </a:lnTo>
                <a:lnTo>
                  <a:pt x="222034" y="76746"/>
                </a:lnTo>
                <a:lnTo>
                  <a:pt x="216306" y="64046"/>
                </a:lnTo>
                <a:lnTo>
                  <a:pt x="222415" y="64046"/>
                </a:lnTo>
                <a:lnTo>
                  <a:pt x="220649" y="51346"/>
                </a:lnTo>
                <a:lnTo>
                  <a:pt x="211670" y="51346"/>
                </a:lnTo>
                <a:lnTo>
                  <a:pt x="210870" y="38646"/>
                </a:lnTo>
                <a:lnTo>
                  <a:pt x="212344" y="38646"/>
                </a:lnTo>
                <a:lnTo>
                  <a:pt x="220091" y="25946"/>
                </a:lnTo>
                <a:lnTo>
                  <a:pt x="204406" y="25946"/>
                </a:lnTo>
                <a:lnTo>
                  <a:pt x="211188" y="13246"/>
                </a:lnTo>
                <a:lnTo>
                  <a:pt x="202082" y="13246"/>
                </a:lnTo>
                <a:lnTo>
                  <a:pt x="202082" y="114846"/>
                </a:lnTo>
                <a:lnTo>
                  <a:pt x="196037" y="127546"/>
                </a:lnTo>
                <a:lnTo>
                  <a:pt x="190754" y="127546"/>
                </a:lnTo>
                <a:lnTo>
                  <a:pt x="190754" y="216446"/>
                </a:lnTo>
                <a:lnTo>
                  <a:pt x="189890" y="220662"/>
                </a:lnTo>
                <a:lnTo>
                  <a:pt x="189890" y="292646"/>
                </a:lnTo>
                <a:lnTo>
                  <a:pt x="176530" y="292646"/>
                </a:lnTo>
                <a:lnTo>
                  <a:pt x="176530" y="533946"/>
                </a:lnTo>
                <a:lnTo>
                  <a:pt x="168998" y="533946"/>
                </a:lnTo>
                <a:lnTo>
                  <a:pt x="165506" y="521246"/>
                </a:lnTo>
                <a:lnTo>
                  <a:pt x="173634" y="521246"/>
                </a:lnTo>
                <a:lnTo>
                  <a:pt x="176530" y="533946"/>
                </a:lnTo>
                <a:lnTo>
                  <a:pt x="176530" y="292646"/>
                </a:lnTo>
                <a:lnTo>
                  <a:pt x="171310" y="292646"/>
                </a:lnTo>
                <a:lnTo>
                  <a:pt x="171577" y="279946"/>
                </a:lnTo>
                <a:lnTo>
                  <a:pt x="173418" y="279946"/>
                </a:lnTo>
                <a:lnTo>
                  <a:pt x="175793" y="267246"/>
                </a:lnTo>
                <a:lnTo>
                  <a:pt x="184658" y="267246"/>
                </a:lnTo>
                <a:lnTo>
                  <a:pt x="181762" y="279946"/>
                </a:lnTo>
                <a:lnTo>
                  <a:pt x="186410" y="279946"/>
                </a:lnTo>
                <a:lnTo>
                  <a:pt x="189890" y="292646"/>
                </a:lnTo>
                <a:lnTo>
                  <a:pt x="189890" y="220662"/>
                </a:lnTo>
                <a:lnTo>
                  <a:pt x="188150" y="229146"/>
                </a:lnTo>
                <a:lnTo>
                  <a:pt x="180022" y="229146"/>
                </a:lnTo>
                <a:lnTo>
                  <a:pt x="180022" y="254546"/>
                </a:lnTo>
                <a:lnTo>
                  <a:pt x="166662" y="254546"/>
                </a:lnTo>
                <a:lnTo>
                  <a:pt x="166077" y="241846"/>
                </a:lnTo>
                <a:lnTo>
                  <a:pt x="153301" y="254546"/>
                </a:lnTo>
                <a:lnTo>
                  <a:pt x="163753" y="254546"/>
                </a:lnTo>
                <a:lnTo>
                  <a:pt x="158076" y="267246"/>
                </a:lnTo>
                <a:lnTo>
                  <a:pt x="153593" y="279946"/>
                </a:lnTo>
                <a:lnTo>
                  <a:pt x="152158" y="279946"/>
                </a:lnTo>
                <a:lnTo>
                  <a:pt x="155625" y="292646"/>
                </a:lnTo>
                <a:lnTo>
                  <a:pt x="137045" y="292646"/>
                </a:lnTo>
                <a:lnTo>
                  <a:pt x="137045" y="305346"/>
                </a:lnTo>
                <a:lnTo>
                  <a:pt x="132067" y="318046"/>
                </a:lnTo>
                <a:lnTo>
                  <a:pt x="131241" y="315658"/>
                </a:lnTo>
                <a:lnTo>
                  <a:pt x="131241" y="330746"/>
                </a:lnTo>
                <a:lnTo>
                  <a:pt x="126136" y="318046"/>
                </a:lnTo>
                <a:lnTo>
                  <a:pt x="128968" y="318046"/>
                </a:lnTo>
                <a:lnTo>
                  <a:pt x="131241" y="330746"/>
                </a:lnTo>
                <a:lnTo>
                  <a:pt x="131241" y="315658"/>
                </a:lnTo>
                <a:lnTo>
                  <a:pt x="127685" y="305346"/>
                </a:lnTo>
                <a:lnTo>
                  <a:pt x="137045" y="305346"/>
                </a:lnTo>
                <a:lnTo>
                  <a:pt x="137045" y="292646"/>
                </a:lnTo>
                <a:lnTo>
                  <a:pt x="131813" y="279946"/>
                </a:lnTo>
                <a:lnTo>
                  <a:pt x="132981" y="292646"/>
                </a:lnTo>
                <a:lnTo>
                  <a:pt x="130657" y="292646"/>
                </a:lnTo>
                <a:lnTo>
                  <a:pt x="127025" y="279946"/>
                </a:lnTo>
                <a:lnTo>
                  <a:pt x="128117" y="267246"/>
                </a:lnTo>
                <a:lnTo>
                  <a:pt x="131064" y="254546"/>
                </a:lnTo>
                <a:lnTo>
                  <a:pt x="132981" y="254546"/>
                </a:lnTo>
                <a:lnTo>
                  <a:pt x="144627" y="241846"/>
                </a:lnTo>
                <a:lnTo>
                  <a:pt x="166077" y="241846"/>
                </a:lnTo>
                <a:lnTo>
                  <a:pt x="177698" y="241846"/>
                </a:lnTo>
                <a:lnTo>
                  <a:pt x="180022" y="254546"/>
                </a:lnTo>
                <a:lnTo>
                  <a:pt x="180022" y="229146"/>
                </a:lnTo>
                <a:lnTo>
                  <a:pt x="171742" y="229146"/>
                </a:lnTo>
                <a:lnTo>
                  <a:pt x="165773" y="216446"/>
                </a:lnTo>
                <a:lnTo>
                  <a:pt x="161429" y="203746"/>
                </a:lnTo>
                <a:lnTo>
                  <a:pt x="172872" y="216446"/>
                </a:lnTo>
                <a:lnTo>
                  <a:pt x="190754" y="216446"/>
                </a:lnTo>
                <a:lnTo>
                  <a:pt x="190754" y="127546"/>
                </a:lnTo>
                <a:lnTo>
                  <a:pt x="189890" y="127546"/>
                </a:lnTo>
                <a:lnTo>
                  <a:pt x="189839" y="114846"/>
                </a:lnTo>
                <a:lnTo>
                  <a:pt x="202082" y="114846"/>
                </a:lnTo>
                <a:lnTo>
                  <a:pt x="202082" y="13246"/>
                </a:lnTo>
                <a:lnTo>
                  <a:pt x="165506" y="13246"/>
                </a:lnTo>
                <a:lnTo>
                  <a:pt x="165506" y="25946"/>
                </a:lnTo>
                <a:lnTo>
                  <a:pt x="165506" y="38646"/>
                </a:lnTo>
                <a:lnTo>
                  <a:pt x="157365" y="38646"/>
                </a:lnTo>
                <a:lnTo>
                  <a:pt x="157365" y="25946"/>
                </a:lnTo>
                <a:lnTo>
                  <a:pt x="165506" y="25946"/>
                </a:lnTo>
                <a:lnTo>
                  <a:pt x="165506" y="13246"/>
                </a:lnTo>
                <a:lnTo>
                  <a:pt x="143433" y="13246"/>
                </a:lnTo>
                <a:lnTo>
                  <a:pt x="143433" y="165646"/>
                </a:lnTo>
                <a:lnTo>
                  <a:pt x="134937" y="165646"/>
                </a:lnTo>
                <a:lnTo>
                  <a:pt x="135026" y="152946"/>
                </a:lnTo>
                <a:lnTo>
                  <a:pt x="141693" y="152946"/>
                </a:lnTo>
                <a:lnTo>
                  <a:pt x="143433" y="165646"/>
                </a:lnTo>
                <a:lnTo>
                  <a:pt x="143433" y="13246"/>
                </a:lnTo>
                <a:lnTo>
                  <a:pt x="119049" y="13246"/>
                </a:lnTo>
                <a:lnTo>
                  <a:pt x="119049" y="267246"/>
                </a:lnTo>
                <a:lnTo>
                  <a:pt x="119049" y="279946"/>
                </a:lnTo>
                <a:lnTo>
                  <a:pt x="110337" y="279946"/>
                </a:lnTo>
                <a:lnTo>
                  <a:pt x="108585" y="267246"/>
                </a:lnTo>
                <a:lnTo>
                  <a:pt x="119049" y="267246"/>
                </a:lnTo>
                <a:lnTo>
                  <a:pt x="119049" y="13246"/>
                </a:lnTo>
                <a:lnTo>
                  <a:pt x="103365" y="13246"/>
                </a:lnTo>
                <a:lnTo>
                  <a:pt x="103365" y="330746"/>
                </a:lnTo>
                <a:lnTo>
                  <a:pt x="99885" y="330746"/>
                </a:lnTo>
                <a:lnTo>
                  <a:pt x="102781" y="318046"/>
                </a:lnTo>
                <a:lnTo>
                  <a:pt x="103365" y="330746"/>
                </a:lnTo>
                <a:lnTo>
                  <a:pt x="103365" y="13246"/>
                </a:lnTo>
                <a:lnTo>
                  <a:pt x="0" y="13246"/>
                </a:lnTo>
                <a:lnTo>
                  <a:pt x="6883" y="25946"/>
                </a:lnTo>
                <a:lnTo>
                  <a:pt x="12776" y="25946"/>
                </a:lnTo>
                <a:lnTo>
                  <a:pt x="17805" y="38646"/>
                </a:lnTo>
                <a:lnTo>
                  <a:pt x="22072" y="51346"/>
                </a:lnTo>
                <a:lnTo>
                  <a:pt x="20764" y="51346"/>
                </a:lnTo>
                <a:lnTo>
                  <a:pt x="21488" y="64046"/>
                </a:lnTo>
                <a:lnTo>
                  <a:pt x="11036" y="64046"/>
                </a:lnTo>
                <a:lnTo>
                  <a:pt x="14719" y="76746"/>
                </a:lnTo>
                <a:lnTo>
                  <a:pt x="15684" y="76746"/>
                </a:lnTo>
                <a:lnTo>
                  <a:pt x="17081" y="89446"/>
                </a:lnTo>
                <a:lnTo>
                  <a:pt x="17995" y="89446"/>
                </a:lnTo>
                <a:lnTo>
                  <a:pt x="15684" y="102146"/>
                </a:lnTo>
                <a:lnTo>
                  <a:pt x="23228" y="89446"/>
                </a:lnTo>
                <a:lnTo>
                  <a:pt x="37160" y="89446"/>
                </a:lnTo>
                <a:lnTo>
                  <a:pt x="40652" y="76746"/>
                </a:lnTo>
                <a:lnTo>
                  <a:pt x="46456" y="76746"/>
                </a:lnTo>
                <a:lnTo>
                  <a:pt x="47625" y="89446"/>
                </a:lnTo>
                <a:lnTo>
                  <a:pt x="37960" y="89446"/>
                </a:lnTo>
                <a:lnTo>
                  <a:pt x="45491" y="102146"/>
                </a:lnTo>
                <a:lnTo>
                  <a:pt x="29032" y="102146"/>
                </a:lnTo>
                <a:lnTo>
                  <a:pt x="27876" y="114846"/>
                </a:lnTo>
                <a:lnTo>
                  <a:pt x="22072" y="114846"/>
                </a:lnTo>
                <a:lnTo>
                  <a:pt x="37160" y="127546"/>
                </a:lnTo>
                <a:lnTo>
                  <a:pt x="33858" y="127546"/>
                </a:lnTo>
                <a:lnTo>
                  <a:pt x="40500" y="140246"/>
                </a:lnTo>
                <a:lnTo>
                  <a:pt x="45618" y="140246"/>
                </a:lnTo>
                <a:lnTo>
                  <a:pt x="45300" y="152946"/>
                </a:lnTo>
                <a:lnTo>
                  <a:pt x="38328" y="152946"/>
                </a:lnTo>
                <a:lnTo>
                  <a:pt x="38912" y="165646"/>
                </a:lnTo>
                <a:lnTo>
                  <a:pt x="39484" y="165646"/>
                </a:lnTo>
                <a:lnTo>
                  <a:pt x="43548" y="178346"/>
                </a:lnTo>
                <a:lnTo>
                  <a:pt x="48196" y="165646"/>
                </a:lnTo>
                <a:lnTo>
                  <a:pt x="62814" y="165646"/>
                </a:lnTo>
                <a:lnTo>
                  <a:pt x="62712" y="178346"/>
                </a:lnTo>
                <a:lnTo>
                  <a:pt x="60388" y="178346"/>
                </a:lnTo>
                <a:lnTo>
                  <a:pt x="65620" y="191046"/>
                </a:lnTo>
                <a:lnTo>
                  <a:pt x="52920" y="191046"/>
                </a:lnTo>
                <a:lnTo>
                  <a:pt x="55651" y="203746"/>
                </a:lnTo>
                <a:lnTo>
                  <a:pt x="63881" y="203746"/>
                </a:lnTo>
                <a:lnTo>
                  <a:pt x="60972" y="216446"/>
                </a:lnTo>
                <a:lnTo>
                  <a:pt x="60032" y="216446"/>
                </a:lnTo>
                <a:lnTo>
                  <a:pt x="62712" y="229146"/>
                </a:lnTo>
                <a:lnTo>
                  <a:pt x="47040" y="229146"/>
                </a:lnTo>
                <a:lnTo>
                  <a:pt x="52247" y="241846"/>
                </a:lnTo>
                <a:lnTo>
                  <a:pt x="59093" y="241846"/>
                </a:lnTo>
                <a:lnTo>
                  <a:pt x="64833" y="254546"/>
                </a:lnTo>
                <a:lnTo>
                  <a:pt x="72593" y="254546"/>
                </a:lnTo>
                <a:lnTo>
                  <a:pt x="68262" y="267246"/>
                </a:lnTo>
                <a:lnTo>
                  <a:pt x="61556" y="267246"/>
                </a:lnTo>
                <a:lnTo>
                  <a:pt x="62217" y="279946"/>
                </a:lnTo>
                <a:lnTo>
                  <a:pt x="71602" y="279946"/>
                </a:lnTo>
                <a:lnTo>
                  <a:pt x="77812" y="292646"/>
                </a:lnTo>
                <a:lnTo>
                  <a:pt x="69100" y="292646"/>
                </a:lnTo>
                <a:lnTo>
                  <a:pt x="72593" y="305346"/>
                </a:lnTo>
                <a:lnTo>
                  <a:pt x="83616" y="305346"/>
                </a:lnTo>
                <a:lnTo>
                  <a:pt x="77482" y="318046"/>
                </a:lnTo>
                <a:lnTo>
                  <a:pt x="78473" y="318046"/>
                </a:lnTo>
                <a:lnTo>
                  <a:pt x="82461" y="330746"/>
                </a:lnTo>
                <a:lnTo>
                  <a:pt x="89712" y="330746"/>
                </a:lnTo>
                <a:lnTo>
                  <a:pt x="89649" y="343446"/>
                </a:lnTo>
                <a:lnTo>
                  <a:pt x="79552" y="343446"/>
                </a:lnTo>
                <a:lnTo>
                  <a:pt x="87109" y="356146"/>
                </a:lnTo>
                <a:lnTo>
                  <a:pt x="95237" y="343446"/>
                </a:lnTo>
                <a:lnTo>
                  <a:pt x="101041" y="343446"/>
                </a:lnTo>
                <a:lnTo>
                  <a:pt x="94653" y="356146"/>
                </a:lnTo>
                <a:lnTo>
                  <a:pt x="112661" y="356146"/>
                </a:lnTo>
                <a:lnTo>
                  <a:pt x="112661" y="368846"/>
                </a:lnTo>
                <a:lnTo>
                  <a:pt x="96977" y="368846"/>
                </a:lnTo>
                <a:lnTo>
                  <a:pt x="96393" y="381546"/>
                </a:lnTo>
                <a:lnTo>
                  <a:pt x="90004" y="381546"/>
                </a:lnTo>
                <a:lnTo>
                  <a:pt x="88265" y="394246"/>
                </a:lnTo>
                <a:lnTo>
                  <a:pt x="90589" y="394246"/>
                </a:lnTo>
                <a:lnTo>
                  <a:pt x="99885" y="381546"/>
                </a:lnTo>
                <a:lnTo>
                  <a:pt x="103949" y="381546"/>
                </a:lnTo>
                <a:lnTo>
                  <a:pt x="106781" y="381546"/>
                </a:lnTo>
                <a:lnTo>
                  <a:pt x="106045" y="394246"/>
                </a:lnTo>
                <a:lnTo>
                  <a:pt x="101625" y="394246"/>
                </a:lnTo>
                <a:lnTo>
                  <a:pt x="99301" y="406946"/>
                </a:lnTo>
                <a:lnTo>
                  <a:pt x="98145" y="406946"/>
                </a:lnTo>
                <a:lnTo>
                  <a:pt x="96977" y="419646"/>
                </a:lnTo>
                <a:lnTo>
                  <a:pt x="122529" y="419646"/>
                </a:lnTo>
                <a:lnTo>
                  <a:pt x="123685" y="432346"/>
                </a:lnTo>
                <a:lnTo>
                  <a:pt x="111493" y="432346"/>
                </a:lnTo>
                <a:lnTo>
                  <a:pt x="108585" y="445046"/>
                </a:lnTo>
                <a:lnTo>
                  <a:pt x="100482" y="445046"/>
                </a:lnTo>
                <a:lnTo>
                  <a:pt x="88836" y="457746"/>
                </a:lnTo>
                <a:lnTo>
                  <a:pt x="94068" y="457746"/>
                </a:lnTo>
                <a:lnTo>
                  <a:pt x="93408" y="470446"/>
                </a:lnTo>
                <a:lnTo>
                  <a:pt x="95669" y="470446"/>
                </a:lnTo>
                <a:lnTo>
                  <a:pt x="94361" y="483146"/>
                </a:lnTo>
                <a:lnTo>
                  <a:pt x="99885" y="483146"/>
                </a:lnTo>
                <a:lnTo>
                  <a:pt x="99885" y="495846"/>
                </a:lnTo>
                <a:lnTo>
                  <a:pt x="99720" y="495846"/>
                </a:lnTo>
                <a:lnTo>
                  <a:pt x="100672" y="508546"/>
                </a:lnTo>
                <a:lnTo>
                  <a:pt x="100393" y="508546"/>
                </a:lnTo>
                <a:lnTo>
                  <a:pt x="105219" y="521246"/>
                </a:lnTo>
                <a:lnTo>
                  <a:pt x="110337" y="521246"/>
                </a:lnTo>
                <a:lnTo>
                  <a:pt x="105244" y="533946"/>
                </a:lnTo>
                <a:lnTo>
                  <a:pt x="122770" y="533946"/>
                </a:lnTo>
                <a:lnTo>
                  <a:pt x="114973" y="546646"/>
                </a:lnTo>
                <a:lnTo>
                  <a:pt x="144018" y="546646"/>
                </a:lnTo>
                <a:lnTo>
                  <a:pt x="144602" y="559346"/>
                </a:lnTo>
                <a:lnTo>
                  <a:pt x="144297" y="572046"/>
                </a:lnTo>
                <a:lnTo>
                  <a:pt x="145326" y="572046"/>
                </a:lnTo>
                <a:lnTo>
                  <a:pt x="149961" y="584746"/>
                </a:lnTo>
                <a:lnTo>
                  <a:pt x="156210" y="584746"/>
                </a:lnTo>
                <a:lnTo>
                  <a:pt x="152146" y="597446"/>
                </a:lnTo>
                <a:lnTo>
                  <a:pt x="158508" y="597446"/>
                </a:lnTo>
                <a:lnTo>
                  <a:pt x="165277" y="584746"/>
                </a:lnTo>
                <a:lnTo>
                  <a:pt x="177698" y="584746"/>
                </a:lnTo>
                <a:lnTo>
                  <a:pt x="170319" y="597446"/>
                </a:lnTo>
                <a:lnTo>
                  <a:pt x="167030" y="597446"/>
                </a:lnTo>
                <a:lnTo>
                  <a:pt x="164617" y="610146"/>
                </a:lnTo>
                <a:lnTo>
                  <a:pt x="168402" y="610146"/>
                </a:lnTo>
                <a:lnTo>
                  <a:pt x="159689" y="622846"/>
                </a:lnTo>
                <a:lnTo>
                  <a:pt x="169341" y="622846"/>
                </a:lnTo>
                <a:lnTo>
                  <a:pt x="175374" y="610146"/>
                </a:lnTo>
                <a:lnTo>
                  <a:pt x="176809" y="622846"/>
                </a:lnTo>
                <a:lnTo>
                  <a:pt x="179438" y="622846"/>
                </a:lnTo>
                <a:lnTo>
                  <a:pt x="178854" y="635546"/>
                </a:lnTo>
                <a:lnTo>
                  <a:pt x="199186" y="635546"/>
                </a:lnTo>
                <a:lnTo>
                  <a:pt x="204990" y="635546"/>
                </a:lnTo>
                <a:lnTo>
                  <a:pt x="209638" y="622846"/>
                </a:lnTo>
                <a:lnTo>
                  <a:pt x="210794" y="635546"/>
                </a:lnTo>
                <a:lnTo>
                  <a:pt x="218922" y="622846"/>
                </a:lnTo>
                <a:lnTo>
                  <a:pt x="211950" y="635546"/>
                </a:lnTo>
                <a:lnTo>
                  <a:pt x="213702" y="635546"/>
                </a:lnTo>
                <a:lnTo>
                  <a:pt x="212534" y="648246"/>
                </a:lnTo>
                <a:lnTo>
                  <a:pt x="197446" y="648246"/>
                </a:lnTo>
                <a:lnTo>
                  <a:pt x="199186" y="635546"/>
                </a:lnTo>
                <a:lnTo>
                  <a:pt x="192468" y="648246"/>
                </a:lnTo>
                <a:lnTo>
                  <a:pt x="182333" y="648246"/>
                </a:lnTo>
                <a:lnTo>
                  <a:pt x="182918" y="660946"/>
                </a:lnTo>
                <a:lnTo>
                  <a:pt x="205282" y="660946"/>
                </a:lnTo>
                <a:lnTo>
                  <a:pt x="199161" y="673646"/>
                </a:lnTo>
                <a:lnTo>
                  <a:pt x="209054" y="673646"/>
                </a:lnTo>
                <a:lnTo>
                  <a:pt x="213207" y="686346"/>
                </a:lnTo>
                <a:lnTo>
                  <a:pt x="219214" y="673646"/>
                </a:lnTo>
                <a:lnTo>
                  <a:pt x="223913" y="673646"/>
                </a:lnTo>
                <a:lnTo>
                  <a:pt x="224155" y="686346"/>
                </a:lnTo>
                <a:lnTo>
                  <a:pt x="217182" y="686346"/>
                </a:lnTo>
                <a:lnTo>
                  <a:pt x="222542" y="699046"/>
                </a:lnTo>
                <a:lnTo>
                  <a:pt x="234022" y="699046"/>
                </a:lnTo>
                <a:lnTo>
                  <a:pt x="232283" y="711746"/>
                </a:lnTo>
                <a:lnTo>
                  <a:pt x="238772" y="711746"/>
                </a:lnTo>
                <a:lnTo>
                  <a:pt x="242366" y="724446"/>
                </a:lnTo>
                <a:lnTo>
                  <a:pt x="244119" y="724446"/>
                </a:lnTo>
                <a:lnTo>
                  <a:pt x="245059" y="737146"/>
                </a:lnTo>
                <a:lnTo>
                  <a:pt x="250863" y="737146"/>
                </a:lnTo>
                <a:lnTo>
                  <a:pt x="250278" y="749846"/>
                </a:lnTo>
                <a:lnTo>
                  <a:pt x="256082" y="737146"/>
                </a:lnTo>
                <a:lnTo>
                  <a:pt x="272135" y="737146"/>
                </a:lnTo>
                <a:lnTo>
                  <a:pt x="277787" y="749846"/>
                </a:lnTo>
                <a:lnTo>
                  <a:pt x="278155" y="749846"/>
                </a:lnTo>
                <a:lnTo>
                  <a:pt x="274675" y="762546"/>
                </a:lnTo>
                <a:lnTo>
                  <a:pt x="278117" y="762546"/>
                </a:lnTo>
                <a:lnTo>
                  <a:pt x="284835" y="749846"/>
                </a:lnTo>
                <a:lnTo>
                  <a:pt x="291515" y="749846"/>
                </a:lnTo>
                <a:lnTo>
                  <a:pt x="289191" y="762546"/>
                </a:lnTo>
                <a:lnTo>
                  <a:pt x="297319" y="762546"/>
                </a:lnTo>
                <a:lnTo>
                  <a:pt x="305447" y="775246"/>
                </a:lnTo>
                <a:lnTo>
                  <a:pt x="308356" y="775246"/>
                </a:lnTo>
                <a:lnTo>
                  <a:pt x="306031" y="787946"/>
                </a:lnTo>
                <a:lnTo>
                  <a:pt x="324167" y="787946"/>
                </a:lnTo>
                <a:lnTo>
                  <a:pt x="322503" y="800646"/>
                </a:lnTo>
                <a:lnTo>
                  <a:pt x="321614" y="800646"/>
                </a:lnTo>
                <a:lnTo>
                  <a:pt x="322287" y="813346"/>
                </a:lnTo>
                <a:lnTo>
                  <a:pt x="323443" y="813346"/>
                </a:lnTo>
                <a:lnTo>
                  <a:pt x="333908" y="800646"/>
                </a:lnTo>
                <a:lnTo>
                  <a:pt x="337972" y="800646"/>
                </a:lnTo>
                <a:lnTo>
                  <a:pt x="331000" y="813346"/>
                </a:lnTo>
                <a:lnTo>
                  <a:pt x="342036" y="800646"/>
                </a:lnTo>
                <a:lnTo>
                  <a:pt x="335648" y="813346"/>
                </a:lnTo>
                <a:lnTo>
                  <a:pt x="350164" y="813346"/>
                </a:lnTo>
                <a:lnTo>
                  <a:pt x="347256" y="826046"/>
                </a:lnTo>
                <a:lnTo>
                  <a:pt x="354990" y="826046"/>
                </a:lnTo>
                <a:lnTo>
                  <a:pt x="353212" y="838746"/>
                </a:lnTo>
                <a:lnTo>
                  <a:pt x="356552" y="838746"/>
                </a:lnTo>
                <a:lnTo>
                  <a:pt x="360032" y="826046"/>
                </a:lnTo>
                <a:lnTo>
                  <a:pt x="361784" y="826046"/>
                </a:lnTo>
                <a:lnTo>
                  <a:pt x="360032" y="838746"/>
                </a:lnTo>
                <a:lnTo>
                  <a:pt x="371068" y="838746"/>
                </a:lnTo>
                <a:lnTo>
                  <a:pt x="365848" y="851446"/>
                </a:lnTo>
                <a:lnTo>
                  <a:pt x="384784" y="851446"/>
                </a:lnTo>
                <a:lnTo>
                  <a:pt x="391401" y="864146"/>
                </a:lnTo>
                <a:lnTo>
                  <a:pt x="390232" y="851446"/>
                </a:lnTo>
                <a:lnTo>
                  <a:pt x="397776" y="838746"/>
                </a:lnTo>
                <a:lnTo>
                  <a:pt x="400685" y="838746"/>
                </a:lnTo>
                <a:lnTo>
                  <a:pt x="395452" y="851446"/>
                </a:lnTo>
                <a:lnTo>
                  <a:pt x="403009" y="838746"/>
                </a:lnTo>
                <a:lnTo>
                  <a:pt x="405333" y="838746"/>
                </a:lnTo>
                <a:lnTo>
                  <a:pt x="398360" y="851446"/>
                </a:lnTo>
                <a:lnTo>
                  <a:pt x="400685" y="851446"/>
                </a:lnTo>
                <a:lnTo>
                  <a:pt x="398945" y="864146"/>
                </a:lnTo>
                <a:lnTo>
                  <a:pt x="398221" y="864146"/>
                </a:lnTo>
                <a:lnTo>
                  <a:pt x="399770" y="876846"/>
                </a:lnTo>
                <a:lnTo>
                  <a:pt x="404164" y="864146"/>
                </a:lnTo>
                <a:lnTo>
                  <a:pt x="403009" y="876846"/>
                </a:lnTo>
                <a:lnTo>
                  <a:pt x="424497" y="876846"/>
                </a:lnTo>
                <a:lnTo>
                  <a:pt x="429133" y="864146"/>
                </a:lnTo>
                <a:lnTo>
                  <a:pt x="439597" y="864146"/>
                </a:lnTo>
                <a:lnTo>
                  <a:pt x="442493" y="876846"/>
                </a:lnTo>
                <a:lnTo>
                  <a:pt x="453529" y="876846"/>
                </a:lnTo>
                <a:lnTo>
                  <a:pt x="457593" y="864146"/>
                </a:lnTo>
                <a:lnTo>
                  <a:pt x="454685" y="876846"/>
                </a:lnTo>
                <a:lnTo>
                  <a:pt x="461073" y="876846"/>
                </a:lnTo>
                <a:lnTo>
                  <a:pt x="455269" y="889546"/>
                </a:lnTo>
                <a:lnTo>
                  <a:pt x="465721" y="889546"/>
                </a:lnTo>
                <a:lnTo>
                  <a:pt x="477926" y="876846"/>
                </a:lnTo>
                <a:lnTo>
                  <a:pt x="488886" y="876846"/>
                </a:lnTo>
                <a:lnTo>
                  <a:pt x="492493" y="889546"/>
                </a:lnTo>
                <a:lnTo>
                  <a:pt x="495922" y="889546"/>
                </a:lnTo>
                <a:lnTo>
                  <a:pt x="499452" y="902246"/>
                </a:lnTo>
                <a:lnTo>
                  <a:pt x="515670" y="902246"/>
                </a:lnTo>
                <a:lnTo>
                  <a:pt x="519163" y="889546"/>
                </a:lnTo>
                <a:lnTo>
                  <a:pt x="527291" y="889546"/>
                </a:lnTo>
                <a:lnTo>
                  <a:pt x="519163" y="902246"/>
                </a:lnTo>
                <a:lnTo>
                  <a:pt x="548779" y="902246"/>
                </a:lnTo>
                <a:lnTo>
                  <a:pt x="550519" y="914946"/>
                </a:lnTo>
                <a:lnTo>
                  <a:pt x="560984" y="914946"/>
                </a:lnTo>
                <a:lnTo>
                  <a:pt x="562140" y="914946"/>
                </a:lnTo>
                <a:lnTo>
                  <a:pt x="562724" y="914946"/>
                </a:lnTo>
                <a:lnTo>
                  <a:pt x="563880" y="908596"/>
                </a:lnTo>
                <a:lnTo>
                  <a:pt x="565632" y="902246"/>
                </a:lnTo>
                <a:lnTo>
                  <a:pt x="564464" y="905421"/>
                </a:lnTo>
                <a:lnTo>
                  <a:pt x="565048" y="902246"/>
                </a:lnTo>
                <a:lnTo>
                  <a:pt x="565632" y="902246"/>
                </a:lnTo>
                <a:lnTo>
                  <a:pt x="570268" y="902246"/>
                </a:lnTo>
                <a:lnTo>
                  <a:pt x="569696" y="914946"/>
                </a:lnTo>
                <a:lnTo>
                  <a:pt x="567944" y="914946"/>
                </a:lnTo>
                <a:lnTo>
                  <a:pt x="565632" y="927646"/>
                </a:lnTo>
                <a:lnTo>
                  <a:pt x="563880" y="927646"/>
                </a:lnTo>
                <a:lnTo>
                  <a:pt x="564464" y="940346"/>
                </a:lnTo>
                <a:lnTo>
                  <a:pt x="570280" y="940346"/>
                </a:lnTo>
                <a:lnTo>
                  <a:pt x="580123" y="927646"/>
                </a:lnTo>
                <a:lnTo>
                  <a:pt x="587781" y="927646"/>
                </a:lnTo>
                <a:lnTo>
                  <a:pt x="587070" y="940346"/>
                </a:lnTo>
                <a:lnTo>
                  <a:pt x="585901" y="940346"/>
                </a:lnTo>
                <a:lnTo>
                  <a:pt x="589394" y="953046"/>
                </a:lnTo>
                <a:lnTo>
                  <a:pt x="592874" y="953046"/>
                </a:lnTo>
                <a:lnTo>
                  <a:pt x="596938" y="965746"/>
                </a:lnTo>
                <a:lnTo>
                  <a:pt x="603326" y="965746"/>
                </a:lnTo>
                <a:lnTo>
                  <a:pt x="606818" y="965746"/>
                </a:lnTo>
                <a:lnTo>
                  <a:pt x="603910" y="978446"/>
                </a:lnTo>
                <a:lnTo>
                  <a:pt x="607974" y="978446"/>
                </a:lnTo>
                <a:lnTo>
                  <a:pt x="609079" y="991146"/>
                </a:lnTo>
                <a:lnTo>
                  <a:pt x="616686" y="991146"/>
                </a:lnTo>
                <a:lnTo>
                  <a:pt x="617270" y="1003846"/>
                </a:lnTo>
                <a:lnTo>
                  <a:pt x="623658" y="991146"/>
                </a:lnTo>
                <a:lnTo>
                  <a:pt x="623074" y="1003846"/>
                </a:lnTo>
                <a:lnTo>
                  <a:pt x="633539" y="991146"/>
                </a:lnTo>
                <a:lnTo>
                  <a:pt x="631215" y="1003846"/>
                </a:lnTo>
                <a:lnTo>
                  <a:pt x="645731" y="1003846"/>
                </a:lnTo>
                <a:lnTo>
                  <a:pt x="639508" y="1016546"/>
                </a:lnTo>
                <a:lnTo>
                  <a:pt x="647471" y="1016546"/>
                </a:lnTo>
                <a:lnTo>
                  <a:pt x="641667" y="1029246"/>
                </a:lnTo>
                <a:lnTo>
                  <a:pt x="649211" y="1029246"/>
                </a:lnTo>
                <a:lnTo>
                  <a:pt x="655027" y="1016546"/>
                </a:lnTo>
                <a:lnTo>
                  <a:pt x="653707" y="1029246"/>
                </a:lnTo>
                <a:lnTo>
                  <a:pt x="664578" y="1029246"/>
                </a:lnTo>
                <a:lnTo>
                  <a:pt x="659676" y="1041946"/>
                </a:lnTo>
                <a:lnTo>
                  <a:pt x="679424" y="1041946"/>
                </a:lnTo>
                <a:lnTo>
                  <a:pt x="687933" y="1054646"/>
                </a:lnTo>
                <a:lnTo>
                  <a:pt x="699096" y="1054646"/>
                </a:lnTo>
                <a:lnTo>
                  <a:pt x="703808" y="1067346"/>
                </a:lnTo>
                <a:lnTo>
                  <a:pt x="702183" y="1067346"/>
                </a:lnTo>
                <a:lnTo>
                  <a:pt x="707364" y="1080046"/>
                </a:lnTo>
                <a:lnTo>
                  <a:pt x="717753" y="1080046"/>
                </a:lnTo>
                <a:lnTo>
                  <a:pt x="717169" y="1092746"/>
                </a:lnTo>
                <a:lnTo>
                  <a:pt x="722401" y="1080046"/>
                </a:lnTo>
                <a:lnTo>
                  <a:pt x="725525" y="1080046"/>
                </a:lnTo>
                <a:lnTo>
                  <a:pt x="732713" y="1067346"/>
                </a:lnTo>
                <a:lnTo>
                  <a:pt x="737730" y="1067346"/>
                </a:lnTo>
                <a:lnTo>
                  <a:pt x="737133" y="1080046"/>
                </a:lnTo>
                <a:lnTo>
                  <a:pt x="735571" y="1080046"/>
                </a:lnTo>
                <a:lnTo>
                  <a:pt x="734009" y="1082090"/>
                </a:lnTo>
                <a:lnTo>
                  <a:pt x="734009" y="1092746"/>
                </a:lnTo>
                <a:lnTo>
                  <a:pt x="735177" y="1092746"/>
                </a:lnTo>
                <a:lnTo>
                  <a:pt x="738657" y="1080046"/>
                </a:lnTo>
                <a:lnTo>
                  <a:pt x="742721" y="1092746"/>
                </a:lnTo>
                <a:lnTo>
                  <a:pt x="770610" y="1092746"/>
                </a:lnTo>
                <a:lnTo>
                  <a:pt x="765403" y="1105446"/>
                </a:lnTo>
                <a:lnTo>
                  <a:pt x="764806" y="1105446"/>
                </a:lnTo>
                <a:lnTo>
                  <a:pt x="761898" y="1118146"/>
                </a:lnTo>
                <a:lnTo>
                  <a:pt x="768286" y="1118146"/>
                </a:lnTo>
                <a:lnTo>
                  <a:pt x="770610" y="1105446"/>
                </a:lnTo>
                <a:lnTo>
                  <a:pt x="782802" y="1105446"/>
                </a:lnTo>
                <a:lnTo>
                  <a:pt x="776998" y="1118146"/>
                </a:lnTo>
                <a:lnTo>
                  <a:pt x="784542" y="1118146"/>
                </a:lnTo>
                <a:lnTo>
                  <a:pt x="783971" y="1105446"/>
                </a:lnTo>
                <a:lnTo>
                  <a:pt x="791514" y="1105446"/>
                </a:lnTo>
                <a:lnTo>
                  <a:pt x="793838" y="1092746"/>
                </a:lnTo>
                <a:lnTo>
                  <a:pt x="795578" y="1105446"/>
                </a:lnTo>
                <a:lnTo>
                  <a:pt x="804291" y="1105446"/>
                </a:lnTo>
                <a:lnTo>
                  <a:pt x="802551" y="1118146"/>
                </a:lnTo>
                <a:lnTo>
                  <a:pt x="810107" y="1118146"/>
                </a:lnTo>
                <a:lnTo>
                  <a:pt x="807059" y="1127671"/>
                </a:lnTo>
                <a:lnTo>
                  <a:pt x="811847" y="1118146"/>
                </a:lnTo>
                <a:lnTo>
                  <a:pt x="811263" y="1130846"/>
                </a:lnTo>
                <a:lnTo>
                  <a:pt x="813295" y="1130846"/>
                </a:lnTo>
                <a:lnTo>
                  <a:pt x="815619" y="1118146"/>
                </a:lnTo>
                <a:lnTo>
                  <a:pt x="817067" y="1130846"/>
                </a:lnTo>
                <a:lnTo>
                  <a:pt x="830376" y="1130846"/>
                </a:lnTo>
                <a:lnTo>
                  <a:pt x="826858" y="1143546"/>
                </a:lnTo>
                <a:lnTo>
                  <a:pt x="853833" y="1143546"/>
                </a:lnTo>
                <a:lnTo>
                  <a:pt x="853859" y="1156246"/>
                </a:lnTo>
                <a:lnTo>
                  <a:pt x="875106" y="1156246"/>
                </a:lnTo>
                <a:lnTo>
                  <a:pt x="871626" y="1168946"/>
                </a:lnTo>
                <a:lnTo>
                  <a:pt x="887298" y="1168946"/>
                </a:lnTo>
                <a:lnTo>
                  <a:pt x="885558" y="1181646"/>
                </a:lnTo>
                <a:lnTo>
                  <a:pt x="898918" y="1181646"/>
                </a:lnTo>
                <a:lnTo>
                  <a:pt x="905306" y="1168946"/>
                </a:lnTo>
                <a:lnTo>
                  <a:pt x="904151" y="1168946"/>
                </a:lnTo>
                <a:lnTo>
                  <a:pt x="906475" y="1156246"/>
                </a:lnTo>
                <a:lnTo>
                  <a:pt x="909370" y="1156246"/>
                </a:lnTo>
                <a:lnTo>
                  <a:pt x="907046" y="1168946"/>
                </a:lnTo>
                <a:lnTo>
                  <a:pt x="912279" y="1168946"/>
                </a:lnTo>
                <a:lnTo>
                  <a:pt x="911694" y="1181646"/>
                </a:lnTo>
                <a:lnTo>
                  <a:pt x="907046" y="1181646"/>
                </a:lnTo>
                <a:lnTo>
                  <a:pt x="908215" y="1194346"/>
                </a:lnTo>
                <a:lnTo>
                  <a:pt x="911694" y="1194346"/>
                </a:lnTo>
                <a:lnTo>
                  <a:pt x="914603" y="1181646"/>
                </a:lnTo>
                <a:lnTo>
                  <a:pt x="919251" y="1181646"/>
                </a:lnTo>
                <a:lnTo>
                  <a:pt x="920407" y="1168946"/>
                </a:lnTo>
                <a:lnTo>
                  <a:pt x="923315" y="1168946"/>
                </a:lnTo>
                <a:lnTo>
                  <a:pt x="923315" y="1181646"/>
                </a:lnTo>
                <a:lnTo>
                  <a:pt x="929843" y="1181646"/>
                </a:lnTo>
                <a:lnTo>
                  <a:pt x="933335" y="1168946"/>
                </a:lnTo>
                <a:lnTo>
                  <a:pt x="935507" y="1168946"/>
                </a:lnTo>
                <a:lnTo>
                  <a:pt x="933183" y="1181646"/>
                </a:lnTo>
                <a:lnTo>
                  <a:pt x="936091" y="1181646"/>
                </a:lnTo>
                <a:lnTo>
                  <a:pt x="940155" y="1168946"/>
                </a:lnTo>
                <a:lnTo>
                  <a:pt x="941895" y="1168946"/>
                </a:lnTo>
                <a:lnTo>
                  <a:pt x="938999" y="1181646"/>
                </a:lnTo>
                <a:lnTo>
                  <a:pt x="940155" y="1181646"/>
                </a:lnTo>
                <a:lnTo>
                  <a:pt x="938999" y="1194346"/>
                </a:lnTo>
                <a:lnTo>
                  <a:pt x="941895" y="1194346"/>
                </a:lnTo>
                <a:lnTo>
                  <a:pt x="945388" y="1207046"/>
                </a:lnTo>
                <a:lnTo>
                  <a:pt x="945388" y="1194346"/>
                </a:lnTo>
                <a:lnTo>
                  <a:pt x="959929" y="1194346"/>
                </a:lnTo>
                <a:lnTo>
                  <a:pt x="958164" y="1207046"/>
                </a:lnTo>
                <a:lnTo>
                  <a:pt x="959319" y="1207046"/>
                </a:lnTo>
                <a:lnTo>
                  <a:pt x="957580" y="1219746"/>
                </a:lnTo>
                <a:lnTo>
                  <a:pt x="960437" y="1207046"/>
                </a:lnTo>
                <a:lnTo>
                  <a:pt x="961644" y="1219746"/>
                </a:lnTo>
                <a:lnTo>
                  <a:pt x="963295" y="1219746"/>
                </a:lnTo>
                <a:lnTo>
                  <a:pt x="967460" y="1207046"/>
                </a:lnTo>
                <a:lnTo>
                  <a:pt x="966292" y="1219746"/>
                </a:lnTo>
                <a:lnTo>
                  <a:pt x="967460" y="1219746"/>
                </a:lnTo>
                <a:lnTo>
                  <a:pt x="968324" y="1213396"/>
                </a:lnTo>
                <a:lnTo>
                  <a:pt x="969200" y="1207046"/>
                </a:lnTo>
                <a:lnTo>
                  <a:pt x="975588" y="1207046"/>
                </a:lnTo>
                <a:lnTo>
                  <a:pt x="980236" y="1219746"/>
                </a:lnTo>
                <a:lnTo>
                  <a:pt x="989533" y="1219746"/>
                </a:lnTo>
                <a:lnTo>
                  <a:pt x="995057" y="1207046"/>
                </a:lnTo>
                <a:lnTo>
                  <a:pt x="999769" y="1207046"/>
                </a:lnTo>
                <a:lnTo>
                  <a:pt x="1004150" y="1194346"/>
                </a:lnTo>
                <a:lnTo>
                  <a:pt x="1010437" y="1194346"/>
                </a:lnTo>
                <a:lnTo>
                  <a:pt x="1009853" y="1207046"/>
                </a:lnTo>
                <a:lnTo>
                  <a:pt x="1012177" y="1207046"/>
                </a:lnTo>
                <a:lnTo>
                  <a:pt x="1012177" y="1219746"/>
                </a:lnTo>
                <a:lnTo>
                  <a:pt x="1015085" y="1219746"/>
                </a:lnTo>
                <a:lnTo>
                  <a:pt x="1017409" y="1207046"/>
                </a:lnTo>
                <a:lnTo>
                  <a:pt x="1015085" y="1207046"/>
                </a:lnTo>
                <a:lnTo>
                  <a:pt x="1020305" y="1194346"/>
                </a:lnTo>
                <a:lnTo>
                  <a:pt x="1029893" y="1207046"/>
                </a:lnTo>
                <a:lnTo>
                  <a:pt x="1031341" y="1207046"/>
                </a:lnTo>
                <a:lnTo>
                  <a:pt x="1058646" y="1207046"/>
                </a:lnTo>
                <a:lnTo>
                  <a:pt x="1055128" y="1219746"/>
                </a:lnTo>
                <a:lnTo>
                  <a:pt x="1052258" y="1232446"/>
                </a:lnTo>
                <a:lnTo>
                  <a:pt x="1051128" y="1245146"/>
                </a:lnTo>
                <a:lnTo>
                  <a:pt x="1052830" y="1257846"/>
                </a:lnTo>
                <a:lnTo>
                  <a:pt x="1060386" y="1245146"/>
                </a:lnTo>
                <a:lnTo>
                  <a:pt x="1060386" y="1255306"/>
                </a:lnTo>
                <a:lnTo>
                  <a:pt x="1062710" y="1245146"/>
                </a:lnTo>
                <a:lnTo>
                  <a:pt x="1062126" y="1257846"/>
                </a:lnTo>
                <a:lnTo>
                  <a:pt x="1062710" y="1257846"/>
                </a:lnTo>
                <a:lnTo>
                  <a:pt x="1070508" y="1246428"/>
                </a:lnTo>
                <a:lnTo>
                  <a:pt x="1070216" y="1245146"/>
                </a:lnTo>
                <a:lnTo>
                  <a:pt x="1071372" y="1245146"/>
                </a:lnTo>
                <a:lnTo>
                  <a:pt x="1075436" y="1245146"/>
                </a:lnTo>
                <a:lnTo>
                  <a:pt x="1073696" y="1257846"/>
                </a:lnTo>
                <a:lnTo>
                  <a:pt x="1081824" y="1257846"/>
                </a:lnTo>
                <a:lnTo>
                  <a:pt x="1084732" y="1245146"/>
                </a:lnTo>
                <a:lnTo>
                  <a:pt x="1086370" y="1257846"/>
                </a:lnTo>
                <a:lnTo>
                  <a:pt x="1091184" y="1257846"/>
                </a:lnTo>
                <a:lnTo>
                  <a:pt x="1090536" y="1270546"/>
                </a:lnTo>
                <a:lnTo>
                  <a:pt x="1092288" y="1257846"/>
                </a:lnTo>
                <a:lnTo>
                  <a:pt x="1098270" y="1257846"/>
                </a:lnTo>
                <a:lnTo>
                  <a:pt x="1101140" y="1270546"/>
                </a:lnTo>
                <a:lnTo>
                  <a:pt x="1104658" y="1270546"/>
                </a:lnTo>
                <a:lnTo>
                  <a:pt x="1104480" y="1283246"/>
                </a:lnTo>
                <a:lnTo>
                  <a:pt x="1109383" y="1270546"/>
                </a:lnTo>
                <a:lnTo>
                  <a:pt x="1119835" y="1270546"/>
                </a:lnTo>
                <a:lnTo>
                  <a:pt x="1125385" y="1257846"/>
                </a:lnTo>
                <a:lnTo>
                  <a:pt x="1124813" y="1270546"/>
                </a:lnTo>
                <a:lnTo>
                  <a:pt x="1126553" y="1270546"/>
                </a:lnTo>
                <a:lnTo>
                  <a:pt x="1128293" y="1283246"/>
                </a:lnTo>
                <a:lnTo>
                  <a:pt x="1130604" y="1270546"/>
                </a:lnTo>
                <a:lnTo>
                  <a:pt x="1133741" y="1257846"/>
                </a:lnTo>
                <a:lnTo>
                  <a:pt x="1140739" y="1257846"/>
                </a:lnTo>
                <a:lnTo>
                  <a:pt x="1138961" y="1270546"/>
                </a:lnTo>
                <a:lnTo>
                  <a:pt x="1143977" y="1270546"/>
                </a:lnTo>
                <a:lnTo>
                  <a:pt x="1143977" y="1257846"/>
                </a:lnTo>
                <a:lnTo>
                  <a:pt x="1145070" y="1270546"/>
                </a:lnTo>
                <a:lnTo>
                  <a:pt x="1146187" y="1270546"/>
                </a:lnTo>
                <a:lnTo>
                  <a:pt x="1146302" y="1283246"/>
                </a:lnTo>
                <a:lnTo>
                  <a:pt x="1148130" y="1270546"/>
                </a:lnTo>
                <a:lnTo>
                  <a:pt x="1155306" y="1270546"/>
                </a:lnTo>
                <a:lnTo>
                  <a:pt x="1155814" y="1283246"/>
                </a:lnTo>
                <a:lnTo>
                  <a:pt x="1158494" y="1270546"/>
                </a:lnTo>
                <a:lnTo>
                  <a:pt x="1160233" y="1283246"/>
                </a:lnTo>
                <a:lnTo>
                  <a:pt x="1159078" y="1270546"/>
                </a:lnTo>
                <a:lnTo>
                  <a:pt x="1164234" y="1270546"/>
                </a:lnTo>
                <a:lnTo>
                  <a:pt x="1163675" y="1283246"/>
                </a:lnTo>
                <a:lnTo>
                  <a:pt x="1167790" y="1283246"/>
                </a:lnTo>
                <a:lnTo>
                  <a:pt x="1171854" y="1270546"/>
                </a:lnTo>
                <a:lnTo>
                  <a:pt x="1187411" y="1270546"/>
                </a:lnTo>
                <a:lnTo>
                  <a:pt x="1191602" y="1257846"/>
                </a:lnTo>
                <a:lnTo>
                  <a:pt x="1191602" y="1270546"/>
                </a:lnTo>
                <a:lnTo>
                  <a:pt x="1192187" y="1270546"/>
                </a:lnTo>
                <a:lnTo>
                  <a:pt x="1192301" y="1255306"/>
                </a:lnTo>
                <a:lnTo>
                  <a:pt x="1192771" y="1245146"/>
                </a:lnTo>
                <a:lnTo>
                  <a:pt x="1196251" y="1245146"/>
                </a:lnTo>
                <a:lnTo>
                  <a:pt x="1195857" y="1253617"/>
                </a:lnTo>
                <a:lnTo>
                  <a:pt x="1197406" y="1245146"/>
                </a:lnTo>
                <a:lnTo>
                  <a:pt x="1197343" y="1257846"/>
                </a:lnTo>
                <a:lnTo>
                  <a:pt x="1195666" y="1257846"/>
                </a:lnTo>
                <a:lnTo>
                  <a:pt x="1195857" y="1253617"/>
                </a:lnTo>
                <a:lnTo>
                  <a:pt x="1195082" y="1257846"/>
                </a:lnTo>
                <a:lnTo>
                  <a:pt x="1194384" y="1257846"/>
                </a:lnTo>
                <a:lnTo>
                  <a:pt x="1193342" y="1270546"/>
                </a:lnTo>
                <a:lnTo>
                  <a:pt x="1198575" y="1257846"/>
                </a:lnTo>
                <a:lnTo>
                  <a:pt x="1204379" y="1245146"/>
                </a:lnTo>
                <a:lnTo>
                  <a:pt x="1207287" y="1257846"/>
                </a:lnTo>
                <a:lnTo>
                  <a:pt x="1201648" y="1257846"/>
                </a:lnTo>
                <a:lnTo>
                  <a:pt x="1202639" y="1270546"/>
                </a:lnTo>
                <a:lnTo>
                  <a:pt x="1195857" y="1270546"/>
                </a:lnTo>
                <a:lnTo>
                  <a:pt x="1196251" y="1283246"/>
                </a:lnTo>
                <a:lnTo>
                  <a:pt x="1211935" y="1283246"/>
                </a:lnTo>
                <a:lnTo>
                  <a:pt x="1213675" y="1270546"/>
                </a:lnTo>
                <a:lnTo>
                  <a:pt x="1222095" y="1270546"/>
                </a:lnTo>
                <a:lnTo>
                  <a:pt x="1224457" y="1283246"/>
                </a:lnTo>
                <a:lnTo>
                  <a:pt x="1228775" y="1283246"/>
                </a:lnTo>
                <a:lnTo>
                  <a:pt x="1230376" y="1270546"/>
                </a:lnTo>
                <a:lnTo>
                  <a:pt x="1232039" y="1270546"/>
                </a:lnTo>
                <a:lnTo>
                  <a:pt x="1234249" y="1257846"/>
                </a:lnTo>
                <a:lnTo>
                  <a:pt x="1237488" y="1270546"/>
                </a:lnTo>
                <a:lnTo>
                  <a:pt x="1235163" y="1283246"/>
                </a:lnTo>
                <a:lnTo>
                  <a:pt x="1238935" y="1283246"/>
                </a:lnTo>
                <a:lnTo>
                  <a:pt x="1240967" y="1270546"/>
                </a:lnTo>
                <a:lnTo>
                  <a:pt x="1242136" y="1270546"/>
                </a:lnTo>
                <a:lnTo>
                  <a:pt x="1244688" y="1283246"/>
                </a:lnTo>
                <a:lnTo>
                  <a:pt x="1246060" y="1270546"/>
                </a:lnTo>
                <a:lnTo>
                  <a:pt x="1249108" y="1270546"/>
                </a:lnTo>
                <a:lnTo>
                  <a:pt x="1249680" y="1283246"/>
                </a:lnTo>
                <a:lnTo>
                  <a:pt x="1255445" y="1283246"/>
                </a:lnTo>
                <a:lnTo>
                  <a:pt x="1261376" y="1270546"/>
                </a:lnTo>
                <a:lnTo>
                  <a:pt x="1271752" y="1270546"/>
                </a:lnTo>
                <a:lnTo>
                  <a:pt x="1273505" y="1283246"/>
                </a:lnTo>
                <a:lnTo>
                  <a:pt x="1281531" y="1270546"/>
                </a:lnTo>
                <a:lnTo>
                  <a:pt x="1289824" y="1283246"/>
                </a:lnTo>
                <a:lnTo>
                  <a:pt x="1306563" y="1283246"/>
                </a:lnTo>
                <a:lnTo>
                  <a:pt x="1310043" y="1270546"/>
                </a:lnTo>
                <a:lnTo>
                  <a:pt x="1311198" y="1270546"/>
                </a:lnTo>
                <a:lnTo>
                  <a:pt x="1315847" y="1270546"/>
                </a:lnTo>
                <a:lnTo>
                  <a:pt x="1314818" y="1281836"/>
                </a:lnTo>
                <a:lnTo>
                  <a:pt x="1311198" y="1270546"/>
                </a:lnTo>
                <a:lnTo>
                  <a:pt x="1311783" y="1283246"/>
                </a:lnTo>
                <a:lnTo>
                  <a:pt x="1314691" y="1283246"/>
                </a:lnTo>
                <a:lnTo>
                  <a:pt x="1315275" y="1283246"/>
                </a:lnTo>
                <a:lnTo>
                  <a:pt x="1315021" y="1282496"/>
                </a:lnTo>
                <a:lnTo>
                  <a:pt x="1320330" y="1270546"/>
                </a:lnTo>
                <a:lnTo>
                  <a:pt x="1327099" y="1270546"/>
                </a:lnTo>
                <a:lnTo>
                  <a:pt x="1334211" y="1257846"/>
                </a:lnTo>
                <a:lnTo>
                  <a:pt x="1340827" y="1270546"/>
                </a:lnTo>
                <a:lnTo>
                  <a:pt x="1343088" y="1270546"/>
                </a:lnTo>
                <a:lnTo>
                  <a:pt x="1344891" y="1257846"/>
                </a:lnTo>
                <a:lnTo>
                  <a:pt x="1379740" y="1257846"/>
                </a:lnTo>
                <a:lnTo>
                  <a:pt x="1385544" y="1270546"/>
                </a:lnTo>
                <a:lnTo>
                  <a:pt x="1387259" y="1257846"/>
                </a:lnTo>
                <a:lnTo>
                  <a:pt x="1395272" y="1257846"/>
                </a:lnTo>
                <a:lnTo>
                  <a:pt x="1396009" y="1245146"/>
                </a:lnTo>
                <a:lnTo>
                  <a:pt x="1400937" y="1257846"/>
                </a:lnTo>
                <a:lnTo>
                  <a:pt x="1404137" y="1257846"/>
                </a:lnTo>
                <a:lnTo>
                  <a:pt x="1407769" y="1270546"/>
                </a:lnTo>
                <a:lnTo>
                  <a:pt x="1416913" y="1270546"/>
                </a:lnTo>
                <a:lnTo>
                  <a:pt x="1415745" y="1257846"/>
                </a:lnTo>
                <a:lnTo>
                  <a:pt x="1418653" y="1257846"/>
                </a:lnTo>
                <a:lnTo>
                  <a:pt x="1420977" y="1270546"/>
                </a:lnTo>
                <a:lnTo>
                  <a:pt x="1423301" y="1257846"/>
                </a:lnTo>
                <a:lnTo>
                  <a:pt x="1427949" y="1270546"/>
                </a:lnTo>
                <a:lnTo>
                  <a:pt x="1430274" y="1257846"/>
                </a:lnTo>
                <a:lnTo>
                  <a:pt x="1437970" y="1257846"/>
                </a:lnTo>
                <a:lnTo>
                  <a:pt x="1440141" y="1270546"/>
                </a:lnTo>
                <a:lnTo>
                  <a:pt x="1449438" y="1257846"/>
                </a:lnTo>
                <a:lnTo>
                  <a:pt x="1449997" y="1257846"/>
                </a:lnTo>
                <a:lnTo>
                  <a:pt x="1451178" y="1270546"/>
                </a:lnTo>
                <a:lnTo>
                  <a:pt x="1452359" y="1270546"/>
                </a:lnTo>
                <a:lnTo>
                  <a:pt x="1454086" y="1257846"/>
                </a:lnTo>
                <a:lnTo>
                  <a:pt x="1493583" y="1257846"/>
                </a:lnTo>
                <a:lnTo>
                  <a:pt x="1489519" y="1245146"/>
                </a:lnTo>
                <a:lnTo>
                  <a:pt x="1488935" y="1245146"/>
                </a:lnTo>
                <a:lnTo>
                  <a:pt x="1489100" y="1243342"/>
                </a:lnTo>
                <a:lnTo>
                  <a:pt x="1486611" y="1232446"/>
                </a:lnTo>
                <a:lnTo>
                  <a:pt x="1488935" y="1232446"/>
                </a:lnTo>
                <a:lnTo>
                  <a:pt x="1489837" y="1235278"/>
                </a:lnTo>
                <a:lnTo>
                  <a:pt x="1490091" y="1232446"/>
                </a:lnTo>
                <a:lnTo>
                  <a:pt x="1493583" y="1232446"/>
                </a:lnTo>
                <a:lnTo>
                  <a:pt x="1495907" y="1245146"/>
                </a:lnTo>
                <a:lnTo>
                  <a:pt x="1498231" y="1245146"/>
                </a:lnTo>
                <a:lnTo>
                  <a:pt x="1499387" y="1257846"/>
                </a:lnTo>
                <a:lnTo>
                  <a:pt x="1519135" y="1257846"/>
                </a:lnTo>
                <a:lnTo>
                  <a:pt x="1522044" y="1245146"/>
                </a:lnTo>
                <a:lnTo>
                  <a:pt x="1529588" y="1245146"/>
                </a:lnTo>
                <a:lnTo>
                  <a:pt x="1526692" y="1232446"/>
                </a:lnTo>
                <a:lnTo>
                  <a:pt x="1552778" y="1232446"/>
                </a:lnTo>
                <a:lnTo>
                  <a:pt x="1553933" y="1232446"/>
                </a:lnTo>
                <a:lnTo>
                  <a:pt x="1553489" y="1231036"/>
                </a:lnTo>
                <a:lnTo>
                  <a:pt x="1559166" y="1219746"/>
                </a:lnTo>
                <a:lnTo>
                  <a:pt x="1557997" y="1232446"/>
                </a:lnTo>
                <a:lnTo>
                  <a:pt x="1567294" y="1232446"/>
                </a:lnTo>
                <a:lnTo>
                  <a:pt x="1574850" y="1219746"/>
                </a:lnTo>
                <a:lnTo>
                  <a:pt x="1572526" y="1207046"/>
                </a:lnTo>
                <a:lnTo>
                  <a:pt x="1575422" y="1207046"/>
                </a:lnTo>
                <a:lnTo>
                  <a:pt x="1576590" y="1219746"/>
                </a:lnTo>
                <a:lnTo>
                  <a:pt x="1579753" y="1207046"/>
                </a:lnTo>
                <a:lnTo>
                  <a:pt x="1590230" y="1207046"/>
                </a:lnTo>
                <a:lnTo>
                  <a:pt x="1596339" y="1219746"/>
                </a:lnTo>
                <a:lnTo>
                  <a:pt x="1611439" y="1219746"/>
                </a:lnTo>
                <a:lnTo>
                  <a:pt x="1612595" y="1207046"/>
                </a:lnTo>
                <a:lnTo>
                  <a:pt x="1617827" y="1194346"/>
                </a:lnTo>
                <a:lnTo>
                  <a:pt x="1622475" y="1194346"/>
                </a:lnTo>
                <a:lnTo>
                  <a:pt x="1617827" y="1207046"/>
                </a:lnTo>
                <a:lnTo>
                  <a:pt x="1638820" y="1207046"/>
                </a:lnTo>
                <a:lnTo>
                  <a:pt x="1642808" y="1194346"/>
                </a:lnTo>
                <a:lnTo>
                  <a:pt x="1653324" y="1207046"/>
                </a:lnTo>
                <a:lnTo>
                  <a:pt x="1661172" y="1194346"/>
                </a:lnTo>
                <a:lnTo>
                  <a:pt x="1675333" y="1194346"/>
                </a:lnTo>
                <a:lnTo>
                  <a:pt x="1674749" y="1181646"/>
                </a:lnTo>
                <a:lnTo>
                  <a:pt x="1677073" y="1187996"/>
                </a:lnTo>
                <a:lnTo>
                  <a:pt x="1677073" y="1181646"/>
                </a:lnTo>
                <a:lnTo>
                  <a:pt x="1737474" y="1181646"/>
                </a:lnTo>
                <a:lnTo>
                  <a:pt x="1739087" y="1168946"/>
                </a:lnTo>
                <a:lnTo>
                  <a:pt x="1736382" y="1156246"/>
                </a:lnTo>
                <a:lnTo>
                  <a:pt x="1740966" y="1156246"/>
                </a:lnTo>
                <a:lnTo>
                  <a:pt x="1744446" y="1168946"/>
                </a:lnTo>
                <a:lnTo>
                  <a:pt x="1746186" y="1156246"/>
                </a:lnTo>
                <a:lnTo>
                  <a:pt x="1757807" y="1156246"/>
                </a:lnTo>
                <a:lnTo>
                  <a:pt x="1760702" y="1143546"/>
                </a:lnTo>
                <a:lnTo>
                  <a:pt x="1774063" y="1143546"/>
                </a:lnTo>
                <a:lnTo>
                  <a:pt x="1777555" y="1130846"/>
                </a:lnTo>
                <a:lnTo>
                  <a:pt x="1778127" y="1130846"/>
                </a:lnTo>
                <a:lnTo>
                  <a:pt x="1779879" y="1143546"/>
                </a:lnTo>
                <a:lnTo>
                  <a:pt x="1785823" y="1143546"/>
                </a:lnTo>
                <a:lnTo>
                  <a:pt x="1786559" y="1130846"/>
                </a:lnTo>
                <a:lnTo>
                  <a:pt x="1788591" y="1130846"/>
                </a:lnTo>
                <a:lnTo>
                  <a:pt x="1791449" y="1143546"/>
                </a:lnTo>
                <a:lnTo>
                  <a:pt x="1793925" y="1130846"/>
                </a:lnTo>
                <a:lnTo>
                  <a:pt x="1807121" y="1130846"/>
                </a:lnTo>
                <a:lnTo>
                  <a:pt x="1800733" y="1118146"/>
                </a:lnTo>
                <a:lnTo>
                  <a:pt x="1807705" y="1130846"/>
                </a:lnTo>
                <a:lnTo>
                  <a:pt x="1807121" y="1118146"/>
                </a:lnTo>
                <a:lnTo>
                  <a:pt x="1814144" y="1118146"/>
                </a:lnTo>
                <a:lnTo>
                  <a:pt x="1817077" y="1105446"/>
                </a:lnTo>
                <a:lnTo>
                  <a:pt x="1836166" y="1105446"/>
                </a:lnTo>
                <a:lnTo>
                  <a:pt x="1838490" y="1118146"/>
                </a:lnTo>
                <a:lnTo>
                  <a:pt x="1841969" y="1105446"/>
                </a:lnTo>
                <a:lnTo>
                  <a:pt x="1843138" y="1105446"/>
                </a:lnTo>
                <a:lnTo>
                  <a:pt x="1837905" y="1092746"/>
                </a:lnTo>
                <a:lnTo>
                  <a:pt x="1846046" y="1105446"/>
                </a:lnTo>
                <a:lnTo>
                  <a:pt x="1847202" y="1105446"/>
                </a:lnTo>
                <a:lnTo>
                  <a:pt x="1849526" y="1092746"/>
                </a:lnTo>
                <a:lnTo>
                  <a:pt x="1862505" y="1092746"/>
                </a:lnTo>
                <a:lnTo>
                  <a:pt x="1866582" y="1080046"/>
                </a:lnTo>
                <a:lnTo>
                  <a:pt x="1870989" y="1067346"/>
                </a:lnTo>
                <a:lnTo>
                  <a:pt x="1878126" y="1067346"/>
                </a:lnTo>
                <a:lnTo>
                  <a:pt x="1875802" y="1080046"/>
                </a:lnTo>
                <a:lnTo>
                  <a:pt x="1879130" y="1080046"/>
                </a:lnTo>
                <a:lnTo>
                  <a:pt x="1880450" y="1067346"/>
                </a:lnTo>
                <a:lnTo>
                  <a:pt x="1882863" y="1067346"/>
                </a:lnTo>
                <a:lnTo>
                  <a:pt x="1888439" y="1054646"/>
                </a:lnTo>
                <a:lnTo>
                  <a:pt x="1891919" y="1054646"/>
                </a:lnTo>
                <a:lnTo>
                  <a:pt x="1891347" y="1067346"/>
                </a:lnTo>
                <a:lnTo>
                  <a:pt x="1896211" y="1067346"/>
                </a:lnTo>
                <a:lnTo>
                  <a:pt x="1901875" y="1054646"/>
                </a:lnTo>
                <a:lnTo>
                  <a:pt x="1907197" y="1054646"/>
                </a:lnTo>
                <a:lnTo>
                  <a:pt x="1910511" y="1041946"/>
                </a:lnTo>
                <a:lnTo>
                  <a:pt x="1906765" y="1041946"/>
                </a:lnTo>
                <a:lnTo>
                  <a:pt x="1904199" y="1029246"/>
                </a:lnTo>
                <a:lnTo>
                  <a:pt x="1902612" y="1029246"/>
                </a:lnTo>
                <a:lnTo>
                  <a:pt x="1900631" y="1016546"/>
                </a:lnTo>
                <a:lnTo>
                  <a:pt x="1906778" y="1029246"/>
                </a:lnTo>
                <a:lnTo>
                  <a:pt x="1915579" y="1029246"/>
                </a:lnTo>
                <a:lnTo>
                  <a:pt x="1921573" y="1039926"/>
                </a:lnTo>
                <a:lnTo>
                  <a:pt x="1918639" y="1029246"/>
                </a:lnTo>
                <a:lnTo>
                  <a:pt x="1920963" y="1029246"/>
                </a:lnTo>
                <a:lnTo>
                  <a:pt x="1923288" y="1041946"/>
                </a:lnTo>
                <a:lnTo>
                  <a:pt x="1925027" y="1041946"/>
                </a:lnTo>
                <a:lnTo>
                  <a:pt x="1927936" y="1029246"/>
                </a:lnTo>
                <a:lnTo>
                  <a:pt x="1925612" y="1016546"/>
                </a:lnTo>
                <a:lnTo>
                  <a:pt x="1932584" y="1016546"/>
                </a:lnTo>
                <a:lnTo>
                  <a:pt x="1934070" y="1027417"/>
                </a:lnTo>
                <a:lnTo>
                  <a:pt x="1936026" y="1016546"/>
                </a:lnTo>
                <a:lnTo>
                  <a:pt x="1936788" y="1016546"/>
                </a:lnTo>
                <a:lnTo>
                  <a:pt x="1938642" y="1003846"/>
                </a:lnTo>
                <a:lnTo>
                  <a:pt x="1948421" y="1003846"/>
                </a:lnTo>
                <a:lnTo>
                  <a:pt x="1950948" y="1016546"/>
                </a:lnTo>
                <a:lnTo>
                  <a:pt x="1959305" y="1016546"/>
                </a:lnTo>
                <a:lnTo>
                  <a:pt x="1953488" y="1003846"/>
                </a:lnTo>
                <a:lnTo>
                  <a:pt x="1956981" y="1003846"/>
                </a:lnTo>
                <a:lnTo>
                  <a:pt x="1953488" y="991146"/>
                </a:lnTo>
                <a:lnTo>
                  <a:pt x="1958721" y="991146"/>
                </a:lnTo>
                <a:lnTo>
                  <a:pt x="1957552" y="978446"/>
                </a:lnTo>
                <a:lnTo>
                  <a:pt x="1963369" y="978446"/>
                </a:lnTo>
                <a:lnTo>
                  <a:pt x="1962200" y="965746"/>
                </a:lnTo>
                <a:lnTo>
                  <a:pt x="1966849" y="978446"/>
                </a:lnTo>
                <a:lnTo>
                  <a:pt x="1970341" y="978446"/>
                </a:lnTo>
                <a:lnTo>
                  <a:pt x="1975561" y="991146"/>
                </a:lnTo>
                <a:lnTo>
                  <a:pt x="1977885" y="991146"/>
                </a:lnTo>
                <a:lnTo>
                  <a:pt x="1976501" y="978446"/>
                </a:lnTo>
                <a:lnTo>
                  <a:pt x="1979599" y="978446"/>
                </a:lnTo>
                <a:lnTo>
                  <a:pt x="1977885" y="965746"/>
                </a:lnTo>
                <a:lnTo>
                  <a:pt x="1979053" y="965746"/>
                </a:lnTo>
                <a:lnTo>
                  <a:pt x="1983689" y="978446"/>
                </a:lnTo>
                <a:lnTo>
                  <a:pt x="1984857" y="978446"/>
                </a:lnTo>
                <a:lnTo>
                  <a:pt x="1980209" y="965746"/>
                </a:lnTo>
                <a:lnTo>
                  <a:pt x="1984857" y="965746"/>
                </a:lnTo>
                <a:lnTo>
                  <a:pt x="1987765" y="978446"/>
                </a:lnTo>
                <a:lnTo>
                  <a:pt x="1988464" y="978446"/>
                </a:lnTo>
                <a:lnTo>
                  <a:pt x="1985073" y="965746"/>
                </a:lnTo>
                <a:lnTo>
                  <a:pt x="1994154" y="965746"/>
                </a:lnTo>
                <a:lnTo>
                  <a:pt x="1992985" y="953046"/>
                </a:lnTo>
                <a:lnTo>
                  <a:pt x="2001113" y="953046"/>
                </a:lnTo>
                <a:lnTo>
                  <a:pt x="2005317" y="965746"/>
                </a:lnTo>
                <a:lnTo>
                  <a:pt x="2011311" y="965746"/>
                </a:lnTo>
                <a:lnTo>
                  <a:pt x="2013394" y="953046"/>
                </a:lnTo>
                <a:lnTo>
                  <a:pt x="2016010" y="953046"/>
                </a:lnTo>
                <a:lnTo>
                  <a:pt x="2020862" y="940346"/>
                </a:lnTo>
                <a:lnTo>
                  <a:pt x="2038248" y="940346"/>
                </a:lnTo>
                <a:lnTo>
                  <a:pt x="2038248" y="927646"/>
                </a:lnTo>
                <a:lnTo>
                  <a:pt x="2056828" y="927646"/>
                </a:lnTo>
                <a:lnTo>
                  <a:pt x="2054504" y="914946"/>
                </a:lnTo>
                <a:lnTo>
                  <a:pt x="2064156" y="914946"/>
                </a:lnTo>
                <a:lnTo>
                  <a:pt x="2067648" y="902246"/>
                </a:lnTo>
                <a:lnTo>
                  <a:pt x="2082965" y="902246"/>
                </a:lnTo>
                <a:lnTo>
                  <a:pt x="2086444" y="889546"/>
                </a:lnTo>
                <a:lnTo>
                  <a:pt x="2084705" y="876846"/>
                </a:lnTo>
                <a:lnTo>
                  <a:pt x="2086444" y="876846"/>
                </a:lnTo>
                <a:lnTo>
                  <a:pt x="2084133" y="864146"/>
                </a:lnTo>
                <a:lnTo>
                  <a:pt x="2087029" y="864146"/>
                </a:lnTo>
                <a:lnTo>
                  <a:pt x="2090801" y="870496"/>
                </a:lnTo>
                <a:lnTo>
                  <a:pt x="2093341" y="876655"/>
                </a:lnTo>
                <a:lnTo>
                  <a:pt x="2093010" y="874217"/>
                </a:lnTo>
                <a:lnTo>
                  <a:pt x="2094585" y="876846"/>
                </a:lnTo>
                <a:lnTo>
                  <a:pt x="2092934" y="873569"/>
                </a:lnTo>
                <a:lnTo>
                  <a:pt x="2091677" y="864146"/>
                </a:lnTo>
                <a:lnTo>
                  <a:pt x="2094585" y="864146"/>
                </a:lnTo>
                <a:lnTo>
                  <a:pt x="2095157" y="876846"/>
                </a:lnTo>
                <a:lnTo>
                  <a:pt x="2111425" y="876846"/>
                </a:lnTo>
                <a:lnTo>
                  <a:pt x="2105736" y="864146"/>
                </a:lnTo>
                <a:lnTo>
                  <a:pt x="2106853" y="851446"/>
                </a:lnTo>
                <a:lnTo>
                  <a:pt x="2114334" y="851446"/>
                </a:lnTo>
                <a:lnTo>
                  <a:pt x="2116759" y="864146"/>
                </a:lnTo>
                <a:lnTo>
                  <a:pt x="2135238" y="864146"/>
                </a:lnTo>
                <a:lnTo>
                  <a:pt x="2132330" y="851446"/>
                </a:lnTo>
                <a:lnTo>
                  <a:pt x="2134654" y="851446"/>
                </a:lnTo>
                <a:lnTo>
                  <a:pt x="2146389" y="851446"/>
                </a:lnTo>
                <a:lnTo>
                  <a:pt x="2146858" y="838746"/>
                </a:lnTo>
                <a:lnTo>
                  <a:pt x="2145842" y="838746"/>
                </a:lnTo>
                <a:lnTo>
                  <a:pt x="2143595" y="826046"/>
                </a:lnTo>
                <a:lnTo>
                  <a:pt x="2141220" y="813346"/>
                </a:lnTo>
                <a:lnTo>
                  <a:pt x="2145690" y="813346"/>
                </a:lnTo>
                <a:lnTo>
                  <a:pt x="2147443" y="826046"/>
                </a:lnTo>
                <a:lnTo>
                  <a:pt x="2154986" y="826046"/>
                </a:lnTo>
                <a:lnTo>
                  <a:pt x="2154402" y="813346"/>
                </a:lnTo>
                <a:lnTo>
                  <a:pt x="2156155" y="813346"/>
                </a:lnTo>
                <a:lnTo>
                  <a:pt x="2149856" y="802767"/>
                </a:lnTo>
                <a:lnTo>
                  <a:pt x="2153247" y="813346"/>
                </a:lnTo>
                <a:lnTo>
                  <a:pt x="2148014" y="813346"/>
                </a:lnTo>
                <a:lnTo>
                  <a:pt x="2149106" y="801497"/>
                </a:lnTo>
                <a:lnTo>
                  <a:pt x="2148598" y="800646"/>
                </a:lnTo>
                <a:lnTo>
                  <a:pt x="2178215" y="775246"/>
                </a:lnTo>
                <a:lnTo>
                  <a:pt x="2186521" y="787946"/>
                </a:lnTo>
                <a:lnTo>
                  <a:pt x="2194991" y="787946"/>
                </a:lnTo>
                <a:lnTo>
                  <a:pt x="2203780" y="800646"/>
                </a:lnTo>
                <a:lnTo>
                  <a:pt x="2213064" y="800646"/>
                </a:lnTo>
                <a:lnTo>
                  <a:pt x="2209000" y="787946"/>
                </a:lnTo>
                <a:lnTo>
                  <a:pt x="2215972" y="800646"/>
                </a:lnTo>
                <a:lnTo>
                  <a:pt x="2216556" y="800646"/>
                </a:lnTo>
                <a:lnTo>
                  <a:pt x="2214232" y="787946"/>
                </a:lnTo>
                <a:lnTo>
                  <a:pt x="2213648" y="775246"/>
                </a:lnTo>
                <a:lnTo>
                  <a:pt x="2221204" y="775246"/>
                </a:lnTo>
                <a:lnTo>
                  <a:pt x="2225268" y="787946"/>
                </a:lnTo>
                <a:lnTo>
                  <a:pt x="2222360" y="775246"/>
                </a:lnTo>
                <a:lnTo>
                  <a:pt x="2225852" y="787946"/>
                </a:lnTo>
                <a:lnTo>
                  <a:pt x="2228164" y="787946"/>
                </a:lnTo>
                <a:lnTo>
                  <a:pt x="2225852" y="775246"/>
                </a:lnTo>
                <a:lnTo>
                  <a:pt x="2239200" y="775246"/>
                </a:lnTo>
                <a:lnTo>
                  <a:pt x="2235136" y="762546"/>
                </a:lnTo>
                <a:lnTo>
                  <a:pt x="2250186" y="762546"/>
                </a:lnTo>
                <a:lnTo>
                  <a:pt x="2258377" y="775246"/>
                </a:lnTo>
                <a:lnTo>
                  <a:pt x="2254021" y="762546"/>
                </a:lnTo>
                <a:lnTo>
                  <a:pt x="2254961" y="762546"/>
                </a:lnTo>
                <a:lnTo>
                  <a:pt x="2257310" y="749846"/>
                </a:lnTo>
                <a:lnTo>
                  <a:pt x="2264549" y="749846"/>
                </a:lnTo>
                <a:lnTo>
                  <a:pt x="2261133" y="737146"/>
                </a:lnTo>
                <a:lnTo>
                  <a:pt x="2258809" y="737146"/>
                </a:lnTo>
                <a:lnTo>
                  <a:pt x="2256053" y="724446"/>
                </a:lnTo>
                <a:lnTo>
                  <a:pt x="2263584" y="737146"/>
                </a:lnTo>
                <a:lnTo>
                  <a:pt x="2267953" y="737146"/>
                </a:lnTo>
                <a:lnTo>
                  <a:pt x="2271877" y="749846"/>
                </a:lnTo>
                <a:lnTo>
                  <a:pt x="2273655" y="749846"/>
                </a:lnTo>
                <a:lnTo>
                  <a:pt x="2271725" y="737146"/>
                </a:lnTo>
                <a:lnTo>
                  <a:pt x="2274316" y="737146"/>
                </a:lnTo>
                <a:lnTo>
                  <a:pt x="2275357" y="724446"/>
                </a:lnTo>
                <a:lnTo>
                  <a:pt x="2283295" y="724446"/>
                </a:lnTo>
                <a:lnTo>
                  <a:pt x="2286787" y="737146"/>
                </a:lnTo>
                <a:lnTo>
                  <a:pt x="2286393" y="728472"/>
                </a:lnTo>
                <a:lnTo>
                  <a:pt x="2284692" y="724446"/>
                </a:lnTo>
                <a:lnTo>
                  <a:pt x="2286203" y="724446"/>
                </a:lnTo>
                <a:lnTo>
                  <a:pt x="2295499" y="724446"/>
                </a:lnTo>
                <a:lnTo>
                  <a:pt x="2287943" y="711746"/>
                </a:lnTo>
                <a:lnTo>
                  <a:pt x="2295575" y="711746"/>
                </a:lnTo>
                <a:lnTo>
                  <a:pt x="2297290" y="699046"/>
                </a:lnTo>
                <a:lnTo>
                  <a:pt x="2297823" y="699046"/>
                </a:lnTo>
                <a:lnTo>
                  <a:pt x="2296655" y="696506"/>
                </a:lnTo>
                <a:lnTo>
                  <a:pt x="2296655" y="686346"/>
                </a:lnTo>
                <a:lnTo>
                  <a:pt x="2295423" y="683361"/>
                </a:lnTo>
                <a:lnTo>
                  <a:pt x="2295423" y="693813"/>
                </a:lnTo>
                <a:lnTo>
                  <a:pt x="2292007" y="686346"/>
                </a:lnTo>
                <a:lnTo>
                  <a:pt x="2293658" y="686346"/>
                </a:lnTo>
                <a:lnTo>
                  <a:pt x="2295423" y="693813"/>
                </a:lnTo>
                <a:lnTo>
                  <a:pt x="2295423" y="683361"/>
                </a:lnTo>
                <a:lnTo>
                  <a:pt x="2291435" y="673658"/>
                </a:lnTo>
                <a:lnTo>
                  <a:pt x="2296655" y="673658"/>
                </a:lnTo>
                <a:lnTo>
                  <a:pt x="2300897" y="686346"/>
                </a:lnTo>
                <a:lnTo>
                  <a:pt x="2299563" y="686346"/>
                </a:lnTo>
                <a:lnTo>
                  <a:pt x="2306917" y="699046"/>
                </a:lnTo>
                <a:lnTo>
                  <a:pt x="2315819" y="699046"/>
                </a:lnTo>
                <a:lnTo>
                  <a:pt x="2322792" y="686346"/>
                </a:lnTo>
                <a:lnTo>
                  <a:pt x="2314664" y="686346"/>
                </a:lnTo>
                <a:lnTo>
                  <a:pt x="2310015" y="673658"/>
                </a:lnTo>
                <a:lnTo>
                  <a:pt x="2322499" y="673658"/>
                </a:lnTo>
                <a:lnTo>
                  <a:pt x="2331085" y="686358"/>
                </a:lnTo>
                <a:lnTo>
                  <a:pt x="2331504" y="673658"/>
                </a:lnTo>
                <a:lnTo>
                  <a:pt x="2326729" y="673658"/>
                </a:lnTo>
                <a:lnTo>
                  <a:pt x="2322068" y="660958"/>
                </a:lnTo>
                <a:lnTo>
                  <a:pt x="2323960" y="660958"/>
                </a:lnTo>
                <a:lnTo>
                  <a:pt x="2333828" y="673658"/>
                </a:lnTo>
                <a:lnTo>
                  <a:pt x="2334133" y="660958"/>
                </a:lnTo>
                <a:lnTo>
                  <a:pt x="2335568" y="660958"/>
                </a:lnTo>
                <a:lnTo>
                  <a:pt x="2332875" y="651129"/>
                </a:lnTo>
                <a:lnTo>
                  <a:pt x="2333587" y="660958"/>
                </a:lnTo>
                <a:lnTo>
                  <a:pt x="2328189" y="660958"/>
                </a:lnTo>
                <a:lnTo>
                  <a:pt x="2332088" y="648258"/>
                </a:lnTo>
                <a:lnTo>
                  <a:pt x="2286203" y="648258"/>
                </a:lnTo>
                <a:lnTo>
                  <a:pt x="2286203" y="686346"/>
                </a:lnTo>
                <a:lnTo>
                  <a:pt x="2283879" y="686346"/>
                </a:lnTo>
                <a:lnTo>
                  <a:pt x="2278659" y="673658"/>
                </a:lnTo>
                <a:lnTo>
                  <a:pt x="2286203" y="686346"/>
                </a:lnTo>
                <a:lnTo>
                  <a:pt x="2286203" y="648258"/>
                </a:lnTo>
                <a:lnTo>
                  <a:pt x="2213216" y="648246"/>
                </a:lnTo>
                <a:lnTo>
                  <a:pt x="2214156" y="660946"/>
                </a:lnTo>
                <a:lnTo>
                  <a:pt x="2209127" y="660946"/>
                </a:lnTo>
                <a:lnTo>
                  <a:pt x="2206968" y="648246"/>
                </a:lnTo>
                <a:lnTo>
                  <a:pt x="2213508" y="635558"/>
                </a:lnTo>
                <a:lnTo>
                  <a:pt x="2214803" y="635558"/>
                </a:lnTo>
                <a:lnTo>
                  <a:pt x="2214664" y="648246"/>
                </a:lnTo>
                <a:lnTo>
                  <a:pt x="2227008" y="648246"/>
                </a:lnTo>
                <a:lnTo>
                  <a:pt x="2217140" y="635558"/>
                </a:lnTo>
                <a:lnTo>
                  <a:pt x="2227580" y="635558"/>
                </a:lnTo>
                <a:lnTo>
                  <a:pt x="2227008" y="648246"/>
                </a:lnTo>
                <a:lnTo>
                  <a:pt x="2332088" y="648258"/>
                </a:lnTo>
                <a:lnTo>
                  <a:pt x="2332875" y="651129"/>
                </a:lnTo>
                <a:lnTo>
                  <a:pt x="2332672" y="648258"/>
                </a:lnTo>
                <a:lnTo>
                  <a:pt x="2343124" y="660958"/>
                </a:lnTo>
                <a:lnTo>
                  <a:pt x="2344572" y="648258"/>
                </a:lnTo>
                <a:lnTo>
                  <a:pt x="2345740" y="635558"/>
                </a:lnTo>
                <a:lnTo>
                  <a:pt x="2361133" y="635558"/>
                </a:lnTo>
                <a:lnTo>
                  <a:pt x="2365781" y="622858"/>
                </a:lnTo>
                <a:lnTo>
                  <a:pt x="2134082" y="622858"/>
                </a:lnTo>
                <a:lnTo>
                  <a:pt x="2134082" y="838746"/>
                </a:lnTo>
                <a:lnTo>
                  <a:pt x="2127110" y="826046"/>
                </a:lnTo>
                <a:lnTo>
                  <a:pt x="2132914" y="826046"/>
                </a:lnTo>
                <a:lnTo>
                  <a:pt x="2134082" y="838746"/>
                </a:lnTo>
                <a:lnTo>
                  <a:pt x="2134082" y="622858"/>
                </a:lnTo>
                <a:lnTo>
                  <a:pt x="2133219" y="622846"/>
                </a:lnTo>
                <a:lnTo>
                  <a:pt x="2128418" y="610146"/>
                </a:lnTo>
                <a:lnTo>
                  <a:pt x="2132520" y="597458"/>
                </a:lnTo>
                <a:lnTo>
                  <a:pt x="2141918" y="597458"/>
                </a:lnTo>
                <a:lnTo>
                  <a:pt x="2136914" y="610146"/>
                </a:lnTo>
                <a:lnTo>
                  <a:pt x="2136571" y="610146"/>
                </a:lnTo>
                <a:lnTo>
                  <a:pt x="2145119" y="622846"/>
                </a:lnTo>
                <a:lnTo>
                  <a:pt x="2167178" y="622846"/>
                </a:lnTo>
                <a:lnTo>
                  <a:pt x="2172398" y="610158"/>
                </a:lnTo>
                <a:lnTo>
                  <a:pt x="2182279" y="610158"/>
                </a:lnTo>
                <a:lnTo>
                  <a:pt x="2181707" y="622846"/>
                </a:lnTo>
                <a:lnTo>
                  <a:pt x="2365781" y="622858"/>
                </a:lnTo>
                <a:lnTo>
                  <a:pt x="2383205" y="622858"/>
                </a:lnTo>
                <a:lnTo>
                  <a:pt x="2376817" y="610158"/>
                </a:lnTo>
                <a:lnTo>
                  <a:pt x="2383777" y="610158"/>
                </a:lnTo>
                <a:lnTo>
                  <a:pt x="2381808" y="597458"/>
                </a:lnTo>
                <a:lnTo>
                  <a:pt x="2385250" y="584758"/>
                </a:lnTo>
                <a:close/>
              </a:path>
              <a:path w="2703195" h="1283335">
                <a:moveTo>
                  <a:pt x="2424252" y="546658"/>
                </a:moveTo>
                <a:lnTo>
                  <a:pt x="2417470" y="533958"/>
                </a:lnTo>
                <a:lnTo>
                  <a:pt x="2067445" y="533946"/>
                </a:lnTo>
                <a:lnTo>
                  <a:pt x="2069465" y="546646"/>
                </a:lnTo>
                <a:lnTo>
                  <a:pt x="2422690" y="546658"/>
                </a:lnTo>
                <a:lnTo>
                  <a:pt x="2424252" y="546658"/>
                </a:lnTo>
                <a:close/>
              </a:path>
              <a:path w="2703195" h="1283335">
                <a:moveTo>
                  <a:pt x="2446515" y="533958"/>
                </a:moveTo>
                <a:lnTo>
                  <a:pt x="2434894" y="521258"/>
                </a:lnTo>
                <a:lnTo>
                  <a:pt x="2213064" y="521246"/>
                </a:lnTo>
                <a:lnTo>
                  <a:pt x="2213064" y="533946"/>
                </a:lnTo>
                <a:lnTo>
                  <a:pt x="2417470" y="533958"/>
                </a:lnTo>
                <a:lnTo>
                  <a:pt x="2446515" y="533958"/>
                </a:lnTo>
                <a:close/>
              </a:path>
              <a:path w="2703195" h="1283335">
                <a:moveTo>
                  <a:pt x="2458707" y="508558"/>
                </a:moveTo>
                <a:lnTo>
                  <a:pt x="2456967" y="495858"/>
                </a:lnTo>
                <a:lnTo>
                  <a:pt x="2232812" y="495846"/>
                </a:lnTo>
                <a:lnTo>
                  <a:pt x="2232812" y="508546"/>
                </a:lnTo>
                <a:lnTo>
                  <a:pt x="2235352" y="508558"/>
                </a:lnTo>
                <a:lnTo>
                  <a:pt x="2230996" y="521246"/>
                </a:lnTo>
                <a:lnTo>
                  <a:pt x="2434894" y="521258"/>
                </a:lnTo>
                <a:lnTo>
                  <a:pt x="2443022" y="521258"/>
                </a:lnTo>
                <a:lnTo>
                  <a:pt x="2440698" y="508558"/>
                </a:lnTo>
                <a:lnTo>
                  <a:pt x="2458707" y="508558"/>
                </a:lnTo>
                <a:close/>
              </a:path>
              <a:path w="2703195" h="1283335">
                <a:moveTo>
                  <a:pt x="2470899" y="483158"/>
                </a:moveTo>
                <a:lnTo>
                  <a:pt x="2250236" y="483146"/>
                </a:lnTo>
                <a:lnTo>
                  <a:pt x="2250821" y="495846"/>
                </a:lnTo>
                <a:lnTo>
                  <a:pt x="2456967" y="495858"/>
                </a:lnTo>
                <a:lnTo>
                  <a:pt x="2459863" y="495858"/>
                </a:lnTo>
                <a:lnTo>
                  <a:pt x="2460447" y="508558"/>
                </a:lnTo>
                <a:lnTo>
                  <a:pt x="2467419" y="508558"/>
                </a:lnTo>
                <a:lnTo>
                  <a:pt x="2465095" y="495858"/>
                </a:lnTo>
                <a:lnTo>
                  <a:pt x="2470327" y="495858"/>
                </a:lnTo>
                <a:lnTo>
                  <a:pt x="2470899" y="483158"/>
                </a:lnTo>
                <a:close/>
              </a:path>
              <a:path w="2703195" h="1283335">
                <a:moveTo>
                  <a:pt x="2479040" y="464439"/>
                </a:moveTo>
                <a:lnTo>
                  <a:pt x="2473223" y="457758"/>
                </a:lnTo>
                <a:lnTo>
                  <a:pt x="2473871" y="459168"/>
                </a:lnTo>
                <a:lnTo>
                  <a:pt x="2479040" y="465099"/>
                </a:lnTo>
                <a:lnTo>
                  <a:pt x="2479040" y="464439"/>
                </a:lnTo>
                <a:close/>
              </a:path>
              <a:path w="2703195" h="1283335">
                <a:moveTo>
                  <a:pt x="2484247" y="470458"/>
                </a:moveTo>
                <a:lnTo>
                  <a:pt x="2479040" y="457758"/>
                </a:lnTo>
                <a:lnTo>
                  <a:pt x="2479040" y="464439"/>
                </a:lnTo>
                <a:lnTo>
                  <a:pt x="2484247" y="470458"/>
                </a:lnTo>
                <a:close/>
              </a:path>
              <a:path w="2703195" h="1283335">
                <a:moveTo>
                  <a:pt x="2495296" y="470458"/>
                </a:moveTo>
                <a:lnTo>
                  <a:pt x="2495258" y="470306"/>
                </a:lnTo>
                <a:lnTo>
                  <a:pt x="2495207" y="470458"/>
                </a:lnTo>
                <a:close/>
              </a:path>
              <a:path w="2703195" h="1283335">
                <a:moveTo>
                  <a:pt x="2592832" y="305358"/>
                </a:moveTo>
                <a:lnTo>
                  <a:pt x="2584119" y="305358"/>
                </a:lnTo>
                <a:lnTo>
                  <a:pt x="2585923" y="292658"/>
                </a:lnTo>
                <a:lnTo>
                  <a:pt x="1499387" y="292658"/>
                </a:lnTo>
                <a:lnTo>
                  <a:pt x="1499387" y="356146"/>
                </a:lnTo>
                <a:lnTo>
                  <a:pt x="1496479" y="368846"/>
                </a:lnTo>
                <a:lnTo>
                  <a:pt x="1495907" y="356146"/>
                </a:lnTo>
                <a:lnTo>
                  <a:pt x="1499387" y="356146"/>
                </a:lnTo>
                <a:lnTo>
                  <a:pt x="1499387" y="292658"/>
                </a:lnTo>
                <a:lnTo>
                  <a:pt x="1459306" y="292646"/>
                </a:lnTo>
                <a:lnTo>
                  <a:pt x="1456994" y="305346"/>
                </a:lnTo>
                <a:lnTo>
                  <a:pt x="1466989" y="305358"/>
                </a:lnTo>
                <a:lnTo>
                  <a:pt x="1458569" y="318046"/>
                </a:lnTo>
                <a:lnTo>
                  <a:pt x="1472095" y="318046"/>
                </a:lnTo>
                <a:lnTo>
                  <a:pt x="1474558" y="318046"/>
                </a:lnTo>
                <a:lnTo>
                  <a:pt x="1479334" y="330746"/>
                </a:lnTo>
                <a:lnTo>
                  <a:pt x="1472095" y="330746"/>
                </a:lnTo>
                <a:lnTo>
                  <a:pt x="1472095" y="318046"/>
                </a:lnTo>
                <a:lnTo>
                  <a:pt x="1470926" y="330746"/>
                </a:lnTo>
                <a:lnTo>
                  <a:pt x="1468018" y="330746"/>
                </a:lnTo>
                <a:lnTo>
                  <a:pt x="1471510" y="343446"/>
                </a:lnTo>
                <a:lnTo>
                  <a:pt x="1481963" y="343446"/>
                </a:lnTo>
                <a:lnTo>
                  <a:pt x="1485442" y="356146"/>
                </a:lnTo>
                <a:lnTo>
                  <a:pt x="1477441" y="356146"/>
                </a:lnTo>
                <a:lnTo>
                  <a:pt x="1476959" y="368846"/>
                </a:lnTo>
                <a:lnTo>
                  <a:pt x="1473746" y="381546"/>
                </a:lnTo>
                <a:lnTo>
                  <a:pt x="1470342" y="394246"/>
                </a:lnTo>
                <a:lnTo>
                  <a:pt x="1480807" y="381546"/>
                </a:lnTo>
                <a:lnTo>
                  <a:pt x="1485442" y="381546"/>
                </a:lnTo>
                <a:lnTo>
                  <a:pt x="1486611" y="394246"/>
                </a:lnTo>
                <a:lnTo>
                  <a:pt x="1489798" y="394246"/>
                </a:lnTo>
                <a:lnTo>
                  <a:pt x="1491996" y="406946"/>
                </a:lnTo>
                <a:lnTo>
                  <a:pt x="1484287" y="406946"/>
                </a:lnTo>
                <a:lnTo>
                  <a:pt x="1486052" y="419646"/>
                </a:lnTo>
                <a:lnTo>
                  <a:pt x="1495323" y="419646"/>
                </a:lnTo>
                <a:lnTo>
                  <a:pt x="1494790" y="432346"/>
                </a:lnTo>
                <a:lnTo>
                  <a:pt x="1495831" y="432346"/>
                </a:lnTo>
                <a:lnTo>
                  <a:pt x="1952332" y="432346"/>
                </a:lnTo>
                <a:lnTo>
                  <a:pt x="1950008" y="419658"/>
                </a:lnTo>
                <a:lnTo>
                  <a:pt x="1957539" y="419658"/>
                </a:lnTo>
                <a:lnTo>
                  <a:pt x="1952332" y="432346"/>
                </a:lnTo>
                <a:lnTo>
                  <a:pt x="2057412" y="432346"/>
                </a:lnTo>
                <a:lnTo>
                  <a:pt x="2057412" y="419658"/>
                </a:lnTo>
                <a:lnTo>
                  <a:pt x="2064372" y="419658"/>
                </a:lnTo>
                <a:lnTo>
                  <a:pt x="2063800" y="432346"/>
                </a:lnTo>
                <a:lnTo>
                  <a:pt x="2498166" y="432358"/>
                </a:lnTo>
                <a:lnTo>
                  <a:pt x="2324531" y="432358"/>
                </a:lnTo>
                <a:lnTo>
                  <a:pt x="2324531" y="457758"/>
                </a:lnTo>
                <a:lnTo>
                  <a:pt x="2324531" y="470458"/>
                </a:lnTo>
                <a:lnTo>
                  <a:pt x="2261273" y="470446"/>
                </a:lnTo>
                <a:lnTo>
                  <a:pt x="2258377" y="470446"/>
                </a:lnTo>
                <a:lnTo>
                  <a:pt x="2258377" y="457746"/>
                </a:lnTo>
                <a:lnTo>
                  <a:pt x="2258949" y="457746"/>
                </a:lnTo>
                <a:lnTo>
                  <a:pt x="2261857" y="470446"/>
                </a:lnTo>
                <a:lnTo>
                  <a:pt x="2274633" y="470446"/>
                </a:lnTo>
                <a:lnTo>
                  <a:pt x="2272309" y="457746"/>
                </a:lnTo>
                <a:lnTo>
                  <a:pt x="2278659" y="457746"/>
                </a:lnTo>
                <a:lnTo>
                  <a:pt x="2282723" y="457746"/>
                </a:lnTo>
                <a:lnTo>
                  <a:pt x="2285606" y="445058"/>
                </a:lnTo>
                <a:lnTo>
                  <a:pt x="2287943" y="457746"/>
                </a:lnTo>
                <a:lnTo>
                  <a:pt x="2324531" y="457758"/>
                </a:lnTo>
                <a:lnTo>
                  <a:pt x="2324531" y="432358"/>
                </a:lnTo>
                <a:lnTo>
                  <a:pt x="2132914" y="432358"/>
                </a:lnTo>
                <a:lnTo>
                  <a:pt x="2132914" y="470446"/>
                </a:lnTo>
                <a:lnTo>
                  <a:pt x="2126526" y="470446"/>
                </a:lnTo>
                <a:lnTo>
                  <a:pt x="2130006" y="457746"/>
                </a:lnTo>
                <a:lnTo>
                  <a:pt x="2132330" y="457746"/>
                </a:lnTo>
                <a:lnTo>
                  <a:pt x="2132914" y="470446"/>
                </a:lnTo>
                <a:lnTo>
                  <a:pt x="2132914" y="432358"/>
                </a:lnTo>
                <a:lnTo>
                  <a:pt x="1892211" y="432358"/>
                </a:lnTo>
                <a:lnTo>
                  <a:pt x="1892211" y="495846"/>
                </a:lnTo>
                <a:lnTo>
                  <a:pt x="1888947" y="508546"/>
                </a:lnTo>
                <a:lnTo>
                  <a:pt x="1884375" y="495846"/>
                </a:lnTo>
                <a:lnTo>
                  <a:pt x="1892211" y="495846"/>
                </a:lnTo>
                <a:lnTo>
                  <a:pt x="1892211" y="432358"/>
                </a:lnTo>
                <a:lnTo>
                  <a:pt x="1870430" y="432358"/>
                </a:lnTo>
                <a:lnTo>
                  <a:pt x="1870430" y="483146"/>
                </a:lnTo>
                <a:lnTo>
                  <a:pt x="1861718" y="483146"/>
                </a:lnTo>
                <a:lnTo>
                  <a:pt x="1866950" y="470446"/>
                </a:lnTo>
                <a:lnTo>
                  <a:pt x="1870430" y="483146"/>
                </a:lnTo>
                <a:lnTo>
                  <a:pt x="1870430" y="432358"/>
                </a:lnTo>
                <a:lnTo>
                  <a:pt x="1831517" y="432358"/>
                </a:lnTo>
                <a:lnTo>
                  <a:pt x="1831517" y="495846"/>
                </a:lnTo>
                <a:lnTo>
                  <a:pt x="1831517" y="508546"/>
                </a:lnTo>
                <a:lnTo>
                  <a:pt x="1821065" y="508546"/>
                </a:lnTo>
                <a:lnTo>
                  <a:pt x="1822221" y="495846"/>
                </a:lnTo>
                <a:lnTo>
                  <a:pt x="1831517" y="495846"/>
                </a:lnTo>
                <a:lnTo>
                  <a:pt x="1831517" y="432358"/>
                </a:lnTo>
                <a:lnTo>
                  <a:pt x="1709013" y="432358"/>
                </a:lnTo>
                <a:lnTo>
                  <a:pt x="1709013" y="483146"/>
                </a:lnTo>
                <a:lnTo>
                  <a:pt x="1707273" y="483146"/>
                </a:lnTo>
                <a:lnTo>
                  <a:pt x="1707857" y="495846"/>
                </a:lnTo>
                <a:lnTo>
                  <a:pt x="1705533" y="495846"/>
                </a:lnTo>
                <a:lnTo>
                  <a:pt x="1707273" y="483146"/>
                </a:lnTo>
                <a:lnTo>
                  <a:pt x="1701469" y="483146"/>
                </a:lnTo>
                <a:lnTo>
                  <a:pt x="1706105" y="470446"/>
                </a:lnTo>
                <a:lnTo>
                  <a:pt x="1707273" y="470446"/>
                </a:lnTo>
                <a:lnTo>
                  <a:pt x="1709013" y="483146"/>
                </a:lnTo>
                <a:lnTo>
                  <a:pt x="1709013" y="432358"/>
                </a:lnTo>
                <a:lnTo>
                  <a:pt x="1495831" y="432346"/>
                </a:lnTo>
                <a:lnTo>
                  <a:pt x="1494586" y="445046"/>
                </a:lnTo>
                <a:lnTo>
                  <a:pt x="1487195" y="445046"/>
                </a:lnTo>
                <a:lnTo>
                  <a:pt x="1493405" y="457746"/>
                </a:lnTo>
                <a:lnTo>
                  <a:pt x="1503451" y="457746"/>
                </a:lnTo>
                <a:lnTo>
                  <a:pt x="1496669" y="470446"/>
                </a:lnTo>
                <a:lnTo>
                  <a:pt x="1481963" y="470446"/>
                </a:lnTo>
                <a:lnTo>
                  <a:pt x="1480807" y="483146"/>
                </a:lnTo>
                <a:lnTo>
                  <a:pt x="1497063" y="483146"/>
                </a:lnTo>
                <a:lnTo>
                  <a:pt x="1498003" y="495846"/>
                </a:lnTo>
                <a:lnTo>
                  <a:pt x="1483702" y="495846"/>
                </a:lnTo>
                <a:lnTo>
                  <a:pt x="1494155" y="508546"/>
                </a:lnTo>
                <a:lnTo>
                  <a:pt x="1486027" y="508546"/>
                </a:lnTo>
                <a:lnTo>
                  <a:pt x="1486027" y="521246"/>
                </a:lnTo>
                <a:lnTo>
                  <a:pt x="1480807" y="521246"/>
                </a:lnTo>
                <a:lnTo>
                  <a:pt x="1479054" y="533946"/>
                </a:lnTo>
                <a:lnTo>
                  <a:pt x="1484871" y="533946"/>
                </a:lnTo>
                <a:lnTo>
                  <a:pt x="1484287" y="546646"/>
                </a:lnTo>
                <a:lnTo>
                  <a:pt x="1485442" y="546646"/>
                </a:lnTo>
                <a:lnTo>
                  <a:pt x="1486852" y="559346"/>
                </a:lnTo>
                <a:lnTo>
                  <a:pt x="1482547" y="559346"/>
                </a:lnTo>
                <a:lnTo>
                  <a:pt x="1481963" y="572046"/>
                </a:lnTo>
                <a:lnTo>
                  <a:pt x="1496479" y="572046"/>
                </a:lnTo>
                <a:lnTo>
                  <a:pt x="1494155" y="584746"/>
                </a:lnTo>
                <a:lnTo>
                  <a:pt x="1498231" y="584746"/>
                </a:lnTo>
                <a:lnTo>
                  <a:pt x="2031326" y="584746"/>
                </a:lnTo>
                <a:lnTo>
                  <a:pt x="2033066" y="572046"/>
                </a:lnTo>
                <a:lnTo>
                  <a:pt x="2031326" y="572046"/>
                </a:lnTo>
                <a:lnTo>
                  <a:pt x="2039315" y="559358"/>
                </a:lnTo>
                <a:lnTo>
                  <a:pt x="2060295" y="559358"/>
                </a:lnTo>
                <a:lnTo>
                  <a:pt x="2059152" y="572046"/>
                </a:lnTo>
                <a:lnTo>
                  <a:pt x="2048116" y="572046"/>
                </a:lnTo>
                <a:lnTo>
                  <a:pt x="2047532" y="584746"/>
                </a:lnTo>
                <a:lnTo>
                  <a:pt x="2178215" y="584746"/>
                </a:lnTo>
                <a:lnTo>
                  <a:pt x="2182291" y="584746"/>
                </a:lnTo>
                <a:lnTo>
                  <a:pt x="2183447" y="584746"/>
                </a:lnTo>
                <a:lnTo>
                  <a:pt x="2385250" y="584758"/>
                </a:lnTo>
                <a:lnTo>
                  <a:pt x="2395664" y="584758"/>
                </a:lnTo>
                <a:lnTo>
                  <a:pt x="2391626" y="572058"/>
                </a:lnTo>
                <a:lnTo>
                  <a:pt x="2181123" y="572046"/>
                </a:lnTo>
                <a:lnTo>
                  <a:pt x="2181707" y="578396"/>
                </a:lnTo>
                <a:lnTo>
                  <a:pt x="2179967" y="572046"/>
                </a:lnTo>
                <a:lnTo>
                  <a:pt x="2177059" y="572046"/>
                </a:lnTo>
                <a:lnTo>
                  <a:pt x="2175319" y="559358"/>
                </a:lnTo>
                <a:lnTo>
                  <a:pt x="2184590" y="559358"/>
                </a:lnTo>
                <a:lnTo>
                  <a:pt x="2184412" y="563587"/>
                </a:lnTo>
                <a:lnTo>
                  <a:pt x="2185759" y="559358"/>
                </a:lnTo>
                <a:lnTo>
                  <a:pt x="2197963" y="559358"/>
                </a:lnTo>
                <a:lnTo>
                  <a:pt x="2199716" y="572046"/>
                </a:lnTo>
                <a:lnTo>
                  <a:pt x="2391626" y="572058"/>
                </a:lnTo>
                <a:lnTo>
                  <a:pt x="2399741" y="572058"/>
                </a:lnTo>
                <a:lnTo>
                  <a:pt x="2405049" y="559358"/>
                </a:lnTo>
                <a:lnTo>
                  <a:pt x="2411780" y="559358"/>
                </a:lnTo>
                <a:lnTo>
                  <a:pt x="2422690" y="546658"/>
                </a:lnTo>
                <a:lnTo>
                  <a:pt x="2167763" y="546658"/>
                </a:lnTo>
                <a:lnTo>
                  <a:pt x="2167763" y="572046"/>
                </a:lnTo>
                <a:lnTo>
                  <a:pt x="2166023" y="572046"/>
                </a:lnTo>
                <a:lnTo>
                  <a:pt x="2159050" y="559358"/>
                </a:lnTo>
                <a:lnTo>
                  <a:pt x="2167763" y="572046"/>
                </a:lnTo>
                <a:lnTo>
                  <a:pt x="2167763" y="546658"/>
                </a:lnTo>
                <a:lnTo>
                  <a:pt x="1706867" y="546646"/>
                </a:lnTo>
                <a:lnTo>
                  <a:pt x="1704365" y="559346"/>
                </a:lnTo>
                <a:lnTo>
                  <a:pt x="1695081" y="546646"/>
                </a:lnTo>
                <a:lnTo>
                  <a:pt x="1693329" y="559346"/>
                </a:lnTo>
                <a:lnTo>
                  <a:pt x="1692757" y="546646"/>
                </a:lnTo>
                <a:lnTo>
                  <a:pt x="1694205" y="546646"/>
                </a:lnTo>
                <a:lnTo>
                  <a:pt x="1688325" y="533946"/>
                </a:lnTo>
                <a:lnTo>
                  <a:pt x="1693329" y="533946"/>
                </a:lnTo>
                <a:lnTo>
                  <a:pt x="1693329" y="521246"/>
                </a:lnTo>
                <a:lnTo>
                  <a:pt x="1695081" y="521246"/>
                </a:lnTo>
                <a:lnTo>
                  <a:pt x="1697393" y="508546"/>
                </a:lnTo>
                <a:lnTo>
                  <a:pt x="1706905" y="508546"/>
                </a:lnTo>
                <a:lnTo>
                  <a:pt x="1714385" y="521246"/>
                </a:lnTo>
                <a:lnTo>
                  <a:pt x="1696821" y="521246"/>
                </a:lnTo>
                <a:lnTo>
                  <a:pt x="1703209" y="533946"/>
                </a:lnTo>
                <a:lnTo>
                  <a:pt x="1696821" y="533946"/>
                </a:lnTo>
                <a:lnTo>
                  <a:pt x="1699221" y="546646"/>
                </a:lnTo>
                <a:lnTo>
                  <a:pt x="1706867" y="546646"/>
                </a:lnTo>
                <a:lnTo>
                  <a:pt x="2062060" y="546646"/>
                </a:lnTo>
                <a:lnTo>
                  <a:pt x="2062060" y="533946"/>
                </a:lnTo>
                <a:lnTo>
                  <a:pt x="2067445" y="533946"/>
                </a:lnTo>
                <a:lnTo>
                  <a:pt x="2198547" y="533946"/>
                </a:lnTo>
                <a:lnTo>
                  <a:pt x="2204110" y="522909"/>
                </a:lnTo>
                <a:lnTo>
                  <a:pt x="2203196" y="521246"/>
                </a:lnTo>
                <a:lnTo>
                  <a:pt x="2204936" y="521246"/>
                </a:lnTo>
                <a:lnTo>
                  <a:pt x="2213064" y="521246"/>
                </a:lnTo>
                <a:lnTo>
                  <a:pt x="2222944" y="521246"/>
                </a:lnTo>
                <a:lnTo>
                  <a:pt x="2215972" y="508546"/>
                </a:lnTo>
                <a:lnTo>
                  <a:pt x="2224786" y="508546"/>
                </a:lnTo>
                <a:lnTo>
                  <a:pt x="2231656" y="508546"/>
                </a:lnTo>
                <a:lnTo>
                  <a:pt x="2231656" y="495846"/>
                </a:lnTo>
                <a:lnTo>
                  <a:pt x="2232812" y="495846"/>
                </a:lnTo>
                <a:lnTo>
                  <a:pt x="2243277" y="495846"/>
                </a:lnTo>
                <a:lnTo>
                  <a:pt x="2241524" y="483146"/>
                </a:lnTo>
                <a:lnTo>
                  <a:pt x="2250236" y="483146"/>
                </a:lnTo>
                <a:lnTo>
                  <a:pt x="2261273" y="483146"/>
                </a:lnTo>
                <a:lnTo>
                  <a:pt x="2470899" y="483158"/>
                </a:lnTo>
                <a:lnTo>
                  <a:pt x="2477287" y="495858"/>
                </a:lnTo>
                <a:lnTo>
                  <a:pt x="2481072" y="483158"/>
                </a:lnTo>
                <a:lnTo>
                  <a:pt x="2483535" y="483158"/>
                </a:lnTo>
                <a:lnTo>
                  <a:pt x="2485783" y="470458"/>
                </a:lnTo>
                <a:lnTo>
                  <a:pt x="2484259" y="470458"/>
                </a:lnTo>
                <a:lnTo>
                  <a:pt x="2483688" y="470458"/>
                </a:lnTo>
                <a:lnTo>
                  <a:pt x="2479040" y="465099"/>
                </a:lnTo>
                <a:lnTo>
                  <a:pt x="2479040" y="470458"/>
                </a:lnTo>
                <a:lnTo>
                  <a:pt x="2473871" y="459168"/>
                </a:lnTo>
                <a:lnTo>
                  <a:pt x="2472652" y="457758"/>
                </a:lnTo>
                <a:lnTo>
                  <a:pt x="2473223" y="457758"/>
                </a:lnTo>
                <a:lnTo>
                  <a:pt x="2479040" y="457758"/>
                </a:lnTo>
                <a:lnTo>
                  <a:pt x="2485999" y="457758"/>
                </a:lnTo>
                <a:lnTo>
                  <a:pt x="2488323" y="470458"/>
                </a:lnTo>
                <a:lnTo>
                  <a:pt x="2487168" y="457758"/>
                </a:lnTo>
                <a:lnTo>
                  <a:pt x="2491232" y="457758"/>
                </a:lnTo>
                <a:lnTo>
                  <a:pt x="2495258" y="470306"/>
                </a:lnTo>
                <a:lnTo>
                  <a:pt x="2499360" y="457758"/>
                </a:lnTo>
                <a:lnTo>
                  <a:pt x="2508656" y="457758"/>
                </a:lnTo>
                <a:lnTo>
                  <a:pt x="2507500" y="445058"/>
                </a:lnTo>
                <a:lnTo>
                  <a:pt x="2510980" y="445058"/>
                </a:lnTo>
                <a:lnTo>
                  <a:pt x="2502268" y="432358"/>
                </a:lnTo>
                <a:lnTo>
                  <a:pt x="2499944" y="432358"/>
                </a:lnTo>
                <a:lnTo>
                  <a:pt x="2505748" y="419658"/>
                </a:lnTo>
                <a:lnTo>
                  <a:pt x="2518537" y="419658"/>
                </a:lnTo>
                <a:lnTo>
                  <a:pt x="2516213" y="406958"/>
                </a:lnTo>
                <a:lnTo>
                  <a:pt x="1627695" y="406946"/>
                </a:lnTo>
                <a:lnTo>
                  <a:pt x="1627695" y="419646"/>
                </a:lnTo>
                <a:lnTo>
                  <a:pt x="1620151" y="419646"/>
                </a:lnTo>
                <a:lnTo>
                  <a:pt x="1621307" y="406946"/>
                </a:lnTo>
                <a:lnTo>
                  <a:pt x="1627695" y="406946"/>
                </a:lnTo>
                <a:lnTo>
                  <a:pt x="1663128" y="406946"/>
                </a:lnTo>
                <a:lnTo>
                  <a:pt x="1668360" y="394246"/>
                </a:lnTo>
                <a:lnTo>
                  <a:pt x="1666392" y="406946"/>
                </a:lnTo>
                <a:lnTo>
                  <a:pt x="2282139" y="406946"/>
                </a:lnTo>
                <a:lnTo>
                  <a:pt x="2282139" y="394246"/>
                </a:lnTo>
                <a:lnTo>
                  <a:pt x="2286203" y="394246"/>
                </a:lnTo>
                <a:lnTo>
                  <a:pt x="2286203" y="406946"/>
                </a:lnTo>
                <a:lnTo>
                  <a:pt x="2516213" y="406958"/>
                </a:lnTo>
                <a:lnTo>
                  <a:pt x="2526030" y="406958"/>
                </a:lnTo>
                <a:lnTo>
                  <a:pt x="2524874" y="394258"/>
                </a:lnTo>
                <a:lnTo>
                  <a:pt x="2520810" y="381558"/>
                </a:lnTo>
                <a:lnTo>
                  <a:pt x="2057996" y="381546"/>
                </a:lnTo>
                <a:lnTo>
                  <a:pt x="2145119" y="381546"/>
                </a:lnTo>
                <a:lnTo>
                  <a:pt x="2145677" y="368858"/>
                </a:lnTo>
                <a:lnTo>
                  <a:pt x="2153831" y="381546"/>
                </a:lnTo>
                <a:lnTo>
                  <a:pt x="2520810" y="381558"/>
                </a:lnTo>
                <a:lnTo>
                  <a:pt x="2529052" y="381558"/>
                </a:lnTo>
                <a:lnTo>
                  <a:pt x="2540939" y="368858"/>
                </a:lnTo>
                <a:lnTo>
                  <a:pt x="2551595" y="368858"/>
                </a:lnTo>
                <a:lnTo>
                  <a:pt x="2546947" y="356158"/>
                </a:lnTo>
                <a:lnTo>
                  <a:pt x="2550426" y="343458"/>
                </a:lnTo>
                <a:lnTo>
                  <a:pt x="2552166" y="356158"/>
                </a:lnTo>
                <a:lnTo>
                  <a:pt x="2558554" y="356158"/>
                </a:lnTo>
                <a:lnTo>
                  <a:pt x="2556103" y="343458"/>
                </a:lnTo>
                <a:lnTo>
                  <a:pt x="2563380" y="343458"/>
                </a:lnTo>
                <a:lnTo>
                  <a:pt x="2563203" y="330758"/>
                </a:lnTo>
                <a:lnTo>
                  <a:pt x="2576741" y="330758"/>
                </a:lnTo>
                <a:lnTo>
                  <a:pt x="2580843" y="318058"/>
                </a:lnTo>
                <a:lnTo>
                  <a:pt x="2405265" y="318058"/>
                </a:lnTo>
                <a:lnTo>
                  <a:pt x="2405265" y="356158"/>
                </a:lnTo>
                <a:lnTo>
                  <a:pt x="2395982" y="356158"/>
                </a:lnTo>
                <a:lnTo>
                  <a:pt x="2396553" y="343458"/>
                </a:lnTo>
                <a:lnTo>
                  <a:pt x="2029345" y="343458"/>
                </a:lnTo>
                <a:lnTo>
                  <a:pt x="2029345" y="356158"/>
                </a:lnTo>
                <a:lnTo>
                  <a:pt x="1695653" y="356158"/>
                </a:lnTo>
                <a:lnTo>
                  <a:pt x="1695653" y="381546"/>
                </a:lnTo>
                <a:lnTo>
                  <a:pt x="1686369" y="381546"/>
                </a:lnTo>
                <a:lnTo>
                  <a:pt x="1685785" y="368858"/>
                </a:lnTo>
                <a:lnTo>
                  <a:pt x="1695653" y="381546"/>
                </a:lnTo>
                <a:lnTo>
                  <a:pt x="1695653" y="356158"/>
                </a:lnTo>
                <a:lnTo>
                  <a:pt x="1537728" y="356146"/>
                </a:lnTo>
                <a:lnTo>
                  <a:pt x="1543532" y="368846"/>
                </a:lnTo>
                <a:lnTo>
                  <a:pt x="1539468" y="368846"/>
                </a:lnTo>
                <a:lnTo>
                  <a:pt x="1531302" y="356146"/>
                </a:lnTo>
                <a:lnTo>
                  <a:pt x="1534299" y="343446"/>
                </a:lnTo>
                <a:lnTo>
                  <a:pt x="1543939" y="330746"/>
                </a:lnTo>
                <a:lnTo>
                  <a:pt x="1551609" y="330746"/>
                </a:lnTo>
                <a:lnTo>
                  <a:pt x="1548180" y="343446"/>
                </a:lnTo>
                <a:lnTo>
                  <a:pt x="1549869" y="356146"/>
                </a:lnTo>
                <a:lnTo>
                  <a:pt x="2029345" y="356158"/>
                </a:lnTo>
                <a:lnTo>
                  <a:pt x="2029345" y="343458"/>
                </a:lnTo>
                <a:lnTo>
                  <a:pt x="1902383" y="343446"/>
                </a:lnTo>
                <a:lnTo>
                  <a:pt x="1906447" y="330746"/>
                </a:lnTo>
                <a:lnTo>
                  <a:pt x="1913420" y="330746"/>
                </a:lnTo>
                <a:lnTo>
                  <a:pt x="1915744" y="343446"/>
                </a:lnTo>
                <a:lnTo>
                  <a:pt x="2151507" y="343446"/>
                </a:lnTo>
                <a:lnTo>
                  <a:pt x="2151507" y="330758"/>
                </a:lnTo>
                <a:lnTo>
                  <a:pt x="2154974" y="330758"/>
                </a:lnTo>
                <a:lnTo>
                  <a:pt x="2151507" y="343446"/>
                </a:lnTo>
                <a:lnTo>
                  <a:pt x="2161959" y="343446"/>
                </a:lnTo>
                <a:lnTo>
                  <a:pt x="2154986" y="330758"/>
                </a:lnTo>
                <a:lnTo>
                  <a:pt x="2159635" y="330758"/>
                </a:lnTo>
                <a:lnTo>
                  <a:pt x="2161959" y="343446"/>
                </a:lnTo>
                <a:lnTo>
                  <a:pt x="2242108" y="343446"/>
                </a:lnTo>
                <a:lnTo>
                  <a:pt x="2242680" y="330758"/>
                </a:lnTo>
                <a:lnTo>
                  <a:pt x="2247912" y="330758"/>
                </a:lnTo>
                <a:lnTo>
                  <a:pt x="2249665" y="343446"/>
                </a:lnTo>
                <a:lnTo>
                  <a:pt x="2396553" y="343458"/>
                </a:lnTo>
                <a:lnTo>
                  <a:pt x="2404110" y="343458"/>
                </a:lnTo>
                <a:lnTo>
                  <a:pt x="2405265" y="356158"/>
                </a:lnTo>
                <a:lnTo>
                  <a:pt x="2405265" y="318058"/>
                </a:lnTo>
                <a:lnTo>
                  <a:pt x="2076843" y="318046"/>
                </a:lnTo>
                <a:lnTo>
                  <a:pt x="2078316" y="330746"/>
                </a:lnTo>
                <a:lnTo>
                  <a:pt x="2072601" y="330746"/>
                </a:lnTo>
                <a:lnTo>
                  <a:pt x="2073529" y="318046"/>
                </a:lnTo>
                <a:lnTo>
                  <a:pt x="2076843" y="318046"/>
                </a:lnTo>
                <a:lnTo>
                  <a:pt x="2126526" y="318046"/>
                </a:lnTo>
                <a:lnTo>
                  <a:pt x="2125942" y="305358"/>
                </a:lnTo>
                <a:lnTo>
                  <a:pt x="2131758" y="305358"/>
                </a:lnTo>
                <a:lnTo>
                  <a:pt x="2132914" y="318046"/>
                </a:lnTo>
                <a:lnTo>
                  <a:pt x="2580843" y="318058"/>
                </a:lnTo>
                <a:lnTo>
                  <a:pt x="2583548" y="318058"/>
                </a:lnTo>
                <a:lnTo>
                  <a:pt x="2592832" y="305358"/>
                </a:lnTo>
                <a:close/>
              </a:path>
              <a:path w="2703195" h="1283335">
                <a:moveTo>
                  <a:pt x="2695968" y="31394"/>
                </a:moveTo>
                <a:lnTo>
                  <a:pt x="2694470" y="25958"/>
                </a:lnTo>
                <a:lnTo>
                  <a:pt x="2693886" y="29133"/>
                </a:lnTo>
                <a:lnTo>
                  <a:pt x="2695968" y="31394"/>
                </a:lnTo>
                <a:close/>
              </a:path>
              <a:path w="2703195" h="1283335">
                <a:moveTo>
                  <a:pt x="2696210" y="51358"/>
                </a:moveTo>
                <a:lnTo>
                  <a:pt x="2693886" y="51358"/>
                </a:lnTo>
                <a:lnTo>
                  <a:pt x="2696210" y="64058"/>
                </a:lnTo>
                <a:lnTo>
                  <a:pt x="2696210" y="51358"/>
                </a:lnTo>
                <a:close/>
              </a:path>
              <a:path w="2703195" h="1283335">
                <a:moveTo>
                  <a:pt x="2699931" y="49834"/>
                </a:moveTo>
                <a:lnTo>
                  <a:pt x="2697378" y="38658"/>
                </a:lnTo>
                <a:lnTo>
                  <a:pt x="2692146" y="38658"/>
                </a:lnTo>
                <a:lnTo>
                  <a:pt x="2693886" y="29133"/>
                </a:lnTo>
                <a:lnTo>
                  <a:pt x="2690990" y="25958"/>
                </a:lnTo>
                <a:lnTo>
                  <a:pt x="2694470" y="25958"/>
                </a:lnTo>
                <a:lnTo>
                  <a:pt x="2698839" y="25958"/>
                </a:lnTo>
                <a:lnTo>
                  <a:pt x="2695270" y="13258"/>
                </a:lnTo>
                <a:lnTo>
                  <a:pt x="2624772" y="13258"/>
                </a:lnTo>
                <a:lnTo>
                  <a:pt x="2624772" y="51358"/>
                </a:lnTo>
                <a:lnTo>
                  <a:pt x="2618968" y="51358"/>
                </a:lnTo>
                <a:lnTo>
                  <a:pt x="2616060" y="38658"/>
                </a:lnTo>
                <a:lnTo>
                  <a:pt x="2616644" y="38658"/>
                </a:lnTo>
                <a:lnTo>
                  <a:pt x="2620708" y="25958"/>
                </a:lnTo>
                <a:lnTo>
                  <a:pt x="2624188" y="38658"/>
                </a:lnTo>
                <a:lnTo>
                  <a:pt x="2623032" y="38658"/>
                </a:lnTo>
                <a:lnTo>
                  <a:pt x="2624772" y="51358"/>
                </a:lnTo>
                <a:lnTo>
                  <a:pt x="2624772" y="13258"/>
                </a:lnTo>
                <a:lnTo>
                  <a:pt x="2339060" y="13258"/>
                </a:lnTo>
                <a:lnTo>
                  <a:pt x="2339060" y="51358"/>
                </a:lnTo>
                <a:lnTo>
                  <a:pt x="2339060" y="64058"/>
                </a:lnTo>
                <a:lnTo>
                  <a:pt x="2338476" y="64058"/>
                </a:lnTo>
                <a:lnTo>
                  <a:pt x="2338476" y="51358"/>
                </a:lnTo>
                <a:lnTo>
                  <a:pt x="2339060" y="51358"/>
                </a:lnTo>
                <a:lnTo>
                  <a:pt x="2339060" y="13258"/>
                </a:lnTo>
                <a:lnTo>
                  <a:pt x="2337308" y="13258"/>
                </a:lnTo>
                <a:lnTo>
                  <a:pt x="2337308" y="51358"/>
                </a:lnTo>
                <a:lnTo>
                  <a:pt x="2335568" y="51358"/>
                </a:lnTo>
                <a:lnTo>
                  <a:pt x="2336152" y="38658"/>
                </a:lnTo>
                <a:lnTo>
                  <a:pt x="2113750" y="38646"/>
                </a:lnTo>
                <a:lnTo>
                  <a:pt x="2110841" y="51346"/>
                </a:lnTo>
                <a:lnTo>
                  <a:pt x="2265261" y="51358"/>
                </a:lnTo>
                <a:lnTo>
                  <a:pt x="2104453" y="51346"/>
                </a:lnTo>
                <a:lnTo>
                  <a:pt x="2103869" y="38646"/>
                </a:lnTo>
                <a:lnTo>
                  <a:pt x="2113750" y="38646"/>
                </a:lnTo>
                <a:lnTo>
                  <a:pt x="2252561" y="38646"/>
                </a:lnTo>
                <a:lnTo>
                  <a:pt x="2252561" y="25958"/>
                </a:lnTo>
                <a:lnTo>
                  <a:pt x="2257780" y="25958"/>
                </a:lnTo>
                <a:lnTo>
                  <a:pt x="2252561" y="38646"/>
                </a:lnTo>
                <a:lnTo>
                  <a:pt x="2336152" y="38658"/>
                </a:lnTo>
                <a:lnTo>
                  <a:pt x="2336736" y="38658"/>
                </a:lnTo>
                <a:lnTo>
                  <a:pt x="2337308" y="51358"/>
                </a:lnTo>
                <a:lnTo>
                  <a:pt x="2337308" y="13258"/>
                </a:lnTo>
                <a:lnTo>
                  <a:pt x="2054199" y="13258"/>
                </a:lnTo>
                <a:lnTo>
                  <a:pt x="2054199" y="25958"/>
                </a:lnTo>
                <a:lnTo>
                  <a:pt x="2052358" y="38646"/>
                </a:lnTo>
                <a:lnTo>
                  <a:pt x="2053336" y="25958"/>
                </a:lnTo>
                <a:lnTo>
                  <a:pt x="2054199" y="25958"/>
                </a:lnTo>
                <a:lnTo>
                  <a:pt x="2054199" y="13258"/>
                </a:lnTo>
                <a:lnTo>
                  <a:pt x="1972081" y="13246"/>
                </a:lnTo>
                <a:lnTo>
                  <a:pt x="1973821" y="25946"/>
                </a:lnTo>
                <a:lnTo>
                  <a:pt x="1978469" y="25958"/>
                </a:lnTo>
                <a:lnTo>
                  <a:pt x="1981949" y="38646"/>
                </a:lnTo>
                <a:lnTo>
                  <a:pt x="1981365" y="38646"/>
                </a:lnTo>
                <a:lnTo>
                  <a:pt x="1982533" y="51346"/>
                </a:lnTo>
                <a:lnTo>
                  <a:pt x="2007057" y="51346"/>
                </a:lnTo>
                <a:lnTo>
                  <a:pt x="2013242" y="38646"/>
                </a:lnTo>
                <a:lnTo>
                  <a:pt x="2021497" y="38646"/>
                </a:lnTo>
                <a:lnTo>
                  <a:pt x="2031326" y="51346"/>
                </a:lnTo>
                <a:lnTo>
                  <a:pt x="2029167" y="64046"/>
                </a:lnTo>
                <a:lnTo>
                  <a:pt x="2021598" y="64046"/>
                </a:lnTo>
                <a:lnTo>
                  <a:pt x="2019122" y="76746"/>
                </a:lnTo>
                <a:lnTo>
                  <a:pt x="2027250" y="76746"/>
                </a:lnTo>
                <a:lnTo>
                  <a:pt x="2159635" y="76746"/>
                </a:lnTo>
                <a:lnTo>
                  <a:pt x="2159584" y="64058"/>
                </a:lnTo>
                <a:lnTo>
                  <a:pt x="2171814" y="64058"/>
                </a:lnTo>
                <a:lnTo>
                  <a:pt x="2170087" y="76746"/>
                </a:lnTo>
                <a:lnTo>
                  <a:pt x="2583535" y="76758"/>
                </a:lnTo>
                <a:lnTo>
                  <a:pt x="2587599" y="76758"/>
                </a:lnTo>
                <a:lnTo>
                  <a:pt x="2587599" y="89458"/>
                </a:lnTo>
                <a:lnTo>
                  <a:pt x="2583535" y="89458"/>
                </a:lnTo>
                <a:lnTo>
                  <a:pt x="2583535" y="76758"/>
                </a:lnTo>
                <a:lnTo>
                  <a:pt x="2581795" y="76758"/>
                </a:lnTo>
                <a:lnTo>
                  <a:pt x="2581795" y="178358"/>
                </a:lnTo>
                <a:lnTo>
                  <a:pt x="2577147" y="191058"/>
                </a:lnTo>
                <a:lnTo>
                  <a:pt x="2570975" y="191058"/>
                </a:lnTo>
                <a:lnTo>
                  <a:pt x="2570975" y="203758"/>
                </a:lnTo>
                <a:lnTo>
                  <a:pt x="2570454" y="216458"/>
                </a:lnTo>
                <a:lnTo>
                  <a:pt x="2567267" y="203758"/>
                </a:lnTo>
                <a:lnTo>
                  <a:pt x="2570975" y="203758"/>
                </a:lnTo>
                <a:lnTo>
                  <a:pt x="2570975" y="191058"/>
                </a:lnTo>
                <a:lnTo>
                  <a:pt x="2565133" y="191058"/>
                </a:lnTo>
                <a:lnTo>
                  <a:pt x="2564663" y="178358"/>
                </a:lnTo>
                <a:lnTo>
                  <a:pt x="2581795" y="178358"/>
                </a:lnTo>
                <a:lnTo>
                  <a:pt x="2581795" y="76758"/>
                </a:lnTo>
                <a:lnTo>
                  <a:pt x="2524874" y="76758"/>
                </a:lnTo>
                <a:lnTo>
                  <a:pt x="2524874" y="114858"/>
                </a:lnTo>
                <a:lnTo>
                  <a:pt x="2523706" y="127558"/>
                </a:lnTo>
                <a:lnTo>
                  <a:pt x="2523134" y="127558"/>
                </a:lnTo>
                <a:lnTo>
                  <a:pt x="2523134" y="152958"/>
                </a:lnTo>
                <a:lnTo>
                  <a:pt x="2521381" y="165658"/>
                </a:lnTo>
                <a:lnTo>
                  <a:pt x="2520797" y="165658"/>
                </a:lnTo>
                <a:lnTo>
                  <a:pt x="2520797" y="178358"/>
                </a:lnTo>
                <a:lnTo>
                  <a:pt x="2517356" y="178358"/>
                </a:lnTo>
                <a:lnTo>
                  <a:pt x="2515781" y="170459"/>
                </a:lnTo>
                <a:lnTo>
                  <a:pt x="2520797" y="178358"/>
                </a:lnTo>
                <a:lnTo>
                  <a:pt x="2520797" y="165658"/>
                </a:lnTo>
                <a:lnTo>
                  <a:pt x="2514828" y="165658"/>
                </a:lnTo>
                <a:lnTo>
                  <a:pt x="2512720" y="165658"/>
                </a:lnTo>
                <a:lnTo>
                  <a:pt x="2515044" y="152958"/>
                </a:lnTo>
                <a:lnTo>
                  <a:pt x="2523134" y="152958"/>
                </a:lnTo>
                <a:lnTo>
                  <a:pt x="2523134" y="127558"/>
                </a:lnTo>
                <a:lnTo>
                  <a:pt x="2512720" y="127558"/>
                </a:lnTo>
                <a:lnTo>
                  <a:pt x="2513888" y="114858"/>
                </a:lnTo>
                <a:lnTo>
                  <a:pt x="2524874" y="114858"/>
                </a:lnTo>
                <a:lnTo>
                  <a:pt x="2524874" y="76758"/>
                </a:lnTo>
                <a:lnTo>
                  <a:pt x="2465667" y="76758"/>
                </a:lnTo>
                <a:lnTo>
                  <a:pt x="2465667" y="140258"/>
                </a:lnTo>
                <a:lnTo>
                  <a:pt x="2450579" y="140258"/>
                </a:lnTo>
                <a:lnTo>
                  <a:pt x="2455799" y="127558"/>
                </a:lnTo>
                <a:lnTo>
                  <a:pt x="2433142" y="127558"/>
                </a:lnTo>
                <a:lnTo>
                  <a:pt x="2433142" y="203758"/>
                </a:lnTo>
                <a:lnTo>
                  <a:pt x="2425014" y="203758"/>
                </a:lnTo>
                <a:lnTo>
                  <a:pt x="2425014" y="191058"/>
                </a:lnTo>
                <a:lnTo>
                  <a:pt x="2433142" y="203758"/>
                </a:lnTo>
                <a:lnTo>
                  <a:pt x="2433142" y="127558"/>
                </a:lnTo>
                <a:lnTo>
                  <a:pt x="2068563" y="127546"/>
                </a:lnTo>
                <a:lnTo>
                  <a:pt x="2070188" y="140246"/>
                </a:lnTo>
                <a:lnTo>
                  <a:pt x="2062632" y="140246"/>
                </a:lnTo>
                <a:lnTo>
                  <a:pt x="2059736" y="127546"/>
                </a:lnTo>
                <a:lnTo>
                  <a:pt x="2066112" y="114858"/>
                </a:lnTo>
                <a:lnTo>
                  <a:pt x="2071928" y="127546"/>
                </a:lnTo>
                <a:lnTo>
                  <a:pt x="2455799" y="127558"/>
                </a:lnTo>
                <a:lnTo>
                  <a:pt x="2465667" y="140258"/>
                </a:lnTo>
                <a:lnTo>
                  <a:pt x="2465667" y="76758"/>
                </a:lnTo>
                <a:lnTo>
                  <a:pt x="2027250" y="76746"/>
                </a:lnTo>
                <a:lnTo>
                  <a:pt x="2025510" y="89446"/>
                </a:lnTo>
                <a:lnTo>
                  <a:pt x="2235327" y="89458"/>
                </a:lnTo>
                <a:lnTo>
                  <a:pt x="1974405" y="89458"/>
                </a:lnTo>
                <a:lnTo>
                  <a:pt x="1974405" y="127546"/>
                </a:lnTo>
                <a:lnTo>
                  <a:pt x="1968017" y="127546"/>
                </a:lnTo>
                <a:lnTo>
                  <a:pt x="1966849" y="114846"/>
                </a:lnTo>
                <a:lnTo>
                  <a:pt x="1973821" y="114858"/>
                </a:lnTo>
                <a:lnTo>
                  <a:pt x="1974405" y="127546"/>
                </a:lnTo>
                <a:lnTo>
                  <a:pt x="1974405" y="89458"/>
                </a:lnTo>
                <a:lnTo>
                  <a:pt x="1970913" y="89446"/>
                </a:lnTo>
                <a:lnTo>
                  <a:pt x="1967763" y="102146"/>
                </a:lnTo>
                <a:lnTo>
                  <a:pt x="1966125" y="114846"/>
                </a:lnTo>
                <a:lnTo>
                  <a:pt x="1964702" y="127546"/>
                </a:lnTo>
                <a:lnTo>
                  <a:pt x="1962200" y="140246"/>
                </a:lnTo>
                <a:lnTo>
                  <a:pt x="1969681" y="140246"/>
                </a:lnTo>
                <a:lnTo>
                  <a:pt x="1971433" y="152946"/>
                </a:lnTo>
                <a:lnTo>
                  <a:pt x="1971217" y="152946"/>
                </a:lnTo>
                <a:lnTo>
                  <a:pt x="1962810" y="165646"/>
                </a:lnTo>
                <a:lnTo>
                  <a:pt x="1958721" y="178346"/>
                </a:lnTo>
                <a:lnTo>
                  <a:pt x="1965693" y="178346"/>
                </a:lnTo>
                <a:lnTo>
                  <a:pt x="1962785" y="191046"/>
                </a:lnTo>
                <a:lnTo>
                  <a:pt x="2259533" y="191046"/>
                </a:lnTo>
                <a:lnTo>
                  <a:pt x="2240648" y="178346"/>
                </a:lnTo>
                <a:lnTo>
                  <a:pt x="2241753" y="152946"/>
                </a:lnTo>
                <a:lnTo>
                  <a:pt x="2255355" y="140258"/>
                </a:lnTo>
                <a:lnTo>
                  <a:pt x="2264702" y="152946"/>
                </a:lnTo>
                <a:lnTo>
                  <a:pt x="2255469" y="152946"/>
                </a:lnTo>
                <a:lnTo>
                  <a:pt x="2254008" y="165646"/>
                </a:lnTo>
                <a:lnTo>
                  <a:pt x="2255545" y="165646"/>
                </a:lnTo>
                <a:lnTo>
                  <a:pt x="2261108" y="178346"/>
                </a:lnTo>
                <a:lnTo>
                  <a:pt x="2262428" y="178358"/>
                </a:lnTo>
                <a:lnTo>
                  <a:pt x="2259533" y="191046"/>
                </a:lnTo>
                <a:lnTo>
                  <a:pt x="2267661" y="191046"/>
                </a:lnTo>
                <a:lnTo>
                  <a:pt x="2265337" y="178358"/>
                </a:lnTo>
                <a:lnTo>
                  <a:pt x="2274036" y="178358"/>
                </a:lnTo>
                <a:lnTo>
                  <a:pt x="2273477" y="191046"/>
                </a:lnTo>
                <a:lnTo>
                  <a:pt x="2343124" y="191058"/>
                </a:lnTo>
                <a:lnTo>
                  <a:pt x="2354745" y="191058"/>
                </a:lnTo>
                <a:lnTo>
                  <a:pt x="2357628" y="203758"/>
                </a:lnTo>
                <a:lnTo>
                  <a:pt x="2341956" y="203758"/>
                </a:lnTo>
                <a:lnTo>
                  <a:pt x="2343124" y="191058"/>
                </a:lnTo>
                <a:lnTo>
                  <a:pt x="1960460" y="191046"/>
                </a:lnTo>
                <a:lnTo>
                  <a:pt x="1964524" y="203746"/>
                </a:lnTo>
                <a:lnTo>
                  <a:pt x="1991614" y="203758"/>
                </a:lnTo>
                <a:lnTo>
                  <a:pt x="1947100" y="203746"/>
                </a:lnTo>
                <a:lnTo>
                  <a:pt x="1944573" y="216446"/>
                </a:lnTo>
                <a:lnTo>
                  <a:pt x="1942960" y="229146"/>
                </a:lnTo>
                <a:lnTo>
                  <a:pt x="1942122" y="241846"/>
                </a:lnTo>
                <a:lnTo>
                  <a:pt x="1941880" y="254546"/>
                </a:lnTo>
                <a:lnTo>
                  <a:pt x="1946516" y="254546"/>
                </a:lnTo>
                <a:lnTo>
                  <a:pt x="1948840" y="241846"/>
                </a:lnTo>
                <a:lnTo>
                  <a:pt x="1951748" y="254546"/>
                </a:lnTo>
                <a:lnTo>
                  <a:pt x="2011578" y="254546"/>
                </a:lnTo>
                <a:lnTo>
                  <a:pt x="2012721" y="241858"/>
                </a:lnTo>
                <a:lnTo>
                  <a:pt x="2019706" y="241858"/>
                </a:lnTo>
                <a:lnTo>
                  <a:pt x="2020849" y="241858"/>
                </a:lnTo>
                <a:lnTo>
                  <a:pt x="2020290" y="248196"/>
                </a:lnTo>
                <a:lnTo>
                  <a:pt x="2020862" y="254546"/>
                </a:lnTo>
                <a:lnTo>
                  <a:pt x="2607043" y="254558"/>
                </a:lnTo>
                <a:lnTo>
                  <a:pt x="1940128" y="254546"/>
                </a:lnTo>
                <a:lnTo>
                  <a:pt x="1940064" y="267246"/>
                </a:lnTo>
                <a:lnTo>
                  <a:pt x="2387841" y="267258"/>
                </a:lnTo>
                <a:lnTo>
                  <a:pt x="2391333" y="267258"/>
                </a:lnTo>
                <a:lnTo>
                  <a:pt x="2391333" y="279958"/>
                </a:lnTo>
                <a:lnTo>
                  <a:pt x="2387841" y="279958"/>
                </a:lnTo>
                <a:lnTo>
                  <a:pt x="2387841" y="267258"/>
                </a:lnTo>
                <a:lnTo>
                  <a:pt x="1936940" y="267246"/>
                </a:lnTo>
                <a:lnTo>
                  <a:pt x="1931644" y="279946"/>
                </a:lnTo>
                <a:lnTo>
                  <a:pt x="2245779" y="279958"/>
                </a:lnTo>
                <a:lnTo>
                  <a:pt x="1474990" y="279946"/>
                </a:lnTo>
                <a:lnTo>
                  <a:pt x="1486611" y="292646"/>
                </a:lnTo>
                <a:lnTo>
                  <a:pt x="2585923" y="292658"/>
                </a:lnTo>
                <a:lnTo>
                  <a:pt x="2589415" y="292658"/>
                </a:lnTo>
                <a:lnTo>
                  <a:pt x="2594330" y="279958"/>
                </a:lnTo>
                <a:lnTo>
                  <a:pt x="2606738" y="279958"/>
                </a:lnTo>
                <a:lnTo>
                  <a:pt x="2613368" y="267258"/>
                </a:lnTo>
                <a:lnTo>
                  <a:pt x="2619895" y="267258"/>
                </a:lnTo>
                <a:lnTo>
                  <a:pt x="2625928" y="254558"/>
                </a:lnTo>
                <a:lnTo>
                  <a:pt x="2623642" y="254558"/>
                </a:lnTo>
                <a:lnTo>
                  <a:pt x="2615476" y="241858"/>
                </a:lnTo>
                <a:lnTo>
                  <a:pt x="2621864" y="241858"/>
                </a:lnTo>
                <a:lnTo>
                  <a:pt x="2625356" y="229158"/>
                </a:lnTo>
                <a:lnTo>
                  <a:pt x="1969757" y="229146"/>
                </a:lnTo>
                <a:lnTo>
                  <a:pt x="1968588" y="241846"/>
                </a:lnTo>
                <a:lnTo>
                  <a:pt x="1955888" y="241846"/>
                </a:lnTo>
                <a:lnTo>
                  <a:pt x="1958289" y="216446"/>
                </a:lnTo>
                <a:lnTo>
                  <a:pt x="1972221" y="216458"/>
                </a:lnTo>
                <a:lnTo>
                  <a:pt x="1986597" y="229146"/>
                </a:lnTo>
                <a:lnTo>
                  <a:pt x="2625356" y="229158"/>
                </a:lnTo>
                <a:lnTo>
                  <a:pt x="2629420" y="229158"/>
                </a:lnTo>
                <a:lnTo>
                  <a:pt x="2636393" y="216458"/>
                </a:lnTo>
                <a:lnTo>
                  <a:pt x="2634069" y="203758"/>
                </a:lnTo>
                <a:lnTo>
                  <a:pt x="2648585" y="203758"/>
                </a:lnTo>
                <a:lnTo>
                  <a:pt x="2644521" y="191058"/>
                </a:lnTo>
                <a:lnTo>
                  <a:pt x="2650909" y="191058"/>
                </a:lnTo>
                <a:lnTo>
                  <a:pt x="2656713" y="178358"/>
                </a:lnTo>
                <a:lnTo>
                  <a:pt x="2654389" y="178358"/>
                </a:lnTo>
                <a:lnTo>
                  <a:pt x="2647429" y="165658"/>
                </a:lnTo>
                <a:lnTo>
                  <a:pt x="2654033" y="165658"/>
                </a:lnTo>
                <a:lnTo>
                  <a:pt x="2654897" y="152958"/>
                </a:lnTo>
                <a:lnTo>
                  <a:pt x="2662809" y="152958"/>
                </a:lnTo>
                <a:lnTo>
                  <a:pt x="2659621" y="140258"/>
                </a:lnTo>
                <a:lnTo>
                  <a:pt x="2663685" y="152958"/>
                </a:lnTo>
                <a:lnTo>
                  <a:pt x="2665425" y="140258"/>
                </a:lnTo>
                <a:lnTo>
                  <a:pt x="2671813" y="152958"/>
                </a:lnTo>
                <a:lnTo>
                  <a:pt x="2672981" y="140258"/>
                </a:lnTo>
                <a:lnTo>
                  <a:pt x="2671114" y="140258"/>
                </a:lnTo>
                <a:lnTo>
                  <a:pt x="2669717" y="127558"/>
                </a:lnTo>
                <a:lnTo>
                  <a:pt x="2679369" y="127558"/>
                </a:lnTo>
                <a:lnTo>
                  <a:pt x="2676753" y="114858"/>
                </a:lnTo>
                <a:lnTo>
                  <a:pt x="2675013" y="102158"/>
                </a:lnTo>
                <a:lnTo>
                  <a:pt x="2674137" y="102158"/>
                </a:lnTo>
                <a:lnTo>
                  <a:pt x="2674137" y="89458"/>
                </a:lnTo>
                <a:lnTo>
                  <a:pt x="2680563" y="89458"/>
                </a:lnTo>
                <a:lnTo>
                  <a:pt x="2680678" y="102158"/>
                </a:lnTo>
                <a:lnTo>
                  <a:pt x="2684792" y="102158"/>
                </a:lnTo>
                <a:lnTo>
                  <a:pt x="2680970" y="89458"/>
                </a:lnTo>
                <a:lnTo>
                  <a:pt x="2679103" y="76758"/>
                </a:lnTo>
                <a:lnTo>
                  <a:pt x="2690368" y="76758"/>
                </a:lnTo>
                <a:lnTo>
                  <a:pt x="2692730" y="64058"/>
                </a:lnTo>
                <a:lnTo>
                  <a:pt x="2694648" y="64058"/>
                </a:lnTo>
                <a:lnTo>
                  <a:pt x="2693314" y="51358"/>
                </a:lnTo>
                <a:lnTo>
                  <a:pt x="2679230" y="51358"/>
                </a:lnTo>
                <a:lnTo>
                  <a:pt x="2673629" y="38658"/>
                </a:lnTo>
                <a:lnTo>
                  <a:pt x="2688844" y="38658"/>
                </a:lnTo>
                <a:lnTo>
                  <a:pt x="2699931" y="49834"/>
                </a:lnTo>
                <a:close/>
              </a:path>
              <a:path w="2703195" h="1283335">
                <a:moveTo>
                  <a:pt x="2701442" y="51358"/>
                </a:moveTo>
                <a:lnTo>
                  <a:pt x="2699931" y="49834"/>
                </a:lnTo>
                <a:lnTo>
                  <a:pt x="2700274" y="51358"/>
                </a:lnTo>
                <a:lnTo>
                  <a:pt x="2701442" y="51358"/>
                </a:lnTo>
                <a:close/>
              </a:path>
              <a:path w="2703195" h="1283335">
                <a:moveTo>
                  <a:pt x="2702598" y="38658"/>
                </a:moveTo>
                <a:lnTo>
                  <a:pt x="2695968" y="31394"/>
                </a:lnTo>
                <a:lnTo>
                  <a:pt x="2697950" y="38658"/>
                </a:lnTo>
                <a:lnTo>
                  <a:pt x="2702598" y="51358"/>
                </a:lnTo>
                <a:lnTo>
                  <a:pt x="2700858" y="38658"/>
                </a:lnTo>
                <a:lnTo>
                  <a:pt x="2702598" y="3865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7360678" y="3177372"/>
            <a:ext cx="927735" cy="1874520"/>
          </a:xfrm>
          <a:custGeom>
            <a:avLst/>
            <a:gdLst/>
            <a:ahLst/>
            <a:cxnLst/>
            <a:rect l="l" t="t" r="r" b="b"/>
            <a:pathLst>
              <a:path w="927734" h="1874520">
                <a:moveTo>
                  <a:pt x="927322" y="0"/>
                </a:moveTo>
                <a:lnTo>
                  <a:pt x="724927" y="43666"/>
                </a:lnTo>
                <a:lnTo>
                  <a:pt x="684736" y="63251"/>
                </a:lnTo>
                <a:lnTo>
                  <a:pt x="655449" y="98094"/>
                </a:lnTo>
                <a:lnTo>
                  <a:pt x="640743" y="141236"/>
                </a:lnTo>
                <a:lnTo>
                  <a:pt x="644300" y="185716"/>
                </a:lnTo>
                <a:lnTo>
                  <a:pt x="664334" y="227765"/>
                </a:lnTo>
                <a:lnTo>
                  <a:pt x="696475" y="256563"/>
                </a:lnTo>
                <a:lnTo>
                  <a:pt x="737313" y="270639"/>
                </a:lnTo>
                <a:lnTo>
                  <a:pt x="783435" y="268519"/>
                </a:lnTo>
                <a:lnTo>
                  <a:pt x="927322" y="237271"/>
                </a:lnTo>
                <a:lnTo>
                  <a:pt x="927322" y="0"/>
                </a:lnTo>
                <a:close/>
              </a:path>
              <a:path w="927734" h="1874520">
                <a:moveTo>
                  <a:pt x="927322" y="373096"/>
                </a:moveTo>
                <a:lnTo>
                  <a:pt x="151264" y="539772"/>
                </a:lnTo>
                <a:lnTo>
                  <a:pt x="113548" y="557115"/>
                </a:lnTo>
                <a:lnTo>
                  <a:pt x="86067" y="587508"/>
                </a:lnTo>
                <a:lnTo>
                  <a:pt x="70492" y="625798"/>
                </a:lnTo>
                <a:lnTo>
                  <a:pt x="68496" y="666832"/>
                </a:lnTo>
                <a:lnTo>
                  <a:pt x="81407" y="706549"/>
                </a:lnTo>
                <a:lnTo>
                  <a:pt x="106491" y="738303"/>
                </a:lnTo>
                <a:lnTo>
                  <a:pt x="140940" y="759484"/>
                </a:lnTo>
                <a:lnTo>
                  <a:pt x="181945" y="767481"/>
                </a:lnTo>
                <a:lnTo>
                  <a:pt x="927322" y="770341"/>
                </a:lnTo>
                <a:lnTo>
                  <a:pt x="927322" y="761056"/>
                </a:lnTo>
                <a:lnTo>
                  <a:pt x="214766" y="761056"/>
                </a:lnTo>
                <a:lnTo>
                  <a:pt x="184085" y="534061"/>
                </a:lnTo>
                <a:lnTo>
                  <a:pt x="927322" y="534061"/>
                </a:lnTo>
                <a:lnTo>
                  <a:pt x="927322" y="373096"/>
                </a:lnTo>
                <a:close/>
              </a:path>
              <a:path w="927734" h="1874520">
                <a:moveTo>
                  <a:pt x="927322" y="608090"/>
                </a:moveTo>
                <a:lnTo>
                  <a:pt x="214766" y="761056"/>
                </a:lnTo>
                <a:lnTo>
                  <a:pt x="927322" y="761056"/>
                </a:lnTo>
                <a:lnTo>
                  <a:pt x="927322" y="608090"/>
                </a:lnTo>
                <a:close/>
              </a:path>
              <a:path w="927734" h="1874520">
                <a:moveTo>
                  <a:pt x="927322" y="534061"/>
                </a:moveTo>
                <a:lnTo>
                  <a:pt x="184085" y="534061"/>
                </a:lnTo>
                <a:lnTo>
                  <a:pt x="927322" y="537230"/>
                </a:lnTo>
                <a:lnTo>
                  <a:pt x="927322" y="534061"/>
                </a:lnTo>
                <a:close/>
              </a:path>
              <a:path w="927734" h="1874520">
                <a:moveTo>
                  <a:pt x="927322" y="888139"/>
                </a:moveTo>
                <a:lnTo>
                  <a:pt x="693967" y="933772"/>
                </a:lnTo>
                <a:lnTo>
                  <a:pt x="490082" y="978000"/>
                </a:lnTo>
                <a:lnTo>
                  <a:pt x="287095" y="1026074"/>
                </a:lnTo>
                <a:lnTo>
                  <a:pt x="84907" y="1077993"/>
                </a:lnTo>
                <a:lnTo>
                  <a:pt x="23991" y="1119752"/>
                </a:lnTo>
                <a:lnTo>
                  <a:pt x="0" y="1189349"/>
                </a:lnTo>
                <a:lnTo>
                  <a:pt x="7045" y="1225420"/>
                </a:lnTo>
                <a:lnTo>
                  <a:pt x="24259" y="1259482"/>
                </a:lnTo>
                <a:lnTo>
                  <a:pt x="84907" y="1300706"/>
                </a:lnTo>
                <a:lnTo>
                  <a:pt x="134562" y="1308885"/>
                </a:lnTo>
                <a:lnTo>
                  <a:pt x="927322" y="1431174"/>
                </a:lnTo>
                <a:lnTo>
                  <a:pt x="927322" y="1299278"/>
                </a:lnTo>
                <a:lnTo>
                  <a:pt x="146983" y="1299278"/>
                </a:lnTo>
                <a:lnTo>
                  <a:pt x="146983" y="1076566"/>
                </a:lnTo>
                <a:lnTo>
                  <a:pt x="927322" y="1076566"/>
                </a:lnTo>
                <a:lnTo>
                  <a:pt x="927322" y="888139"/>
                </a:lnTo>
                <a:close/>
              </a:path>
              <a:path w="927734" h="1874520">
                <a:moveTo>
                  <a:pt x="146983" y="1076566"/>
                </a:moveTo>
                <a:lnTo>
                  <a:pt x="146983" y="1299278"/>
                </a:lnTo>
                <a:lnTo>
                  <a:pt x="295750" y="1260604"/>
                </a:lnTo>
                <a:lnTo>
                  <a:pt x="445082" y="1224184"/>
                </a:lnTo>
                <a:lnTo>
                  <a:pt x="644980" y="1178979"/>
                </a:lnTo>
                <a:lnTo>
                  <a:pt x="708130" y="1165523"/>
                </a:lnTo>
                <a:lnTo>
                  <a:pt x="146983" y="1076566"/>
                </a:lnTo>
                <a:close/>
              </a:path>
              <a:path w="927734" h="1874520">
                <a:moveTo>
                  <a:pt x="708130" y="1165523"/>
                </a:moveTo>
                <a:lnTo>
                  <a:pt x="644980" y="1178979"/>
                </a:lnTo>
                <a:lnTo>
                  <a:pt x="445082" y="1224184"/>
                </a:lnTo>
                <a:lnTo>
                  <a:pt x="295750" y="1260604"/>
                </a:lnTo>
                <a:lnTo>
                  <a:pt x="146983" y="1299278"/>
                </a:lnTo>
                <a:lnTo>
                  <a:pt x="927322" y="1299278"/>
                </a:lnTo>
                <a:lnTo>
                  <a:pt x="927322" y="1198131"/>
                </a:lnTo>
                <a:lnTo>
                  <a:pt x="708130" y="1165523"/>
                </a:lnTo>
                <a:close/>
              </a:path>
              <a:path w="927734" h="1874520">
                <a:moveTo>
                  <a:pt x="927322" y="1076566"/>
                </a:moveTo>
                <a:lnTo>
                  <a:pt x="146983" y="1076566"/>
                </a:lnTo>
                <a:lnTo>
                  <a:pt x="708130" y="1165523"/>
                </a:lnTo>
                <a:lnTo>
                  <a:pt x="895947" y="1127567"/>
                </a:lnTo>
                <a:lnTo>
                  <a:pt x="927322" y="1121559"/>
                </a:lnTo>
                <a:lnTo>
                  <a:pt x="927322" y="1076566"/>
                </a:lnTo>
                <a:close/>
              </a:path>
              <a:path w="927734" h="1874520">
                <a:moveTo>
                  <a:pt x="927322" y="1583915"/>
                </a:moveTo>
                <a:lnTo>
                  <a:pt x="881911" y="1592146"/>
                </a:lnTo>
                <a:lnTo>
                  <a:pt x="580798" y="1649764"/>
                </a:lnTo>
                <a:lnTo>
                  <a:pt x="540607" y="1669149"/>
                </a:lnTo>
                <a:lnTo>
                  <a:pt x="511320" y="1704193"/>
                </a:lnTo>
                <a:lnTo>
                  <a:pt x="496615" y="1747536"/>
                </a:lnTo>
                <a:lnTo>
                  <a:pt x="500171" y="1791815"/>
                </a:lnTo>
                <a:lnTo>
                  <a:pt x="522156" y="1832726"/>
                </a:lnTo>
                <a:lnTo>
                  <a:pt x="555112" y="1860520"/>
                </a:lnTo>
                <a:lnTo>
                  <a:pt x="596094" y="1874127"/>
                </a:lnTo>
                <a:lnTo>
                  <a:pt x="642160" y="1872477"/>
                </a:lnTo>
                <a:lnTo>
                  <a:pt x="927322" y="1817461"/>
                </a:lnTo>
                <a:lnTo>
                  <a:pt x="927322" y="158391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4" name="object 17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61" y="9147808"/>
            <a:ext cx="2097406" cy="1139190"/>
          </a:xfrm>
          <a:prstGeom prst="rect">
            <a:avLst/>
          </a:prstGeom>
        </p:spPr>
      </p:pic>
      <p:sp>
        <p:nvSpPr>
          <p:cNvPr id="175" name="object 175"/>
          <p:cNvSpPr/>
          <p:nvPr/>
        </p:nvSpPr>
        <p:spPr>
          <a:xfrm>
            <a:off x="17054701" y="7334"/>
            <a:ext cx="1233805" cy="2654300"/>
          </a:xfrm>
          <a:custGeom>
            <a:avLst/>
            <a:gdLst/>
            <a:ahLst/>
            <a:cxnLst/>
            <a:rect l="l" t="t" r="r" b="b"/>
            <a:pathLst>
              <a:path w="1233805" h="2654300">
                <a:moveTo>
                  <a:pt x="602856" y="2603499"/>
                </a:moveTo>
                <a:lnTo>
                  <a:pt x="479613" y="2603499"/>
                </a:lnTo>
                <a:lnTo>
                  <a:pt x="479613" y="2654299"/>
                </a:lnTo>
                <a:lnTo>
                  <a:pt x="521618" y="2654299"/>
                </a:lnTo>
                <a:lnTo>
                  <a:pt x="561455" y="2641599"/>
                </a:lnTo>
                <a:lnTo>
                  <a:pt x="591182" y="2628899"/>
                </a:lnTo>
                <a:lnTo>
                  <a:pt x="602856" y="2603499"/>
                </a:lnTo>
                <a:close/>
              </a:path>
              <a:path w="1233805" h="2654300">
                <a:moveTo>
                  <a:pt x="940858" y="1651000"/>
                </a:moveTo>
                <a:lnTo>
                  <a:pt x="918833" y="1663700"/>
                </a:lnTo>
                <a:lnTo>
                  <a:pt x="903288" y="1689100"/>
                </a:lnTo>
                <a:lnTo>
                  <a:pt x="890183" y="1714500"/>
                </a:lnTo>
                <a:lnTo>
                  <a:pt x="873457" y="1739900"/>
                </a:lnTo>
                <a:lnTo>
                  <a:pt x="852387" y="1765300"/>
                </a:lnTo>
                <a:lnTo>
                  <a:pt x="826249" y="1790700"/>
                </a:lnTo>
                <a:lnTo>
                  <a:pt x="804473" y="1828800"/>
                </a:lnTo>
                <a:lnTo>
                  <a:pt x="790626" y="1866900"/>
                </a:lnTo>
                <a:lnTo>
                  <a:pt x="775330" y="1905000"/>
                </a:lnTo>
                <a:lnTo>
                  <a:pt x="749210" y="1930400"/>
                </a:lnTo>
                <a:lnTo>
                  <a:pt x="730795" y="1955800"/>
                </a:lnTo>
                <a:lnTo>
                  <a:pt x="711656" y="1981200"/>
                </a:lnTo>
                <a:lnTo>
                  <a:pt x="693965" y="2006600"/>
                </a:lnTo>
                <a:lnTo>
                  <a:pt x="679895" y="2044700"/>
                </a:lnTo>
                <a:lnTo>
                  <a:pt x="660161" y="2070099"/>
                </a:lnTo>
                <a:lnTo>
                  <a:pt x="614902" y="2133599"/>
                </a:lnTo>
                <a:lnTo>
                  <a:pt x="595133" y="2171699"/>
                </a:lnTo>
                <a:lnTo>
                  <a:pt x="570784" y="2209799"/>
                </a:lnTo>
                <a:lnTo>
                  <a:pt x="548652" y="2260599"/>
                </a:lnTo>
                <a:lnTo>
                  <a:pt x="528105" y="2298699"/>
                </a:lnTo>
                <a:lnTo>
                  <a:pt x="508506" y="2349499"/>
                </a:lnTo>
                <a:lnTo>
                  <a:pt x="489224" y="2387599"/>
                </a:lnTo>
                <a:lnTo>
                  <a:pt x="469623" y="2438399"/>
                </a:lnTo>
                <a:lnTo>
                  <a:pt x="449071" y="2476499"/>
                </a:lnTo>
                <a:lnTo>
                  <a:pt x="426932" y="2514599"/>
                </a:lnTo>
                <a:lnTo>
                  <a:pt x="402574" y="2565399"/>
                </a:lnTo>
                <a:lnTo>
                  <a:pt x="401009" y="2590799"/>
                </a:lnTo>
                <a:lnTo>
                  <a:pt x="407389" y="2616199"/>
                </a:lnTo>
                <a:lnTo>
                  <a:pt x="420991" y="2628899"/>
                </a:lnTo>
                <a:lnTo>
                  <a:pt x="441094" y="2641599"/>
                </a:lnTo>
                <a:lnTo>
                  <a:pt x="464205" y="2603499"/>
                </a:lnTo>
                <a:lnTo>
                  <a:pt x="590090" y="2603499"/>
                </a:lnTo>
                <a:lnTo>
                  <a:pt x="570114" y="2590799"/>
                </a:lnTo>
                <a:lnTo>
                  <a:pt x="553030" y="2590799"/>
                </a:lnTo>
                <a:lnTo>
                  <a:pt x="548942" y="2565399"/>
                </a:lnTo>
                <a:lnTo>
                  <a:pt x="627045" y="2552699"/>
                </a:lnTo>
                <a:lnTo>
                  <a:pt x="680234" y="2514599"/>
                </a:lnTo>
                <a:lnTo>
                  <a:pt x="695277" y="2451099"/>
                </a:lnTo>
                <a:lnTo>
                  <a:pt x="715287" y="2413000"/>
                </a:lnTo>
                <a:lnTo>
                  <a:pt x="739605" y="2362200"/>
                </a:lnTo>
                <a:lnTo>
                  <a:pt x="766795" y="2324100"/>
                </a:lnTo>
                <a:lnTo>
                  <a:pt x="795421" y="2286000"/>
                </a:lnTo>
                <a:lnTo>
                  <a:pt x="803144" y="2286000"/>
                </a:lnTo>
                <a:lnTo>
                  <a:pt x="830585" y="2247900"/>
                </a:lnTo>
                <a:lnTo>
                  <a:pt x="843586" y="2209800"/>
                </a:lnTo>
                <a:lnTo>
                  <a:pt x="842143" y="2171700"/>
                </a:lnTo>
                <a:lnTo>
                  <a:pt x="826249" y="2133600"/>
                </a:lnTo>
                <a:lnTo>
                  <a:pt x="880430" y="2120900"/>
                </a:lnTo>
                <a:lnTo>
                  <a:pt x="918718" y="2095500"/>
                </a:lnTo>
                <a:lnTo>
                  <a:pt x="945446" y="2057400"/>
                </a:lnTo>
                <a:lnTo>
                  <a:pt x="964945" y="2006600"/>
                </a:lnTo>
                <a:lnTo>
                  <a:pt x="970820" y="1993900"/>
                </a:lnTo>
                <a:lnTo>
                  <a:pt x="977431" y="1968500"/>
                </a:lnTo>
                <a:lnTo>
                  <a:pt x="985490" y="1955800"/>
                </a:lnTo>
                <a:lnTo>
                  <a:pt x="995709" y="1943100"/>
                </a:lnTo>
                <a:lnTo>
                  <a:pt x="1038825" y="1917700"/>
                </a:lnTo>
                <a:lnTo>
                  <a:pt x="1068927" y="1879600"/>
                </a:lnTo>
                <a:lnTo>
                  <a:pt x="1093248" y="1828800"/>
                </a:lnTo>
                <a:lnTo>
                  <a:pt x="1119023" y="1790700"/>
                </a:lnTo>
                <a:lnTo>
                  <a:pt x="1124657" y="1765300"/>
                </a:lnTo>
                <a:lnTo>
                  <a:pt x="1129586" y="1739900"/>
                </a:lnTo>
                <a:lnTo>
                  <a:pt x="1133078" y="1727200"/>
                </a:lnTo>
                <a:lnTo>
                  <a:pt x="1088194" y="1727200"/>
                </a:lnTo>
                <a:lnTo>
                  <a:pt x="1057366" y="1701800"/>
                </a:lnTo>
                <a:lnTo>
                  <a:pt x="995709" y="1701800"/>
                </a:lnTo>
                <a:lnTo>
                  <a:pt x="967204" y="1663700"/>
                </a:lnTo>
                <a:lnTo>
                  <a:pt x="940858" y="1651000"/>
                </a:lnTo>
                <a:close/>
              </a:path>
              <a:path w="1233805" h="2654300">
                <a:moveTo>
                  <a:pt x="1170368" y="1676400"/>
                </a:moveTo>
                <a:lnTo>
                  <a:pt x="1065089" y="1676400"/>
                </a:lnTo>
                <a:lnTo>
                  <a:pt x="1075189" y="1689100"/>
                </a:lnTo>
                <a:lnTo>
                  <a:pt x="1082410" y="1701800"/>
                </a:lnTo>
                <a:lnTo>
                  <a:pt x="1086747" y="1714500"/>
                </a:lnTo>
                <a:lnTo>
                  <a:pt x="1088194" y="1727200"/>
                </a:lnTo>
                <a:lnTo>
                  <a:pt x="1133078" y="1727200"/>
                </a:lnTo>
                <a:lnTo>
                  <a:pt x="1134405" y="1701800"/>
                </a:lnTo>
                <a:lnTo>
                  <a:pt x="1165233" y="1701800"/>
                </a:lnTo>
                <a:lnTo>
                  <a:pt x="1170368" y="1676400"/>
                </a:lnTo>
                <a:close/>
              </a:path>
              <a:path w="1233805" h="2654300">
                <a:moveTo>
                  <a:pt x="1233296" y="1308100"/>
                </a:moveTo>
                <a:lnTo>
                  <a:pt x="1142128" y="1308100"/>
                </a:lnTo>
                <a:lnTo>
                  <a:pt x="1117920" y="1346200"/>
                </a:lnTo>
                <a:lnTo>
                  <a:pt x="1092989" y="1397000"/>
                </a:lnTo>
                <a:lnTo>
                  <a:pt x="1069506" y="1435100"/>
                </a:lnTo>
                <a:lnTo>
                  <a:pt x="1049643" y="1473200"/>
                </a:lnTo>
                <a:lnTo>
                  <a:pt x="1029667" y="1498600"/>
                </a:lnTo>
                <a:lnTo>
                  <a:pt x="1011139" y="1536700"/>
                </a:lnTo>
                <a:lnTo>
                  <a:pt x="1004172" y="1574800"/>
                </a:lnTo>
                <a:lnTo>
                  <a:pt x="1018879" y="1612900"/>
                </a:lnTo>
                <a:lnTo>
                  <a:pt x="1019575" y="1625600"/>
                </a:lnTo>
                <a:lnTo>
                  <a:pt x="1013062" y="1651000"/>
                </a:lnTo>
                <a:lnTo>
                  <a:pt x="1003664" y="1676400"/>
                </a:lnTo>
                <a:lnTo>
                  <a:pt x="995709" y="1701800"/>
                </a:lnTo>
                <a:lnTo>
                  <a:pt x="1057366" y="1701800"/>
                </a:lnTo>
                <a:lnTo>
                  <a:pt x="1026537" y="1676400"/>
                </a:lnTo>
                <a:lnTo>
                  <a:pt x="1170368" y="1676400"/>
                </a:lnTo>
                <a:lnTo>
                  <a:pt x="1188338" y="1587500"/>
                </a:lnTo>
                <a:lnTo>
                  <a:pt x="1149787" y="1574800"/>
                </a:lnTo>
                <a:lnTo>
                  <a:pt x="1065089" y="1574800"/>
                </a:lnTo>
                <a:lnTo>
                  <a:pt x="1064947" y="1536700"/>
                </a:lnTo>
                <a:lnTo>
                  <a:pt x="1081428" y="1524000"/>
                </a:lnTo>
                <a:lnTo>
                  <a:pt x="1105138" y="1524000"/>
                </a:lnTo>
                <a:lnTo>
                  <a:pt x="1126681" y="1511300"/>
                </a:lnTo>
                <a:lnTo>
                  <a:pt x="1233296" y="1511300"/>
                </a:lnTo>
                <a:lnTo>
                  <a:pt x="1233296" y="1485900"/>
                </a:lnTo>
                <a:lnTo>
                  <a:pt x="1203720" y="1485900"/>
                </a:lnTo>
                <a:lnTo>
                  <a:pt x="1233296" y="1473200"/>
                </a:lnTo>
                <a:lnTo>
                  <a:pt x="1233296" y="1308100"/>
                </a:lnTo>
                <a:close/>
              </a:path>
              <a:path w="1233805" h="2654300">
                <a:moveTo>
                  <a:pt x="1233296" y="1511300"/>
                </a:moveTo>
                <a:lnTo>
                  <a:pt x="1126681" y="1511300"/>
                </a:lnTo>
                <a:lnTo>
                  <a:pt x="1127882" y="1549400"/>
                </a:lnTo>
                <a:lnTo>
                  <a:pt x="1107422" y="1562100"/>
                </a:lnTo>
                <a:lnTo>
                  <a:pt x="1081193" y="1562100"/>
                </a:lnTo>
                <a:lnTo>
                  <a:pt x="1065089" y="1574800"/>
                </a:lnTo>
                <a:lnTo>
                  <a:pt x="1149787" y="1574800"/>
                </a:lnTo>
                <a:lnTo>
                  <a:pt x="1180560" y="1562100"/>
                </a:lnTo>
                <a:lnTo>
                  <a:pt x="1214644" y="1549400"/>
                </a:lnTo>
                <a:lnTo>
                  <a:pt x="1233296" y="1549400"/>
                </a:lnTo>
                <a:lnTo>
                  <a:pt x="1233296" y="1511300"/>
                </a:lnTo>
                <a:close/>
              </a:path>
              <a:path w="1233805" h="2654300">
                <a:moveTo>
                  <a:pt x="1077432" y="622300"/>
                </a:moveTo>
                <a:lnTo>
                  <a:pt x="880182" y="622300"/>
                </a:lnTo>
                <a:lnTo>
                  <a:pt x="857077" y="698500"/>
                </a:lnTo>
                <a:lnTo>
                  <a:pt x="1011155" y="774700"/>
                </a:lnTo>
                <a:lnTo>
                  <a:pt x="964945" y="825500"/>
                </a:lnTo>
                <a:lnTo>
                  <a:pt x="1111299" y="1016000"/>
                </a:lnTo>
                <a:lnTo>
                  <a:pt x="1098398" y="1028700"/>
                </a:lnTo>
                <a:lnTo>
                  <a:pt x="1066852" y="1028700"/>
                </a:lnTo>
                <a:lnTo>
                  <a:pt x="1049642" y="1041400"/>
                </a:lnTo>
                <a:lnTo>
                  <a:pt x="823746" y="1041400"/>
                </a:lnTo>
                <a:lnTo>
                  <a:pt x="784857" y="1054100"/>
                </a:lnTo>
                <a:lnTo>
                  <a:pt x="753197" y="1079500"/>
                </a:lnTo>
                <a:lnTo>
                  <a:pt x="733828" y="1117600"/>
                </a:lnTo>
                <a:lnTo>
                  <a:pt x="68189" y="1117599"/>
                </a:lnTo>
                <a:lnTo>
                  <a:pt x="35949" y="1142999"/>
                </a:lnTo>
                <a:lnTo>
                  <a:pt x="13552" y="1168399"/>
                </a:lnTo>
                <a:lnTo>
                  <a:pt x="1426" y="1206499"/>
                </a:lnTo>
                <a:lnTo>
                  <a:pt x="0" y="1244599"/>
                </a:lnTo>
                <a:lnTo>
                  <a:pt x="9701" y="1295399"/>
                </a:lnTo>
                <a:lnTo>
                  <a:pt x="109845" y="1295399"/>
                </a:lnTo>
                <a:lnTo>
                  <a:pt x="261024" y="1333499"/>
                </a:lnTo>
                <a:lnTo>
                  <a:pt x="516131" y="1333499"/>
                </a:lnTo>
                <a:lnTo>
                  <a:pt x="564352" y="1320799"/>
                </a:lnTo>
                <a:lnTo>
                  <a:pt x="851645" y="1320800"/>
                </a:lnTo>
                <a:lnTo>
                  <a:pt x="899469" y="1308100"/>
                </a:lnTo>
                <a:lnTo>
                  <a:pt x="1233296" y="1308100"/>
                </a:lnTo>
                <a:lnTo>
                  <a:pt x="1233296" y="1231900"/>
                </a:lnTo>
                <a:lnTo>
                  <a:pt x="972604" y="1231900"/>
                </a:lnTo>
                <a:lnTo>
                  <a:pt x="918734" y="1219200"/>
                </a:lnTo>
                <a:lnTo>
                  <a:pt x="926393" y="1193800"/>
                </a:lnTo>
                <a:lnTo>
                  <a:pt x="1233296" y="1193800"/>
                </a:lnTo>
                <a:lnTo>
                  <a:pt x="1233296" y="1168400"/>
                </a:lnTo>
                <a:lnTo>
                  <a:pt x="818590" y="1168400"/>
                </a:lnTo>
                <a:lnTo>
                  <a:pt x="795420" y="1092200"/>
                </a:lnTo>
                <a:lnTo>
                  <a:pt x="1233296" y="1092200"/>
                </a:lnTo>
                <a:lnTo>
                  <a:pt x="1233296" y="927100"/>
                </a:lnTo>
                <a:lnTo>
                  <a:pt x="1180615" y="927100"/>
                </a:lnTo>
                <a:lnTo>
                  <a:pt x="1180615" y="901700"/>
                </a:lnTo>
                <a:lnTo>
                  <a:pt x="1233296" y="901700"/>
                </a:lnTo>
                <a:lnTo>
                  <a:pt x="1233296" y="863600"/>
                </a:lnTo>
                <a:lnTo>
                  <a:pt x="1172892" y="863600"/>
                </a:lnTo>
                <a:lnTo>
                  <a:pt x="1153517" y="825500"/>
                </a:lnTo>
                <a:lnTo>
                  <a:pt x="1156528" y="800100"/>
                </a:lnTo>
                <a:lnTo>
                  <a:pt x="1169652" y="774700"/>
                </a:lnTo>
                <a:lnTo>
                  <a:pt x="1180615" y="749300"/>
                </a:lnTo>
                <a:lnTo>
                  <a:pt x="1159203" y="698500"/>
                </a:lnTo>
                <a:lnTo>
                  <a:pt x="1124783" y="673100"/>
                </a:lnTo>
                <a:lnTo>
                  <a:pt x="1087466" y="635000"/>
                </a:lnTo>
                <a:lnTo>
                  <a:pt x="1077432" y="622300"/>
                </a:lnTo>
                <a:close/>
              </a:path>
              <a:path w="1233805" h="2654300">
                <a:moveTo>
                  <a:pt x="1233296" y="1193800"/>
                </a:moveTo>
                <a:lnTo>
                  <a:pt x="926393" y="1193800"/>
                </a:lnTo>
                <a:lnTo>
                  <a:pt x="980327" y="1219200"/>
                </a:lnTo>
                <a:lnTo>
                  <a:pt x="972604" y="1231900"/>
                </a:lnTo>
                <a:lnTo>
                  <a:pt x="1233296" y="1231900"/>
                </a:lnTo>
                <a:lnTo>
                  <a:pt x="1233296" y="1193800"/>
                </a:lnTo>
                <a:close/>
              </a:path>
              <a:path w="1233805" h="2654300">
                <a:moveTo>
                  <a:pt x="1233296" y="1092200"/>
                </a:moveTo>
                <a:lnTo>
                  <a:pt x="795420" y="1092200"/>
                </a:lnTo>
                <a:lnTo>
                  <a:pt x="864801" y="1130300"/>
                </a:lnTo>
                <a:lnTo>
                  <a:pt x="818590" y="1168400"/>
                </a:lnTo>
                <a:lnTo>
                  <a:pt x="980327" y="1168400"/>
                </a:lnTo>
                <a:lnTo>
                  <a:pt x="1035299" y="1143000"/>
                </a:lnTo>
                <a:lnTo>
                  <a:pt x="1081770" y="1117600"/>
                </a:lnTo>
                <a:lnTo>
                  <a:pt x="1233296" y="1117600"/>
                </a:lnTo>
                <a:lnTo>
                  <a:pt x="1233296" y="1092200"/>
                </a:lnTo>
                <a:close/>
              </a:path>
              <a:path w="1233805" h="2654300">
                <a:moveTo>
                  <a:pt x="1233296" y="1117600"/>
                </a:moveTo>
                <a:lnTo>
                  <a:pt x="1122329" y="1117600"/>
                </a:lnTo>
                <a:lnTo>
                  <a:pt x="1159563" y="1143000"/>
                </a:lnTo>
                <a:lnTo>
                  <a:pt x="1196061" y="1168400"/>
                </a:lnTo>
                <a:lnTo>
                  <a:pt x="1233296" y="1168400"/>
                </a:lnTo>
                <a:lnTo>
                  <a:pt x="1233296" y="1117600"/>
                </a:lnTo>
                <a:close/>
              </a:path>
              <a:path w="1233805" h="2654300">
                <a:moveTo>
                  <a:pt x="687617" y="1066800"/>
                </a:moveTo>
                <a:lnTo>
                  <a:pt x="637627" y="1066800"/>
                </a:lnTo>
                <a:lnTo>
                  <a:pt x="589121" y="1079500"/>
                </a:lnTo>
                <a:lnTo>
                  <a:pt x="541728" y="1079499"/>
                </a:lnTo>
                <a:lnTo>
                  <a:pt x="495077" y="1092199"/>
                </a:lnTo>
                <a:lnTo>
                  <a:pt x="351280" y="1092199"/>
                </a:lnTo>
                <a:lnTo>
                  <a:pt x="255379" y="1117599"/>
                </a:lnTo>
                <a:lnTo>
                  <a:pt x="733828" y="1117600"/>
                </a:lnTo>
                <a:lnTo>
                  <a:pt x="687617" y="1066800"/>
                </a:lnTo>
                <a:close/>
              </a:path>
              <a:path w="1233805" h="2654300">
                <a:moveTo>
                  <a:pt x="1233296" y="901700"/>
                </a:moveTo>
                <a:lnTo>
                  <a:pt x="1180615" y="901700"/>
                </a:lnTo>
                <a:lnTo>
                  <a:pt x="1233296" y="914400"/>
                </a:lnTo>
                <a:lnTo>
                  <a:pt x="1233296" y="901700"/>
                </a:lnTo>
                <a:close/>
              </a:path>
              <a:path w="1233805" h="2654300">
                <a:moveTo>
                  <a:pt x="726104" y="152400"/>
                </a:moveTo>
                <a:lnTo>
                  <a:pt x="656789" y="152400"/>
                </a:lnTo>
                <a:lnTo>
                  <a:pt x="679894" y="203200"/>
                </a:lnTo>
                <a:lnTo>
                  <a:pt x="610578" y="228600"/>
                </a:lnTo>
                <a:lnTo>
                  <a:pt x="602855" y="241300"/>
                </a:lnTo>
                <a:lnTo>
                  <a:pt x="577705" y="254000"/>
                </a:lnTo>
                <a:lnTo>
                  <a:pt x="569163" y="279400"/>
                </a:lnTo>
                <a:lnTo>
                  <a:pt x="573622" y="304800"/>
                </a:lnTo>
                <a:lnTo>
                  <a:pt x="587473" y="330200"/>
                </a:lnTo>
                <a:lnTo>
                  <a:pt x="604802" y="342900"/>
                </a:lnTo>
                <a:lnTo>
                  <a:pt x="622131" y="368300"/>
                </a:lnTo>
                <a:lnTo>
                  <a:pt x="639460" y="381000"/>
                </a:lnTo>
                <a:lnTo>
                  <a:pt x="656789" y="406400"/>
                </a:lnTo>
                <a:lnTo>
                  <a:pt x="684287" y="457200"/>
                </a:lnTo>
                <a:lnTo>
                  <a:pt x="740561" y="533400"/>
                </a:lnTo>
                <a:lnTo>
                  <a:pt x="768060" y="571500"/>
                </a:lnTo>
                <a:lnTo>
                  <a:pt x="794282" y="609600"/>
                </a:lnTo>
                <a:lnTo>
                  <a:pt x="818590" y="647700"/>
                </a:lnTo>
                <a:lnTo>
                  <a:pt x="880182" y="622300"/>
                </a:lnTo>
                <a:lnTo>
                  <a:pt x="1077432" y="622300"/>
                </a:lnTo>
                <a:lnTo>
                  <a:pt x="1057365" y="596900"/>
                </a:lnTo>
                <a:lnTo>
                  <a:pt x="1032575" y="571500"/>
                </a:lnTo>
                <a:lnTo>
                  <a:pt x="997671" y="546100"/>
                </a:lnTo>
                <a:lnTo>
                  <a:pt x="887906" y="546100"/>
                </a:lnTo>
                <a:lnTo>
                  <a:pt x="818590" y="419100"/>
                </a:lnTo>
                <a:lnTo>
                  <a:pt x="907697" y="419100"/>
                </a:lnTo>
                <a:lnTo>
                  <a:pt x="908123" y="406400"/>
                </a:lnTo>
                <a:lnTo>
                  <a:pt x="903486" y="393700"/>
                </a:lnTo>
                <a:lnTo>
                  <a:pt x="803143" y="393700"/>
                </a:lnTo>
                <a:lnTo>
                  <a:pt x="780754" y="381000"/>
                </a:lnTo>
                <a:lnTo>
                  <a:pt x="762709" y="368300"/>
                </a:lnTo>
                <a:lnTo>
                  <a:pt x="753329" y="355600"/>
                </a:lnTo>
                <a:lnTo>
                  <a:pt x="756933" y="330200"/>
                </a:lnTo>
                <a:lnTo>
                  <a:pt x="833972" y="304800"/>
                </a:lnTo>
                <a:lnTo>
                  <a:pt x="818499" y="279400"/>
                </a:lnTo>
                <a:lnTo>
                  <a:pt x="687617" y="279400"/>
                </a:lnTo>
                <a:lnTo>
                  <a:pt x="679894" y="266700"/>
                </a:lnTo>
                <a:lnTo>
                  <a:pt x="685676" y="266700"/>
                </a:lnTo>
                <a:lnTo>
                  <a:pt x="691446" y="254000"/>
                </a:lnTo>
                <a:lnTo>
                  <a:pt x="697217" y="254000"/>
                </a:lnTo>
                <a:lnTo>
                  <a:pt x="702999" y="241300"/>
                </a:lnTo>
                <a:lnTo>
                  <a:pt x="787200" y="241300"/>
                </a:lnTo>
                <a:lnTo>
                  <a:pt x="771374" y="228600"/>
                </a:lnTo>
                <a:lnTo>
                  <a:pt x="744054" y="190500"/>
                </a:lnTo>
                <a:lnTo>
                  <a:pt x="726104" y="152400"/>
                </a:lnTo>
                <a:close/>
              </a:path>
              <a:path w="1233805" h="2654300">
                <a:moveTo>
                  <a:pt x="926393" y="495300"/>
                </a:moveTo>
                <a:lnTo>
                  <a:pt x="887906" y="546100"/>
                </a:lnTo>
                <a:lnTo>
                  <a:pt x="997671" y="546100"/>
                </a:lnTo>
                <a:lnTo>
                  <a:pt x="959872" y="520700"/>
                </a:lnTo>
                <a:lnTo>
                  <a:pt x="926393" y="495300"/>
                </a:lnTo>
                <a:close/>
              </a:path>
              <a:path w="1233805" h="2654300">
                <a:moveTo>
                  <a:pt x="907697" y="419100"/>
                </a:moveTo>
                <a:lnTo>
                  <a:pt x="818590" y="419100"/>
                </a:lnTo>
                <a:lnTo>
                  <a:pt x="895564" y="457200"/>
                </a:lnTo>
                <a:lnTo>
                  <a:pt x="907271" y="431800"/>
                </a:lnTo>
                <a:lnTo>
                  <a:pt x="907697" y="419100"/>
                </a:lnTo>
                <a:close/>
              </a:path>
              <a:path w="1233805" h="2654300">
                <a:moveTo>
                  <a:pt x="880182" y="355600"/>
                </a:moveTo>
                <a:lnTo>
                  <a:pt x="864800" y="355600"/>
                </a:lnTo>
                <a:lnTo>
                  <a:pt x="803143" y="393700"/>
                </a:lnTo>
                <a:lnTo>
                  <a:pt x="903486" y="393700"/>
                </a:lnTo>
                <a:lnTo>
                  <a:pt x="898850" y="381000"/>
                </a:lnTo>
                <a:lnTo>
                  <a:pt x="880182" y="368300"/>
                </a:lnTo>
                <a:lnTo>
                  <a:pt x="880182" y="355600"/>
                </a:lnTo>
                <a:close/>
              </a:path>
              <a:path w="1233805" h="2654300">
                <a:moveTo>
                  <a:pt x="787200" y="241300"/>
                </a:moveTo>
                <a:lnTo>
                  <a:pt x="702999" y="241300"/>
                </a:lnTo>
                <a:lnTo>
                  <a:pt x="709748" y="254000"/>
                </a:lnTo>
                <a:lnTo>
                  <a:pt x="716491" y="254000"/>
                </a:lnTo>
                <a:lnTo>
                  <a:pt x="720349" y="266700"/>
                </a:lnTo>
                <a:lnTo>
                  <a:pt x="718446" y="266700"/>
                </a:lnTo>
                <a:lnTo>
                  <a:pt x="695276" y="279400"/>
                </a:lnTo>
                <a:lnTo>
                  <a:pt x="818499" y="279400"/>
                </a:lnTo>
                <a:lnTo>
                  <a:pt x="803026" y="254000"/>
                </a:lnTo>
                <a:lnTo>
                  <a:pt x="787200" y="241300"/>
                </a:lnTo>
                <a:close/>
              </a:path>
              <a:path w="1233805" h="2654300">
                <a:moveTo>
                  <a:pt x="579694" y="0"/>
                </a:moveTo>
                <a:lnTo>
                  <a:pt x="445609" y="0"/>
                </a:lnTo>
                <a:lnTo>
                  <a:pt x="433389" y="38099"/>
                </a:lnTo>
                <a:lnTo>
                  <a:pt x="429055" y="50799"/>
                </a:lnTo>
                <a:lnTo>
                  <a:pt x="427611" y="63499"/>
                </a:lnTo>
                <a:lnTo>
                  <a:pt x="429055" y="76199"/>
                </a:lnTo>
                <a:lnTo>
                  <a:pt x="433389" y="88899"/>
                </a:lnTo>
                <a:lnTo>
                  <a:pt x="461315" y="114300"/>
                </a:lnTo>
                <a:lnTo>
                  <a:pt x="483463" y="152400"/>
                </a:lnTo>
                <a:lnTo>
                  <a:pt x="511388" y="177800"/>
                </a:lnTo>
                <a:lnTo>
                  <a:pt x="556644" y="190500"/>
                </a:lnTo>
                <a:lnTo>
                  <a:pt x="557968" y="190500"/>
                </a:lnTo>
                <a:lnTo>
                  <a:pt x="561456" y="203200"/>
                </a:lnTo>
                <a:lnTo>
                  <a:pt x="566384" y="203200"/>
                </a:lnTo>
                <a:lnTo>
                  <a:pt x="572026" y="215900"/>
                </a:lnTo>
                <a:lnTo>
                  <a:pt x="579136" y="215900"/>
                </a:lnTo>
                <a:lnTo>
                  <a:pt x="588406" y="228600"/>
                </a:lnTo>
                <a:lnTo>
                  <a:pt x="610578" y="228600"/>
                </a:lnTo>
                <a:lnTo>
                  <a:pt x="606947" y="203200"/>
                </a:lnTo>
                <a:lnTo>
                  <a:pt x="616330" y="177800"/>
                </a:lnTo>
                <a:lnTo>
                  <a:pt x="634390" y="165100"/>
                </a:lnTo>
                <a:lnTo>
                  <a:pt x="656789" y="152400"/>
                </a:lnTo>
                <a:lnTo>
                  <a:pt x="665320" y="127000"/>
                </a:lnTo>
                <a:lnTo>
                  <a:pt x="667360" y="114300"/>
                </a:lnTo>
                <a:lnTo>
                  <a:pt x="664771" y="101600"/>
                </a:lnTo>
                <a:lnTo>
                  <a:pt x="618301" y="101600"/>
                </a:lnTo>
                <a:lnTo>
                  <a:pt x="600924" y="63500"/>
                </a:lnTo>
                <a:lnTo>
                  <a:pt x="548940" y="63500"/>
                </a:lnTo>
                <a:lnTo>
                  <a:pt x="479612" y="38100"/>
                </a:lnTo>
                <a:lnTo>
                  <a:pt x="479612" y="25400"/>
                </a:lnTo>
                <a:lnTo>
                  <a:pt x="487309" y="25400"/>
                </a:lnTo>
                <a:lnTo>
                  <a:pt x="508856" y="12700"/>
                </a:lnTo>
                <a:lnTo>
                  <a:pt x="584334" y="12700"/>
                </a:lnTo>
                <a:lnTo>
                  <a:pt x="579694" y="0"/>
                </a:lnTo>
                <a:close/>
              </a:path>
              <a:path w="1233805" h="2654300">
                <a:moveTo>
                  <a:pt x="649065" y="76200"/>
                </a:moveTo>
                <a:lnTo>
                  <a:pt x="618301" y="101600"/>
                </a:lnTo>
                <a:lnTo>
                  <a:pt x="664771" y="101600"/>
                </a:lnTo>
                <a:lnTo>
                  <a:pt x="662183" y="88900"/>
                </a:lnTo>
                <a:lnTo>
                  <a:pt x="649065" y="76200"/>
                </a:lnTo>
                <a:close/>
              </a:path>
              <a:path w="1233805" h="2654300">
                <a:moveTo>
                  <a:pt x="584334" y="12700"/>
                </a:moveTo>
                <a:lnTo>
                  <a:pt x="508856" y="12700"/>
                </a:lnTo>
                <a:lnTo>
                  <a:pt x="526792" y="25400"/>
                </a:lnTo>
                <a:lnTo>
                  <a:pt x="540394" y="38100"/>
                </a:lnTo>
                <a:lnTo>
                  <a:pt x="548940" y="63500"/>
                </a:lnTo>
                <a:lnTo>
                  <a:pt x="600924" y="63500"/>
                </a:lnTo>
                <a:lnTo>
                  <a:pt x="595132" y="50800"/>
                </a:lnTo>
                <a:lnTo>
                  <a:pt x="590583" y="38100"/>
                </a:lnTo>
                <a:lnTo>
                  <a:pt x="584334" y="127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xfrm>
            <a:off x="3840226" y="-29464"/>
            <a:ext cx="10847705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700" spc="-20" dirty="0"/>
              <a:t>Solution</a:t>
            </a:r>
            <a:r>
              <a:rPr sz="10700" spc="-565" dirty="0"/>
              <a:t> </a:t>
            </a:r>
            <a:r>
              <a:rPr sz="10700" spc="459" dirty="0"/>
              <a:t>&amp;</a:t>
            </a:r>
            <a:r>
              <a:rPr sz="10700" spc="-560" dirty="0"/>
              <a:t> </a:t>
            </a:r>
            <a:r>
              <a:rPr sz="10700" spc="100" dirty="0"/>
              <a:t>Value</a:t>
            </a:r>
            <a:endParaRPr sz="10700"/>
          </a:p>
        </p:txBody>
      </p:sp>
      <p:sp>
        <p:nvSpPr>
          <p:cNvPr id="177" name="object 177"/>
          <p:cNvSpPr txBox="1"/>
          <p:nvPr/>
        </p:nvSpPr>
        <p:spPr>
          <a:xfrm>
            <a:off x="5469382" y="1151381"/>
            <a:ext cx="7586980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b="1" spc="-10" dirty="0">
                <a:latin typeface="Arial" panose="020B0604020202020204"/>
                <a:cs typeface="Arial" panose="020B0604020202020204"/>
              </a:rPr>
              <a:t>Proposition</a:t>
            </a:r>
            <a:endParaRPr sz="10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332991" y="2520441"/>
            <a:ext cx="184721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8295" indent="-31559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28295" algn="l"/>
              </a:tabLst>
            </a:pPr>
            <a:r>
              <a:rPr sz="2900" b="1" spc="-80" dirty="0">
                <a:latin typeface="Arial" panose="020B0604020202020204"/>
                <a:cs typeface="Arial" panose="020B0604020202020204"/>
              </a:rPr>
              <a:t>Solution: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332991" y="2967477"/>
            <a:ext cx="16122650" cy="729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0755" marR="74930" indent="-422275">
              <a:lnSpc>
                <a:spcPct val="126000"/>
              </a:lnSpc>
              <a:spcBef>
                <a:spcPts val="95"/>
              </a:spcBef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Our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system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50" dirty="0">
                <a:latin typeface="Arial MT"/>
                <a:cs typeface="Arial MT"/>
              </a:rPr>
              <a:t>employs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advanced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Generative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Adversarial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Networks</a:t>
            </a:r>
            <a:r>
              <a:rPr sz="2900" spc="-30" dirty="0">
                <a:latin typeface="Arial MT"/>
                <a:cs typeface="Arial MT"/>
              </a:rPr>
              <a:t> (GANs)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185" dirty="0">
                <a:latin typeface="Arial MT"/>
                <a:cs typeface="Arial MT"/>
              </a:rPr>
              <a:t>to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generate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lifelike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images.</a:t>
            </a:r>
            <a:endParaRPr sz="2900">
              <a:latin typeface="Arial MT"/>
              <a:cs typeface="Arial MT"/>
            </a:endParaRPr>
          </a:p>
          <a:p>
            <a:pPr marL="328295" indent="-31559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328295" algn="l"/>
              </a:tabLst>
            </a:pPr>
            <a:r>
              <a:rPr sz="2900" b="1" spc="-10" dirty="0">
                <a:latin typeface="Arial" panose="020B0604020202020204"/>
                <a:cs typeface="Arial" panose="020B0604020202020204"/>
              </a:rPr>
              <a:t>Value</a:t>
            </a:r>
            <a:r>
              <a:rPr sz="2900" b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900" b="1" spc="-10" dirty="0">
                <a:latin typeface="Arial" panose="020B0604020202020204"/>
                <a:cs typeface="Arial" panose="020B0604020202020204"/>
              </a:rPr>
              <a:t>Proposition: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960755" marR="797560" lvl="1" indent="-422275">
              <a:lnSpc>
                <a:spcPct val="126000"/>
              </a:lnSpc>
              <a:spcBef>
                <a:spcPts val="10"/>
              </a:spcBef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High-Quality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Portraits:</a:t>
            </a:r>
            <a:r>
              <a:rPr sz="2900" spc="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Produce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realistic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diverse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90" dirty="0">
                <a:latin typeface="Arial MT"/>
                <a:cs typeface="Arial MT"/>
              </a:rPr>
              <a:t>portrait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images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suitable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80" dirty="0">
                <a:latin typeface="Arial MT"/>
                <a:cs typeface="Arial MT"/>
              </a:rPr>
              <a:t>for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various applications.</a:t>
            </a:r>
            <a:endParaRPr sz="2900">
              <a:latin typeface="Arial MT"/>
              <a:cs typeface="Arial MT"/>
            </a:endParaRPr>
          </a:p>
          <a:p>
            <a:pPr marL="960755" marR="729615" lvl="1" indent="-422275">
              <a:lnSpc>
                <a:spcPct val="127000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Creative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Inspiration: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Artists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designers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can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use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generated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portraits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35" dirty="0">
                <a:latin typeface="Arial MT"/>
                <a:cs typeface="Arial MT"/>
              </a:rPr>
              <a:t>as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references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for </a:t>
            </a:r>
            <a:r>
              <a:rPr sz="2900" dirty="0">
                <a:latin typeface="Arial MT"/>
                <a:cs typeface="Arial MT"/>
              </a:rPr>
              <a:t>artwork,</a:t>
            </a:r>
            <a:r>
              <a:rPr sz="2900" spc="-13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sparking</a:t>
            </a:r>
            <a:r>
              <a:rPr sz="2900" spc="-16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creativity.</a:t>
            </a:r>
            <a:endParaRPr sz="2900">
              <a:latin typeface="Arial MT"/>
              <a:cs typeface="Arial MT"/>
            </a:endParaRPr>
          </a:p>
          <a:p>
            <a:pPr marL="960755" marR="5080" lvl="1" indent="-422275">
              <a:lnSpc>
                <a:spcPts val="4410"/>
              </a:lnSpc>
              <a:spcBef>
                <a:spcPts val="285"/>
              </a:spcBef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Efficiency: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95" dirty="0">
                <a:latin typeface="Arial MT"/>
                <a:cs typeface="Arial MT"/>
              </a:rPr>
              <a:t>Save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time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and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resources</a:t>
            </a:r>
            <a:r>
              <a:rPr sz="2900" spc="-90" dirty="0">
                <a:latin typeface="Arial MT"/>
                <a:cs typeface="Arial MT"/>
              </a:rPr>
              <a:t> </a:t>
            </a:r>
            <a:r>
              <a:rPr sz="2900" spc="165" dirty="0">
                <a:latin typeface="Arial MT"/>
                <a:cs typeface="Arial MT"/>
              </a:rPr>
              <a:t>by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generating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75" dirty="0">
                <a:latin typeface="Arial MT"/>
                <a:cs typeface="Arial MT"/>
              </a:rPr>
              <a:t>portraits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digitally,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eliminating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95" dirty="0">
                <a:latin typeface="Arial MT"/>
                <a:cs typeface="Arial MT"/>
              </a:rPr>
              <a:t>the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need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55" dirty="0">
                <a:latin typeface="Arial MT"/>
                <a:cs typeface="Arial MT"/>
              </a:rPr>
              <a:t>for </a:t>
            </a:r>
            <a:r>
              <a:rPr sz="2900" dirty="0">
                <a:latin typeface="Arial MT"/>
                <a:cs typeface="Arial MT"/>
              </a:rPr>
              <a:t>extensive </a:t>
            </a:r>
            <a:r>
              <a:rPr sz="2900" spc="-10" dirty="0">
                <a:latin typeface="Arial MT"/>
                <a:cs typeface="Arial MT"/>
              </a:rPr>
              <a:t>photoshoots.</a:t>
            </a:r>
            <a:endParaRPr sz="2900">
              <a:latin typeface="Arial MT"/>
              <a:cs typeface="Arial MT"/>
            </a:endParaRPr>
          </a:p>
          <a:p>
            <a:pPr marL="960755" marR="377190" lvl="1" indent="-422275">
              <a:lnSpc>
                <a:spcPts val="4390"/>
              </a:lnSpc>
              <a:spcBef>
                <a:spcPts val="10"/>
              </a:spcBef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dirty="0">
                <a:latin typeface="Arial MT"/>
                <a:cs typeface="Arial MT"/>
              </a:rPr>
              <a:t>Versatility: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55" dirty="0">
                <a:latin typeface="Arial MT"/>
                <a:cs typeface="Arial MT"/>
              </a:rPr>
              <a:t>Serve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diverse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65" dirty="0">
                <a:latin typeface="Arial MT"/>
                <a:cs typeface="Arial MT"/>
              </a:rPr>
              <a:t>end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users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including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artists,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photographers,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105" dirty="0">
                <a:latin typeface="Arial MT"/>
                <a:cs typeface="Arial MT"/>
              </a:rPr>
              <a:t>content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creators,</a:t>
            </a:r>
            <a:r>
              <a:rPr sz="2900" spc="-25" dirty="0">
                <a:latin typeface="Arial MT"/>
                <a:cs typeface="Arial MT"/>
              </a:rPr>
              <a:t> and </a:t>
            </a:r>
            <a:r>
              <a:rPr sz="2900" spc="-10" dirty="0">
                <a:latin typeface="Arial MT"/>
                <a:cs typeface="Arial MT"/>
              </a:rPr>
              <a:t>researchers.</a:t>
            </a:r>
            <a:endParaRPr sz="2900">
              <a:latin typeface="Arial MT"/>
              <a:cs typeface="Arial MT"/>
            </a:endParaRPr>
          </a:p>
          <a:p>
            <a:pPr marL="960755" marR="530860" lvl="1" indent="-422275">
              <a:lnSpc>
                <a:spcPts val="4410"/>
              </a:lnSpc>
              <a:buFont typeface="Segoe UI Symbol" panose="020B0502040204020203"/>
              <a:buChar char="◦"/>
              <a:tabLst>
                <a:tab pos="960755" algn="l"/>
              </a:tabLst>
            </a:pPr>
            <a:r>
              <a:rPr sz="2900" spc="-20" dirty="0">
                <a:latin typeface="Arial MT"/>
                <a:cs typeface="Arial MT"/>
              </a:rPr>
              <a:t>Innovation: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spc="-45" dirty="0">
                <a:latin typeface="Arial MT"/>
                <a:cs typeface="Arial MT"/>
              </a:rPr>
              <a:t>Harness</a:t>
            </a:r>
            <a:r>
              <a:rPr sz="2900" spc="-125" dirty="0">
                <a:latin typeface="Arial MT"/>
                <a:cs typeface="Arial MT"/>
              </a:rPr>
              <a:t> </a:t>
            </a:r>
            <a:r>
              <a:rPr sz="2900" spc="130" dirty="0">
                <a:latin typeface="Arial MT"/>
                <a:cs typeface="Arial MT"/>
              </a:rPr>
              <a:t>cutting-</a:t>
            </a:r>
            <a:r>
              <a:rPr sz="2900" dirty="0">
                <a:latin typeface="Arial MT"/>
                <a:cs typeface="Arial MT"/>
              </a:rPr>
              <a:t>edge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-105" dirty="0">
                <a:latin typeface="Arial MT"/>
                <a:cs typeface="Arial MT"/>
              </a:rPr>
              <a:t>AI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50" dirty="0">
                <a:latin typeface="Arial MT"/>
                <a:cs typeface="Arial MT"/>
              </a:rPr>
              <a:t>technology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80" dirty="0">
                <a:latin typeface="Arial MT"/>
                <a:cs typeface="Arial MT"/>
              </a:rPr>
              <a:t>for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image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synthesis,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staying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ahead</a:t>
            </a:r>
            <a:r>
              <a:rPr sz="2900" spc="-10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spc="70" dirty="0">
                <a:latin typeface="Arial MT"/>
                <a:cs typeface="Arial MT"/>
              </a:rPr>
              <a:t>the </a:t>
            </a:r>
            <a:r>
              <a:rPr sz="2900" dirty="0">
                <a:latin typeface="Arial MT"/>
                <a:cs typeface="Arial MT"/>
              </a:rPr>
              <a:t>digital</a:t>
            </a:r>
            <a:r>
              <a:rPr sz="2900" spc="10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era.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1897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5539" y="1117599"/>
                </a:moveTo>
                <a:lnTo>
                  <a:pt x="465714" y="1117599"/>
                </a:lnTo>
                <a:lnTo>
                  <a:pt x="517430" y="1130299"/>
                </a:lnTo>
                <a:lnTo>
                  <a:pt x="568841" y="1130299"/>
                </a:lnTo>
                <a:lnTo>
                  <a:pt x="769304" y="1181099"/>
                </a:lnTo>
                <a:lnTo>
                  <a:pt x="822274" y="1206499"/>
                </a:lnTo>
                <a:lnTo>
                  <a:pt x="872150" y="1219199"/>
                </a:lnTo>
                <a:lnTo>
                  <a:pt x="919078" y="1244599"/>
                </a:lnTo>
                <a:lnTo>
                  <a:pt x="963205" y="1269999"/>
                </a:lnTo>
                <a:lnTo>
                  <a:pt x="1004677" y="1295399"/>
                </a:lnTo>
                <a:lnTo>
                  <a:pt x="1043640" y="1320799"/>
                </a:lnTo>
                <a:lnTo>
                  <a:pt x="1080242" y="1346199"/>
                </a:lnTo>
                <a:lnTo>
                  <a:pt x="1114629" y="1371599"/>
                </a:lnTo>
                <a:lnTo>
                  <a:pt x="1146947" y="1409699"/>
                </a:lnTo>
                <a:lnTo>
                  <a:pt x="1177344" y="1435099"/>
                </a:lnTo>
                <a:lnTo>
                  <a:pt x="1351508" y="1435099"/>
                </a:lnTo>
                <a:lnTo>
                  <a:pt x="1326037" y="1409699"/>
                </a:lnTo>
                <a:lnTo>
                  <a:pt x="1298233" y="1371599"/>
                </a:lnTo>
                <a:lnTo>
                  <a:pt x="1268922" y="1346199"/>
                </a:lnTo>
                <a:lnTo>
                  <a:pt x="1237983" y="1308099"/>
                </a:lnTo>
                <a:lnTo>
                  <a:pt x="1205294" y="1282699"/>
                </a:lnTo>
                <a:lnTo>
                  <a:pt x="1170731" y="1244599"/>
                </a:lnTo>
                <a:lnTo>
                  <a:pt x="1134173" y="1219199"/>
                </a:lnTo>
                <a:lnTo>
                  <a:pt x="1095497" y="1193799"/>
                </a:lnTo>
                <a:lnTo>
                  <a:pt x="1054581" y="1168399"/>
                </a:lnTo>
                <a:lnTo>
                  <a:pt x="1011303" y="1142999"/>
                </a:lnTo>
                <a:lnTo>
                  <a:pt x="965539" y="1117599"/>
                </a:lnTo>
                <a:close/>
              </a:path>
              <a:path w="2313305" h="1435100">
                <a:moveTo>
                  <a:pt x="1013497" y="584199"/>
                </a:moveTo>
                <a:lnTo>
                  <a:pt x="503354" y="584199"/>
                </a:lnTo>
                <a:lnTo>
                  <a:pt x="554539" y="596899"/>
                </a:lnTo>
                <a:lnTo>
                  <a:pt x="605576" y="596899"/>
                </a:lnTo>
                <a:lnTo>
                  <a:pt x="706492" y="622299"/>
                </a:lnTo>
                <a:lnTo>
                  <a:pt x="756014" y="622299"/>
                </a:lnTo>
                <a:lnTo>
                  <a:pt x="804673" y="647699"/>
                </a:lnTo>
                <a:lnTo>
                  <a:pt x="898688" y="673099"/>
                </a:lnTo>
                <a:lnTo>
                  <a:pt x="943686" y="698499"/>
                </a:lnTo>
                <a:lnTo>
                  <a:pt x="987107" y="723899"/>
                </a:lnTo>
                <a:lnTo>
                  <a:pt x="1028771" y="749299"/>
                </a:lnTo>
                <a:lnTo>
                  <a:pt x="1071771" y="774699"/>
                </a:lnTo>
                <a:lnTo>
                  <a:pt x="1112550" y="800099"/>
                </a:lnTo>
                <a:lnTo>
                  <a:pt x="1152487" y="838199"/>
                </a:lnTo>
                <a:lnTo>
                  <a:pt x="1192964" y="876299"/>
                </a:lnTo>
                <a:lnTo>
                  <a:pt x="1277984" y="927099"/>
                </a:lnTo>
                <a:lnTo>
                  <a:pt x="1319573" y="965199"/>
                </a:lnTo>
                <a:lnTo>
                  <a:pt x="1360145" y="990599"/>
                </a:lnTo>
                <a:lnTo>
                  <a:pt x="1399718" y="1015999"/>
                </a:lnTo>
                <a:lnTo>
                  <a:pt x="1438311" y="1054099"/>
                </a:lnTo>
                <a:lnTo>
                  <a:pt x="1475941" y="1079499"/>
                </a:lnTo>
                <a:lnTo>
                  <a:pt x="1512627" y="1117599"/>
                </a:lnTo>
                <a:lnTo>
                  <a:pt x="1548386" y="1155699"/>
                </a:lnTo>
                <a:lnTo>
                  <a:pt x="1583238" y="1181099"/>
                </a:lnTo>
                <a:lnTo>
                  <a:pt x="1617200" y="1219199"/>
                </a:lnTo>
                <a:lnTo>
                  <a:pt x="1650291" y="1257299"/>
                </a:lnTo>
                <a:lnTo>
                  <a:pt x="1682529" y="1295399"/>
                </a:lnTo>
                <a:lnTo>
                  <a:pt x="1708695" y="1333499"/>
                </a:lnTo>
                <a:lnTo>
                  <a:pt x="1733713" y="1384299"/>
                </a:lnTo>
                <a:lnTo>
                  <a:pt x="1765478" y="1435099"/>
                </a:lnTo>
                <a:lnTo>
                  <a:pt x="1906688" y="1435099"/>
                </a:lnTo>
                <a:lnTo>
                  <a:pt x="1899297" y="1422399"/>
                </a:lnTo>
                <a:lnTo>
                  <a:pt x="1878204" y="1384299"/>
                </a:lnTo>
                <a:lnTo>
                  <a:pt x="1856146" y="1333499"/>
                </a:lnTo>
                <a:lnTo>
                  <a:pt x="1833157" y="1295399"/>
                </a:lnTo>
                <a:lnTo>
                  <a:pt x="1809268" y="1257299"/>
                </a:lnTo>
                <a:lnTo>
                  <a:pt x="1784511" y="1219199"/>
                </a:lnTo>
                <a:lnTo>
                  <a:pt x="1752748" y="1181099"/>
                </a:lnTo>
                <a:lnTo>
                  <a:pt x="1720248" y="1142999"/>
                </a:lnTo>
                <a:lnTo>
                  <a:pt x="1686988" y="1104899"/>
                </a:lnTo>
                <a:lnTo>
                  <a:pt x="1652943" y="1066799"/>
                </a:lnTo>
                <a:lnTo>
                  <a:pt x="1618087" y="1041399"/>
                </a:lnTo>
                <a:lnTo>
                  <a:pt x="1582397" y="1003299"/>
                </a:lnTo>
                <a:lnTo>
                  <a:pt x="1545847" y="977899"/>
                </a:lnTo>
                <a:lnTo>
                  <a:pt x="1508414" y="939799"/>
                </a:lnTo>
                <a:lnTo>
                  <a:pt x="1470072" y="914399"/>
                </a:lnTo>
                <a:lnTo>
                  <a:pt x="1430796" y="876299"/>
                </a:lnTo>
                <a:lnTo>
                  <a:pt x="1390563" y="850899"/>
                </a:lnTo>
                <a:lnTo>
                  <a:pt x="1349347" y="825499"/>
                </a:lnTo>
                <a:lnTo>
                  <a:pt x="1307124" y="800099"/>
                </a:lnTo>
                <a:lnTo>
                  <a:pt x="1264598" y="761999"/>
                </a:lnTo>
                <a:lnTo>
                  <a:pt x="1223759" y="736599"/>
                </a:lnTo>
                <a:lnTo>
                  <a:pt x="1183272" y="698499"/>
                </a:lnTo>
                <a:lnTo>
                  <a:pt x="1141804" y="660399"/>
                </a:lnTo>
                <a:lnTo>
                  <a:pt x="1098019" y="634999"/>
                </a:lnTo>
                <a:lnTo>
                  <a:pt x="1056554" y="609599"/>
                </a:lnTo>
                <a:lnTo>
                  <a:pt x="1013497" y="584199"/>
                </a:lnTo>
                <a:close/>
              </a:path>
              <a:path w="2313305" h="1435100">
                <a:moveTo>
                  <a:pt x="1056730" y="126999"/>
                </a:moveTo>
                <a:lnTo>
                  <a:pt x="460636" y="126999"/>
                </a:lnTo>
                <a:lnTo>
                  <a:pt x="507157" y="139699"/>
                </a:lnTo>
                <a:lnTo>
                  <a:pt x="553553" y="139699"/>
                </a:lnTo>
                <a:lnTo>
                  <a:pt x="599804" y="152399"/>
                </a:lnTo>
                <a:lnTo>
                  <a:pt x="645892" y="152399"/>
                </a:lnTo>
                <a:lnTo>
                  <a:pt x="691796" y="165099"/>
                </a:lnTo>
                <a:lnTo>
                  <a:pt x="737495" y="165099"/>
                </a:lnTo>
                <a:lnTo>
                  <a:pt x="1049999" y="253999"/>
                </a:lnTo>
                <a:lnTo>
                  <a:pt x="1093347" y="279399"/>
                </a:lnTo>
                <a:lnTo>
                  <a:pt x="1136310" y="292099"/>
                </a:lnTo>
                <a:lnTo>
                  <a:pt x="1178870" y="317499"/>
                </a:lnTo>
                <a:lnTo>
                  <a:pt x="1221006" y="330199"/>
                </a:lnTo>
                <a:lnTo>
                  <a:pt x="1303927" y="380999"/>
                </a:lnTo>
                <a:lnTo>
                  <a:pt x="1344671" y="393699"/>
                </a:lnTo>
                <a:lnTo>
                  <a:pt x="1384912" y="419099"/>
                </a:lnTo>
                <a:lnTo>
                  <a:pt x="1463803" y="469899"/>
                </a:lnTo>
                <a:lnTo>
                  <a:pt x="1502412" y="507999"/>
                </a:lnTo>
                <a:lnTo>
                  <a:pt x="1540438" y="533399"/>
                </a:lnTo>
                <a:lnTo>
                  <a:pt x="1577860" y="558799"/>
                </a:lnTo>
                <a:lnTo>
                  <a:pt x="1614659" y="596899"/>
                </a:lnTo>
                <a:lnTo>
                  <a:pt x="1650814" y="622299"/>
                </a:lnTo>
                <a:lnTo>
                  <a:pt x="1686306" y="660399"/>
                </a:lnTo>
                <a:lnTo>
                  <a:pt x="1719092" y="685799"/>
                </a:lnTo>
                <a:lnTo>
                  <a:pt x="1751198" y="723899"/>
                </a:lnTo>
                <a:lnTo>
                  <a:pt x="1782617" y="761999"/>
                </a:lnTo>
                <a:lnTo>
                  <a:pt x="1813340" y="800099"/>
                </a:lnTo>
                <a:lnTo>
                  <a:pt x="1843359" y="838199"/>
                </a:lnTo>
                <a:lnTo>
                  <a:pt x="1872666" y="876299"/>
                </a:lnTo>
                <a:lnTo>
                  <a:pt x="1901252" y="914399"/>
                </a:lnTo>
                <a:lnTo>
                  <a:pt x="1929110" y="952499"/>
                </a:lnTo>
                <a:lnTo>
                  <a:pt x="1956231" y="1003299"/>
                </a:lnTo>
                <a:lnTo>
                  <a:pt x="1982608" y="1041399"/>
                </a:lnTo>
                <a:lnTo>
                  <a:pt x="2008232" y="1092199"/>
                </a:lnTo>
                <a:lnTo>
                  <a:pt x="2033094" y="1130299"/>
                </a:lnTo>
                <a:lnTo>
                  <a:pt x="2057188" y="1181099"/>
                </a:lnTo>
                <a:lnTo>
                  <a:pt x="2080504" y="1231899"/>
                </a:lnTo>
                <a:lnTo>
                  <a:pt x="2103035" y="1282699"/>
                </a:lnTo>
                <a:lnTo>
                  <a:pt x="2124773" y="1320799"/>
                </a:lnTo>
                <a:lnTo>
                  <a:pt x="2145708" y="1371599"/>
                </a:lnTo>
                <a:lnTo>
                  <a:pt x="2165834" y="1422399"/>
                </a:lnTo>
                <a:lnTo>
                  <a:pt x="2173593" y="1435099"/>
                </a:lnTo>
                <a:lnTo>
                  <a:pt x="2313303" y="1435099"/>
                </a:lnTo>
                <a:lnTo>
                  <a:pt x="2298592" y="1409699"/>
                </a:lnTo>
                <a:lnTo>
                  <a:pt x="2279209" y="1358899"/>
                </a:lnTo>
                <a:lnTo>
                  <a:pt x="2259061" y="1308099"/>
                </a:lnTo>
                <a:lnTo>
                  <a:pt x="2238157" y="1257299"/>
                </a:lnTo>
                <a:lnTo>
                  <a:pt x="2216506" y="1206499"/>
                </a:lnTo>
                <a:lnTo>
                  <a:pt x="2194118" y="1168399"/>
                </a:lnTo>
                <a:lnTo>
                  <a:pt x="2171000" y="1117599"/>
                </a:lnTo>
                <a:lnTo>
                  <a:pt x="2147162" y="1079499"/>
                </a:lnTo>
                <a:lnTo>
                  <a:pt x="2122612" y="1028699"/>
                </a:lnTo>
                <a:lnTo>
                  <a:pt x="2097359" y="977899"/>
                </a:lnTo>
                <a:lnTo>
                  <a:pt x="2071412" y="939799"/>
                </a:lnTo>
                <a:lnTo>
                  <a:pt x="2044780" y="901699"/>
                </a:lnTo>
                <a:lnTo>
                  <a:pt x="2017471" y="850899"/>
                </a:lnTo>
                <a:lnTo>
                  <a:pt x="1989495" y="812799"/>
                </a:lnTo>
                <a:lnTo>
                  <a:pt x="1960859" y="774699"/>
                </a:lnTo>
                <a:lnTo>
                  <a:pt x="1931573" y="736599"/>
                </a:lnTo>
                <a:lnTo>
                  <a:pt x="1901646" y="698499"/>
                </a:lnTo>
                <a:lnTo>
                  <a:pt x="1871086" y="660399"/>
                </a:lnTo>
                <a:lnTo>
                  <a:pt x="1839902" y="622299"/>
                </a:lnTo>
                <a:lnTo>
                  <a:pt x="1808103" y="596899"/>
                </a:lnTo>
                <a:lnTo>
                  <a:pt x="1775698" y="558799"/>
                </a:lnTo>
                <a:lnTo>
                  <a:pt x="1740291" y="533399"/>
                </a:lnTo>
                <a:lnTo>
                  <a:pt x="1704255" y="495299"/>
                </a:lnTo>
                <a:lnTo>
                  <a:pt x="1667609" y="469899"/>
                </a:lnTo>
                <a:lnTo>
                  <a:pt x="1630370" y="431799"/>
                </a:lnTo>
                <a:lnTo>
                  <a:pt x="1554185" y="380999"/>
                </a:lnTo>
                <a:lnTo>
                  <a:pt x="1475841" y="330199"/>
                </a:lnTo>
                <a:lnTo>
                  <a:pt x="1395482" y="279399"/>
                </a:lnTo>
                <a:lnTo>
                  <a:pt x="1313249" y="228599"/>
                </a:lnTo>
                <a:lnTo>
                  <a:pt x="1271474" y="215899"/>
                </a:lnTo>
                <a:lnTo>
                  <a:pt x="1229285" y="190499"/>
                </a:lnTo>
                <a:lnTo>
                  <a:pt x="1186697" y="177799"/>
                </a:lnTo>
                <a:lnTo>
                  <a:pt x="1143731" y="152399"/>
                </a:lnTo>
                <a:lnTo>
                  <a:pt x="1056730" y="126999"/>
                </a:lnTo>
                <a:close/>
              </a:path>
              <a:path w="2313305" h="1435100">
                <a:moveTo>
                  <a:pt x="661819" y="1015999"/>
                </a:moveTo>
                <a:lnTo>
                  <a:pt x="101108" y="1015999"/>
                </a:lnTo>
                <a:lnTo>
                  <a:pt x="53161" y="1041399"/>
                </a:lnTo>
                <a:lnTo>
                  <a:pt x="5547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5499" y="1181099"/>
                </a:lnTo>
                <a:lnTo>
                  <a:pt x="257923" y="1117599"/>
                </a:lnTo>
                <a:lnTo>
                  <a:pt x="965539" y="1117599"/>
                </a:lnTo>
                <a:lnTo>
                  <a:pt x="917167" y="1104899"/>
                </a:lnTo>
                <a:lnTo>
                  <a:pt x="866065" y="1079499"/>
                </a:lnTo>
                <a:lnTo>
                  <a:pt x="812111" y="1066799"/>
                </a:lnTo>
                <a:lnTo>
                  <a:pt x="762647" y="1041399"/>
                </a:lnTo>
                <a:lnTo>
                  <a:pt x="661819" y="1015999"/>
                </a:lnTo>
                <a:close/>
              </a:path>
              <a:path w="2313305" h="1435100">
                <a:moveTo>
                  <a:pt x="507203" y="990599"/>
                </a:moveTo>
                <a:lnTo>
                  <a:pt x="246592" y="990599"/>
                </a:lnTo>
                <a:lnTo>
                  <a:pt x="149353" y="1015999"/>
                </a:lnTo>
                <a:lnTo>
                  <a:pt x="610639" y="1015999"/>
                </a:lnTo>
                <a:lnTo>
                  <a:pt x="507203" y="990599"/>
                </a:lnTo>
                <a:close/>
              </a:path>
              <a:path w="2313305" h="1435100">
                <a:moveTo>
                  <a:pt x="629026" y="469899"/>
                </a:moveTo>
                <a:lnTo>
                  <a:pt x="177786" y="469899"/>
                </a:lnTo>
                <a:lnTo>
                  <a:pt x="84278" y="495299"/>
                </a:lnTo>
                <a:lnTo>
                  <a:pt x="37730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9013" y="634999"/>
                </a:lnTo>
                <a:lnTo>
                  <a:pt x="64714" y="622299"/>
                </a:lnTo>
                <a:lnTo>
                  <a:pt x="110370" y="622299"/>
                </a:lnTo>
                <a:lnTo>
                  <a:pt x="203154" y="596899"/>
                </a:lnTo>
                <a:lnTo>
                  <a:pt x="251471" y="596899"/>
                </a:lnTo>
                <a:lnTo>
                  <a:pt x="300713" y="584199"/>
                </a:lnTo>
                <a:lnTo>
                  <a:pt x="1013497" y="584199"/>
                </a:lnTo>
                <a:lnTo>
                  <a:pt x="968991" y="571499"/>
                </a:lnTo>
                <a:lnTo>
                  <a:pt x="923180" y="546099"/>
                </a:lnTo>
                <a:lnTo>
                  <a:pt x="828226" y="520699"/>
                </a:lnTo>
                <a:lnTo>
                  <a:pt x="779371" y="495299"/>
                </a:lnTo>
                <a:lnTo>
                  <a:pt x="729789" y="482599"/>
                </a:lnTo>
                <a:lnTo>
                  <a:pt x="679626" y="482599"/>
                </a:lnTo>
                <a:lnTo>
                  <a:pt x="629026" y="469899"/>
                </a:lnTo>
                <a:close/>
              </a:path>
              <a:path w="2313305" h="1435100">
                <a:moveTo>
                  <a:pt x="527091" y="457199"/>
                </a:moveTo>
                <a:lnTo>
                  <a:pt x="274717" y="457199"/>
                </a:lnTo>
                <a:lnTo>
                  <a:pt x="225820" y="469899"/>
                </a:lnTo>
                <a:lnTo>
                  <a:pt x="578132" y="469899"/>
                </a:lnTo>
                <a:lnTo>
                  <a:pt x="527091" y="457199"/>
                </a:lnTo>
                <a:close/>
              </a:path>
              <a:path w="2313305" h="1435100">
                <a:moveTo>
                  <a:pt x="605002" y="12699"/>
                </a:moveTo>
                <a:lnTo>
                  <a:pt x="0" y="12699"/>
                </a:lnTo>
                <a:lnTo>
                  <a:pt x="0" y="152399"/>
                </a:lnTo>
                <a:lnTo>
                  <a:pt x="39664" y="139699"/>
                </a:lnTo>
                <a:lnTo>
                  <a:pt x="133197" y="139699"/>
                </a:lnTo>
                <a:lnTo>
                  <a:pt x="180027" y="126999"/>
                </a:lnTo>
                <a:lnTo>
                  <a:pt x="1056730" y="126999"/>
                </a:lnTo>
                <a:lnTo>
                  <a:pt x="1012732" y="101599"/>
                </a:lnTo>
                <a:lnTo>
                  <a:pt x="878957" y="63499"/>
                </a:lnTo>
                <a:lnTo>
                  <a:pt x="833832" y="63499"/>
                </a:lnTo>
                <a:lnTo>
                  <a:pt x="697104" y="25399"/>
                </a:lnTo>
                <a:lnTo>
                  <a:pt x="651136" y="25399"/>
                </a:lnTo>
                <a:lnTo>
                  <a:pt x="605002" y="12699"/>
                </a:lnTo>
                <a:close/>
              </a:path>
              <a:path w="2313305" h="1435100">
                <a:moveTo>
                  <a:pt x="512307" y="0"/>
                </a:moveTo>
                <a:lnTo>
                  <a:pt x="91650" y="0"/>
                </a:lnTo>
                <a:lnTo>
                  <a:pt x="44910" y="12699"/>
                </a:lnTo>
                <a:lnTo>
                  <a:pt x="558720" y="12699"/>
                </a:lnTo>
                <a:lnTo>
                  <a:pt x="5123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6581" y="9265521"/>
            <a:ext cx="3050540" cy="739775"/>
          </a:xfrm>
          <a:custGeom>
            <a:avLst/>
            <a:gdLst/>
            <a:ahLst/>
            <a:cxnLst/>
            <a:rect l="l" t="t" r="r" b="b"/>
            <a:pathLst>
              <a:path w="3050540" h="739775">
                <a:moveTo>
                  <a:pt x="1263008" y="210"/>
                </a:moveTo>
                <a:lnTo>
                  <a:pt x="1221327" y="17848"/>
                </a:lnTo>
                <a:lnTo>
                  <a:pt x="1193557" y="61725"/>
                </a:lnTo>
                <a:lnTo>
                  <a:pt x="1176882" y="102057"/>
                </a:lnTo>
                <a:lnTo>
                  <a:pt x="1159832" y="151397"/>
                </a:lnTo>
                <a:lnTo>
                  <a:pt x="1142812" y="207221"/>
                </a:lnTo>
                <a:lnTo>
                  <a:pt x="1126229" y="267001"/>
                </a:lnTo>
                <a:lnTo>
                  <a:pt x="1095988" y="388327"/>
                </a:lnTo>
                <a:lnTo>
                  <a:pt x="1072349" y="495166"/>
                </a:lnTo>
                <a:lnTo>
                  <a:pt x="1057903" y="571157"/>
                </a:lnTo>
                <a:lnTo>
                  <a:pt x="1057903" y="575000"/>
                </a:lnTo>
                <a:lnTo>
                  <a:pt x="1024179" y="516691"/>
                </a:lnTo>
                <a:lnTo>
                  <a:pt x="871019" y="220499"/>
                </a:lnTo>
                <a:lnTo>
                  <a:pt x="848103" y="177891"/>
                </a:lnTo>
                <a:lnTo>
                  <a:pt x="827517" y="141839"/>
                </a:lnTo>
                <a:lnTo>
                  <a:pt x="790545" y="90585"/>
                </a:lnTo>
                <a:lnTo>
                  <a:pt x="760664" y="75835"/>
                </a:lnTo>
                <a:lnTo>
                  <a:pt x="742324" y="80323"/>
                </a:lnTo>
                <a:lnTo>
                  <a:pt x="710700" y="129654"/>
                </a:lnTo>
                <a:lnTo>
                  <a:pt x="656893" y="277194"/>
                </a:lnTo>
                <a:lnTo>
                  <a:pt x="639720" y="327015"/>
                </a:lnTo>
                <a:lnTo>
                  <a:pt x="623734" y="377157"/>
                </a:lnTo>
                <a:lnTo>
                  <a:pt x="609420" y="427620"/>
                </a:lnTo>
                <a:lnTo>
                  <a:pt x="601250" y="465435"/>
                </a:lnTo>
                <a:lnTo>
                  <a:pt x="593552" y="507157"/>
                </a:lnTo>
                <a:lnTo>
                  <a:pt x="583896" y="548999"/>
                </a:lnTo>
                <a:lnTo>
                  <a:pt x="569850" y="587175"/>
                </a:lnTo>
                <a:lnTo>
                  <a:pt x="476750" y="416091"/>
                </a:lnTo>
                <a:lnTo>
                  <a:pt x="449007" y="367432"/>
                </a:lnTo>
                <a:lnTo>
                  <a:pt x="420327" y="320127"/>
                </a:lnTo>
                <a:lnTo>
                  <a:pt x="391268" y="276134"/>
                </a:lnTo>
                <a:lnTo>
                  <a:pt x="362390" y="237412"/>
                </a:lnTo>
                <a:lnTo>
                  <a:pt x="334251" y="205920"/>
                </a:lnTo>
                <a:lnTo>
                  <a:pt x="287277" y="171848"/>
                </a:lnTo>
                <a:lnTo>
                  <a:pt x="244684" y="164233"/>
                </a:lnTo>
                <a:lnTo>
                  <a:pt x="231095" y="167740"/>
                </a:lnTo>
                <a:lnTo>
                  <a:pt x="192761" y="198224"/>
                </a:lnTo>
                <a:lnTo>
                  <a:pt x="168991" y="238346"/>
                </a:lnTo>
                <a:lnTo>
                  <a:pt x="146678" y="292410"/>
                </a:lnTo>
                <a:lnTo>
                  <a:pt x="131950" y="336919"/>
                </a:lnTo>
                <a:lnTo>
                  <a:pt x="76216" y="535241"/>
                </a:lnTo>
                <a:lnTo>
                  <a:pt x="62281" y="581039"/>
                </a:lnTo>
                <a:lnTo>
                  <a:pt x="42186" y="637156"/>
                </a:lnTo>
                <a:lnTo>
                  <a:pt x="38941" y="644206"/>
                </a:lnTo>
                <a:lnTo>
                  <a:pt x="32451" y="645488"/>
                </a:lnTo>
                <a:lnTo>
                  <a:pt x="25961" y="649331"/>
                </a:lnTo>
                <a:lnTo>
                  <a:pt x="18933" y="657814"/>
                </a:lnTo>
                <a:lnTo>
                  <a:pt x="8436" y="678811"/>
                </a:lnTo>
                <a:lnTo>
                  <a:pt x="679" y="700617"/>
                </a:lnTo>
                <a:lnTo>
                  <a:pt x="0" y="704441"/>
                </a:lnTo>
                <a:lnTo>
                  <a:pt x="415" y="713943"/>
                </a:lnTo>
                <a:lnTo>
                  <a:pt x="33100" y="739685"/>
                </a:lnTo>
                <a:lnTo>
                  <a:pt x="39590" y="739045"/>
                </a:lnTo>
                <a:lnTo>
                  <a:pt x="74069" y="707726"/>
                </a:lnTo>
                <a:lnTo>
                  <a:pt x="99952" y="660229"/>
                </a:lnTo>
                <a:lnTo>
                  <a:pt x="114636" y="621487"/>
                </a:lnTo>
                <a:lnTo>
                  <a:pt x="128941" y="576924"/>
                </a:lnTo>
                <a:lnTo>
                  <a:pt x="185621" y="375714"/>
                </a:lnTo>
                <a:lnTo>
                  <a:pt x="197446" y="337556"/>
                </a:lnTo>
                <a:lnTo>
                  <a:pt x="222311" y="271817"/>
                </a:lnTo>
                <a:lnTo>
                  <a:pt x="243385" y="234101"/>
                </a:lnTo>
                <a:lnTo>
                  <a:pt x="249875" y="227693"/>
                </a:lnTo>
                <a:lnTo>
                  <a:pt x="251174" y="225128"/>
                </a:lnTo>
                <a:lnTo>
                  <a:pt x="301424" y="260031"/>
                </a:lnTo>
                <a:lnTo>
                  <a:pt x="339477" y="308853"/>
                </a:lnTo>
                <a:lnTo>
                  <a:pt x="367640" y="351397"/>
                </a:lnTo>
                <a:lnTo>
                  <a:pt x="395460" y="397447"/>
                </a:lnTo>
                <a:lnTo>
                  <a:pt x="447831" y="491701"/>
                </a:lnTo>
                <a:lnTo>
                  <a:pt x="499591" y="588057"/>
                </a:lnTo>
                <a:lnTo>
                  <a:pt x="519751" y="623892"/>
                </a:lnTo>
                <a:lnTo>
                  <a:pt x="544740" y="658275"/>
                </a:lnTo>
                <a:lnTo>
                  <a:pt x="575696" y="667914"/>
                </a:lnTo>
                <a:lnTo>
                  <a:pt x="583491" y="665995"/>
                </a:lnTo>
                <a:lnTo>
                  <a:pt x="612018" y="637798"/>
                </a:lnTo>
                <a:lnTo>
                  <a:pt x="633748" y="593833"/>
                </a:lnTo>
                <a:lnTo>
                  <a:pt x="648469" y="542720"/>
                </a:lnTo>
                <a:lnTo>
                  <a:pt x="669777" y="442355"/>
                </a:lnTo>
                <a:lnTo>
                  <a:pt x="683339" y="394992"/>
                </a:lnTo>
                <a:lnTo>
                  <a:pt x="714490" y="300656"/>
                </a:lnTo>
                <a:lnTo>
                  <a:pt x="764562" y="160385"/>
                </a:lnTo>
                <a:lnTo>
                  <a:pt x="802833" y="223845"/>
                </a:lnTo>
                <a:lnTo>
                  <a:pt x="958092" y="525052"/>
                </a:lnTo>
                <a:lnTo>
                  <a:pt x="996696" y="593824"/>
                </a:lnTo>
                <a:lnTo>
                  <a:pt x="1028219" y="640682"/>
                </a:lnTo>
                <a:lnTo>
                  <a:pt x="1059741" y="664653"/>
                </a:lnTo>
                <a:lnTo>
                  <a:pt x="1066997" y="665354"/>
                </a:lnTo>
                <a:lnTo>
                  <a:pt x="1076579" y="664243"/>
                </a:lnTo>
                <a:lnTo>
                  <a:pt x="1107975" y="634115"/>
                </a:lnTo>
                <a:lnTo>
                  <a:pt x="1125127" y="547064"/>
                </a:lnTo>
                <a:lnTo>
                  <a:pt x="1142617" y="461083"/>
                </a:lnTo>
                <a:lnTo>
                  <a:pt x="1167929" y="351748"/>
                </a:lnTo>
                <a:lnTo>
                  <a:pt x="1182625" y="293980"/>
                </a:lnTo>
                <a:lnTo>
                  <a:pt x="1198204" y="237162"/>
                </a:lnTo>
                <a:lnTo>
                  <a:pt x="1214309" y="183556"/>
                </a:lnTo>
                <a:lnTo>
                  <a:pt x="1237363" y="117326"/>
                </a:lnTo>
                <a:lnTo>
                  <a:pt x="1257162" y="73269"/>
                </a:lnTo>
                <a:lnTo>
                  <a:pt x="1281073" y="122143"/>
                </a:lnTo>
                <a:lnTo>
                  <a:pt x="1297696" y="167491"/>
                </a:lnTo>
                <a:lnTo>
                  <a:pt x="1311483" y="214343"/>
                </a:lnTo>
                <a:lnTo>
                  <a:pt x="1347863" y="356522"/>
                </a:lnTo>
                <a:lnTo>
                  <a:pt x="1362341" y="401988"/>
                </a:lnTo>
                <a:lnTo>
                  <a:pt x="1379385" y="445464"/>
                </a:lnTo>
                <a:lnTo>
                  <a:pt x="1437403" y="572202"/>
                </a:lnTo>
                <a:lnTo>
                  <a:pt x="1454474" y="615372"/>
                </a:lnTo>
                <a:lnTo>
                  <a:pt x="1466166" y="656381"/>
                </a:lnTo>
                <a:lnTo>
                  <a:pt x="1493178" y="691146"/>
                </a:lnTo>
                <a:lnTo>
                  <a:pt x="1505087" y="694189"/>
                </a:lnTo>
                <a:lnTo>
                  <a:pt x="1512111" y="694109"/>
                </a:lnTo>
                <a:lnTo>
                  <a:pt x="1544082" y="668968"/>
                </a:lnTo>
                <a:lnTo>
                  <a:pt x="1573239" y="589099"/>
                </a:lnTo>
                <a:lnTo>
                  <a:pt x="1640710" y="351901"/>
                </a:lnTo>
                <a:lnTo>
                  <a:pt x="1671943" y="250930"/>
                </a:lnTo>
                <a:lnTo>
                  <a:pt x="1688107" y="204637"/>
                </a:lnTo>
                <a:lnTo>
                  <a:pt x="1710923" y="148226"/>
                </a:lnTo>
                <a:lnTo>
                  <a:pt x="1737475" y="100152"/>
                </a:lnTo>
                <a:lnTo>
                  <a:pt x="1739424" y="98228"/>
                </a:lnTo>
                <a:lnTo>
                  <a:pt x="1746515" y="111055"/>
                </a:lnTo>
                <a:lnTo>
                  <a:pt x="1908153" y="466710"/>
                </a:lnTo>
                <a:lnTo>
                  <a:pt x="1936846" y="532118"/>
                </a:lnTo>
                <a:lnTo>
                  <a:pt x="1980630" y="636746"/>
                </a:lnTo>
                <a:lnTo>
                  <a:pt x="1992545" y="662147"/>
                </a:lnTo>
                <a:lnTo>
                  <a:pt x="2000745" y="671611"/>
                </a:lnTo>
                <a:lnTo>
                  <a:pt x="2009143" y="676809"/>
                </a:lnTo>
                <a:lnTo>
                  <a:pt x="2016699" y="679002"/>
                </a:lnTo>
                <a:lnTo>
                  <a:pt x="2031466" y="679453"/>
                </a:lnTo>
                <a:lnTo>
                  <a:pt x="2037962" y="676887"/>
                </a:lnTo>
                <a:lnTo>
                  <a:pt x="2049005" y="669838"/>
                </a:lnTo>
                <a:lnTo>
                  <a:pt x="2053552" y="663430"/>
                </a:lnTo>
                <a:lnTo>
                  <a:pt x="2067923" y="631232"/>
                </a:lnTo>
                <a:lnTo>
                  <a:pt x="2170625" y="350372"/>
                </a:lnTo>
                <a:lnTo>
                  <a:pt x="2212925" y="242913"/>
                </a:lnTo>
                <a:lnTo>
                  <a:pt x="2233973" y="194376"/>
                </a:lnTo>
                <a:lnTo>
                  <a:pt x="2258630" y="143897"/>
                </a:lnTo>
                <a:lnTo>
                  <a:pt x="2270284" y="123172"/>
                </a:lnTo>
                <a:lnTo>
                  <a:pt x="2284586" y="102076"/>
                </a:lnTo>
                <a:lnTo>
                  <a:pt x="2309000" y="141732"/>
                </a:lnTo>
                <a:lnTo>
                  <a:pt x="2337798" y="194376"/>
                </a:lnTo>
                <a:lnTo>
                  <a:pt x="2381304" y="285227"/>
                </a:lnTo>
                <a:lnTo>
                  <a:pt x="2509637" y="568552"/>
                </a:lnTo>
                <a:lnTo>
                  <a:pt x="2526738" y="603738"/>
                </a:lnTo>
                <a:lnTo>
                  <a:pt x="2558813" y="658785"/>
                </a:lnTo>
                <a:lnTo>
                  <a:pt x="2588321" y="680730"/>
                </a:lnTo>
                <a:lnTo>
                  <a:pt x="2600237" y="679573"/>
                </a:lnTo>
                <a:lnTo>
                  <a:pt x="2635633" y="648211"/>
                </a:lnTo>
                <a:lnTo>
                  <a:pt x="2654525" y="608323"/>
                </a:lnTo>
                <a:lnTo>
                  <a:pt x="2746304" y="366510"/>
                </a:lnTo>
                <a:lnTo>
                  <a:pt x="2768823" y="312576"/>
                </a:lnTo>
                <a:lnTo>
                  <a:pt x="2792376" y="261376"/>
                </a:lnTo>
                <a:lnTo>
                  <a:pt x="2816812" y="214877"/>
                </a:lnTo>
                <a:lnTo>
                  <a:pt x="2847086" y="168902"/>
                </a:lnTo>
                <a:lnTo>
                  <a:pt x="2876682" y="138732"/>
                </a:lnTo>
                <a:lnTo>
                  <a:pt x="2883015" y="134784"/>
                </a:lnTo>
                <a:lnTo>
                  <a:pt x="2903797" y="165313"/>
                </a:lnTo>
                <a:lnTo>
                  <a:pt x="2930235" y="224622"/>
                </a:lnTo>
                <a:lnTo>
                  <a:pt x="2948074" y="276436"/>
                </a:lnTo>
                <a:lnTo>
                  <a:pt x="2963564" y="329176"/>
                </a:lnTo>
                <a:lnTo>
                  <a:pt x="2975860" y="378230"/>
                </a:lnTo>
                <a:lnTo>
                  <a:pt x="2984117" y="418990"/>
                </a:lnTo>
                <a:lnTo>
                  <a:pt x="2987490" y="447486"/>
                </a:lnTo>
                <a:lnTo>
                  <a:pt x="2986840" y="458037"/>
                </a:lnTo>
                <a:lnTo>
                  <a:pt x="2989601" y="467988"/>
                </a:lnTo>
                <a:lnTo>
                  <a:pt x="3028366" y="484330"/>
                </a:lnTo>
                <a:lnTo>
                  <a:pt x="3049928" y="440064"/>
                </a:lnTo>
                <a:lnTo>
                  <a:pt x="3048497" y="423772"/>
                </a:lnTo>
                <a:lnTo>
                  <a:pt x="3032536" y="345219"/>
                </a:lnTo>
                <a:lnTo>
                  <a:pt x="3019455" y="296099"/>
                </a:lnTo>
                <a:lnTo>
                  <a:pt x="3003884" y="245166"/>
                </a:lnTo>
                <a:lnTo>
                  <a:pt x="2986505" y="195980"/>
                </a:lnTo>
                <a:lnTo>
                  <a:pt x="2968002" y="152101"/>
                </a:lnTo>
                <a:lnTo>
                  <a:pt x="2941335" y="105951"/>
                </a:lnTo>
                <a:lnTo>
                  <a:pt x="2914141" y="79041"/>
                </a:lnTo>
                <a:lnTo>
                  <a:pt x="2880845" y="70744"/>
                </a:lnTo>
                <a:lnTo>
                  <a:pt x="2870023" y="73269"/>
                </a:lnTo>
                <a:lnTo>
                  <a:pt x="2821819" y="105463"/>
                </a:lnTo>
                <a:lnTo>
                  <a:pt x="2774589" y="165515"/>
                </a:lnTo>
                <a:lnTo>
                  <a:pt x="2752004" y="204525"/>
                </a:lnTo>
                <a:lnTo>
                  <a:pt x="2730082" y="248068"/>
                </a:lnTo>
                <a:lnTo>
                  <a:pt x="2708937" y="294795"/>
                </a:lnTo>
                <a:lnTo>
                  <a:pt x="2688682" y="343353"/>
                </a:lnTo>
                <a:lnTo>
                  <a:pt x="2611848" y="545816"/>
                </a:lnTo>
                <a:lnTo>
                  <a:pt x="2591569" y="592941"/>
                </a:lnTo>
                <a:lnTo>
                  <a:pt x="2575044" y="560630"/>
                </a:lnTo>
                <a:lnTo>
                  <a:pt x="2418049" y="214376"/>
                </a:lnTo>
                <a:lnTo>
                  <a:pt x="2395557" y="167439"/>
                </a:lnTo>
                <a:lnTo>
                  <a:pt x="2372245" y="122294"/>
                </a:lnTo>
                <a:lnTo>
                  <a:pt x="2350627" y="85020"/>
                </a:lnTo>
                <a:lnTo>
                  <a:pt x="2316416" y="40561"/>
                </a:lnTo>
                <a:lnTo>
                  <a:pt x="2284627" y="30219"/>
                </a:lnTo>
                <a:lnTo>
                  <a:pt x="2276142" y="32223"/>
                </a:lnTo>
                <a:lnTo>
                  <a:pt x="2241118" y="58518"/>
                </a:lnTo>
                <a:lnTo>
                  <a:pt x="2210838" y="104100"/>
                </a:lnTo>
                <a:lnTo>
                  <a:pt x="2178163" y="169363"/>
                </a:lnTo>
                <a:lnTo>
                  <a:pt x="2159386" y="212496"/>
                </a:lnTo>
                <a:lnTo>
                  <a:pt x="2121557" y="307714"/>
                </a:lnTo>
                <a:lnTo>
                  <a:pt x="2024321" y="575000"/>
                </a:lnTo>
                <a:lnTo>
                  <a:pt x="1966562" y="441713"/>
                </a:lnTo>
                <a:lnTo>
                  <a:pt x="1801354" y="78821"/>
                </a:lnTo>
                <a:lnTo>
                  <a:pt x="1777695" y="41844"/>
                </a:lnTo>
                <a:lnTo>
                  <a:pt x="1743097" y="26835"/>
                </a:lnTo>
                <a:lnTo>
                  <a:pt x="1731629" y="29070"/>
                </a:lnTo>
                <a:lnTo>
                  <a:pt x="1692654" y="58518"/>
                </a:lnTo>
                <a:lnTo>
                  <a:pt x="1661521" y="110273"/>
                </a:lnTo>
                <a:lnTo>
                  <a:pt x="1630348" y="184114"/>
                </a:lnTo>
                <a:lnTo>
                  <a:pt x="1613942" y="231104"/>
                </a:lnTo>
                <a:lnTo>
                  <a:pt x="1582254" y="333284"/>
                </a:lnTo>
                <a:lnTo>
                  <a:pt x="1511583" y="581408"/>
                </a:lnTo>
                <a:lnTo>
                  <a:pt x="1509634" y="585897"/>
                </a:lnTo>
                <a:lnTo>
                  <a:pt x="1488372" y="535052"/>
                </a:lnTo>
                <a:lnTo>
                  <a:pt x="1441930" y="434327"/>
                </a:lnTo>
                <a:lnTo>
                  <a:pt x="1421399" y="382764"/>
                </a:lnTo>
                <a:lnTo>
                  <a:pt x="1406568" y="335929"/>
                </a:lnTo>
                <a:lnTo>
                  <a:pt x="1368518" y="189755"/>
                </a:lnTo>
                <a:lnTo>
                  <a:pt x="1354083" y="141640"/>
                </a:lnTo>
                <a:lnTo>
                  <a:pt x="1336824" y="95079"/>
                </a:lnTo>
                <a:lnTo>
                  <a:pt x="1305915" y="33212"/>
                </a:lnTo>
                <a:lnTo>
                  <a:pt x="1278923" y="5260"/>
                </a:lnTo>
                <a:lnTo>
                  <a:pt x="1271149" y="1984"/>
                </a:lnTo>
                <a:lnTo>
                  <a:pt x="1263008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63"/>
            <a:ext cx="4219793" cy="19881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735775" y="64"/>
            <a:ext cx="4117975" cy="1263650"/>
          </a:xfrm>
          <a:custGeom>
            <a:avLst/>
            <a:gdLst/>
            <a:ahLst/>
            <a:cxnLst/>
            <a:rect l="l" t="t" r="r" b="b"/>
            <a:pathLst>
              <a:path w="4117975" h="1263650">
                <a:moveTo>
                  <a:pt x="27009" y="0"/>
                </a:moveTo>
                <a:lnTo>
                  <a:pt x="0" y="0"/>
                </a:lnTo>
                <a:lnTo>
                  <a:pt x="8098" y="38099"/>
                </a:lnTo>
                <a:lnTo>
                  <a:pt x="20959" y="88899"/>
                </a:lnTo>
                <a:lnTo>
                  <a:pt x="35851" y="138430"/>
                </a:lnTo>
                <a:lnTo>
                  <a:pt x="52753" y="186690"/>
                </a:lnTo>
                <a:lnTo>
                  <a:pt x="71641" y="234950"/>
                </a:lnTo>
                <a:lnTo>
                  <a:pt x="92493" y="281940"/>
                </a:lnTo>
                <a:lnTo>
                  <a:pt x="115287" y="328930"/>
                </a:lnTo>
                <a:lnTo>
                  <a:pt x="140000" y="374650"/>
                </a:lnTo>
                <a:lnTo>
                  <a:pt x="165181" y="416560"/>
                </a:lnTo>
                <a:lnTo>
                  <a:pt x="191847" y="458470"/>
                </a:lnTo>
                <a:lnTo>
                  <a:pt x="219940" y="499110"/>
                </a:lnTo>
                <a:lnTo>
                  <a:pt x="249402" y="538480"/>
                </a:lnTo>
                <a:lnTo>
                  <a:pt x="280174" y="577850"/>
                </a:lnTo>
                <a:lnTo>
                  <a:pt x="312197" y="614680"/>
                </a:lnTo>
                <a:lnTo>
                  <a:pt x="345415" y="651510"/>
                </a:lnTo>
                <a:lnTo>
                  <a:pt x="379767" y="687070"/>
                </a:lnTo>
                <a:lnTo>
                  <a:pt x="415196" y="721360"/>
                </a:lnTo>
                <a:lnTo>
                  <a:pt x="451644" y="755650"/>
                </a:lnTo>
                <a:lnTo>
                  <a:pt x="489051" y="787400"/>
                </a:lnTo>
                <a:lnTo>
                  <a:pt x="527361" y="819150"/>
                </a:lnTo>
                <a:lnTo>
                  <a:pt x="566514" y="849630"/>
                </a:lnTo>
                <a:lnTo>
                  <a:pt x="606452" y="878840"/>
                </a:lnTo>
                <a:lnTo>
                  <a:pt x="647117" y="906780"/>
                </a:lnTo>
                <a:lnTo>
                  <a:pt x="730394" y="960120"/>
                </a:lnTo>
                <a:lnTo>
                  <a:pt x="819357" y="1010920"/>
                </a:lnTo>
                <a:lnTo>
                  <a:pt x="910478" y="1056640"/>
                </a:lnTo>
                <a:lnTo>
                  <a:pt x="956795" y="1078230"/>
                </a:lnTo>
                <a:lnTo>
                  <a:pt x="1098523" y="1135380"/>
                </a:lnTo>
                <a:lnTo>
                  <a:pt x="1146622" y="1151890"/>
                </a:lnTo>
                <a:lnTo>
                  <a:pt x="1195114" y="1167130"/>
                </a:lnTo>
                <a:lnTo>
                  <a:pt x="1293194" y="1195070"/>
                </a:lnTo>
                <a:lnTo>
                  <a:pt x="1392597" y="1217930"/>
                </a:lnTo>
                <a:lnTo>
                  <a:pt x="1442742" y="1228090"/>
                </a:lnTo>
                <a:lnTo>
                  <a:pt x="1543817" y="1243330"/>
                </a:lnTo>
                <a:lnTo>
                  <a:pt x="1594162" y="1249680"/>
                </a:lnTo>
                <a:lnTo>
                  <a:pt x="1644582" y="1254760"/>
                </a:lnTo>
                <a:lnTo>
                  <a:pt x="1695060" y="1258570"/>
                </a:lnTo>
                <a:lnTo>
                  <a:pt x="1796128" y="1263650"/>
                </a:lnTo>
                <a:lnTo>
                  <a:pt x="1897232" y="1263650"/>
                </a:lnTo>
                <a:lnTo>
                  <a:pt x="1998242" y="1261110"/>
                </a:lnTo>
                <a:lnTo>
                  <a:pt x="2099026" y="1253490"/>
                </a:lnTo>
                <a:lnTo>
                  <a:pt x="2239483" y="1235710"/>
                </a:lnTo>
                <a:lnTo>
                  <a:pt x="1863122" y="1235710"/>
                </a:lnTo>
                <a:lnTo>
                  <a:pt x="1761758" y="1233170"/>
                </a:lnTo>
                <a:lnTo>
                  <a:pt x="1711105" y="1230630"/>
                </a:lnTo>
                <a:lnTo>
                  <a:pt x="1660492" y="1226820"/>
                </a:lnTo>
                <a:lnTo>
                  <a:pt x="1559458" y="1216660"/>
                </a:lnTo>
                <a:lnTo>
                  <a:pt x="1459640" y="1201420"/>
                </a:lnTo>
                <a:lnTo>
                  <a:pt x="1410471" y="1192530"/>
                </a:lnTo>
                <a:lnTo>
                  <a:pt x="1361581" y="1182370"/>
                </a:lnTo>
                <a:lnTo>
                  <a:pt x="1312992" y="1170940"/>
                </a:lnTo>
                <a:lnTo>
                  <a:pt x="1264723" y="1158240"/>
                </a:lnTo>
                <a:lnTo>
                  <a:pt x="1216794" y="1144270"/>
                </a:lnTo>
                <a:lnTo>
                  <a:pt x="1169226" y="1129030"/>
                </a:lnTo>
                <a:lnTo>
                  <a:pt x="1075251" y="1096010"/>
                </a:lnTo>
                <a:lnTo>
                  <a:pt x="982959" y="1057910"/>
                </a:lnTo>
                <a:lnTo>
                  <a:pt x="937493" y="1037590"/>
                </a:lnTo>
                <a:lnTo>
                  <a:pt x="892508" y="1016000"/>
                </a:lnTo>
                <a:lnTo>
                  <a:pt x="804060" y="970280"/>
                </a:lnTo>
                <a:lnTo>
                  <a:pt x="717775" y="919480"/>
                </a:lnTo>
                <a:lnTo>
                  <a:pt x="674272" y="891540"/>
                </a:lnTo>
                <a:lnTo>
                  <a:pt x="631492" y="862330"/>
                </a:lnTo>
                <a:lnTo>
                  <a:pt x="589505" y="831850"/>
                </a:lnTo>
                <a:lnTo>
                  <a:pt x="548378" y="800100"/>
                </a:lnTo>
                <a:lnTo>
                  <a:pt x="508183" y="767080"/>
                </a:lnTo>
                <a:lnTo>
                  <a:pt x="468988" y="734060"/>
                </a:lnTo>
                <a:lnTo>
                  <a:pt x="430863" y="698500"/>
                </a:lnTo>
                <a:lnTo>
                  <a:pt x="393878" y="661670"/>
                </a:lnTo>
                <a:lnTo>
                  <a:pt x="358101" y="624840"/>
                </a:lnTo>
                <a:lnTo>
                  <a:pt x="323602" y="586740"/>
                </a:lnTo>
                <a:lnTo>
                  <a:pt x="290451" y="546100"/>
                </a:lnTo>
                <a:lnTo>
                  <a:pt x="258717" y="505460"/>
                </a:lnTo>
                <a:lnTo>
                  <a:pt x="228470" y="463550"/>
                </a:lnTo>
                <a:lnTo>
                  <a:pt x="199779" y="420370"/>
                </a:lnTo>
                <a:lnTo>
                  <a:pt x="172713" y="377190"/>
                </a:lnTo>
                <a:lnTo>
                  <a:pt x="147342" y="331470"/>
                </a:lnTo>
                <a:lnTo>
                  <a:pt x="123732" y="285750"/>
                </a:lnTo>
                <a:lnTo>
                  <a:pt x="102124" y="237490"/>
                </a:lnTo>
                <a:lnTo>
                  <a:pt x="82541" y="190500"/>
                </a:lnTo>
                <a:lnTo>
                  <a:pt x="65004" y="140970"/>
                </a:lnTo>
                <a:lnTo>
                  <a:pt x="49535" y="91440"/>
                </a:lnTo>
                <a:lnTo>
                  <a:pt x="36156" y="41910"/>
                </a:lnTo>
                <a:lnTo>
                  <a:pt x="27009" y="0"/>
                </a:lnTo>
                <a:close/>
              </a:path>
              <a:path w="4117975" h="1263650">
                <a:moveTo>
                  <a:pt x="2491269" y="1182370"/>
                </a:moveTo>
                <a:lnTo>
                  <a:pt x="2366675" y="1182370"/>
                </a:lnTo>
                <a:lnTo>
                  <a:pt x="2316843" y="1192530"/>
                </a:lnTo>
                <a:lnTo>
                  <a:pt x="2266849" y="1201420"/>
                </a:lnTo>
                <a:lnTo>
                  <a:pt x="2166446" y="1216660"/>
                </a:lnTo>
                <a:lnTo>
                  <a:pt x="2065600" y="1226820"/>
                </a:lnTo>
                <a:lnTo>
                  <a:pt x="2015054" y="1230630"/>
                </a:lnTo>
                <a:lnTo>
                  <a:pt x="1964447" y="1233170"/>
                </a:lnTo>
                <a:lnTo>
                  <a:pt x="1863122" y="1235710"/>
                </a:lnTo>
                <a:lnTo>
                  <a:pt x="2239483" y="1235710"/>
                </a:lnTo>
                <a:lnTo>
                  <a:pt x="2249490" y="1234440"/>
                </a:lnTo>
                <a:lnTo>
                  <a:pt x="2299389" y="1225550"/>
                </a:lnTo>
                <a:lnTo>
                  <a:pt x="2398705" y="1205230"/>
                </a:lnTo>
                <a:lnTo>
                  <a:pt x="2448089" y="1193800"/>
                </a:lnTo>
                <a:lnTo>
                  <a:pt x="2491269" y="1182370"/>
                </a:lnTo>
                <a:close/>
              </a:path>
              <a:path w="4117975" h="1263650">
                <a:moveTo>
                  <a:pt x="431993" y="0"/>
                </a:moveTo>
                <a:lnTo>
                  <a:pt x="399352" y="0"/>
                </a:lnTo>
                <a:lnTo>
                  <a:pt x="405219" y="16510"/>
                </a:lnTo>
                <a:lnTo>
                  <a:pt x="424017" y="62230"/>
                </a:lnTo>
                <a:lnTo>
                  <a:pt x="444555" y="106680"/>
                </a:lnTo>
                <a:lnTo>
                  <a:pt x="466231" y="152400"/>
                </a:lnTo>
                <a:lnTo>
                  <a:pt x="489026" y="196850"/>
                </a:lnTo>
                <a:lnTo>
                  <a:pt x="512921" y="240030"/>
                </a:lnTo>
                <a:lnTo>
                  <a:pt x="537895" y="281940"/>
                </a:lnTo>
                <a:lnTo>
                  <a:pt x="563929" y="323850"/>
                </a:lnTo>
                <a:lnTo>
                  <a:pt x="591004" y="365760"/>
                </a:lnTo>
                <a:lnTo>
                  <a:pt x="619099" y="405130"/>
                </a:lnTo>
                <a:lnTo>
                  <a:pt x="648196" y="444500"/>
                </a:lnTo>
                <a:lnTo>
                  <a:pt x="678274" y="483870"/>
                </a:lnTo>
                <a:lnTo>
                  <a:pt x="709315" y="521970"/>
                </a:lnTo>
                <a:lnTo>
                  <a:pt x="741298" y="558800"/>
                </a:lnTo>
                <a:lnTo>
                  <a:pt x="774204" y="594360"/>
                </a:lnTo>
                <a:lnTo>
                  <a:pt x="808013" y="629920"/>
                </a:lnTo>
                <a:lnTo>
                  <a:pt x="842705" y="664210"/>
                </a:lnTo>
                <a:lnTo>
                  <a:pt x="878262" y="697230"/>
                </a:lnTo>
                <a:lnTo>
                  <a:pt x="914663" y="730250"/>
                </a:lnTo>
                <a:lnTo>
                  <a:pt x="951889" y="760730"/>
                </a:lnTo>
                <a:lnTo>
                  <a:pt x="989921" y="791210"/>
                </a:lnTo>
                <a:lnTo>
                  <a:pt x="1028738" y="821690"/>
                </a:lnTo>
                <a:lnTo>
                  <a:pt x="1068321" y="849630"/>
                </a:lnTo>
                <a:lnTo>
                  <a:pt x="1108650" y="877570"/>
                </a:lnTo>
                <a:lnTo>
                  <a:pt x="1149706" y="902970"/>
                </a:lnTo>
                <a:lnTo>
                  <a:pt x="1191470" y="928370"/>
                </a:lnTo>
                <a:lnTo>
                  <a:pt x="1277040" y="976630"/>
                </a:lnTo>
                <a:lnTo>
                  <a:pt x="1320808" y="998220"/>
                </a:lnTo>
                <a:lnTo>
                  <a:pt x="1410210" y="1038860"/>
                </a:lnTo>
                <a:lnTo>
                  <a:pt x="1455806" y="1057910"/>
                </a:lnTo>
                <a:lnTo>
                  <a:pt x="1501971" y="1075690"/>
                </a:lnTo>
                <a:lnTo>
                  <a:pt x="1595934" y="1106170"/>
                </a:lnTo>
                <a:lnTo>
                  <a:pt x="1643692" y="1120140"/>
                </a:lnTo>
                <a:lnTo>
                  <a:pt x="1691941" y="1132840"/>
                </a:lnTo>
                <a:lnTo>
                  <a:pt x="1740663" y="1144270"/>
                </a:lnTo>
                <a:lnTo>
                  <a:pt x="1792166" y="1154430"/>
                </a:lnTo>
                <a:lnTo>
                  <a:pt x="1843874" y="1163320"/>
                </a:lnTo>
                <a:lnTo>
                  <a:pt x="1895762" y="1170940"/>
                </a:lnTo>
                <a:lnTo>
                  <a:pt x="1947805" y="1177290"/>
                </a:lnTo>
                <a:lnTo>
                  <a:pt x="1999976" y="1182370"/>
                </a:lnTo>
                <a:lnTo>
                  <a:pt x="2052252" y="1186180"/>
                </a:lnTo>
                <a:lnTo>
                  <a:pt x="2104606" y="1188720"/>
                </a:lnTo>
                <a:lnTo>
                  <a:pt x="2157014" y="1189990"/>
                </a:lnTo>
                <a:lnTo>
                  <a:pt x="2209450" y="1189990"/>
                </a:lnTo>
                <a:lnTo>
                  <a:pt x="2261889" y="1188720"/>
                </a:lnTo>
                <a:lnTo>
                  <a:pt x="2314306" y="1186180"/>
                </a:lnTo>
                <a:lnTo>
                  <a:pt x="2366675" y="1182370"/>
                </a:lnTo>
                <a:lnTo>
                  <a:pt x="2491269" y="1182370"/>
                </a:lnTo>
                <a:lnTo>
                  <a:pt x="2534245" y="1170940"/>
                </a:lnTo>
                <a:lnTo>
                  <a:pt x="2572752" y="1159510"/>
                </a:lnTo>
                <a:lnTo>
                  <a:pt x="2158107" y="1159510"/>
                </a:lnTo>
                <a:lnTo>
                  <a:pt x="2106551" y="1158240"/>
                </a:lnTo>
                <a:lnTo>
                  <a:pt x="2055033" y="1155700"/>
                </a:lnTo>
                <a:lnTo>
                  <a:pt x="2003577" y="1151890"/>
                </a:lnTo>
                <a:lnTo>
                  <a:pt x="1952208" y="1146810"/>
                </a:lnTo>
                <a:lnTo>
                  <a:pt x="1900948" y="1140460"/>
                </a:lnTo>
                <a:lnTo>
                  <a:pt x="1849822" y="1132840"/>
                </a:lnTo>
                <a:lnTo>
                  <a:pt x="1798854" y="1123950"/>
                </a:lnTo>
                <a:lnTo>
                  <a:pt x="1748067" y="1113790"/>
                </a:lnTo>
                <a:lnTo>
                  <a:pt x="1697485" y="1102360"/>
                </a:lnTo>
                <a:lnTo>
                  <a:pt x="1648753" y="1089660"/>
                </a:lnTo>
                <a:lnTo>
                  <a:pt x="1600543" y="1075690"/>
                </a:lnTo>
                <a:lnTo>
                  <a:pt x="1552875" y="1060450"/>
                </a:lnTo>
                <a:lnTo>
                  <a:pt x="1505770" y="1043940"/>
                </a:lnTo>
                <a:lnTo>
                  <a:pt x="1459248" y="1026160"/>
                </a:lnTo>
                <a:lnTo>
                  <a:pt x="1413330" y="1007110"/>
                </a:lnTo>
                <a:lnTo>
                  <a:pt x="1368034" y="986790"/>
                </a:lnTo>
                <a:lnTo>
                  <a:pt x="1323383" y="965200"/>
                </a:lnTo>
                <a:lnTo>
                  <a:pt x="1236092" y="919480"/>
                </a:lnTo>
                <a:lnTo>
                  <a:pt x="1193494" y="894080"/>
                </a:lnTo>
                <a:lnTo>
                  <a:pt x="1151620" y="868680"/>
                </a:lnTo>
                <a:lnTo>
                  <a:pt x="1110492" y="840740"/>
                </a:lnTo>
                <a:lnTo>
                  <a:pt x="1070129" y="812800"/>
                </a:lnTo>
                <a:lnTo>
                  <a:pt x="1030551" y="783590"/>
                </a:lnTo>
                <a:lnTo>
                  <a:pt x="991780" y="754380"/>
                </a:lnTo>
                <a:lnTo>
                  <a:pt x="953834" y="722630"/>
                </a:lnTo>
                <a:lnTo>
                  <a:pt x="916736" y="690880"/>
                </a:lnTo>
                <a:lnTo>
                  <a:pt x="880503" y="657860"/>
                </a:lnTo>
                <a:lnTo>
                  <a:pt x="845158" y="623570"/>
                </a:lnTo>
                <a:lnTo>
                  <a:pt x="810721" y="588010"/>
                </a:lnTo>
                <a:lnTo>
                  <a:pt x="777211" y="552450"/>
                </a:lnTo>
                <a:lnTo>
                  <a:pt x="744648" y="515620"/>
                </a:lnTo>
                <a:lnTo>
                  <a:pt x="713054" y="477520"/>
                </a:lnTo>
                <a:lnTo>
                  <a:pt x="682448" y="439420"/>
                </a:lnTo>
                <a:lnTo>
                  <a:pt x="652851" y="400050"/>
                </a:lnTo>
                <a:lnTo>
                  <a:pt x="624283" y="359410"/>
                </a:lnTo>
                <a:lnTo>
                  <a:pt x="596764" y="318770"/>
                </a:lnTo>
                <a:lnTo>
                  <a:pt x="570314" y="276860"/>
                </a:lnTo>
                <a:lnTo>
                  <a:pt x="544955" y="233680"/>
                </a:lnTo>
                <a:lnTo>
                  <a:pt x="520705" y="190500"/>
                </a:lnTo>
                <a:lnTo>
                  <a:pt x="497585" y="146050"/>
                </a:lnTo>
                <a:lnTo>
                  <a:pt x="475616" y="101600"/>
                </a:lnTo>
                <a:lnTo>
                  <a:pt x="454818" y="55880"/>
                </a:lnTo>
                <a:lnTo>
                  <a:pt x="435211" y="8890"/>
                </a:lnTo>
                <a:lnTo>
                  <a:pt x="431993" y="0"/>
                </a:lnTo>
                <a:close/>
              </a:path>
              <a:path w="4117975" h="1263650">
                <a:moveTo>
                  <a:pt x="3892778" y="35560"/>
                </a:moveTo>
                <a:lnTo>
                  <a:pt x="3859305" y="35560"/>
                </a:lnTo>
                <a:lnTo>
                  <a:pt x="3843384" y="71120"/>
                </a:lnTo>
                <a:lnTo>
                  <a:pt x="3826794" y="105410"/>
                </a:lnTo>
                <a:lnTo>
                  <a:pt x="3809523" y="139700"/>
                </a:lnTo>
                <a:lnTo>
                  <a:pt x="3791558" y="173990"/>
                </a:lnTo>
                <a:lnTo>
                  <a:pt x="3765842" y="218440"/>
                </a:lnTo>
                <a:lnTo>
                  <a:pt x="3738941" y="262890"/>
                </a:lnTo>
                <a:lnTo>
                  <a:pt x="3710876" y="306070"/>
                </a:lnTo>
                <a:lnTo>
                  <a:pt x="3681664" y="349250"/>
                </a:lnTo>
                <a:lnTo>
                  <a:pt x="3651327" y="391160"/>
                </a:lnTo>
                <a:lnTo>
                  <a:pt x="3619883" y="433070"/>
                </a:lnTo>
                <a:lnTo>
                  <a:pt x="3587351" y="472440"/>
                </a:lnTo>
                <a:lnTo>
                  <a:pt x="3553752" y="511810"/>
                </a:lnTo>
                <a:lnTo>
                  <a:pt x="3519105" y="549910"/>
                </a:lnTo>
                <a:lnTo>
                  <a:pt x="3483430" y="588010"/>
                </a:lnTo>
                <a:lnTo>
                  <a:pt x="3446745" y="624840"/>
                </a:lnTo>
                <a:lnTo>
                  <a:pt x="3409071" y="660400"/>
                </a:lnTo>
                <a:lnTo>
                  <a:pt x="3370428" y="694690"/>
                </a:lnTo>
                <a:lnTo>
                  <a:pt x="3330833" y="727710"/>
                </a:lnTo>
                <a:lnTo>
                  <a:pt x="3290308" y="760730"/>
                </a:lnTo>
                <a:lnTo>
                  <a:pt x="3248871" y="791210"/>
                </a:lnTo>
                <a:lnTo>
                  <a:pt x="3206543" y="821690"/>
                </a:lnTo>
                <a:lnTo>
                  <a:pt x="3122134" y="877570"/>
                </a:lnTo>
                <a:lnTo>
                  <a:pt x="3079050" y="904240"/>
                </a:lnTo>
                <a:lnTo>
                  <a:pt x="3035402" y="929640"/>
                </a:lnTo>
                <a:lnTo>
                  <a:pt x="2946479" y="977900"/>
                </a:lnTo>
                <a:lnTo>
                  <a:pt x="2901238" y="1000760"/>
                </a:lnTo>
                <a:lnTo>
                  <a:pt x="2855500" y="1022350"/>
                </a:lnTo>
                <a:lnTo>
                  <a:pt x="2809281" y="1042670"/>
                </a:lnTo>
                <a:lnTo>
                  <a:pt x="2762597" y="1061720"/>
                </a:lnTo>
                <a:lnTo>
                  <a:pt x="2667905" y="1097280"/>
                </a:lnTo>
                <a:lnTo>
                  <a:pt x="2619929" y="1113790"/>
                </a:lnTo>
                <a:lnTo>
                  <a:pt x="2569096" y="1123950"/>
                </a:lnTo>
                <a:lnTo>
                  <a:pt x="2518086" y="1132840"/>
                </a:lnTo>
                <a:lnTo>
                  <a:pt x="2466926" y="1140460"/>
                </a:lnTo>
                <a:lnTo>
                  <a:pt x="2415637" y="1146810"/>
                </a:lnTo>
                <a:lnTo>
                  <a:pt x="2364244" y="1151890"/>
                </a:lnTo>
                <a:lnTo>
                  <a:pt x="2312771" y="1155700"/>
                </a:lnTo>
                <a:lnTo>
                  <a:pt x="2261241" y="1158240"/>
                </a:lnTo>
                <a:lnTo>
                  <a:pt x="2209679" y="1159510"/>
                </a:lnTo>
                <a:lnTo>
                  <a:pt x="2572752" y="1159510"/>
                </a:lnTo>
                <a:lnTo>
                  <a:pt x="2619639" y="1145540"/>
                </a:lnTo>
                <a:lnTo>
                  <a:pt x="2638368" y="1141730"/>
                </a:lnTo>
                <a:lnTo>
                  <a:pt x="2657056" y="1136650"/>
                </a:lnTo>
                <a:lnTo>
                  <a:pt x="2743897" y="1116330"/>
                </a:lnTo>
                <a:lnTo>
                  <a:pt x="2841923" y="1088390"/>
                </a:lnTo>
                <a:lnTo>
                  <a:pt x="2890381" y="1073150"/>
                </a:lnTo>
                <a:lnTo>
                  <a:pt x="2972487" y="1042670"/>
                </a:lnTo>
                <a:lnTo>
                  <a:pt x="2881325" y="1042670"/>
                </a:lnTo>
                <a:lnTo>
                  <a:pt x="2970353" y="999490"/>
                </a:lnTo>
                <a:lnTo>
                  <a:pt x="3014085" y="976630"/>
                </a:lnTo>
                <a:lnTo>
                  <a:pt x="3057275" y="952500"/>
                </a:lnTo>
                <a:lnTo>
                  <a:pt x="3099908" y="927100"/>
                </a:lnTo>
                <a:lnTo>
                  <a:pt x="3183437" y="873760"/>
                </a:lnTo>
                <a:lnTo>
                  <a:pt x="3224304" y="845820"/>
                </a:lnTo>
                <a:lnTo>
                  <a:pt x="3304527" y="787400"/>
                </a:lnTo>
                <a:lnTo>
                  <a:pt x="3343665" y="755650"/>
                </a:lnTo>
                <a:lnTo>
                  <a:pt x="3381946" y="723900"/>
                </a:lnTo>
                <a:lnTo>
                  <a:pt x="3419354" y="690880"/>
                </a:lnTo>
                <a:lnTo>
                  <a:pt x="3455875" y="657860"/>
                </a:lnTo>
                <a:lnTo>
                  <a:pt x="3491490" y="622300"/>
                </a:lnTo>
                <a:lnTo>
                  <a:pt x="3526185" y="586740"/>
                </a:lnTo>
                <a:lnTo>
                  <a:pt x="3559944" y="551180"/>
                </a:lnTo>
                <a:lnTo>
                  <a:pt x="3592749" y="513080"/>
                </a:lnTo>
                <a:lnTo>
                  <a:pt x="3624584" y="474980"/>
                </a:lnTo>
                <a:lnTo>
                  <a:pt x="3655435" y="436880"/>
                </a:lnTo>
                <a:lnTo>
                  <a:pt x="3714115" y="356870"/>
                </a:lnTo>
                <a:lnTo>
                  <a:pt x="3741913" y="314960"/>
                </a:lnTo>
                <a:lnTo>
                  <a:pt x="3768660" y="273050"/>
                </a:lnTo>
                <a:lnTo>
                  <a:pt x="3794341" y="229870"/>
                </a:lnTo>
                <a:lnTo>
                  <a:pt x="3818940" y="186690"/>
                </a:lnTo>
                <a:lnTo>
                  <a:pt x="3842441" y="143510"/>
                </a:lnTo>
                <a:lnTo>
                  <a:pt x="3863392" y="100330"/>
                </a:lnTo>
                <a:lnTo>
                  <a:pt x="3883325" y="57150"/>
                </a:lnTo>
                <a:lnTo>
                  <a:pt x="3892778" y="35560"/>
                </a:lnTo>
                <a:close/>
              </a:path>
              <a:path w="4117975" h="1263650">
                <a:moveTo>
                  <a:pt x="4117815" y="0"/>
                </a:moveTo>
                <a:lnTo>
                  <a:pt x="4084672" y="0"/>
                </a:lnTo>
                <a:lnTo>
                  <a:pt x="4073700" y="27940"/>
                </a:lnTo>
                <a:lnTo>
                  <a:pt x="4053162" y="74930"/>
                </a:lnTo>
                <a:lnTo>
                  <a:pt x="4030946" y="120650"/>
                </a:lnTo>
                <a:lnTo>
                  <a:pt x="4007116" y="165100"/>
                </a:lnTo>
                <a:lnTo>
                  <a:pt x="3981735" y="208280"/>
                </a:lnTo>
                <a:lnTo>
                  <a:pt x="3954867" y="251460"/>
                </a:lnTo>
                <a:lnTo>
                  <a:pt x="3926576" y="293370"/>
                </a:lnTo>
                <a:lnTo>
                  <a:pt x="3896925" y="334010"/>
                </a:lnTo>
                <a:lnTo>
                  <a:pt x="3865977" y="374650"/>
                </a:lnTo>
                <a:lnTo>
                  <a:pt x="3833797" y="414020"/>
                </a:lnTo>
                <a:lnTo>
                  <a:pt x="3800448" y="452120"/>
                </a:lnTo>
                <a:lnTo>
                  <a:pt x="3765993" y="488950"/>
                </a:lnTo>
                <a:lnTo>
                  <a:pt x="3730496" y="525780"/>
                </a:lnTo>
                <a:lnTo>
                  <a:pt x="3694021" y="561340"/>
                </a:lnTo>
                <a:lnTo>
                  <a:pt x="3656631" y="595630"/>
                </a:lnTo>
                <a:lnTo>
                  <a:pt x="3618390" y="628650"/>
                </a:lnTo>
                <a:lnTo>
                  <a:pt x="3579361" y="661670"/>
                </a:lnTo>
                <a:lnTo>
                  <a:pt x="3539609" y="692150"/>
                </a:lnTo>
                <a:lnTo>
                  <a:pt x="3499196" y="722630"/>
                </a:lnTo>
                <a:lnTo>
                  <a:pt x="3458548" y="751840"/>
                </a:lnTo>
                <a:lnTo>
                  <a:pt x="3375472" y="807720"/>
                </a:lnTo>
                <a:lnTo>
                  <a:pt x="3333075" y="834390"/>
                </a:lnTo>
                <a:lnTo>
                  <a:pt x="3290127" y="858520"/>
                </a:lnTo>
                <a:lnTo>
                  <a:pt x="3246642" y="883920"/>
                </a:lnTo>
                <a:lnTo>
                  <a:pt x="3158125" y="929640"/>
                </a:lnTo>
                <a:lnTo>
                  <a:pt x="3113125" y="951230"/>
                </a:lnTo>
                <a:lnTo>
                  <a:pt x="3067650" y="971550"/>
                </a:lnTo>
                <a:lnTo>
                  <a:pt x="2975342" y="1009650"/>
                </a:lnTo>
                <a:lnTo>
                  <a:pt x="2881325" y="1042670"/>
                </a:lnTo>
                <a:lnTo>
                  <a:pt x="2972487" y="1042670"/>
                </a:lnTo>
                <a:lnTo>
                  <a:pt x="3033333" y="1019810"/>
                </a:lnTo>
                <a:lnTo>
                  <a:pt x="3126442" y="979170"/>
                </a:lnTo>
                <a:lnTo>
                  <a:pt x="3262477" y="910590"/>
                </a:lnTo>
                <a:lnTo>
                  <a:pt x="3350546" y="859790"/>
                </a:lnTo>
                <a:lnTo>
                  <a:pt x="3393743" y="831850"/>
                </a:lnTo>
                <a:lnTo>
                  <a:pt x="3436359" y="805180"/>
                </a:lnTo>
                <a:lnTo>
                  <a:pt x="3478376" y="775970"/>
                </a:lnTo>
                <a:lnTo>
                  <a:pt x="3519778" y="745490"/>
                </a:lnTo>
                <a:lnTo>
                  <a:pt x="3560547" y="715010"/>
                </a:lnTo>
                <a:lnTo>
                  <a:pt x="3598882" y="684530"/>
                </a:lnTo>
                <a:lnTo>
                  <a:pt x="3636525" y="654050"/>
                </a:lnTo>
                <a:lnTo>
                  <a:pt x="3673427" y="621030"/>
                </a:lnTo>
                <a:lnTo>
                  <a:pt x="3709536" y="588010"/>
                </a:lnTo>
                <a:lnTo>
                  <a:pt x="3744802" y="554990"/>
                </a:lnTo>
                <a:lnTo>
                  <a:pt x="3779174" y="519430"/>
                </a:lnTo>
                <a:lnTo>
                  <a:pt x="3812602" y="483870"/>
                </a:lnTo>
                <a:lnTo>
                  <a:pt x="3845036" y="447040"/>
                </a:lnTo>
                <a:lnTo>
                  <a:pt x="3876424" y="410210"/>
                </a:lnTo>
                <a:lnTo>
                  <a:pt x="3906718" y="372110"/>
                </a:lnTo>
                <a:lnTo>
                  <a:pt x="3935865" y="332740"/>
                </a:lnTo>
                <a:lnTo>
                  <a:pt x="3963816" y="293370"/>
                </a:lnTo>
                <a:lnTo>
                  <a:pt x="3990520" y="252730"/>
                </a:lnTo>
                <a:lnTo>
                  <a:pt x="4015926" y="210820"/>
                </a:lnTo>
                <a:lnTo>
                  <a:pt x="4039985" y="167640"/>
                </a:lnTo>
                <a:lnTo>
                  <a:pt x="4062645" y="124460"/>
                </a:lnTo>
                <a:lnTo>
                  <a:pt x="4083856" y="81280"/>
                </a:lnTo>
                <a:lnTo>
                  <a:pt x="4103568" y="36830"/>
                </a:lnTo>
                <a:lnTo>
                  <a:pt x="4117815" y="0"/>
                </a:lnTo>
                <a:close/>
              </a:path>
              <a:path w="4117975" h="1263650">
                <a:moveTo>
                  <a:pt x="564812" y="0"/>
                </a:moveTo>
                <a:lnTo>
                  <a:pt x="529478" y="0"/>
                </a:lnTo>
                <a:lnTo>
                  <a:pt x="533722" y="8890"/>
                </a:lnTo>
                <a:lnTo>
                  <a:pt x="558320" y="52070"/>
                </a:lnTo>
                <a:lnTo>
                  <a:pt x="584295" y="95250"/>
                </a:lnTo>
                <a:lnTo>
                  <a:pt x="611604" y="138430"/>
                </a:lnTo>
                <a:lnTo>
                  <a:pt x="640204" y="179070"/>
                </a:lnTo>
                <a:lnTo>
                  <a:pt x="670052" y="219710"/>
                </a:lnTo>
                <a:lnTo>
                  <a:pt x="701104" y="259080"/>
                </a:lnTo>
                <a:lnTo>
                  <a:pt x="733319" y="298450"/>
                </a:lnTo>
                <a:lnTo>
                  <a:pt x="766652" y="336550"/>
                </a:lnTo>
                <a:lnTo>
                  <a:pt x="801725" y="373380"/>
                </a:lnTo>
                <a:lnTo>
                  <a:pt x="837797" y="410210"/>
                </a:lnTo>
                <a:lnTo>
                  <a:pt x="874841" y="444500"/>
                </a:lnTo>
                <a:lnTo>
                  <a:pt x="912831" y="478790"/>
                </a:lnTo>
                <a:lnTo>
                  <a:pt x="951741" y="511810"/>
                </a:lnTo>
                <a:lnTo>
                  <a:pt x="991546" y="543560"/>
                </a:lnTo>
                <a:lnTo>
                  <a:pt x="1032219" y="574040"/>
                </a:lnTo>
                <a:lnTo>
                  <a:pt x="1073735" y="603250"/>
                </a:lnTo>
                <a:lnTo>
                  <a:pt x="1116068" y="631190"/>
                </a:lnTo>
                <a:lnTo>
                  <a:pt x="1159191" y="659130"/>
                </a:lnTo>
                <a:lnTo>
                  <a:pt x="1203079" y="684530"/>
                </a:lnTo>
                <a:lnTo>
                  <a:pt x="1293045" y="732790"/>
                </a:lnTo>
                <a:lnTo>
                  <a:pt x="1339071" y="754380"/>
                </a:lnTo>
                <a:lnTo>
                  <a:pt x="1385758" y="774700"/>
                </a:lnTo>
                <a:lnTo>
                  <a:pt x="1481012" y="812800"/>
                </a:lnTo>
                <a:lnTo>
                  <a:pt x="1575557" y="843280"/>
                </a:lnTo>
                <a:lnTo>
                  <a:pt x="1671600" y="868680"/>
                </a:lnTo>
                <a:lnTo>
                  <a:pt x="1720096" y="878840"/>
                </a:lnTo>
                <a:lnTo>
                  <a:pt x="1768862" y="887730"/>
                </a:lnTo>
                <a:lnTo>
                  <a:pt x="1867063" y="902970"/>
                </a:lnTo>
                <a:lnTo>
                  <a:pt x="1916429" y="908050"/>
                </a:lnTo>
                <a:lnTo>
                  <a:pt x="1965924" y="911860"/>
                </a:lnTo>
                <a:lnTo>
                  <a:pt x="2015514" y="914400"/>
                </a:lnTo>
                <a:lnTo>
                  <a:pt x="2065164" y="915670"/>
                </a:lnTo>
                <a:lnTo>
                  <a:pt x="2114839" y="915670"/>
                </a:lnTo>
                <a:lnTo>
                  <a:pt x="2164503" y="914400"/>
                </a:lnTo>
                <a:lnTo>
                  <a:pt x="2263663" y="909320"/>
                </a:lnTo>
                <a:lnTo>
                  <a:pt x="2313088" y="904240"/>
                </a:lnTo>
                <a:lnTo>
                  <a:pt x="2411453" y="891540"/>
                </a:lnTo>
                <a:lnTo>
                  <a:pt x="2454985" y="883920"/>
                </a:lnTo>
                <a:lnTo>
                  <a:pt x="2070356" y="883920"/>
                </a:lnTo>
                <a:lnTo>
                  <a:pt x="2018853" y="882650"/>
                </a:lnTo>
                <a:lnTo>
                  <a:pt x="1967416" y="880110"/>
                </a:lnTo>
                <a:lnTo>
                  <a:pt x="1916084" y="876300"/>
                </a:lnTo>
                <a:lnTo>
                  <a:pt x="1813902" y="863600"/>
                </a:lnTo>
                <a:lnTo>
                  <a:pt x="1763133" y="854710"/>
                </a:lnTo>
                <a:lnTo>
                  <a:pt x="1712633" y="844550"/>
                </a:lnTo>
                <a:lnTo>
                  <a:pt x="1662443" y="833120"/>
                </a:lnTo>
                <a:lnTo>
                  <a:pt x="1612604" y="820420"/>
                </a:lnTo>
                <a:lnTo>
                  <a:pt x="1563157" y="806450"/>
                </a:lnTo>
                <a:lnTo>
                  <a:pt x="1465602" y="773430"/>
                </a:lnTo>
                <a:lnTo>
                  <a:pt x="1372731" y="735330"/>
                </a:lnTo>
                <a:lnTo>
                  <a:pt x="1282430" y="692150"/>
                </a:lnTo>
                <a:lnTo>
                  <a:pt x="1194901" y="643890"/>
                </a:lnTo>
                <a:lnTo>
                  <a:pt x="1152239" y="617220"/>
                </a:lnTo>
                <a:lnTo>
                  <a:pt x="1110345" y="590550"/>
                </a:lnTo>
                <a:lnTo>
                  <a:pt x="1069245" y="562610"/>
                </a:lnTo>
                <a:lnTo>
                  <a:pt x="1028965" y="532130"/>
                </a:lnTo>
                <a:lnTo>
                  <a:pt x="989528" y="501650"/>
                </a:lnTo>
                <a:lnTo>
                  <a:pt x="950961" y="469900"/>
                </a:lnTo>
                <a:lnTo>
                  <a:pt x="913288" y="436880"/>
                </a:lnTo>
                <a:lnTo>
                  <a:pt x="876535" y="403860"/>
                </a:lnTo>
                <a:lnTo>
                  <a:pt x="840726" y="368300"/>
                </a:lnTo>
                <a:lnTo>
                  <a:pt x="805888" y="332740"/>
                </a:lnTo>
                <a:lnTo>
                  <a:pt x="739318" y="257810"/>
                </a:lnTo>
                <a:lnTo>
                  <a:pt x="707907" y="218440"/>
                </a:lnTo>
                <a:lnTo>
                  <a:pt x="677831" y="179070"/>
                </a:lnTo>
                <a:lnTo>
                  <a:pt x="649107" y="138430"/>
                </a:lnTo>
                <a:lnTo>
                  <a:pt x="621753" y="97790"/>
                </a:lnTo>
                <a:lnTo>
                  <a:pt x="595785" y="55880"/>
                </a:lnTo>
                <a:lnTo>
                  <a:pt x="571221" y="12700"/>
                </a:lnTo>
                <a:lnTo>
                  <a:pt x="564812" y="0"/>
                </a:lnTo>
                <a:close/>
              </a:path>
              <a:path w="4117975" h="1263650">
                <a:moveTo>
                  <a:pt x="3907666" y="0"/>
                </a:moveTo>
                <a:lnTo>
                  <a:pt x="3844950" y="0"/>
                </a:lnTo>
                <a:lnTo>
                  <a:pt x="3824892" y="27940"/>
                </a:lnTo>
                <a:lnTo>
                  <a:pt x="3793731" y="67310"/>
                </a:lnTo>
                <a:lnTo>
                  <a:pt x="3761558" y="105410"/>
                </a:lnTo>
                <a:lnTo>
                  <a:pt x="3728408" y="143510"/>
                </a:lnTo>
                <a:lnTo>
                  <a:pt x="3694318" y="180340"/>
                </a:lnTo>
                <a:lnTo>
                  <a:pt x="3659323" y="217170"/>
                </a:lnTo>
                <a:lnTo>
                  <a:pt x="3623460" y="252730"/>
                </a:lnTo>
                <a:lnTo>
                  <a:pt x="3586766" y="287020"/>
                </a:lnTo>
                <a:lnTo>
                  <a:pt x="3549275" y="320040"/>
                </a:lnTo>
                <a:lnTo>
                  <a:pt x="3511025" y="353060"/>
                </a:lnTo>
                <a:lnTo>
                  <a:pt x="3472052" y="384810"/>
                </a:lnTo>
                <a:lnTo>
                  <a:pt x="3432392" y="416560"/>
                </a:lnTo>
                <a:lnTo>
                  <a:pt x="3392081" y="447040"/>
                </a:lnTo>
                <a:lnTo>
                  <a:pt x="3351155" y="476250"/>
                </a:lnTo>
                <a:lnTo>
                  <a:pt x="3267603" y="532130"/>
                </a:lnTo>
                <a:lnTo>
                  <a:pt x="3224790" y="558800"/>
                </a:lnTo>
                <a:lnTo>
                  <a:pt x="3181435" y="584200"/>
                </a:lnTo>
                <a:lnTo>
                  <a:pt x="3093165" y="632460"/>
                </a:lnTo>
                <a:lnTo>
                  <a:pt x="3048287" y="655320"/>
                </a:lnTo>
                <a:lnTo>
                  <a:pt x="3002936" y="676910"/>
                </a:lnTo>
                <a:lnTo>
                  <a:pt x="2910889" y="717550"/>
                </a:lnTo>
                <a:lnTo>
                  <a:pt x="2864228" y="736600"/>
                </a:lnTo>
                <a:lnTo>
                  <a:pt x="2817165" y="753110"/>
                </a:lnTo>
                <a:lnTo>
                  <a:pt x="2769719" y="770890"/>
                </a:lnTo>
                <a:lnTo>
                  <a:pt x="2721906" y="786130"/>
                </a:lnTo>
                <a:lnTo>
                  <a:pt x="2625253" y="814070"/>
                </a:lnTo>
                <a:lnTo>
                  <a:pt x="2527348" y="836930"/>
                </a:lnTo>
                <a:lnTo>
                  <a:pt x="2477970" y="847090"/>
                </a:lnTo>
                <a:lnTo>
                  <a:pt x="2428332" y="855980"/>
                </a:lnTo>
                <a:lnTo>
                  <a:pt x="2327416" y="871220"/>
                </a:lnTo>
                <a:lnTo>
                  <a:pt x="2276200" y="876300"/>
                </a:lnTo>
                <a:lnTo>
                  <a:pt x="2224846" y="880110"/>
                </a:lnTo>
                <a:lnTo>
                  <a:pt x="2173393" y="882650"/>
                </a:lnTo>
                <a:lnTo>
                  <a:pt x="2121882" y="883920"/>
                </a:lnTo>
                <a:lnTo>
                  <a:pt x="2454985" y="883920"/>
                </a:lnTo>
                <a:lnTo>
                  <a:pt x="2563004" y="862330"/>
                </a:lnTo>
                <a:lnTo>
                  <a:pt x="2662566" y="836930"/>
                </a:lnTo>
                <a:lnTo>
                  <a:pt x="2711851" y="822960"/>
                </a:lnTo>
                <a:lnTo>
                  <a:pt x="2760780" y="807720"/>
                </a:lnTo>
                <a:lnTo>
                  <a:pt x="2809337" y="791210"/>
                </a:lnTo>
                <a:lnTo>
                  <a:pt x="2857503" y="773430"/>
                </a:lnTo>
                <a:lnTo>
                  <a:pt x="2952590" y="735330"/>
                </a:lnTo>
                <a:lnTo>
                  <a:pt x="3045897" y="692150"/>
                </a:lnTo>
                <a:lnTo>
                  <a:pt x="3137278" y="646430"/>
                </a:lnTo>
                <a:lnTo>
                  <a:pt x="3226591" y="595630"/>
                </a:lnTo>
                <a:lnTo>
                  <a:pt x="3355198" y="513080"/>
                </a:lnTo>
                <a:lnTo>
                  <a:pt x="3396034" y="483870"/>
                </a:lnTo>
                <a:lnTo>
                  <a:pt x="3436183" y="454660"/>
                </a:lnTo>
                <a:lnTo>
                  <a:pt x="3475631" y="424180"/>
                </a:lnTo>
                <a:lnTo>
                  <a:pt x="3514364" y="392430"/>
                </a:lnTo>
                <a:lnTo>
                  <a:pt x="3552368" y="360680"/>
                </a:lnTo>
                <a:lnTo>
                  <a:pt x="3589629" y="327660"/>
                </a:lnTo>
                <a:lnTo>
                  <a:pt x="3626134" y="294640"/>
                </a:lnTo>
                <a:lnTo>
                  <a:pt x="3661868" y="259080"/>
                </a:lnTo>
                <a:lnTo>
                  <a:pt x="3696817" y="224790"/>
                </a:lnTo>
                <a:lnTo>
                  <a:pt x="3730968" y="187960"/>
                </a:lnTo>
                <a:lnTo>
                  <a:pt x="3764306" y="151130"/>
                </a:lnTo>
                <a:lnTo>
                  <a:pt x="3796818" y="113030"/>
                </a:lnTo>
                <a:lnTo>
                  <a:pt x="3828489" y="74930"/>
                </a:lnTo>
                <a:lnTo>
                  <a:pt x="3859305" y="35560"/>
                </a:lnTo>
                <a:lnTo>
                  <a:pt x="3892778" y="35560"/>
                </a:lnTo>
                <a:lnTo>
                  <a:pt x="3902231" y="13970"/>
                </a:lnTo>
                <a:lnTo>
                  <a:pt x="39076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3402" y="1103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199" y="1358900"/>
                </a:moveTo>
                <a:lnTo>
                  <a:pt x="2102206" y="1358900"/>
                </a:lnTo>
                <a:lnTo>
                  <a:pt x="2112224" y="1371600"/>
                </a:lnTo>
                <a:lnTo>
                  <a:pt x="2122907" y="1384300"/>
                </a:lnTo>
                <a:lnTo>
                  <a:pt x="2203964" y="1384300"/>
                </a:lnTo>
                <a:lnTo>
                  <a:pt x="2232026" y="1371600"/>
                </a:lnTo>
                <a:lnTo>
                  <a:pt x="2259736" y="1371600"/>
                </a:lnTo>
                <a:lnTo>
                  <a:pt x="2287199" y="1358900"/>
                </a:lnTo>
                <a:close/>
              </a:path>
              <a:path w="3629659" h="1384300">
                <a:moveTo>
                  <a:pt x="1850106" y="838200"/>
                </a:moveTo>
                <a:lnTo>
                  <a:pt x="1803313" y="838200"/>
                </a:lnTo>
                <a:lnTo>
                  <a:pt x="1803849" y="850900"/>
                </a:lnTo>
                <a:lnTo>
                  <a:pt x="1804348" y="850900"/>
                </a:lnTo>
                <a:lnTo>
                  <a:pt x="1804921" y="863600"/>
                </a:lnTo>
                <a:lnTo>
                  <a:pt x="1805679" y="863600"/>
                </a:lnTo>
                <a:lnTo>
                  <a:pt x="1814685" y="914400"/>
                </a:lnTo>
                <a:lnTo>
                  <a:pt x="1827308" y="965200"/>
                </a:lnTo>
                <a:lnTo>
                  <a:pt x="1843465" y="1016000"/>
                </a:lnTo>
                <a:lnTo>
                  <a:pt x="1863077" y="1066800"/>
                </a:lnTo>
                <a:lnTo>
                  <a:pt x="1886062" y="1117600"/>
                </a:lnTo>
                <a:lnTo>
                  <a:pt x="1912339" y="1155700"/>
                </a:lnTo>
                <a:lnTo>
                  <a:pt x="1941827" y="1193800"/>
                </a:lnTo>
                <a:lnTo>
                  <a:pt x="1974447" y="1244600"/>
                </a:lnTo>
                <a:lnTo>
                  <a:pt x="1994187" y="1257300"/>
                </a:lnTo>
                <a:lnTo>
                  <a:pt x="2014667" y="1282700"/>
                </a:lnTo>
                <a:lnTo>
                  <a:pt x="2035886" y="1308100"/>
                </a:lnTo>
                <a:lnTo>
                  <a:pt x="2057845" y="1320800"/>
                </a:lnTo>
                <a:lnTo>
                  <a:pt x="2068713" y="1333500"/>
                </a:lnTo>
                <a:lnTo>
                  <a:pt x="2079730" y="1346200"/>
                </a:lnTo>
                <a:lnTo>
                  <a:pt x="2090894" y="1358900"/>
                </a:lnTo>
                <a:lnTo>
                  <a:pt x="2314570" y="1358900"/>
                </a:lnTo>
                <a:lnTo>
                  <a:pt x="2341831" y="1346200"/>
                </a:lnTo>
                <a:lnTo>
                  <a:pt x="2149918" y="1346200"/>
                </a:lnTo>
                <a:lnTo>
                  <a:pt x="2109400" y="1308100"/>
                </a:lnTo>
                <a:lnTo>
                  <a:pt x="2070457" y="1270000"/>
                </a:lnTo>
                <a:lnTo>
                  <a:pt x="2033464" y="1231900"/>
                </a:lnTo>
                <a:lnTo>
                  <a:pt x="1998796" y="1193800"/>
                </a:lnTo>
                <a:lnTo>
                  <a:pt x="1966826" y="1155700"/>
                </a:lnTo>
                <a:lnTo>
                  <a:pt x="1937929" y="1104900"/>
                </a:lnTo>
                <a:lnTo>
                  <a:pt x="1912480" y="1066800"/>
                </a:lnTo>
                <a:lnTo>
                  <a:pt x="1890851" y="1016000"/>
                </a:lnTo>
                <a:lnTo>
                  <a:pt x="1872707" y="965200"/>
                </a:lnTo>
                <a:lnTo>
                  <a:pt x="1859405" y="914400"/>
                </a:lnTo>
                <a:lnTo>
                  <a:pt x="1850982" y="850900"/>
                </a:lnTo>
                <a:lnTo>
                  <a:pt x="1850106" y="838200"/>
                </a:lnTo>
                <a:close/>
              </a:path>
              <a:path w="3629659" h="1384300">
                <a:moveTo>
                  <a:pt x="3629210" y="0"/>
                </a:moveTo>
                <a:lnTo>
                  <a:pt x="3578647" y="0"/>
                </a:lnTo>
                <a:lnTo>
                  <a:pt x="3574148" y="12700"/>
                </a:lnTo>
                <a:lnTo>
                  <a:pt x="3556180" y="50800"/>
                </a:lnTo>
                <a:lnTo>
                  <a:pt x="3537467" y="101600"/>
                </a:lnTo>
                <a:lnTo>
                  <a:pt x="3518000" y="139700"/>
                </a:lnTo>
                <a:lnTo>
                  <a:pt x="3497769" y="190500"/>
                </a:lnTo>
                <a:lnTo>
                  <a:pt x="3476764" y="241300"/>
                </a:lnTo>
                <a:lnTo>
                  <a:pt x="3454975" y="279400"/>
                </a:lnTo>
                <a:lnTo>
                  <a:pt x="3432392" y="330200"/>
                </a:lnTo>
                <a:lnTo>
                  <a:pt x="3409007" y="368300"/>
                </a:lnTo>
                <a:lnTo>
                  <a:pt x="3384809" y="406400"/>
                </a:lnTo>
                <a:lnTo>
                  <a:pt x="3359788" y="457200"/>
                </a:lnTo>
                <a:lnTo>
                  <a:pt x="3333935" y="495300"/>
                </a:lnTo>
                <a:lnTo>
                  <a:pt x="3307240" y="546100"/>
                </a:lnTo>
                <a:lnTo>
                  <a:pt x="3279694" y="584200"/>
                </a:lnTo>
                <a:lnTo>
                  <a:pt x="3251286" y="622300"/>
                </a:lnTo>
                <a:lnTo>
                  <a:pt x="3222006" y="660400"/>
                </a:lnTo>
                <a:lnTo>
                  <a:pt x="3191846" y="698500"/>
                </a:lnTo>
                <a:lnTo>
                  <a:pt x="3160795" y="736600"/>
                </a:lnTo>
                <a:lnTo>
                  <a:pt x="3128844" y="774700"/>
                </a:lnTo>
                <a:lnTo>
                  <a:pt x="3095983" y="812800"/>
                </a:lnTo>
                <a:lnTo>
                  <a:pt x="3062202" y="850900"/>
                </a:lnTo>
                <a:lnTo>
                  <a:pt x="3027491" y="889000"/>
                </a:lnTo>
                <a:lnTo>
                  <a:pt x="2991841" y="927100"/>
                </a:lnTo>
                <a:lnTo>
                  <a:pt x="2955242" y="952500"/>
                </a:lnTo>
                <a:lnTo>
                  <a:pt x="2917685" y="990600"/>
                </a:lnTo>
                <a:lnTo>
                  <a:pt x="2879159" y="1016000"/>
                </a:lnTo>
                <a:lnTo>
                  <a:pt x="2839654" y="1054100"/>
                </a:lnTo>
                <a:lnTo>
                  <a:pt x="2799162" y="1079500"/>
                </a:lnTo>
                <a:lnTo>
                  <a:pt x="2757019" y="1104900"/>
                </a:lnTo>
                <a:lnTo>
                  <a:pt x="2714094" y="1130300"/>
                </a:lnTo>
                <a:lnTo>
                  <a:pt x="2670419" y="1155700"/>
                </a:lnTo>
                <a:lnTo>
                  <a:pt x="2580953" y="1206500"/>
                </a:lnTo>
                <a:lnTo>
                  <a:pt x="2535227" y="1219200"/>
                </a:lnTo>
                <a:lnTo>
                  <a:pt x="2488884" y="1244600"/>
                </a:lnTo>
                <a:lnTo>
                  <a:pt x="2441954" y="1257300"/>
                </a:lnTo>
                <a:lnTo>
                  <a:pt x="2394472" y="1282700"/>
                </a:lnTo>
                <a:lnTo>
                  <a:pt x="2149918" y="1346200"/>
                </a:lnTo>
                <a:lnTo>
                  <a:pt x="2341831" y="1346200"/>
                </a:lnTo>
                <a:lnTo>
                  <a:pt x="2368962" y="1333500"/>
                </a:lnTo>
                <a:lnTo>
                  <a:pt x="2505731" y="1295400"/>
                </a:lnTo>
                <a:lnTo>
                  <a:pt x="2594207" y="1244600"/>
                </a:lnTo>
                <a:lnTo>
                  <a:pt x="2637550" y="1231900"/>
                </a:lnTo>
                <a:lnTo>
                  <a:pt x="2722311" y="1181100"/>
                </a:lnTo>
                <a:lnTo>
                  <a:pt x="2763674" y="1155700"/>
                </a:lnTo>
                <a:lnTo>
                  <a:pt x="2806068" y="1130300"/>
                </a:lnTo>
                <a:lnTo>
                  <a:pt x="2847522" y="1104900"/>
                </a:lnTo>
                <a:lnTo>
                  <a:pt x="2888039" y="1066800"/>
                </a:lnTo>
                <a:lnTo>
                  <a:pt x="2927619" y="1041400"/>
                </a:lnTo>
                <a:lnTo>
                  <a:pt x="2966264" y="1003300"/>
                </a:lnTo>
                <a:lnTo>
                  <a:pt x="3003976" y="977900"/>
                </a:lnTo>
                <a:lnTo>
                  <a:pt x="3040757" y="939800"/>
                </a:lnTo>
                <a:lnTo>
                  <a:pt x="3076608" y="901700"/>
                </a:lnTo>
                <a:lnTo>
                  <a:pt x="3111531" y="863600"/>
                </a:lnTo>
                <a:lnTo>
                  <a:pt x="3145528" y="825500"/>
                </a:lnTo>
                <a:lnTo>
                  <a:pt x="3178601" y="787400"/>
                </a:lnTo>
                <a:lnTo>
                  <a:pt x="3210750" y="749300"/>
                </a:lnTo>
                <a:lnTo>
                  <a:pt x="3241979" y="711200"/>
                </a:lnTo>
                <a:lnTo>
                  <a:pt x="3272287" y="673100"/>
                </a:lnTo>
                <a:lnTo>
                  <a:pt x="3301678" y="635000"/>
                </a:lnTo>
                <a:lnTo>
                  <a:pt x="3330153" y="584200"/>
                </a:lnTo>
                <a:lnTo>
                  <a:pt x="3357713" y="546100"/>
                </a:lnTo>
                <a:lnTo>
                  <a:pt x="3384642" y="508000"/>
                </a:lnTo>
                <a:lnTo>
                  <a:pt x="3410801" y="457200"/>
                </a:lnTo>
                <a:lnTo>
                  <a:pt x="3436185" y="419100"/>
                </a:lnTo>
                <a:lnTo>
                  <a:pt x="3460790" y="368300"/>
                </a:lnTo>
                <a:lnTo>
                  <a:pt x="3484611" y="317500"/>
                </a:lnTo>
                <a:lnTo>
                  <a:pt x="3507644" y="279400"/>
                </a:lnTo>
                <a:lnTo>
                  <a:pt x="3529884" y="228600"/>
                </a:lnTo>
                <a:lnTo>
                  <a:pt x="3551327" y="190500"/>
                </a:lnTo>
                <a:lnTo>
                  <a:pt x="3571968" y="139700"/>
                </a:lnTo>
                <a:lnTo>
                  <a:pt x="3591802" y="88900"/>
                </a:lnTo>
                <a:lnTo>
                  <a:pt x="3610824" y="38100"/>
                </a:lnTo>
                <a:lnTo>
                  <a:pt x="3629210" y="0"/>
                </a:lnTo>
                <a:close/>
              </a:path>
              <a:path w="3629659" h="1384300">
                <a:moveTo>
                  <a:pt x="747768" y="914400"/>
                </a:moveTo>
                <a:lnTo>
                  <a:pt x="698395" y="914400"/>
                </a:lnTo>
                <a:lnTo>
                  <a:pt x="717114" y="965200"/>
                </a:lnTo>
                <a:lnTo>
                  <a:pt x="738230" y="1003300"/>
                </a:lnTo>
                <a:lnTo>
                  <a:pt x="761974" y="1041400"/>
                </a:lnTo>
                <a:lnTo>
                  <a:pt x="788573" y="1079500"/>
                </a:lnTo>
                <a:lnTo>
                  <a:pt x="818259" y="1117600"/>
                </a:lnTo>
                <a:lnTo>
                  <a:pt x="851260" y="1155700"/>
                </a:lnTo>
                <a:lnTo>
                  <a:pt x="887805" y="1181100"/>
                </a:lnTo>
                <a:lnTo>
                  <a:pt x="928125" y="1206500"/>
                </a:lnTo>
                <a:lnTo>
                  <a:pt x="973858" y="1231900"/>
                </a:lnTo>
                <a:lnTo>
                  <a:pt x="1020873" y="1244600"/>
                </a:lnTo>
                <a:lnTo>
                  <a:pt x="1165430" y="1244600"/>
                </a:lnTo>
                <a:lnTo>
                  <a:pt x="1260546" y="1219200"/>
                </a:lnTo>
                <a:lnTo>
                  <a:pt x="1283509" y="1206500"/>
                </a:lnTo>
                <a:lnTo>
                  <a:pt x="1083289" y="1206500"/>
                </a:lnTo>
                <a:lnTo>
                  <a:pt x="1029818" y="1193800"/>
                </a:lnTo>
                <a:lnTo>
                  <a:pt x="979799" y="1181100"/>
                </a:lnTo>
                <a:lnTo>
                  <a:pt x="933510" y="1155700"/>
                </a:lnTo>
                <a:lnTo>
                  <a:pt x="891224" y="1130300"/>
                </a:lnTo>
                <a:lnTo>
                  <a:pt x="853218" y="1092200"/>
                </a:lnTo>
                <a:lnTo>
                  <a:pt x="819766" y="1041400"/>
                </a:lnTo>
                <a:lnTo>
                  <a:pt x="797328" y="1016000"/>
                </a:lnTo>
                <a:lnTo>
                  <a:pt x="776916" y="977900"/>
                </a:lnTo>
                <a:lnTo>
                  <a:pt x="758579" y="939800"/>
                </a:lnTo>
                <a:lnTo>
                  <a:pt x="747768" y="914400"/>
                </a:lnTo>
                <a:close/>
              </a:path>
              <a:path w="3629659" h="1384300">
                <a:moveTo>
                  <a:pt x="2113719" y="0"/>
                </a:moveTo>
                <a:lnTo>
                  <a:pt x="2062487" y="0"/>
                </a:lnTo>
                <a:lnTo>
                  <a:pt x="2039698" y="38100"/>
                </a:lnTo>
                <a:lnTo>
                  <a:pt x="2017488" y="88900"/>
                </a:lnTo>
                <a:lnTo>
                  <a:pt x="1995787" y="139700"/>
                </a:lnTo>
                <a:lnTo>
                  <a:pt x="1974595" y="177800"/>
                </a:lnTo>
                <a:lnTo>
                  <a:pt x="1953911" y="228600"/>
                </a:lnTo>
                <a:lnTo>
                  <a:pt x="1933735" y="279400"/>
                </a:lnTo>
                <a:lnTo>
                  <a:pt x="1914069" y="330200"/>
                </a:lnTo>
                <a:lnTo>
                  <a:pt x="1894911" y="368300"/>
                </a:lnTo>
                <a:lnTo>
                  <a:pt x="1876262" y="419100"/>
                </a:lnTo>
                <a:lnTo>
                  <a:pt x="1857242" y="469900"/>
                </a:lnTo>
                <a:lnTo>
                  <a:pt x="1840926" y="520700"/>
                </a:lnTo>
                <a:lnTo>
                  <a:pt x="1827338" y="571500"/>
                </a:lnTo>
                <a:lnTo>
                  <a:pt x="1816502" y="622300"/>
                </a:lnTo>
                <a:lnTo>
                  <a:pt x="1808443" y="673100"/>
                </a:lnTo>
                <a:lnTo>
                  <a:pt x="1803184" y="723900"/>
                </a:lnTo>
                <a:lnTo>
                  <a:pt x="1800750" y="774700"/>
                </a:lnTo>
                <a:lnTo>
                  <a:pt x="1793153" y="787400"/>
                </a:lnTo>
                <a:lnTo>
                  <a:pt x="1778181" y="800100"/>
                </a:lnTo>
                <a:lnTo>
                  <a:pt x="1770585" y="812800"/>
                </a:lnTo>
                <a:lnTo>
                  <a:pt x="1734121" y="838200"/>
                </a:lnTo>
                <a:lnTo>
                  <a:pt x="1696771" y="876300"/>
                </a:lnTo>
                <a:lnTo>
                  <a:pt x="1658555" y="914400"/>
                </a:lnTo>
                <a:lnTo>
                  <a:pt x="1619491" y="939800"/>
                </a:lnTo>
                <a:lnTo>
                  <a:pt x="1579600" y="977900"/>
                </a:lnTo>
                <a:lnTo>
                  <a:pt x="1538901" y="1003300"/>
                </a:lnTo>
                <a:lnTo>
                  <a:pt x="1497413" y="1041400"/>
                </a:lnTo>
                <a:lnTo>
                  <a:pt x="1455156" y="1066800"/>
                </a:lnTo>
                <a:lnTo>
                  <a:pt x="1369112" y="1117600"/>
                </a:lnTo>
                <a:lnTo>
                  <a:pt x="1324449" y="1143000"/>
                </a:lnTo>
                <a:lnTo>
                  <a:pt x="1278349" y="1155700"/>
                </a:lnTo>
                <a:lnTo>
                  <a:pt x="1230996" y="1181100"/>
                </a:lnTo>
                <a:lnTo>
                  <a:pt x="1182578" y="1193800"/>
                </a:lnTo>
                <a:lnTo>
                  <a:pt x="1133280" y="1193800"/>
                </a:lnTo>
                <a:lnTo>
                  <a:pt x="1083289" y="1206500"/>
                </a:lnTo>
                <a:lnTo>
                  <a:pt x="1283509" y="1206500"/>
                </a:lnTo>
                <a:lnTo>
                  <a:pt x="1306473" y="1193800"/>
                </a:lnTo>
                <a:lnTo>
                  <a:pt x="1353443" y="1181100"/>
                </a:lnTo>
                <a:lnTo>
                  <a:pt x="1399273" y="1155700"/>
                </a:lnTo>
                <a:lnTo>
                  <a:pt x="1444005" y="1130300"/>
                </a:lnTo>
                <a:lnTo>
                  <a:pt x="1487682" y="1104900"/>
                </a:lnTo>
                <a:lnTo>
                  <a:pt x="1530347" y="1066800"/>
                </a:lnTo>
                <a:lnTo>
                  <a:pt x="1572041" y="1041400"/>
                </a:lnTo>
                <a:lnTo>
                  <a:pt x="1612808" y="1003300"/>
                </a:lnTo>
                <a:lnTo>
                  <a:pt x="1652690" y="977900"/>
                </a:lnTo>
                <a:lnTo>
                  <a:pt x="1691730" y="939800"/>
                </a:lnTo>
                <a:lnTo>
                  <a:pt x="1729970" y="901700"/>
                </a:lnTo>
                <a:lnTo>
                  <a:pt x="1766863" y="876300"/>
                </a:lnTo>
                <a:lnTo>
                  <a:pt x="1785116" y="850900"/>
                </a:lnTo>
                <a:lnTo>
                  <a:pt x="1803313" y="838200"/>
                </a:lnTo>
                <a:lnTo>
                  <a:pt x="1850106" y="838200"/>
                </a:lnTo>
                <a:lnTo>
                  <a:pt x="1847476" y="800100"/>
                </a:lnTo>
                <a:lnTo>
                  <a:pt x="1882655" y="762000"/>
                </a:lnTo>
                <a:lnTo>
                  <a:pt x="1917357" y="723900"/>
                </a:lnTo>
                <a:lnTo>
                  <a:pt x="1848857" y="723900"/>
                </a:lnTo>
                <a:lnTo>
                  <a:pt x="1851401" y="698500"/>
                </a:lnTo>
                <a:lnTo>
                  <a:pt x="1855166" y="673100"/>
                </a:lnTo>
                <a:lnTo>
                  <a:pt x="1860113" y="635000"/>
                </a:lnTo>
                <a:lnTo>
                  <a:pt x="1866207" y="609600"/>
                </a:lnTo>
                <a:lnTo>
                  <a:pt x="1878200" y="558800"/>
                </a:lnTo>
                <a:lnTo>
                  <a:pt x="1892172" y="508000"/>
                </a:lnTo>
                <a:lnTo>
                  <a:pt x="1908111" y="469900"/>
                </a:lnTo>
                <a:lnTo>
                  <a:pt x="1926010" y="419100"/>
                </a:lnTo>
                <a:lnTo>
                  <a:pt x="1945859" y="381000"/>
                </a:lnTo>
                <a:lnTo>
                  <a:pt x="1965675" y="330200"/>
                </a:lnTo>
                <a:lnTo>
                  <a:pt x="1984253" y="279400"/>
                </a:lnTo>
                <a:lnTo>
                  <a:pt x="2002385" y="241300"/>
                </a:lnTo>
                <a:lnTo>
                  <a:pt x="2020867" y="190500"/>
                </a:lnTo>
                <a:lnTo>
                  <a:pt x="2040495" y="139700"/>
                </a:lnTo>
                <a:lnTo>
                  <a:pt x="2061084" y="101600"/>
                </a:lnTo>
                <a:lnTo>
                  <a:pt x="2082392" y="50800"/>
                </a:lnTo>
                <a:lnTo>
                  <a:pt x="2104417" y="12700"/>
                </a:lnTo>
                <a:lnTo>
                  <a:pt x="2113719" y="0"/>
                </a:lnTo>
                <a:close/>
              </a:path>
              <a:path w="3629659" h="1384300">
                <a:moveTo>
                  <a:pt x="51375" y="0"/>
                </a:moveTo>
                <a:lnTo>
                  <a:pt x="7402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193" y="203199"/>
                </a:lnTo>
                <a:lnTo>
                  <a:pt x="1573" y="241299"/>
                </a:lnTo>
                <a:lnTo>
                  <a:pt x="4318" y="292099"/>
                </a:lnTo>
                <a:lnTo>
                  <a:pt x="8606" y="342899"/>
                </a:lnTo>
                <a:lnTo>
                  <a:pt x="14614" y="393699"/>
                </a:lnTo>
                <a:lnTo>
                  <a:pt x="22522" y="444499"/>
                </a:lnTo>
                <a:lnTo>
                  <a:pt x="32507" y="482599"/>
                </a:lnTo>
                <a:lnTo>
                  <a:pt x="44747" y="533399"/>
                </a:lnTo>
                <a:lnTo>
                  <a:pt x="59421" y="584199"/>
                </a:lnTo>
                <a:lnTo>
                  <a:pt x="76707" y="622299"/>
                </a:lnTo>
                <a:lnTo>
                  <a:pt x="96783" y="673099"/>
                </a:lnTo>
                <a:lnTo>
                  <a:pt x="119826" y="711200"/>
                </a:lnTo>
                <a:lnTo>
                  <a:pt x="146016" y="749300"/>
                </a:lnTo>
                <a:lnTo>
                  <a:pt x="175531" y="787400"/>
                </a:lnTo>
                <a:lnTo>
                  <a:pt x="208548" y="825500"/>
                </a:lnTo>
                <a:lnTo>
                  <a:pt x="245245" y="850900"/>
                </a:lnTo>
                <a:lnTo>
                  <a:pt x="286470" y="889000"/>
                </a:lnTo>
                <a:lnTo>
                  <a:pt x="329217" y="901700"/>
                </a:lnTo>
                <a:lnTo>
                  <a:pt x="373257" y="927100"/>
                </a:lnTo>
                <a:lnTo>
                  <a:pt x="418359" y="939800"/>
                </a:lnTo>
                <a:lnTo>
                  <a:pt x="604790" y="939800"/>
                </a:lnTo>
                <a:lnTo>
                  <a:pt x="698395" y="914400"/>
                </a:lnTo>
                <a:lnTo>
                  <a:pt x="747768" y="914400"/>
                </a:lnTo>
                <a:lnTo>
                  <a:pt x="742362" y="901700"/>
                </a:lnTo>
                <a:lnTo>
                  <a:pt x="484519" y="901700"/>
                </a:lnTo>
                <a:lnTo>
                  <a:pt x="380744" y="876300"/>
                </a:lnTo>
                <a:lnTo>
                  <a:pt x="331822" y="863600"/>
                </a:lnTo>
                <a:lnTo>
                  <a:pt x="285762" y="825500"/>
                </a:lnTo>
                <a:lnTo>
                  <a:pt x="250017" y="800100"/>
                </a:lnTo>
                <a:lnTo>
                  <a:pt x="217310" y="762000"/>
                </a:lnTo>
                <a:lnTo>
                  <a:pt x="187818" y="736600"/>
                </a:lnTo>
                <a:lnTo>
                  <a:pt x="161721" y="698500"/>
                </a:lnTo>
                <a:lnTo>
                  <a:pt x="139197" y="647700"/>
                </a:lnTo>
                <a:lnTo>
                  <a:pt x="120424" y="609600"/>
                </a:lnTo>
                <a:lnTo>
                  <a:pt x="102112" y="558800"/>
                </a:lnTo>
                <a:lnTo>
                  <a:pt x="86520" y="520700"/>
                </a:lnTo>
                <a:lnTo>
                  <a:pt x="73517" y="469899"/>
                </a:lnTo>
                <a:lnTo>
                  <a:pt x="62972" y="419099"/>
                </a:lnTo>
                <a:lnTo>
                  <a:pt x="54754" y="368299"/>
                </a:lnTo>
                <a:lnTo>
                  <a:pt x="48732" y="317499"/>
                </a:lnTo>
                <a:lnTo>
                  <a:pt x="44775" y="266699"/>
                </a:lnTo>
                <a:lnTo>
                  <a:pt x="42752" y="215900"/>
                </a:lnTo>
                <a:lnTo>
                  <a:pt x="42531" y="165100"/>
                </a:lnTo>
                <a:lnTo>
                  <a:pt x="43982" y="101600"/>
                </a:lnTo>
                <a:lnTo>
                  <a:pt x="46974" y="50800"/>
                </a:lnTo>
                <a:lnTo>
                  <a:pt x="51375" y="0"/>
                </a:lnTo>
                <a:close/>
              </a:path>
              <a:path w="3629659" h="1384300">
                <a:moveTo>
                  <a:pt x="768654" y="0"/>
                </a:moveTo>
                <a:lnTo>
                  <a:pt x="719096" y="0"/>
                </a:lnTo>
                <a:lnTo>
                  <a:pt x="712810" y="12700"/>
                </a:lnTo>
                <a:lnTo>
                  <a:pt x="693565" y="63500"/>
                </a:lnTo>
                <a:lnTo>
                  <a:pt x="675910" y="101600"/>
                </a:lnTo>
                <a:lnTo>
                  <a:pt x="659936" y="152400"/>
                </a:lnTo>
                <a:lnTo>
                  <a:pt x="645734" y="203200"/>
                </a:lnTo>
                <a:lnTo>
                  <a:pt x="633823" y="254000"/>
                </a:lnTo>
                <a:lnTo>
                  <a:pt x="624100" y="304800"/>
                </a:lnTo>
                <a:lnTo>
                  <a:pt x="616577" y="355600"/>
                </a:lnTo>
                <a:lnTo>
                  <a:pt x="611263" y="406400"/>
                </a:lnTo>
                <a:lnTo>
                  <a:pt x="608170" y="457200"/>
                </a:lnTo>
                <a:lnTo>
                  <a:pt x="607308" y="508000"/>
                </a:lnTo>
                <a:lnTo>
                  <a:pt x="610416" y="558800"/>
                </a:lnTo>
                <a:lnTo>
                  <a:pt x="615906" y="609600"/>
                </a:lnTo>
                <a:lnTo>
                  <a:pt x="623763" y="660400"/>
                </a:lnTo>
                <a:lnTo>
                  <a:pt x="633976" y="711200"/>
                </a:lnTo>
                <a:lnTo>
                  <a:pt x="646528" y="762000"/>
                </a:lnTo>
                <a:lnTo>
                  <a:pt x="661408" y="812800"/>
                </a:lnTo>
                <a:lnTo>
                  <a:pt x="671767" y="838200"/>
                </a:lnTo>
                <a:lnTo>
                  <a:pt x="677337" y="863600"/>
                </a:lnTo>
                <a:lnTo>
                  <a:pt x="683175" y="876300"/>
                </a:lnTo>
                <a:lnTo>
                  <a:pt x="647492" y="889000"/>
                </a:lnTo>
                <a:lnTo>
                  <a:pt x="611342" y="889000"/>
                </a:lnTo>
                <a:lnTo>
                  <a:pt x="574826" y="901700"/>
                </a:lnTo>
                <a:lnTo>
                  <a:pt x="742362" y="901700"/>
                </a:lnTo>
                <a:lnTo>
                  <a:pt x="791538" y="889000"/>
                </a:lnTo>
                <a:lnTo>
                  <a:pt x="839763" y="863600"/>
                </a:lnTo>
                <a:lnTo>
                  <a:pt x="725308" y="863600"/>
                </a:lnTo>
                <a:lnTo>
                  <a:pt x="723395" y="850900"/>
                </a:lnTo>
                <a:lnTo>
                  <a:pt x="721778" y="850900"/>
                </a:lnTo>
                <a:lnTo>
                  <a:pt x="704161" y="800100"/>
                </a:lnTo>
                <a:lnTo>
                  <a:pt x="688915" y="736600"/>
                </a:lnTo>
                <a:lnTo>
                  <a:pt x="676063" y="685800"/>
                </a:lnTo>
                <a:lnTo>
                  <a:pt x="665626" y="635000"/>
                </a:lnTo>
                <a:lnTo>
                  <a:pt x="657623" y="584200"/>
                </a:lnTo>
                <a:lnTo>
                  <a:pt x="653783" y="533400"/>
                </a:lnTo>
                <a:lnTo>
                  <a:pt x="652945" y="482600"/>
                </a:lnTo>
                <a:lnTo>
                  <a:pt x="654931" y="431800"/>
                </a:lnTo>
                <a:lnTo>
                  <a:pt x="659563" y="381000"/>
                </a:lnTo>
                <a:lnTo>
                  <a:pt x="666663" y="330200"/>
                </a:lnTo>
                <a:lnTo>
                  <a:pt x="676053" y="279400"/>
                </a:lnTo>
                <a:lnTo>
                  <a:pt x="687555" y="228600"/>
                </a:lnTo>
                <a:lnTo>
                  <a:pt x="700992" y="177800"/>
                </a:lnTo>
                <a:lnTo>
                  <a:pt x="716185" y="127000"/>
                </a:lnTo>
                <a:lnTo>
                  <a:pt x="732957" y="88900"/>
                </a:lnTo>
                <a:lnTo>
                  <a:pt x="750672" y="38100"/>
                </a:lnTo>
                <a:lnTo>
                  <a:pt x="768654" y="0"/>
                </a:lnTo>
                <a:close/>
              </a:path>
              <a:path w="3629659" h="1384300">
                <a:moveTo>
                  <a:pt x="1696514" y="0"/>
                </a:moveTo>
                <a:lnTo>
                  <a:pt x="1647448" y="0"/>
                </a:lnTo>
                <a:lnTo>
                  <a:pt x="1634948" y="12700"/>
                </a:lnTo>
                <a:lnTo>
                  <a:pt x="1609900" y="63500"/>
                </a:lnTo>
                <a:lnTo>
                  <a:pt x="1584203" y="101600"/>
                </a:lnTo>
                <a:lnTo>
                  <a:pt x="1557482" y="152400"/>
                </a:lnTo>
                <a:lnTo>
                  <a:pt x="1529751" y="190500"/>
                </a:lnTo>
                <a:lnTo>
                  <a:pt x="1501022" y="228600"/>
                </a:lnTo>
                <a:lnTo>
                  <a:pt x="1471311" y="266700"/>
                </a:lnTo>
                <a:lnTo>
                  <a:pt x="1440631" y="317500"/>
                </a:lnTo>
                <a:lnTo>
                  <a:pt x="1408995" y="355600"/>
                </a:lnTo>
                <a:lnTo>
                  <a:pt x="1376418" y="393700"/>
                </a:lnTo>
                <a:lnTo>
                  <a:pt x="1342913" y="431800"/>
                </a:lnTo>
                <a:lnTo>
                  <a:pt x="1308494" y="469900"/>
                </a:lnTo>
                <a:lnTo>
                  <a:pt x="1273175" y="495300"/>
                </a:lnTo>
                <a:lnTo>
                  <a:pt x="1236970" y="533400"/>
                </a:lnTo>
                <a:lnTo>
                  <a:pt x="1199892" y="571500"/>
                </a:lnTo>
                <a:lnTo>
                  <a:pt x="1161955" y="596900"/>
                </a:lnTo>
                <a:lnTo>
                  <a:pt x="1122427" y="635000"/>
                </a:lnTo>
                <a:lnTo>
                  <a:pt x="1081937" y="660400"/>
                </a:lnTo>
                <a:lnTo>
                  <a:pt x="1040510" y="698500"/>
                </a:lnTo>
                <a:lnTo>
                  <a:pt x="998174" y="723900"/>
                </a:lnTo>
                <a:lnTo>
                  <a:pt x="954956" y="749300"/>
                </a:lnTo>
                <a:lnTo>
                  <a:pt x="910882" y="774700"/>
                </a:lnTo>
                <a:lnTo>
                  <a:pt x="865980" y="800100"/>
                </a:lnTo>
                <a:lnTo>
                  <a:pt x="832080" y="812800"/>
                </a:lnTo>
                <a:lnTo>
                  <a:pt x="797591" y="838200"/>
                </a:lnTo>
                <a:lnTo>
                  <a:pt x="726983" y="863600"/>
                </a:lnTo>
                <a:lnTo>
                  <a:pt x="839763" y="863600"/>
                </a:lnTo>
                <a:lnTo>
                  <a:pt x="886961" y="838200"/>
                </a:lnTo>
                <a:lnTo>
                  <a:pt x="933054" y="812800"/>
                </a:lnTo>
                <a:lnTo>
                  <a:pt x="977102" y="787400"/>
                </a:lnTo>
                <a:lnTo>
                  <a:pt x="1020362" y="762000"/>
                </a:lnTo>
                <a:lnTo>
                  <a:pt x="1062814" y="736600"/>
                </a:lnTo>
                <a:lnTo>
                  <a:pt x="1104437" y="698500"/>
                </a:lnTo>
                <a:lnTo>
                  <a:pt x="1145212" y="673100"/>
                </a:lnTo>
                <a:lnTo>
                  <a:pt x="1185116" y="635000"/>
                </a:lnTo>
                <a:lnTo>
                  <a:pt x="1224131" y="609600"/>
                </a:lnTo>
                <a:lnTo>
                  <a:pt x="1262235" y="571500"/>
                </a:lnTo>
                <a:lnTo>
                  <a:pt x="1299408" y="533400"/>
                </a:lnTo>
                <a:lnTo>
                  <a:pt x="1335629" y="495300"/>
                </a:lnTo>
                <a:lnTo>
                  <a:pt x="1370879" y="457200"/>
                </a:lnTo>
                <a:lnTo>
                  <a:pt x="1405135" y="419100"/>
                </a:lnTo>
                <a:lnTo>
                  <a:pt x="1438379" y="381000"/>
                </a:lnTo>
                <a:lnTo>
                  <a:pt x="1470588" y="342900"/>
                </a:lnTo>
                <a:lnTo>
                  <a:pt x="1501744" y="304800"/>
                </a:lnTo>
                <a:lnTo>
                  <a:pt x="1531825" y="266700"/>
                </a:lnTo>
                <a:lnTo>
                  <a:pt x="1560180" y="215900"/>
                </a:lnTo>
                <a:lnTo>
                  <a:pt x="1587694" y="177800"/>
                </a:lnTo>
                <a:lnTo>
                  <a:pt x="1614359" y="139700"/>
                </a:lnTo>
                <a:lnTo>
                  <a:pt x="1640170" y="101600"/>
                </a:lnTo>
                <a:lnTo>
                  <a:pt x="1665120" y="50800"/>
                </a:lnTo>
                <a:lnTo>
                  <a:pt x="1689202" y="12700"/>
                </a:lnTo>
                <a:lnTo>
                  <a:pt x="1696514" y="0"/>
                </a:lnTo>
                <a:close/>
              </a:path>
              <a:path w="3629659" h="1384300">
                <a:moveTo>
                  <a:pt x="2499508" y="0"/>
                </a:moveTo>
                <a:lnTo>
                  <a:pt x="2445119" y="0"/>
                </a:lnTo>
                <a:lnTo>
                  <a:pt x="2427902" y="25400"/>
                </a:lnTo>
                <a:lnTo>
                  <a:pt x="2398708" y="63500"/>
                </a:lnTo>
                <a:lnTo>
                  <a:pt x="2369198" y="101600"/>
                </a:lnTo>
                <a:lnTo>
                  <a:pt x="2339374" y="139700"/>
                </a:lnTo>
                <a:lnTo>
                  <a:pt x="2309237" y="177800"/>
                </a:lnTo>
                <a:lnTo>
                  <a:pt x="2278788" y="228600"/>
                </a:lnTo>
                <a:lnTo>
                  <a:pt x="2248030" y="266700"/>
                </a:lnTo>
                <a:lnTo>
                  <a:pt x="2216962" y="304800"/>
                </a:lnTo>
                <a:lnTo>
                  <a:pt x="2185587" y="342900"/>
                </a:lnTo>
                <a:lnTo>
                  <a:pt x="2153907" y="381000"/>
                </a:lnTo>
                <a:lnTo>
                  <a:pt x="2121922" y="419100"/>
                </a:lnTo>
                <a:lnTo>
                  <a:pt x="2089147" y="457200"/>
                </a:lnTo>
                <a:lnTo>
                  <a:pt x="2056021" y="495300"/>
                </a:lnTo>
                <a:lnTo>
                  <a:pt x="2022526" y="533400"/>
                </a:lnTo>
                <a:lnTo>
                  <a:pt x="1988642" y="584200"/>
                </a:lnTo>
                <a:lnTo>
                  <a:pt x="1954352" y="622300"/>
                </a:lnTo>
                <a:lnTo>
                  <a:pt x="1919637" y="660400"/>
                </a:lnTo>
                <a:lnTo>
                  <a:pt x="1884478" y="685800"/>
                </a:lnTo>
                <a:lnTo>
                  <a:pt x="1848857" y="723900"/>
                </a:lnTo>
                <a:lnTo>
                  <a:pt x="1917357" y="723900"/>
                </a:lnTo>
                <a:lnTo>
                  <a:pt x="1951606" y="685800"/>
                </a:lnTo>
                <a:lnTo>
                  <a:pt x="1985421" y="647700"/>
                </a:lnTo>
                <a:lnTo>
                  <a:pt x="2018823" y="609600"/>
                </a:lnTo>
                <a:lnTo>
                  <a:pt x="2051835" y="571500"/>
                </a:lnTo>
                <a:lnTo>
                  <a:pt x="2084477" y="533400"/>
                </a:lnTo>
                <a:lnTo>
                  <a:pt x="2116770" y="495300"/>
                </a:lnTo>
                <a:lnTo>
                  <a:pt x="2148735" y="457200"/>
                </a:lnTo>
                <a:lnTo>
                  <a:pt x="2180035" y="419100"/>
                </a:lnTo>
                <a:lnTo>
                  <a:pt x="2211041" y="381000"/>
                </a:lnTo>
                <a:lnTo>
                  <a:pt x="2241757" y="342900"/>
                </a:lnTo>
                <a:lnTo>
                  <a:pt x="2272186" y="304800"/>
                </a:lnTo>
                <a:lnTo>
                  <a:pt x="2302330" y="266700"/>
                </a:lnTo>
                <a:lnTo>
                  <a:pt x="2332191" y="228600"/>
                </a:lnTo>
                <a:lnTo>
                  <a:pt x="2361774" y="190500"/>
                </a:lnTo>
                <a:lnTo>
                  <a:pt x="2391080" y="152400"/>
                </a:lnTo>
                <a:lnTo>
                  <a:pt x="2420112" y="101600"/>
                </a:lnTo>
                <a:lnTo>
                  <a:pt x="2448873" y="63500"/>
                </a:lnTo>
                <a:lnTo>
                  <a:pt x="2477365" y="25400"/>
                </a:lnTo>
                <a:lnTo>
                  <a:pt x="24995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0347" y="121769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5" y="575"/>
                </a:lnTo>
                <a:lnTo>
                  <a:pt x="0" y="12180"/>
                </a:lnTo>
                <a:lnTo>
                  <a:pt x="3484" y="9859"/>
                </a:lnTo>
                <a:lnTo>
                  <a:pt x="4646" y="6958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0246" y="9583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1"/>
                </a:lnTo>
                <a:lnTo>
                  <a:pt x="5808" y="8123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83551" y="1107472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4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8230" y="86962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96823" y="125656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580"/>
                </a:lnTo>
                <a:lnTo>
                  <a:pt x="0" y="1160"/>
                </a:lnTo>
                <a:lnTo>
                  <a:pt x="58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34341" y="126816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0"/>
                </a:lnTo>
                <a:lnTo>
                  <a:pt x="5808" y="290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9051" y="858024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82"/>
                </a:moveTo>
                <a:lnTo>
                  <a:pt x="1752" y="25527"/>
                </a:lnTo>
                <a:lnTo>
                  <a:pt x="1168" y="25527"/>
                </a:lnTo>
                <a:lnTo>
                  <a:pt x="0" y="24942"/>
                </a:lnTo>
                <a:lnTo>
                  <a:pt x="584" y="25527"/>
                </a:lnTo>
                <a:lnTo>
                  <a:pt x="1752" y="26098"/>
                </a:lnTo>
                <a:lnTo>
                  <a:pt x="2324" y="26682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7461" y="811605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72"/>
                </a:lnTo>
                <a:lnTo>
                  <a:pt x="1752" y="9283"/>
                </a:lnTo>
                <a:lnTo>
                  <a:pt x="2324" y="10452"/>
                </a:lnTo>
                <a:lnTo>
                  <a:pt x="2908" y="10452"/>
                </a:lnTo>
                <a:lnTo>
                  <a:pt x="2908" y="9867"/>
                </a:lnTo>
                <a:close/>
              </a:path>
              <a:path w="17145" h="10794">
                <a:moveTo>
                  <a:pt x="16852" y="1168"/>
                </a:moveTo>
                <a:lnTo>
                  <a:pt x="16268" y="584"/>
                </a:lnTo>
                <a:lnTo>
                  <a:pt x="16268" y="0"/>
                </a:lnTo>
                <a:lnTo>
                  <a:pt x="15684" y="0"/>
                </a:lnTo>
                <a:lnTo>
                  <a:pt x="15684" y="1168"/>
                </a:lnTo>
                <a:lnTo>
                  <a:pt x="16852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64384" y="111327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0"/>
                </a:lnTo>
                <a:lnTo>
                  <a:pt x="580" y="2901"/>
                </a:lnTo>
                <a:lnTo>
                  <a:pt x="6389" y="4641"/>
                </a:lnTo>
                <a:lnTo>
                  <a:pt x="348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3397" y="819149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62" y="8343"/>
                </a:moveTo>
                <a:lnTo>
                  <a:pt x="1168" y="7543"/>
                </a:lnTo>
                <a:lnTo>
                  <a:pt x="0" y="6388"/>
                </a:lnTo>
                <a:lnTo>
                  <a:pt x="1562" y="8343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77560" y="121189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16" y="1168"/>
                </a:lnTo>
                <a:lnTo>
                  <a:pt x="5232" y="0"/>
                </a:lnTo>
                <a:lnTo>
                  <a:pt x="2908" y="4648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43"/>
                </a:lnTo>
                <a:lnTo>
                  <a:pt x="4648" y="9283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11"/>
                </a:moveTo>
                <a:lnTo>
                  <a:pt x="10452" y="6959"/>
                </a:lnTo>
                <a:lnTo>
                  <a:pt x="11036" y="6388"/>
                </a:lnTo>
                <a:lnTo>
                  <a:pt x="11036" y="5511"/>
                </a:lnTo>
                <a:close/>
              </a:path>
              <a:path w="14604" h="17144">
                <a:moveTo>
                  <a:pt x="11811" y="5613"/>
                </a:moveTo>
                <a:lnTo>
                  <a:pt x="11620" y="4064"/>
                </a:lnTo>
                <a:lnTo>
                  <a:pt x="11137" y="5270"/>
                </a:lnTo>
                <a:lnTo>
                  <a:pt x="11811" y="5613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03"/>
                </a:lnTo>
                <a:lnTo>
                  <a:pt x="11811" y="5613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7473" y="794792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04683" y="161842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5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0"/>
                </a:lnTo>
                <a:lnTo>
                  <a:pt x="8131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0432" y="690929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1"/>
                </a:lnTo>
                <a:lnTo>
                  <a:pt x="4646" y="9864"/>
                </a:lnTo>
                <a:lnTo>
                  <a:pt x="8131" y="5222"/>
                </a:lnTo>
                <a:lnTo>
                  <a:pt x="5227" y="4061"/>
                </a:lnTo>
                <a:lnTo>
                  <a:pt x="2904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5479" y="783768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0"/>
                </a:lnTo>
                <a:lnTo>
                  <a:pt x="8131" y="12185"/>
                </a:lnTo>
                <a:lnTo>
                  <a:pt x="7550" y="7543"/>
                </a:lnTo>
                <a:lnTo>
                  <a:pt x="5808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96798" y="5215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0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78817" y="12559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00864" y="51110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8041" y="143855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4" y="0"/>
                </a:moveTo>
                <a:lnTo>
                  <a:pt x="0" y="4061"/>
                </a:lnTo>
                <a:lnTo>
                  <a:pt x="2323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61381" y="104598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0" y="0"/>
                </a:moveTo>
                <a:lnTo>
                  <a:pt x="580" y="580"/>
                </a:lnTo>
                <a:lnTo>
                  <a:pt x="0" y="580"/>
                </a:lnTo>
                <a:lnTo>
                  <a:pt x="0" y="3476"/>
                </a:lnTo>
                <a:lnTo>
                  <a:pt x="580" y="174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3654" y="982743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4" y="0"/>
                </a:moveTo>
                <a:lnTo>
                  <a:pt x="0" y="0"/>
                </a:lnTo>
                <a:lnTo>
                  <a:pt x="0" y="2320"/>
                </a:lnTo>
                <a:lnTo>
                  <a:pt x="2323" y="2901"/>
                </a:lnTo>
                <a:lnTo>
                  <a:pt x="290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8779" y="110689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978" y="97694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0"/>
                </a:lnTo>
                <a:lnTo>
                  <a:pt x="1161" y="4061"/>
                </a:lnTo>
                <a:lnTo>
                  <a:pt x="580" y="5802"/>
                </a:lnTo>
                <a:lnTo>
                  <a:pt x="2323" y="5802"/>
                </a:lnTo>
                <a:lnTo>
                  <a:pt x="3484" y="5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7461" y="780287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52" y="28435"/>
                </a:moveTo>
                <a:lnTo>
                  <a:pt x="15113" y="26111"/>
                </a:lnTo>
                <a:lnTo>
                  <a:pt x="15595" y="29095"/>
                </a:lnTo>
                <a:lnTo>
                  <a:pt x="15113" y="29578"/>
                </a:lnTo>
                <a:lnTo>
                  <a:pt x="15684" y="30746"/>
                </a:lnTo>
                <a:lnTo>
                  <a:pt x="15684" y="29578"/>
                </a:lnTo>
                <a:lnTo>
                  <a:pt x="15684" y="29006"/>
                </a:lnTo>
                <a:lnTo>
                  <a:pt x="15684" y="28435"/>
                </a:lnTo>
                <a:lnTo>
                  <a:pt x="16852" y="28435"/>
                </a:lnTo>
                <a:close/>
              </a:path>
              <a:path w="19050" h="31115">
                <a:moveTo>
                  <a:pt x="18592" y="11607"/>
                </a:moveTo>
                <a:lnTo>
                  <a:pt x="13360" y="5232"/>
                </a:lnTo>
                <a:lnTo>
                  <a:pt x="4648" y="0"/>
                </a:lnTo>
                <a:lnTo>
                  <a:pt x="2324" y="1739"/>
                </a:lnTo>
                <a:lnTo>
                  <a:pt x="5816" y="9867"/>
                </a:lnTo>
                <a:lnTo>
                  <a:pt x="3492" y="8128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78"/>
                </a:lnTo>
                <a:lnTo>
                  <a:pt x="6540" y="14655"/>
                </a:lnTo>
                <a:lnTo>
                  <a:pt x="11442" y="20548"/>
                </a:lnTo>
                <a:lnTo>
                  <a:pt x="17424" y="26111"/>
                </a:lnTo>
                <a:lnTo>
                  <a:pt x="13906" y="20688"/>
                </a:lnTo>
                <a:lnTo>
                  <a:pt x="12280" y="17487"/>
                </a:lnTo>
                <a:lnTo>
                  <a:pt x="10325" y="13957"/>
                </a:lnTo>
                <a:lnTo>
                  <a:pt x="5816" y="7543"/>
                </a:lnTo>
                <a:lnTo>
                  <a:pt x="6972" y="5232"/>
                </a:lnTo>
                <a:lnTo>
                  <a:pt x="11620" y="8128"/>
                </a:lnTo>
                <a:lnTo>
                  <a:pt x="14528" y="11607"/>
                </a:lnTo>
                <a:lnTo>
                  <a:pt x="12788" y="8712"/>
                </a:lnTo>
                <a:lnTo>
                  <a:pt x="18592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4141" y="7715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0" y="580"/>
                </a:moveTo>
                <a:lnTo>
                  <a:pt x="290" y="580"/>
                </a:lnTo>
                <a:lnTo>
                  <a:pt x="580" y="1160"/>
                </a:lnTo>
                <a:lnTo>
                  <a:pt x="580" y="1740"/>
                </a:lnTo>
                <a:lnTo>
                  <a:pt x="1161" y="1160"/>
                </a:lnTo>
                <a:lnTo>
                  <a:pt x="580" y="580"/>
                </a:lnTo>
                <a:close/>
              </a:path>
              <a:path w="1270" h="1904">
                <a:moveTo>
                  <a:pt x="0" y="0"/>
                </a:moveTo>
                <a:lnTo>
                  <a:pt x="0" y="580"/>
                </a:lnTo>
                <a:lnTo>
                  <a:pt x="29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85700" y="120203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3" y="0"/>
                </a:moveTo>
                <a:lnTo>
                  <a:pt x="1742" y="1160"/>
                </a:lnTo>
                <a:lnTo>
                  <a:pt x="580" y="2320"/>
                </a:lnTo>
                <a:lnTo>
                  <a:pt x="0" y="4061"/>
                </a:lnTo>
                <a:lnTo>
                  <a:pt x="580" y="4641"/>
                </a:lnTo>
                <a:lnTo>
                  <a:pt x="1161" y="2901"/>
                </a:lnTo>
                <a:lnTo>
                  <a:pt x="1742" y="174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68053" y="58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07883" y="47802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2151" y="172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96267" y="619606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4" y="0"/>
                </a:moveTo>
                <a:lnTo>
                  <a:pt x="1742" y="3481"/>
                </a:lnTo>
                <a:lnTo>
                  <a:pt x="580" y="5173"/>
                </a:lnTo>
                <a:lnTo>
                  <a:pt x="0" y="6914"/>
                </a:lnTo>
                <a:lnTo>
                  <a:pt x="580" y="6334"/>
                </a:lnTo>
                <a:lnTo>
                  <a:pt x="1161" y="5173"/>
                </a:lnTo>
                <a:lnTo>
                  <a:pt x="1161" y="4593"/>
                </a:lnTo>
                <a:lnTo>
                  <a:pt x="2323" y="2901"/>
                </a:lnTo>
                <a:lnTo>
                  <a:pt x="2904" y="174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45055" y="9284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07292" y="48789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27"/>
                </a:moveTo>
                <a:lnTo>
                  <a:pt x="0" y="16243"/>
                </a:lnTo>
                <a:lnTo>
                  <a:pt x="584" y="16827"/>
                </a:lnTo>
                <a:lnTo>
                  <a:pt x="1168" y="16827"/>
                </a:lnTo>
                <a:close/>
              </a:path>
              <a:path w="6350" h="17779">
                <a:moveTo>
                  <a:pt x="2324" y="17411"/>
                </a:moveTo>
                <a:lnTo>
                  <a:pt x="1752" y="16827"/>
                </a:lnTo>
                <a:lnTo>
                  <a:pt x="1168" y="16827"/>
                </a:lnTo>
                <a:lnTo>
                  <a:pt x="2324" y="17411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78501" y="280796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52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  <a:path w="26035" h="10795">
                <a:moveTo>
                  <a:pt x="25552" y="10452"/>
                </a:moveTo>
                <a:lnTo>
                  <a:pt x="24968" y="9867"/>
                </a:lnTo>
                <a:lnTo>
                  <a:pt x="24968" y="10452"/>
                </a:lnTo>
                <a:lnTo>
                  <a:pt x="25552" y="104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12766" y="344042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36" y="0"/>
                </a:moveTo>
                <a:lnTo>
                  <a:pt x="1739" y="0"/>
                </a:lnTo>
                <a:lnTo>
                  <a:pt x="0" y="584"/>
                </a:lnTo>
                <a:lnTo>
                  <a:pt x="2336" y="0"/>
                </a:lnTo>
                <a:close/>
              </a:path>
              <a:path w="6985" h="16510">
                <a:moveTo>
                  <a:pt x="6959" y="12192"/>
                </a:moveTo>
                <a:lnTo>
                  <a:pt x="4635" y="16243"/>
                </a:lnTo>
                <a:lnTo>
                  <a:pt x="5219" y="15671"/>
                </a:lnTo>
                <a:lnTo>
                  <a:pt x="6959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01150" y="2889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02893" y="2192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95100" y="61497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895"/>
                </a:moveTo>
                <a:lnTo>
                  <a:pt x="1739" y="1739"/>
                </a:lnTo>
                <a:lnTo>
                  <a:pt x="584" y="584"/>
                </a:lnTo>
                <a:lnTo>
                  <a:pt x="2324" y="4635"/>
                </a:lnTo>
                <a:lnTo>
                  <a:pt x="2324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75478" y="511111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03" y="0"/>
                </a:moveTo>
                <a:lnTo>
                  <a:pt x="0" y="2311"/>
                </a:lnTo>
                <a:lnTo>
                  <a:pt x="2324" y="2311"/>
                </a:lnTo>
                <a:lnTo>
                  <a:pt x="4648" y="1739"/>
                </a:lnTo>
                <a:lnTo>
                  <a:pt x="5803" y="2311"/>
                </a:lnTo>
                <a:lnTo>
                  <a:pt x="5803" y="0"/>
                </a:lnTo>
                <a:close/>
              </a:path>
              <a:path w="8889" h="5715">
                <a:moveTo>
                  <a:pt x="8712" y="2895"/>
                </a:moveTo>
                <a:lnTo>
                  <a:pt x="8128" y="2311"/>
                </a:lnTo>
                <a:lnTo>
                  <a:pt x="5803" y="2311"/>
                </a:lnTo>
                <a:lnTo>
                  <a:pt x="5803" y="3479"/>
                </a:lnTo>
                <a:lnTo>
                  <a:pt x="5219" y="5219"/>
                </a:lnTo>
                <a:lnTo>
                  <a:pt x="7543" y="5219"/>
                </a:lnTo>
                <a:lnTo>
                  <a:pt x="8712" y="289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44451" y="1203781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554"/>
                </a:moveTo>
                <a:lnTo>
                  <a:pt x="3848" y="19304"/>
                </a:lnTo>
                <a:lnTo>
                  <a:pt x="2692" y="16243"/>
                </a:lnTo>
                <a:lnTo>
                  <a:pt x="1651" y="13182"/>
                </a:lnTo>
                <a:lnTo>
                  <a:pt x="0" y="13919"/>
                </a:lnTo>
                <a:lnTo>
                  <a:pt x="1168" y="15074"/>
                </a:lnTo>
                <a:lnTo>
                  <a:pt x="1752" y="23202"/>
                </a:lnTo>
                <a:lnTo>
                  <a:pt x="4648" y="21463"/>
                </a:lnTo>
                <a:lnTo>
                  <a:pt x="5816" y="18554"/>
                </a:lnTo>
                <a:close/>
              </a:path>
              <a:path w="48895" h="27305">
                <a:moveTo>
                  <a:pt x="5816" y="16814"/>
                </a:moveTo>
                <a:lnTo>
                  <a:pt x="5232" y="18554"/>
                </a:lnTo>
                <a:lnTo>
                  <a:pt x="5816" y="17983"/>
                </a:lnTo>
                <a:lnTo>
                  <a:pt x="5816" y="16814"/>
                </a:lnTo>
                <a:close/>
              </a:path>
              <a:path w="48895" h="27305">
                <a:moveTo>
                  <a:pt x="27889" y="24942"/>
                </a:moveTo>
                <a:lnTo>
                  <a:pt x="26720" y="26098"/>
                </a:lnTo>
                <a:lnTo>
                  <a:pt x="27305" y="26682"/>
                </a:lnTo>
                <a:lnTo>
                  <a:pt x="27305" y="26098"/>
                </a:lnTo>
                <a:lnTo>
                  <a:pt x="27889" y="25527"/>
                </a:lnTo>
                <a:lnTo>
                  <a:pt x="27889" y="24942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73" y="24358"/>
                </a:lnTo>
                <a:lnTo>
                  <a:pt x="29044" y="24358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58"/>
                </a:lnTo>
                <a:lnTo>
                  <a:pt x="30213" y="24358"/>
                </a:lnTo>
                <a:lnTo>
                  <a:pt x="30784" y="24942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75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79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8761" y="8278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69" y="0"/>
                </a:moveTo>
                <a:lnTo>
                  <a:pt x="6615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6"/>
                </a:lnTo>
                <a:lnTo>
                  <a:pt x="1742" y="2320"/>
                </a:lnTo>
                <a:lnTo>
                  <a:pt x="8712" y="5797"/>
                </a:lnTo>
                <a:lnTo>
                  <a:pt x="8712" y="232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60621" y="50878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46502" y="5164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0" y="0"/>
                </a:moveTo>
                <a:lnTo>
                  <a:pt x="0" y="580"/>
                </a:lnTo>
                <a:lnTo>
                  <a:pt x="1161" y="3481"/>
                </a:lnTo>
                <a:lnTo>
                  <a:pt x="1161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6808" y="5911627"/>
            <a:ext cx="3922436" cy="437536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5904865" y="13359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15"/>
                </a:moveTo>
                <a:lnTo>
                  <a:pt x="4064" y="5791"/>
                </a:lnTo>
                <a:lnTo>
                  <a:pt x="2895" y="7531"/>
                </a:lnTo>
                <a:lnTo>
                  <a:pt x="1155" y="9855"/>
                </a:lnTo>
                <a:lnTo>
                  <a:pt x="2324" y="12179"/>
                </a:lnTo>
                <a:lnTo>
                  <a:pt x="4648" y="9855"/>
                </a:lnTo>
                <a:lnTo>
                  <a:pt x="4648" y="8115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51"/>
                </a:lnTo>
                <a:lnTo>
                  <a:pt x="4064" y="5791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10"/>
                </a:moveTo>
                <a:lnTo>
                  <a:pt x="15633" y="33070"/>
                </a:lnTo>
                <a:lnTo>
                  <a:pt x="15049" y="34810"/>
                </a:lnTo>
                <a:lnTo>
                  <a:pt x="17957" y="34810"/>
                </a:lnTo>
                <a:close/>
              </a:path>
              <a:path w="19685" h="56515">
                <a:moveTo>
                  <a:pt x="19113" y="56273"/>
                </a:moveTo>
                <a:lnTo>
                  <a:pt x="17957" y="53962"/>
                </a:lnTo>
                <a:lnTo>
                  <a:pt x="17373" y="54533"/>
                </a:lnTo>
                <a:lnTo>
                  <a:pt x="17957" y="55702"/>
                </a:lnTo>
                <a:lnTo>
                  <a:pt x="19113" y="56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33093" y="110515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1"/>
                </a:lnTo>
                <a:lnTo>
                  <a:pt x="1161" y="3481"/>
                </a:lnTo>
                <a:lnTo>
                  <a:pt x="2904" y="2901"/>
                </a:lnTo>
                <a:lnTo>
                  <a:pt x="2323" y="174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40287" y="386358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595"/>
                </a:moveTo>
                <a:lnTo>
                  <a:pt x="1752" y="11595"/>
                </a:lnTo>
                <a:lnTo>
                  <a:pt x="0" y="12179"/>
                </a:lnTo>
                <a:lnTo>
                  <a:pt x="2324" y="11595"/>
                </a:lnTo>
                <a:close/>
              </a:path>
              <a:path w="27304" h="55245">
                <a:moveTo>
                  <a:pt x="12433" y="53492"/>
                </a:moveTo>
                <a:lnTo>
                  <a:pt x="9880" y="53378"/>
                </a:lnTo>
                <a:lnTo>
                  <a:pt x="4064" y="54533"/>
                </a:lnTo>
                <a:lnTo>
                  <a:pt x="12433" y="53492"/>
                </a:lnTo>
                <a:close/>
              </a:path>
              <a:path w="27304" h="55245">
                <a:moveTo>
                  <a:pt x="13652" y="53543"/>
                </a:moveTo>
                <a:lnTo>
                  <a:pt x="13360" y="53378"/>
                </a:lnTo>
                <a:lnTo>
                  <a:pt x="12433" y="53492"/>
                </a:lnTo>
                <a:lnTo>
                  <a:pt x="13652" y="53543"/>
                </a:lnTo>
                <a:close/>
              </a:path>
              <a:path w="2730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7304" h="55245">
                <a:moveTo>
                  <a:pt x="26720" y="53378"/>
                </a:moveTo>
                <a:lnTo>
                  <a:pt x="22656" y="53962"/>
                </a:lnTo>
                <a:lnTo>
                  <a:pt x="13652" y="53543"/>
                </a:lnTo>
                <a:lnTo>
                  <a:pt x="16268" y="55118"/>
                </a:lnTo>
                <a:lnTo>
                  <a:pt x="23228" y="53962"/>
                </a:lnTo>
                <a:lnTo>
                  <a:pt x="26720" y="5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87678" y="81044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73368" y="99550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5" y="0"/>
                </a:moveTo>
                <a:lnTo>
                  <a:pt x="3484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58"/>
                </a:lnTo>
                <a:lnTo>
                  <a:pt x="2323" y="4061"/>
                </a:lnTo>
                <a:lnTo>
                  <a:pt x="3484" y="174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85592" y="55345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76642" y="8058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64226" y="8123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0"/>
                </a:lnTo>
                <a:lnTo>
                  <a:pt x="2903" y="1740"/>
                </a:lnTo>
                <a:lnTo>
                  <a:pt x="2322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98488" y="17228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0"/>
                </a:lnTo>
                <a:lnTo>
                  <a:pt x="0" y="3481"/>
                </a:lnTo>
                <a:lnTo>
                  <a:pt x="6389" y="2320"/>
                </a:lnTo>
                <a:lnTo>
                  <a:pt x="4065" y="1740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37963" y="349262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52" y="0"/>
                </a:moveTo>
                <a:lnTo>
                  <a:pt x="584" y="0"/>
                </a:lnTo>
                <a:lnTo>
                  <a:pt x="0" y="1168"/>
                </a:lnTo>
                <a:lnTo>
                  <a:pt x="584" y="584"/>
                </a:lnTo>
                <a:lnTo>
                  <a:pt x="1752" y="0"/>
                </a:lnTo>
                <a:close/>
              </a:path>
              <a:path w="13970" h="1270">
                <a:moveTo>
                  <a:pt x="13360" y="0"/>
                </a:moveTo>
                <a:lnTo>
                  <a:pt x="12204" y="0"/>
                </a:lnTo>
                <a:lnTo>
                  <a:pt x="11036" y="584"/>
                </a:lnTo>
                <a:lnTo>
                  <a:pt x="12204" y="584"/>
                </a:lnTo>
                <a:lnTo>
                  <a:pt x="133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96746" y="168224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0"/>
                </a:lnTo>
                <a:lnTo>
                  <a:pt x="580" y="3481"/>
                </a:lnTo>
                <a:lnTo>
                  <a:pt x="2323" y="4641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84403" y="101349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1"/>
                </a:lnTo>
                <a:lnTo>
                  <a:pt x="2323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7925" y="126120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56656" y="1207261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74"/>
                </a:moveTo>
                <a:lnTo>
                  <a:pt x="1739" y="15659"/>
                </a:lnTo>
                <a:lnTo>
                  <a:pt x="1155" y="15659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399"/>
                </a:lnTo>
                <a:lnTo>
                  <a:pt x="1739" y="16827"/>
                </a:lnTo>
                <a:lnTo>
                  <a:pt x="2324" y="15074"/>
                </a:lnTo>
                <a:close/>
              </a:path>
              <a:path w="22225" h="18415">
                <a:moveTo>
                  <a:pt x="22072" y="0"/>
                </a:moveTo>
                <a:lnTo>
                  <a:pt x="21488" y="0"/>
                </a:lnTo>
                <a:lnTo>
                  <a:pt x="22072" y="1155"/>
                </a:lnTo>
                <a:lnTo>
                  <a:pt x="22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68944" y="1260626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58748" y="107556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56659" y="12194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1"/>
                </a:lnTo>
                <a:lnTo>
                  <a:pt x="0" y="4061"/>
                </a:lnTo>
                <a:lnTo>
                  <a:pt x="1161" y="4061"/>
                </a:lnTo>
                <a:lnTo>
                  <a:pt x="1742" y="2320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35997" y="1105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0"/>
                </a:lnTo>
                <a:lnTo>
                  <a:pt x="0" y="2901"/>
                </a:lnTo>
                <a:lnTo>
                  <a:pt x="580" y="4061"/>
                </a:lnTo>
                <a:lnTo>
                  <a:pt x="1742" y="522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8949" y="1181150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84" y="0"/>
                </a:moveTo>
                <a:lnTo>
                  <a:pt x="0" y="1168"/>
                </a:lnTo>
                <a:lnTo>
                  <a:pt x="0" y="1739"/>
                </a:lnTo>
                <a:lnTo>
                  <a:pt x="584" y="1168"/>
                </a:lnTo>
                <a:lnTo>
                  <a:pt x="584" y="0"/>
                </a:lnTo>
                <a:close/>
              </a:path>
              <a:path w="35560" h="21590">
                <a:moveTo>
                  <a:pt x="21488" y="15087"/>
                </a:moveTo>
                <a:lnTo>
                  <a:pt x="20904" y="12763"/>
                </a:lnTo>
                <a:lnTo>
                  <a:pt x="19748" y="10452"/>
                </a:lnTo>
                <a:lnTo>
                  <a:pt x="21488" y="15087"/>
                </a:lnTo>
                <a:close/>
              </a:path>
              <a:path w="35560" h="21590">
                <a:moveTo>
                  <a:pt x="35433" y="17411"/>
                </a:moveTo>
                <a:lnTo>
                  <a:pt x="34264" y="19723"/>
                </a:lnTo>
                <a:lnTo>
                  <a:pt x="33693" y="21463"/>
                </a:lnTo>
                <a:lnTo>
                  <a:pt x="35433" y="1741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64965" y="84583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4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1"/>
                </a:lnTo>
                <a:lnTo>
                  <a:pt x="1742" y="2901"/>
                </a:lnTo>
                <a:lnTo>
                  <a:pt x="3484" y="232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33187" y="309231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43" y="13347"/>
                </a:moveTo>
                <a:lnTo>
                  <a:pt x="3479" y="13347"/>
                </a:lnTo>
                <a:lnTo>
                  <a:pt x="0" y="14503"/>
                </a:lnTo>
                <a:lnTo>
                  <a:pt x="584" y="14503"/>
                </a:lnTo>
                <a:lnTo>
                  <a:pt x="1739" y="15087"/>
                </a:lnTo>
                <a:lnTo>
                  <a:pt x="2908" y="15087"/>
                </a:lnTo>
                <a:lnTo>
                  <a:pt x="7543" y="13347"/>
                </a:lnTo>
                <a:close/>
              </a:path>
              <a:path w="10160" h="15239">
                <a:moveTo>
                  <a:pt x="9867" y="0"/>
                </a:moveTo>
                <a:lnTo>
                  <a:pt x="7543" y="2895"/>
                </a:lnTo>
                <a:lnTo>
                  <a:pt x="8712" y="2324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18572" y="856854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4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31449" y="58073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54002" y="1334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1"/>
                </a:lnTo>
                <a:lnTo>
                  <a:pt x="5808" y="4641"/>
                </a:lnTo>
                <a:lnTo>
                  <a:pt x="13358" y="5802"/>
                </a:lnTo>
                <a:lnTo>
                  <a:pt x="12197" y="406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99986" y="7930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52" y="58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1160"/>
                </a:lnTo>
                <a:lnTo>
                  <a:pt x="1452" y="580"/>
                </a:lnTo>
                <a:close/>
              </a:path>
              <a:path w="1904" h="1270">
                <a:moveTo>
                  <a:pt x="1742" y="0"/>
                </a:moveTo>
                <a:lnTo>
                  <a:pt x="1452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94759" y="85685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32030" y="59871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41323" y="2448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0"/>
                </a:moveTo>
                <a:lnTo>
                  <a:pt x="2323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90112" y="14508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5" y="1740"/>
                </a:lnTo>
                <a:lnTo>
                  <a:pt x="4646" y="2320"/>
                </a:lnTo>
                <a:lnTo>
                  <a:pt x="4646" y="1740"/>
                </a:lnTo>
                <a:lnTo>
                  <a:pt x="4065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32030" y="18621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0"/>
                </a:lnTo>
                <a:lnTo>
                  <a:pt x="3484" y="1740"/>
                </a:lnTo>
                <a:lnTo>
                  <a:pt x="3484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75008" y="-1727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57"/>
                </a:moveTo>
                <a:lnTo>
                  <a:pt x="0" y="55118"/>
                </a:lnTo>
                <a:lnTo>
                  <a:pt x="2324" y="56273"/>
                </a:lnTo>
                <a:lnTo>
                  <a:pt x="4064" y="56857"/>
                </a:lnTo>
                <a:close/>
              </a:path>
              <a:path w="20954" h="57150">
                <a:moveTo>
                  <a:pt x="4648" y="571"/>
                </a:moveTo>
                <a:lnTo>
                  <a:pt x="4064" y="0"/>
                </a:lnTo>
                <a:lnTo>
                  <a:pt x="3479" y="0"/>
                </a:lnTo>
                <a:lnTo>
                  <a:pt x="3479" y="571"/>
                </a:lnTo>
                <a:lnTo>
                  <a:pt x="4648" y="571"/>
                </a:lnTo>
                <a:close/>
              </a:path>
              <a:path w="20954" h="57150">
                <a:moveTo>
                  <a:pt x="20904" y="18567"/>
                </a:moveTo>
                <a:lnTo>
                  <a:pt x="19748" y="17399"/>
                </a:lnTo>
                <a:lnTo>
                  <a:pt x="18008" y="16243"/>
                </a:lnTo>
                <a:lnTo>
                  <a:pt x="18580" y="16827"/>
                </a:lnTo>
                <a:lnTo>
                  <a:pt x="18580" y="17399"/>
                </a:lnTo>
                <a:lnTo>
                  <a:pt x="19164" y="17399"/>
                </a:lnTo>
                <a:lnTo>
                  <a:pt x="20320" y="18567"/>
                </a:lnTo>
                <a:lnTo>
                  <a:pt x="20904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29707" y="18331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4" y="2320"/>
                </a:lnTo>
                <a:lnTo>
                  <a:pt x="4646" y="2901"/>
                </a:lnTo>
                <a:lnTo>
                  <a:pt x="5808" y="1740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64556" y="64413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43"/>
                </a:moveTo>
                <a:lnTo>
                  <a:pt x="1155" y="15671"/>
                </a:lnTo>
                <a:lnTo>
                  <a:pt x="0" y="15671"/>
                </a:lnTo>
                <a:lnTo>
                  <a:pt x="571" y="16243"/>
                </a:lnTo>
                <a:lnTo>
                  <a:pt x="1739" y="16243"/>
                </a:lnTo>
                <a:close/>
              </a:path>
              <a:path w="10160" h="16509">
                <a:moveTo>
                  <a:pt x="9867" y="0"/>
                </a:moveTo>
                <a:lnTo>
                  <a:pt x="7543" y="0"/>
                </a:lnTo>
                <a:lnTo>
                  <a:pt x="6388" y="584"/>
                </a:lnTo>
                <a:lnTo>
                  <a:pt x="5803" y="1168"/>
                </a:lnTo>
                <a:lnTo>
                  <a:pt x="98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28545" y="59233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64454" y="688034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35"/>
                </a:lnTo>
                <a:lnTo>
                  <a:pt x="1155" y="4064"/>
                </a:lnTo>
                <a:close/>
              </a:path>
              <a:path w="31750" h="9525">
                <a:moveTo>
                  <a:pt x="2895" y="4635"/>
                </a:moveTo>
                <a:lnTo>
                  <a:pt x="2324" y="4064"/>
                </a:lnTo>
                <a:lnTo>
                  <a:pt x="1155" y="4635"/>
                </a:lnTo>
                <a:lnTo>
                  <a:pt x="2895" y="4635"/>
                </a:lnTo>
                <a:close/>
              </a:path>
              <a:path w="31750" h="9525">
                <a:moveTo>
                  <a:pt x="5803" y="4635"/>
                </a:moveTo>
                <a:lnTo>
                  <a:pt x="2895" y="4064"/>
                </a:lnTo>
                <a:lnTo>
                  <a:pt x="2895" y="4635"/>
                </a:lnTo>
                <a:lnTo>
                  <a:pt x="2895" y="5219"/>
                </a:lnTo>
                <a:lnTo>
                  <a:pt x="5803" y="4635"/>
                </a:lnTo>
                <a:close/>
              </a:path>
              <a:path w="31750" h="9525">
                <a:moveTo>
                  <a:pt x="31318" y="0"/>
                </a:moveTo>
                <a:lnTo>
                  <a:pt x="25819" y="673"/>
                </a:lnTo>
                <a:lnTo>
                  <a:pt x="19189" y="1879"/>
                </a:lnTo>
                <a:lnTo>
                  <a:pt x="11811" y="3746"/>
                </a:lnTo>
                <a:lnTo>
                  <a:pt x="4064" y="6375"/>
                </a:lnTo>
                <a:lnTo>
                  <a:pt x="10236" y="5270"/>
                </a:lnTo>
                <a:lnTo>
                  <a:pt x="17411" y="4343"/>
                </a:lnTo>
                <a:lnTo>
                  <a:pt x="24930" y="2895"/>
                </a:lnTo>
                <a:lnTo>
                  <a:pt x="26670" y="3479"/>
                </a:lnTo>
                <a:lnTo>
                  <a:pt x="21437" y="5803"/>
                </a:lnTo>
                <a:lnTo>
                  <a:pt x="17373" y="6959"/>
                </a:lnTo>
                <a:lnTo>
                  <a:pt x="20281" y="6375"/>
                </a:lnTo>
                <a:lnTo>
                  <a:pt x="15049" y="9283"/>
                </a:lnTo>
                <a:lnTo>
                  <a:pt x="22606" y="7543"/>
                </a:lnTo>
                <a:lnTo>
                  <a:pt x="31318" y="3479"/>
                </a:lnTo>
                <a:lnTo>
                  <a:pt x="31318" y="1739"/>
                </a:lnTo>
                <a:lnTo>
                  <a:pt x="23177" y="2324"/>
                </a:lnTo>
                <a:lnTo>
                  <a:pt x="25501" y="1155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22057" y="85859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22638" y="8936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4" y="2997"/>
                </a:moveTo>
                <a:lnTo>
                  <a:pt x="6389" y="3481"/>
                </a:lnTo>
                <a:lnTo>
                  <a:pt x="9293" y="3481"/>
                </a:lnTo>
                <a:lnTo>
                  <a:pt x="3484" y="2997"/>
                </a:lnTo>
                <a:close/>
              </a:path>
              <a:path w="9525" h="3809">
                <a:moveTo>
                  <a:pt x="2904" y="2901"/>
                </a:moveTo>
                <a:lnTo>
                  <a:pt x="2323" y="2901"/>
                </a:lnTo>
                <a:lnTo>
                  <a:pt x="3484" y="2997"/>
                </a:lnTo>
                <a:lnTo>
                  <a:pt x="2904" y="2901"/>
                </a:lnTo>
                <a:close/>
              </a:path>
              <a:path w="9525" h="3809">
                <a:moveTo>
                  <a:pt x="0" y="0"/>
                </a:moveTo>
                <a:lnTo>
                  <a:pt x="0" y="2901"/>
                </a:lnTo>
                <a:lnTo>
                  <a:pt x="2323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71959" y="697891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7" y="0"/>
                </a:moveTo>
                <a:lnTo>
                  <a:pt x="0" y="2901"/>
                </a:lnTo>
                <a:lnTo>
                  <a:pt x="3484" y="3481"/>
                </a:lnTo>
                <a:lnTo>
                  <a:pt x="6969" y="2901"/>
                </a:lnTo>
                <a:lnTo>
                  <a:pt x="13939" y="580"/>
                </a:lnTo>
                <a:lnTo>
                  <a:pt x="121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3121" y="92937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580" y="580"/>
                </a:lnTo>
                <a:lnTo>
                  <a:pt x="0" y="1740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85799" y="1010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2"/>
                </a:lnTo>
                <a:lnTo>
                  <a:pt x="1742" y="4061"/>
                </a:lnTo>
                <a:lnTo>
                  <a:pt x="2904" y="2320"/>
                </a:lnTo>
                <a:lnTo>
                  <a:pt x="4646" y="174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17400" y="858024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52" y="1155"/>
                </a:moveTo>
                <a:lnTo>
                  <a:pt x="584" y="1739"/>
                </a:lnTo>
                <a:lnTo>
                  <a:pt x="0" y="2311"/>
                </a:lnTo>
                <a:lnTo>
                  <a:pt x="1752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52" y="1155"/>
                </a:lnTo>
                <a:lnTo>
                  <a:pt x="2908" y="571"/>
                </a:lnTo>
                <a:lnTo>
                  <a:pt x="3492" y="571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54"/>
                </a:moveTo>
                <a:lnTo>
                  <a:pt x="33693" y="43510"/>
                </a:lnTo>
                <a:lnTo>
                  <a:pt x="33426" y="44018"/>
                </a:lnTo>
                <a:lnTo>
                  <a:pt x="35433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89865" y="101117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0"/>
                </a:lnTo>
                <a:lnTo>
                  <a:pt x="1742" y="3481"/>
                </a:lnTo>
                <a:lnTo>
                  <a:pt x="2904" y="232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05066" y="834229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5" y="0"/>
                </a:moveTo>
                <a:lnTo>
                  <a:pt x="4646" y="3481"/>
                </a:lnTo>
                <a:lnTo>
                  <a:pt x="0" y="580"/>
                </a:lnTo>
                <a:lnTo>
                  <a:pt x="2904" y="5222"/>
                </a:lnTo>
                <a:lnTo>
                  <a:pt x="5227" y="3481"/>
                </a:lnTo>
                <a:lnTo>
                  <a:pt x="110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03459" y="18795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69" y="0"/>
                </a:moveTo>
                <a:lnTo>
                  <a:pt x="0" y="1160"/>
                </a:lnTo>
                <a:lnTo>
                  <a:pt x="1161" y="2320"/>
                </a:lnTo>
                <a:lnTo>
                  <a:pt x="13939" y="2901"/>
                </a:lnTo>
                <a:lnTo>
                  <a:pt x="10454" y="58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08698" y="21812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00567" y="43915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69" y="0"/>
                </a:moveTo>
                <a:lnTo>
                  <a:pt x="4065" y="0"/>
                </a:lnTo>
                <a:lnTo>
                  <a:pt x="0" y="2320"/>
                </a:lnTo>
                <a:lnTo>
                  <a:pt x="3484" y="1740"/>
                </a:lnTo>
                <a:lnTo>
                  <a:pt x="696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22626" y="12011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0" y="580"/>
                </a:lnTo>
                <a:lnTo>
                  <a:pt x="10454" y="2901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03471" y="22682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68363" y="57202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1"/>
                </a:lnTo>
                <a:lnTo>
                  <a:pt x="1742" y="290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01148" y="4495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0"/>
                </a:lnTo>
                <a:lnTo>
                  <a:pt x="580" y="290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40483" y="37718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1"/>
                </a:lnTo>
                <a:lnTo>
                  <a:pt x="8131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74171" y="58595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1"/>
                </a:lnTo>
                <a:lnTo>
                  <a:pt x="0" y="6382"/>
                </a:lnTo>
                <a:lnTo>
                  <a:pt x="580" y="5802"/>
                </a:lnTo>
                <a:lnTo>
                  <a:pt x="1161" y="5802"/>
                </a:lnTo>
                <a:lnTo>
                  <a:pt x="2323" y="5222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11924" y="27615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1"/>
                </a:lnTo>
                <a:lnTo>
                  <a:pt x="3975" y="3404"/>
                </a:lnTo>
                <a:lnTo>
                  <a:pt x="0" y="0"/>
                </a:lnTo>
                <a:close/>
              </a:path>
              <a:path w="11429" h="5079">
                <a:moveTo>
                  <a:pt x="11035" y="1160"/>
                </a:moveTo>
                <a:lnTo>
                  <a:pt x="8131" y="1740"/>
                </a:lnTo>
                <a:lnTo>
                  <a:pt x="4646" y="2901"/>
                </a:lnTo>
                <a:lnTo>
                  <a:pt x="3975" y="3404"/>
                </a:lnTo>
                <a:lnTo>
                  <a:pt x="11035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42967" y="541274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4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0"/>
                </a:lnTo>
                <a:lnTo>
                  <a:pt x="1742" y="2320"/>
                </a:lnTo>
                <a:lnTo>
                  <a:pt x="2323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57481" y="63987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71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55"/>
                </a:moveTo>
                <a:lnTo>
                  <a:pt x="2908" y="10439"/>
                </a:lnTo>
                <a:lnTo>
                  <a:pt x="4064" y="10439"/>
                </a:lnTo>
                <a:lnTo>
                  <a:pt x="5232" y="9855"/>
                </a:lnTo>
                <a:close/>
              </a:path>
              <a:path w="12064" h="44450">
                <a:moveTo>
                  <a:pt x="6972" y="42938"/>
                </a:moveTo>
                <a:lnTo>
                  <a:pt x="6388" y="42354"/>
                </a:lnTo>
                <a:lnTo>
                  <a:pt x="6388" y="42938"/>
                </a:lnTo>
                <a:lnTo>
                  <a:pt x="6972" y="42938"/>
                </a:lnTo>
                <a:close/>
              </a:path>
              <a:path w="12064" h="44450">
                <a:moveTo>
                  <a:pt x="8128" y="44094"/>
                </a:moveTo>
                <a:lnTo>
                  <a:pt x="7556" y="43510"/>
                </a:lnTo>
                <a:lnTo>
                  <a:pt x="6388" y="43510"/>
                </a:lnTo>
                <a:lnTo>
                  <a:pt x="5803" y="44094"/>
                </a:lnTo>
                <a:lnTo>
                  <a:pt x="8128" y="44094"/>
                </a:lnTo>
                <a:close/>
              </a:path>
              <a:path w="12064" h="44450">
                <a:moveTo>
                  <a:pt x="11620" y="42354"/>
                </a:moveTo>
                <a:lnTo>
                  <a:pt x="8712" y="42938"/>
                </a:lnTo>
                <a:lnTo>
                  <a:pt x="6972" y="42938"/>
                </a:lnTo>
                <a:lnTo>
                  <a:pt x="7556" y="43510"/>
                </a:lnTo>
                <a:lnTo>
                  <a:pt x="9296" y="42938"/>
                </a:lnTo>
                <a:lnTo>
                  <a:pt x="10452" y="42938"/>
                </a:lnTo>
                <a:lnTo>
                  <a:pt x="11620" y="423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05214" y="21232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16249" y="501237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58649" y="6276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1" y="0"/>
                </a:moveTo>
                <a:lnTo>
                  <a:pt x="0" y="580"/>
                </a:lnTo>
                <a:lnTo>
                  <a:pt x="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01148" y="452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43547" y="54301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0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17971" y="22045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68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11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11"/>
                </a:moveTo>
                <a:lnTo>
                  <a:pt x="4648" y="2311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11"/>
                </a:lnTo>
                <a:close/>
              </a:path>
              <a:path w="6350" h="3810">
                <a:moveTo>
                  <a:pt x="5816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908" y="571"/>
                </a:lnTo>
                <a:lnTo>
                  <a:pt x="3492" y="571"/>
                </a:lnTo>
                <a:lnTo>
                  <a:pt x="4064" y="1155"/>
                </a:lnTo>
                <a:lnTo>
                  <a:pt x="5816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86480" y="68628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27865" y="3829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16089" y="5093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2323" y="0"/>
                </a:moveTo>
                <a:lnTo>
                  <a:pt x="0" y="0"/>
                </a:lnTo>
                <a:lnTo>
                  <a:pt x="580" y="0"/>
                </a:lnTo>
                <a:lnTo>
                  <a:pt x="580" y="580"/>
                </a:lnTo>
                <a:lnTo>
                  <a:pt x="3484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27272" y="31212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67881" y="45133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1"/>
                </a:lnTo>
                <a:lnTo>
                  <a:pt x="2323" y="3481"/>
                </a:lnTo>
                <a:lnTo>
                  <a:pt x="4065" y="1740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22626" y="27557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63235" y="449015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0"/>
                </a:lnTo>
                <a:lnTo>
                  <a:pt x="4065" y="2320"/>
                </a:lnTo>
                <a:lnTo>
                  <a:pt x="5808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40952" y="5106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6" y="6962"/>
                </a:lnTo>
                <a:lnTo>
                  <a:pt x="11616" y="5222"/>
                </a:lnTo>
                <a:lnTo>
                  <a:pt x="12197" y="4061"/>
                </a:lnTo>
                <a:lnTo>
                  <a:pt x="0" y="3481"/>
                </a:lnTo>
                <a:lnTo>
                  <a:pt x="5808" y="8703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73590" y="10676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5" y="0"/>
                </a:moveTo>
                <a:lnTo>
                  <a:pt x="0" y="1740"/>
                </a:lnTo>
                <a:lnTo>
                  <a:pt x="1742" y="116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51086" y="938654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1"/>
                </a:lnTo>
                <a:lnTo>
                  <a:pt x="2323" y="5802"/>
                </a:lnTo>
                <a:lnTo>
                  <a:pt x="3484" y="7543"/>
                </a:lnTo>
                <a:lnTo>
                  <a:pt x="3484" y="6962"/>
                </a:lnTo>
                <a:lnTo>
                  <a:pt x="4065" y="5802"/>
                </a:lnTo>
                <a:lnTo>
                  <a:pt x="4065" y="46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85207" y="19665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343288" y="48499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58254" y="75881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2" y="0"/>
                </a:moveTo>
                <a:lnTo>
                  <a:pt x="0" y="2901"/>
                </a:lnTo>
                <a:lnTo>
                  <a:pt x="4646" y="5802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340384" y="500657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580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551754" y="46468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38889" y="93807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0" y="580"/>
                </a:lnTo>
                <a:lnTo>
                  <a:pt x="580" y="1160"/>
                </a:lnTo>
                <a:lnTo>
                  <a:pt x="580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58155" y="88296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72428" y="9864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1"/>
                </a:lnTo>
                <a:lnTo>
                  <a:pt x="1742" y="174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41064" y="18570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5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0"/>
                </a:lnTo>
                <a:lnTo>
                  <a:pt x="580" y="2901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71848" y="876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82649" y="81102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1"/>
                </a:lnTo>
                <a:lnTo>
                  <a:pt x="2323" y="4641"/>
                </a:lnTo>
                <a:lnTo>
                  <a:pt x="2904" y="1740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39322" y="1799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4" y="0"/>
                </a:moveTo>
                <a:lnTo>
                  <a:pt x="1742" y="0"/>
                </a:lnTo>
                <a:lnTo>
                  <a:pt x="0" y="1740"/>
                </a:lnTo>
                <a:lnTo>
                  <a:pt x="2323" y="1740"/>
                </a:lnTo>
                <a:lnTo>
                  <a:pt x="2904" y="116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590083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089" y="22059"/>
                </a:moveTo>
                <a:lnTo>
                  <a:pt x="3505" y="21475"/>
                </a:lnTo>
                <a:lnTo>
                  <a:pt x="2349" y="21475"/>
                </a:lnTo>
                <a:lnTo>
                  <a:pt x="4089" y="22059"/>
                </a:lnTo>
                <a:close/>
              </a:path>
              <a:path w="10160" h="22225">
                <a:moveTo>
                  <a:pt x="8737" y="2908"/>
                </a:moveTo>
                <a:lnTo>
                  <a:pt x="4178" y="0"/>
                </a:lnTo>
                <a:lnTo>
                  <a:pt x="0" y="0"/>
                </a:lnTo>
                <a:lnTo>
                  <a:pt x="825" y="368"/>
                </a:lnTo>
                <a:lnTo>
                  <a:pt x="8737" y="2908"/>
                </a:lnTo>
                <a:close/>
              </a:path>
              <a:path w="10160" h="22225">
                <a:moveTo>
                  <a:pt x="9893" y="5816"/>
                </a:moveTo>
                <a:lnTo>
                  <a:pt x="8737" y="4648"/>
                </a:lnTo>
                <a:lnTo>
                  <a:pt x="9321" y="4076"/>
                </a:lnTo>
                <a:lnTo>
                  <a:pt x="6413" y="2908"/>
                </a:lnTo>
                <a:lnTo>
                  <a:pt x="8737" y="5232"/>
                </a:lnTo>
                <a:lnTo>
                  <a:pt x="9893" y="581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61071" y="738508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68" y="3323"/>
                </a:moveTo>
                <a:lnTo>
                  <a:pt x="0" y="4641"/>
                </a:lnTo>
                <a:lnTo>
                  <a:pt x="2904" y="3481"/>
                </a:lnTo>
                <a:lnTo>
                  <a:pt x="3168" y="3323"/>
                </a:lnTo>
                <a:close/>
              </a:path>
              <a:path w="10795" h="5079">
                <a:moveTo>
                  <a:pt x="9583" y="1740"/>
                </a:moveTo>
                <a:lnTo>
                  <a:pt x="6969" y="1740"/>
                </a:lnTo>
                <a:lnTo>
                  <a:pt x="10454" y="3481"/>
                </a:lnTo>
                <a:lnTo>
                  <a:pt x="9583" y="1740"/>
                </a:lnTo>
                <a:close/>
              </a:path>
              <a:path w="10795" h="5079">
                <a:moveTo>
                  <a:pt x="8712" y="0"/>
                </a:moveTo>
                <a:lnTo>
                  <a:pt x="3168" y="3323"/>
                </a:lnTo>
                <a:lnTo>
                  <a:pt x="6969" y="1740"/>
                </a:lnTo>
                <a:lnTo>
                  <a:pt x="9583" y="1740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17485" y="5918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0"/>
                </a:lnTo>
                <a:lnTo>
                  <a:pt x="1742" y="2320"/>
                </a:lnTo>
                <a:lnTo>
                  <a:pt x="348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89029" y="581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791" y="19723"/>
                </a:moveTo>
                <a:lnTo>
                  <a:pt x="8051" y="17399"/>
                </a:lnTo>
                <a:lnTo>
                  <a:pt x="5143" y="16243"/>
                </a:lnTo>
                <a:lnTo>
                  <a:pt x="5892" y="17360"/>
                </a:lnTo>
                <a:lnTo>
                  <a:pt x="2895" y="17767"/>
                </a:lnTo>
                <a:lnTo>
                  <a:pt x="0" y="18275"/>
                </a:lnTo>
                <a:lnTo>
                  <a:pt x="1079" y="19723"/>
                </a:lnTo>
                <a:lnTo>
                  <a:pt x="2235" y="19138"/>
                </a:lnTo>
                <a:lnTo>
                  <a:pt x="9791" y="19723"/>
                </a:lnTo>
                <a:close/>
              </a:path>
              <a:path w="12700" h="20320">
                <a:moveTo>
                  <a:pt x="12115" y="571"/>
                </a:moveTo>
                <a:lnTo>
                  <a:pt x="11531" y="571"/>
                </a:lnTo>
                <a:lnTo>
                  <a:pt x="10947" y="0"/>
                </a:lnTo>
                <a:lnTo>
                  <a:pt x="10375" y="0"/>
                </a:lnTo>
                <a:lnTo>
                  <a:pt x="11531" y="1155"/>
                </a:lnTo>
                <a:lnTo>
                  <a:pt x="12115" y="57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43066" y="158360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1"/>
                </a:lnTo>
                <a:lnTo>
                  <a:pt x="8712" y="290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654573" y="-2311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55"/>
                </a:lnTo>
                <a:lnTo>
                  <a:pt x="2908" y="2324"/>
                </a:lnTo>
                <a:close/>
              </a:path>
              <a:path w="27304" h="18415">
                <a:moveTo>
                  <a:pt x="14528" y="14503"/>
                </a:moveTo>
                <a:lnTo>
                  <a:pt x="11620" y="13347"/>
                </a:lnTo>
                <a:lnTo>
                  <a:pt x="14389" y="14528"/>
                </a:lnTo>
                <a:lnTo>
                  <a:pt x="14528" y="14503"/>
                </a:lnTo>
                <a:close/>
              </a:path>
              <a:path w="27304" h="18415">
                <a:moveTo>
                  <a:pt x="27254" y="12179"/>
                </a:moveTo>
                <a:lnTo>
                  <a:pt x="24257" y="10439"/>
                </a:lnTo>
                <a:lnTo>
                  <a:pt x="22517" y="9423"/>
                </a:lnTo>
                <a:lnTo>
                  <a:pt x="16319" y="6667"/>
                </a:lnTo>
                <a:lnTo>
                  <a:pt x="8915" y="4356"/>
                </a:lnTo>
                <a:lnTo>
                  <a:pt x="584" y="2895"/>
                </a:lnTo>
                <a:lnTo>
                  <a:pt x="6362" y="5905"/>
                </a:lnTo>
                <a:lnTo>
                  <a:pt x="9359" y="7835"/>
                </a:lnTo>
                <a:lnTo>
                  <a:pt x="12903" y="9753"/>
                </a:lnTo>
                <a:lnTo>
                  <a:pt x="20281" y="12763"/>
                </a:lnTo>
                <a:lnTo>
                  <a:pt x="21450" y="14503"/>
                </a:lnTo>
                <a:lnTo>
                  <a:pt x="15684" y="15087"/>
                </a:lnTo>
                <a:lnTo>
                  <a:pt x="14389" y="14528"/>
                </a:lnTo>
                <a:lnTo>
                  <a:pt x="8140" y="15671"/>
                </a:lnTo>
                <a:lnTo>
                  <a:pt x="15684" y="17983"/>
                </a:lnTo>
                <a:lnTo>
                  <a:pt x="25514" y="17983"/>
                </a:lnTo>
                <a:lnTo>
                  <a:pt x="26670" y="15087"/>
                </a:lnTo>
                <a:lnTo>
                  <a:pt x="19126" y="10439"/>
                </a:lnTo>
                <a:lnTo>
                  <a:pt x="22021" y="10439"/>
                </a:lnTo>
                <a:lnTo>
                  <a:pt x="24930" y="11607"/>
                </a:lnTo>
                <a:lnTo>
                  <a:pt x="27254" y="121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9974" y="2082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62134" y="67816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4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37727" y="1450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23217" y="860919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05" y="2540"/>
                </a:moveTo>
                <a:lnTo>
                  <a:pt x="1155" y="2908"/>
                </a:lnTo>
                <a:lnTo>
                  <a:pt x="0" y="4064"/>
                </a:lnTo>
                <a:lnTo>
                  <a:pt x="1905" y="2540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50"/>
                </a:lnTo>
                <a:lnTo>
                  <a:pt x="4648" y="8128"/>
                </a:lnTo>
                <a:lnTo>
                  <a:pt x="4064" y="6388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39469" y="197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57920" y="98448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2"/>
                </a:lnTo>
                <a:lnTo>
                  <a:pt x="4065" y="638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76260" y="8075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6"/>
                </a:lnTo>
                <a:lnTo>
                  <a:pt x="4646" y="2886"/>
                </a:lnTo>
                <a:lnTo>
                  <a:pt x="5808" y="3466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56326" y="675262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0" y="0"/>
                </a:moveTo>
                <a:lnTo>
                  <a:pt x="6969" y="1160"/>
                </a:lnTo>
                <a:lnTo>
                  <a:pt x="0" y="4641"/>
                </a:lnTo>
                <a:lnTo>
                  <a:pt x="2904" y="5222"/>
                </a:lnTo>
                <a:lnTo>
                  <a:pt x="5808" y="4061"/>
                </a:lnTo>
                <a:lnTo>
                  <a:pt x="4528" y="3753"/>
                </a:lnTo>
                <a:lnTo>
                  <a:pt x="6897" y="2030"/>
                </a:lnTo>
                <a:lnTo>
                  <a:pt x="9156" y="308"/>
                </a:lnTo>
                <a:lnTo>
                  <a:pt x="75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27272" y="8580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0"/>
                </a:lnTo>
                <a:lnTo>
                  <a:pt x="1161" y="232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554658" y="4733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81396" y="833652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56" y="0"/>
                </a:lnTo>
                <a:lnTo>
                  <a:pt x="13360" y="1168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76" y="9283"/>
                </a:moveTo>
                <a:lnTo>
                  <a:pt x="21920" y="11861"/>
                </a:lnTo>
                <a:lnTo>
                  <a:pt x="18580" y="12915"/>
                </a:lnTo>
                <a:lnTo>
                  <a:pt x="14808" y="14185"/>
                </a:lnTo>
                <a:lnTo>
                  <a:pt x="7543" y="17411"/>
                </a:lnTo>
                <a:lnTo>
                  <a:pt x="5219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52" y="11607"/>
                </a:lnTo>
                <a:lnTo>
                  <a:pt x="13931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55" y="20307"/>
                </a:lnTo>
                <a:lnTo>
                  <a:pt x="9867" y="17995"/>
                </a:lnTo>
                <a:lnTo>
                  <a:pt x="8128" y="20307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66"/>
                </a:lnTo>
                <a:lnTo>
                  <a:pt x="14516" y="18135"/>
                </a:lnTo>
                <a:lnTo>
                  <a:pt x="21196" y="14312"/>
                </a:lnTo>
                <a:lnTo>
                  <a:pt x="27876" y="9283"/>
                </a:lnTo>
                <a:close/>
              </a:path>
              <a:path w="34289" h="22859">
                <a:moveTo>
                  <a:pt x="30200" y="11607"/>
                </a:moveTo>
                <a:lnTo>
                  <a:pt x="29616" y="11023"/>
                </a:lnTo>
                <a:lnTo>
                  <a:pt x="29616" y="10452"/>
                </a:lnTo>
                <a:lnTo>
                  <a:pt x="26720" y="11607"/>
                </a:lnTo>
                <a:lnTo>
                  <a:pt x="30200" y="11607"/>
                </a:lnTo>
                <a:close/>
              </a:path>
              <a:path w="34289" h="22859">
                <a:moveTo>
                  <a:pt x="31940" y="11607"/>
                </a:moveTo>
                <a:lnTo>
                  <a:pt x="30200" y="11607"/>
                </a:lnTo>
                <a:lnTo>
                  <a:pt x="30200" y="12192"/>
                </a:lnTo>
                <a:lnTo>
                  <a:pt x="30784" y="12192"/>
                </a:lnTo>
                <a:lnTo>
                  <a:pt x="31940" y="11607"/>
                </a:lnTo>
                <a:close/>
              </a:path>
              <a:path w="34289" h="22859">
                <a:moveTo>
                  <a:pt x="33680" y="11023"/>
                </a:moveTo>
                <a:lnTo>
                  <a:pt x="32524" y="11023"/>
                </a:lnTo>
                <a:lnTo>
                  <a:pt x="31940" y="11607"/>
                </a:lnTo>
                <a:lnTo>
                  <a:pt x="33680" y="11607"/>
                </a:lnTo>
                <a:lnTo>
                  <a:pt x="33680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12839" y="5686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0"/>
                </a:lnTo>
                <a:lnTo>
                  <a:pt x="5227" y="1740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38320" y="565064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0"/>
                </a:lnTo>
                <a:lnTo>
                  <a:pt x="8131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43535" y="8632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339223" y="476286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68633" y="25874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84" y="1739"/>
                </a:moveTo>
                <a:lnTo>
                  <a:pt x="20320" y="0"/>
                </a:lnTo>
                <a:lnTo>
                  <a:pt x="16827" y="0"/>
                </a:lnTo>
                <a:lnTo>
                  <a:pt x="9867" y="2324"/>
                </a:lnTo>
                <a:lnTo>
                  <a:pt x="11607" y="3479"/>
                </a:lnTo>
                <a:lnTo>
                  <a:pt x="24384" y="1739"/>
                </a:lnTo>
                <a:close/>
              </a:path>
              <a:path w="44450" h="45085">
                <a:moveTo>
                  <a:pt x="28448" y="12179"/>
                </a:moveTo>
                <a:lnTo>
                  <a:pt x="22237" y="12941"/>
                </a:lnTo>
                <a:lnTo>
                  <a:pt x="18796" y="12979"/>
                </a:lnTo>
                <a:lnTo>
                  <a:pt x="14808" y="12915"/>
                </a:lnTo>
                <a:lnTo>
                  <a:pt x="6959" y="13347"/>
                </a:lnTo>
                <a:lnTo>
                  <a:pt x="5219" y="12179"/>
                </a:lnTo>
                <a:lnTo>
                  <a:pt x="9867" y="9283"/>
                </a:lnTo>
                <a:lnTo>
                  <a:pt x="14516" y="8699"/>
                </a:lnTo>
                <a:lnTo>
                  <a:pt x="11023" y="8699"/>
                </a:lnTo>
                <a:lnTo>
                  <a:pt x="16256" y="5219"/>
                </a:lnTo>
                <a:lnTo>
                  <a:pt x="8699" y="6388"/>
                </a:lnTo>
                <a:lnTo>
                  <a:pt x="0" y="11023"/>
                </a:lnTo>
                <a:lnTo>
                  <a:pt x="0" y="13931"/>
                </a:lnTo>
                <a:lnTo>
                  <a:pt x="8699" y="14503"/>
                </a:lnTo>
                <a:lnTo>
                  <a:pt x="6388" y="15671"/>
                </a:lnTo>
                <a:lnTo>
                  <a:pt x="2895" y="16243"/>
                </a:lnTo>
                <a:lnTo>
                  <a:pt x="571" y="16827"/>
                </a:lnTo>
                <a:lnTo>
                  <a:pt x="6159" y="17005"/>
                </a:lnTo>
                <a:lnTo>
                  <a:pt x="12992" y="16459"/>
                </a:lnTo>
                <a:lnTo>
                  <a:pt x="20586" y="14947"/>
                </a:lnTo>
                <a:lnTo>
                  <a:pt x="28448" y="12179"/>
                </a:lnTo>
                <a:close/>
              </a:path>
              <a:path w="44450" h="45085">
                <a:moveTo>
                  <a:pt x="33096" y="16243"/>
                </a:moveTo>
                <a:lnTo>
                  <a:pt x="32512" y="16243"/>
                </a:lnTo>
                <a:lnTo>
                  <a:pt x="31927" y="16827"/>
                </a:lnTo>
                <a:lnTo>
                  <a:pt x="33096" y="16827"/>
                </a:lnTo>
                <a:lnTo>
                  <a:pt x="33096" y="16243"/>
                </a:lnTo>
                <a:close/>
              </a:path>
              <a:path w="44450" h="45085">
                <a:moveTo>
                  <a:pt x="44132" y="38874"/>
                </a:moveTo>
                <a:lnTo>
                  <a:pt x="41224" y="37134"/>
                </a:lnTo>
                <a:lnTo>
                  <a:pt x="37744" y="37719"/>
                </a:lnTo>
                <a:lnTo>
                  <a:pt x="39116" y="38557"/>
                </a:lnTo>
                <a:lnTo>
                  <a:pt x="37007" y="40982"/>
                </a:lnTo>
                <a:lnTo>
                  <a:pt x="35128" y="43510"/>
                </a:lnTo>
                <a:lnTo>
                  <a:pt x="37160" y="44678"/>
                </a:lnTo>
                <a:lnTo>
                  <a:pt x="37744" y="42938"/>
                </a:lnTo>
                <a:lnTo>
                  <a:pt x="44132" y="3887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03125" y="6178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2" y="0"/>
                </a:moveTo>
                <a:lnTo>
                  <a:pt x="580" y="580"/>
                </a:lnTo>
                <a:lnTo>
                  <a:pt x="0" y="116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46675" y="412470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11"/>
                </a:moveTo>
                <a:lnTo>
                  <a:pt x="4648" y="2311"/>
                </a:lnTo>
                <a:lnTo>
                  <a:pt x="0" y="2895"/>
                </a:lnTo>
                <a:lnTo>
                  <a:pt x="3492" y="2895"/>
                </a:lnTo>
                <a:lnTo>
                  <a:pt x="7556" y="3479"/>
                </a:lnTo>
                <a:lnTo>
                  <a:pt x="7556" y="2895"/>
                </a:lnTo>
                <a:lnTo>
                  <a:pt x="8128" y="2311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71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71"/>
                </a:lnTo>
                <a:lnTo>
                  <a:pt x="9296" y="571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899650" y="19607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39136" y="36840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63876" y="1131837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2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31466" y="63232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4" y="4641"/>
                </a:lnTo>
                <a:lnTo>
                  <a:pt x="5227" y="2901"/>
                </a:lnTo>
                <a:lnTo>
                  <a:pt x="0" y="0"/>
                </a:lnTo>
                <a:close/>
              </a:path>
              <a:path w="8254" h="5079">
                <a:moveTo>
                  <a:pt x="8131" y="580"/>
                </a:moveTo>
                <a:lnTo>
                  <a:pt x="5808" y="2320"/>
                </a:lnTo>
                <a:lnTo>
                  <a:pt x="5227" y="2901"/>
                </a:lnTo>
                <a:lnTo>
                  <a:pt x="8131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50752" y="42290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39717" y="477446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5" y="0"/>
                </a:moveTo>
                <a:lnTo>
                  <a:pt x="0" y="0"/>
                </a:lnTo>
                <a:lnTo>
                  <a:pt x="2904" y="580"/>
                </a:lnTo>
                <a:lnTo>
                  <a:pt x="406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340409" y="2089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0"/>
                </a:lnTo>
                <a:lnTo>
                  <a:pt x="4065" y="17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329373" y="260483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0" y="5802"/>
                </a:lnTo>
                <a:lnTo>
                  <a:pt x="3118" y="5283"/>
                </a:lnTo>
                <a:lnTo>
                  <a:pt x="2323" y="5222"/>
                </a:lnTo>
                <a:lnTo>
                  <a:pt x="580" y="0"/>
                </a:lnTo>
                <a:close/>
              </a:path>
              <a:path w="10160" h="6350">
                <a:moveTo>
                  <a:pt x="4210" y="5367"/>
                </a:moveTo>
                <a:lnTo>
                  <a:pt x="6389" y="5802"/>
                </a:lnTo>
                <a:lnTo>
                  <a:pt x="9873" y="5802"/>
                </a:lnTo>
                <a:lnTo>
                  <a:pt x="4210" y="5367"/>
                </a:lnTo>
                <a:close/>
              </a:path>
              <a:path w="10160" h="6350">
                <a:moveTo>
                  <a:pt x="3484" y="5222"/>
                </a:moveTo>
                <a:lnTo>
                  <a:pt x="3118" y="5283"/>
                </a:lnTo>
                <a:lnTo>
                  <a:pt x="4210" y="5367"/>
                </a:lnTo>
                <a:lnTo>
                  <a:pt x="3484" y="522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65611" y="47512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6" y="0"/>
                </a:moveTo>
                <a:lnTo>
                  <a:pt x="0" y="2901"/>
                </a:lnTo>
                <a:lnTo>
                  <a:pt x="4065" y="4641"/>
                </a:lnTo>
                <a:lnTo>
                  <a:pt x="812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7323" y="20072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19" y="1155"/>
                </a:lnTo>
                <a:lnTo>
                  <a:pt x="4648" y="0"/>
                </a:lnTo>
                <a:lnTo>
                  <a:pt x="2895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908"/>
                </a:lnTo>
                <a:lnTo>
                  <a:pt x="6388" y="2324"/>
                </a:lnTo>
                <a:close/>
              </a:path>
              <a:path w="9525" h="20320">
                <a:moveTo>
                  <a:pt x="9283" y="19735"/>
                </a:moveTo>
                <a:lnTo>
                  <a:pt x="5219" y="16243"/>
                </a:lnTo>
                <a:lnTo>
                  <a:pt x="0" y="20307"/>
                </a:lnTo>
                <a:lnTo>
                  <a:pt x="9283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50282" y="-1156"/>
            <a:ext cx="2703195" cy="1283335"/>
          </a:xfrm>
          <a:custGeom>
            <a:avLst/>
            <a:gdLst/>
            <a:ahLst/>
            <a:cxnLst/>
            <a:rect l="l" t="t" r="r" b="b"/>
            <a:pathLst>
              <a:path w="2703195" h="1283335">
                <a:moveTo>
                  <a:pt x="14236" y="51346"/>
                </a:moveTo>
                <a:lnTo>
                  <a:pt x="12128" y="38646"/>
                </a:lnTo>
                <a:lnTo>
                  <a:pt x="1739" y="38646"/>
                </a:lnTo>
                <a:lnTo>
                  <a:pt x="8661" y="51346"/>
                </a:lnTo>
                <a:lnTo>
                  <a:pt x="14236" y="51346"/>
                </a:lnTo>
                <a:close/>
              </a:path>
              <a:path w="2703195" h="1283335">
                <a:moveTo>
                  <a:pt x="38328" y="152946"/>
                </a:moveTo>
                <a:lnTo>
                  <a:pt x="26708" y="152946"/>
                </a:lnTo>
                <a:lnTo>
                  <a:pt x="31940" y="165646"/>
                </a:lnTo>
                <a:lnTo>
                  <a:pt x="38328" y="152946"/>
                </a:lnTo>
                <a:close/>
              </a:path>
              <a:path w="2703195" h="1283335">
                <a:moveTo>
                  <a:pt x="90004" y="381546"/>
                </a:moveTo>
                <a:lnTo>
                  <a:pt x="81292" y="381546"/>
                </a:lnTo>
                <a:lnTo>
                  <a:pt x="81292" y="394246"/>
                </a:lnTo>
                <a:lnTo>
                  <a:pt x="90004" y="381546"/>
                </a:lnTo>
                <a:close/>
              </a:path>
              <a:path w="2703195" h="1283335">
                <a:moveTo>
                  <a:pt x="98145" y="445046"/>
                </a:moveTo>
                <a:lnTo>
                  <a:pt x="90589" y="445046"/>
                </a:lnTo>
                <a:lnTo>
                  <a:pt x="87680" y="457746"/>
                </a:lnTo>
                <a:lnTo>
                  <a:pt x="98145" y="445046"/>
                </a:lnTo>
                <a:close/>
              </a:path>
              <a:path w="2703195" h="1283335">
                <a:moveTo>
                  <a:pt x="103949" y="381546"/>
                </a:moveTo>
                <a:lnTo>
                  <a:pt x="91173" y="394246"/>
                </a:lnTo>
                <a:lnTo>
                  <a:pt x="100469" y="394246"/>
                </a:lnTo>
                <a:lnTo>
                  <a:pt x="103949" y="381546"/>
                </a:lnTo>
                <a:close/>
              </a:path>
              <a:path w="2703195" h="1283335">
                <a:moveTo>
                  <a:pt x="230251" y="156337"/>
                </a:moveTo>
                <a:lnTo>
                  <a:pt x="226466" y="157200"/>
                </a:lnTo>
                <a:lnTo>
                  <a:pt x="229374" y="156616"/>
                </a:lnTo>
                <a:lnTo>
                  <a:pt x="230251" y="156337"/>
                </a:lnTo>
                <a:close/>
              </a:path>
              <a:path w="2703195" h="1283335">
                <a:moveTo>
                  <a:pt x="236931" y="158356"/>
                </a:moveTo>
                <a:lnTo>
                  <a:pt x="236093" y="155460"/>
                </a:lnTo>
                <a:lnTo>
                  <a:pt x="235762" y="154305"/>
                </a:lnTo>
                <a:lnTo>
                  <a:pt x="232867" y="155460"/>
                </a:lnTo>
                <a:lnTo>
                  <a:pt x="230251" y="156337"/>
                </a:lnTo>
                <a:lnTo>
                  <a:pt x="234022" y="155460"/>
                </a:lnTo>
                <a:lnTo>
                  <a:pt x="236931" y="158356"/>
                </a:lnTo>
                <a:close/>
              </a:path>
              <a:path w="2703195" h="1283335">
                <a:moveTo>
                  <a:pt x="237820" y="302475"/>
                </a:moveTo>
                <a:lnTo>
                  <a:pt x="236994" y="299694"/>
                </a:lnTo>
                <a:lnTo>
                  <a:pt x="235178" y="305346"/>
                </a:lnTo>
                <a:lnTo>
                  <a:pt x="237820" y="302475"/>
                </a:lnTo>
                <a:close/>
              </a:path>
              <a:path w="2703195" h="1283335">
                <a:moveTo>
                  <a:pt x="239255" y="292646"/>
                </a:moveTo>
                <a:lnTo>
                  <a:pt x="234899" y="292646"/>
                </a:lnTo>
                <a:lnTo>
                  <a:pt x="236994" y="299694"/>
                </a:lnTo>
                <a:lnTo>
                  <a:pt x="239255" y="292646"/>
                </a:lnTo>
                <a:close/>
              </a:path>
              <a:path w="2703195" h="1283335">
                <a:moveTo>
                  <a:pt x="248539" y="274408"/>
                </a:moveTo>
                <a:lnTo>
                  <a:pt x="245643" y="274993"/>
                </a:lnTo>
                <a:lnTo>
                  <a:pt x="248539" y="276148"/>
                </a:lnTo>
                <a:lnTo>
                  <a:pt x="248539" y="274408"/>
                </a:lnTo>
                <a:close/>
              </a:path>
              <a:path w="2703195" h="1283335">
                <a:moveTo>
                  <a:pt x="249123" y="292646"/>
                </a:moveTo>
                <a:lnTo>
                  <a:pt x="246202" y="284657"/>
                </a:lnTo>
                <a:lnTo>
                  <a:pt x="239255" y="292646"/>
                </a:lnTo>
                <a:lnTo>
                  <a:pt x="246799" y="292646"/>
                </a:lnTo>
                <a:lnTo>
                  <a:pt x="237820" y="302475"/>
                </a:lnTo>
                <a:lnTo>
                  <a:pt x="238671" y="305346"/>
                </a:lnTo>
                <a:lnTo>
                  <a:pt x="245059" y="305346"/>
                </a:lnTo>
                <a:lnTo>
                  <a:pt x="248539" y="292646"/>
                </a:lnTo>
                <a:lnTo>
                  <a:pt x="249123" y="292646"/>
                </a:lnTo>
                <a:close/>
              </a:path>
              <a:path w="2703195" h="1283335">
                <a:moveTo>
                  <a:pt x="250278" y="279946"/>
                </a:moveTo>
                <a:lnTo>
                  <a:pt x="244475" y="279946"/>
                </a:lnTo>
                <a:lnTo>
                  <a:pt x="246202" y="284657"/>
                </a:lnTo>
                <a:lnTo>
                  <a:pt x="250278" y="279946"/>
                </a:lnTo>
                <a:close/>
              </a:path>
              <a:path w="2703195" h="1283335">
                <a:moveTo>
                  <a:pt x="250278" y="276148"/>
                </a:moveTo>
                <a:lnTo>
                  <a:pt x="249123" y="275577"/>
                </a:lnTo>
                <a:lnTo>
                  <a:pt x="248539" y="276148"/>
                </a:lnTo>
                <a:lnTo>
                  <a:pt x="249123" y="276733"/>
                </a:lnTo>
                <a:lnTo>
                  <a:pt x="250278" y="276148"/>
                </a:lnTo>
                <a:close/>
              </a:path>
              <a:path w="2703195" h="1283335">
                <a:moveTo>
                  <a:pt x="255206" y="297776"/>
                </a:moveTo>
                <a:lnTo>
                  <a:pt x="252603" y="298196"/>
                </a:lnTo>
                <a:lnTo>
                  <a:pt x="254342" y="298196"/>
                </a:lnTo>
                <a:lnTo>
                  <a:pt x="255206" y="297776"/>
                </a:lnTo>
                <a:close/>
              </a:path>
              <a:path w="2703195" h="1283335">
                <a:moveTo>
                  <a:pt x="327520" y="495846"/>
                </a:moveTo>
                <a:lnTo>
                  <a:pt x="325767" y="495846"/>
                </a:lnTo>
                <a:lnTo>
                  <a:pt x="321945" y="503466"/>
                </a:lnTo>
                <a:lnTo>
                  <a:pt x="327520" y="495846"/>
                </a:lnTo>
                <a:close/>
              </a:path>
              <a:path w="2703195" h="1283335">
                <a:moveTo>
                  <a:pt x="360616" y="521246"/>
                </a:moveTo>
                <a:lnTo>
                  <a:pt x="354812" y="521246"/>
                </a:lnTo>
                <a:lnTo>
                  <a:pt x="349580" y="533946"/>
                </a:lnTo>
                <a:lnTo>
                  <a:pt x="355485" y="533946"/>
                </a:lnTo>
                <a:lnTo>
                  <a:pt x="360616" y="521246"/>
                </a:lnTo>
                <a:close/>
              </a:path>
              <a:path w="2703195" h="1283335">
                <a:moveTo>
                  <a:pt x="458177" y="508546"/>
                </a:moveTo>
                <a:lnTo>
                  <a:pt x="452551" y="508546"/>
                </a:lnTo>
                <a:lnTo>
                  <a:pt x="455269" y="521246"/>
                </a:lnTo>
                <a:lnTo>
                  <a:pt x="458177" y="508546"/>
                </a:lnTo>
                <a:close/>
              </a:path>
              <a:path w="2703195" h="1283335">
                <a:moveTo>
                  <a:pt x="462203" y="623582"/>
                </a:moveTo>
                <a:lnTo>
                  <a:pt x="461949" y="622846"/>
                </a:lnTo>
                <a:lnTo>
                  <a:pt x="461657" y="622846"/>
                </a:lnTo>
                <a:lnTo>
                  <a:pt x="462203" y="623582"/>
                </a:lnTo>
                <a:close/>
              </a:path>
              <a:path w="2703195" h="1283335">
                <a:moveTo>
                  <a:pt x="466636" y="630110"/>
                </a:moveTo>
                <a:lnTo>
                  <a:pt x="466305" y="629196"/>
                </a:lnTo>
                <a:lnTo>
                  <a:pt x="465531" y="628142"/>
                </a:lnTo>
                <a:lnTo>
                  <a:pt x="465150" y="626021"/>
                </a:lnTo>
                <a:lnTo>
                  <a:pt x="463981" y="622846"/>
                </a:lnTo>
                <a:lnTo>
                  <a:pt x="465162" y="627634"/>
                </a:lnTo>
                <a:lnTo>
                  <a:pt x="462203" y="623582"/>
                </a:lnTo>
                <a:lnTo>
                  <a:pt x="465289" y="628142"/>
                </a:lnTo>
                <a:lnTo>
                  <a:pt x="466229" y="631990"/>
                </a:lnTo>
                <a:lnTo>
                  <a:pt x="465620" y="628624"/>
                </a:lnTo>
                <a:lnTo>
                  <a:pt x="466636" y="630110"/>
                </a:lnTo>
                <a:close/>
              </a:path>
              <a:path w="2703195" h="1283335">
                <a:moveTo>
                  <a:pt x="468299" y="631926"/>
                </a:moveTo>
                <a:lnTo>
                  <a:pt x="464566" y="622846"/>
                </a:lnTo>
                <a:lnTo>
                  <a:pt x="465150" y="626021"/>
                </a:lnTo>
                <a:lnTo>
                  <a:pt x="466305" y="629196"/>
                </a:lnTo>
                <a:lnTo>
                  <a:pt x="468299" y="631926"/>
                </a:lnTo>
                <a:close/>
              </a:path>
              <a:path w="2703195" h="1283335">
                <a:moveTo>
                  <a:pt x="473062" y="551116"/>
                </a:moveTo>
                <a:lnTo>
                  <a:pt x="469785" y="546646"/>
                </a:lnTo>
                <a:lnTo>
                  <a:pt x="471246" y="552996"/>
                </a:lnTo>
                <a:lnTo>
                  <a:pt x="473062" y="551116"/>
                </a:lnTo>
                <a:close/>
              </a:path>
              <a:path w="2703195" h="1283335">
                <a:moveTo>
                  <a:pt x="474433" y="241846"/>
                </a:moveTo>
                <a:lnTo>
                  <a:pt x="468630" y="229146"/>
                </a:lnTo>
                <a:lnTo>
                  <a:pt x="467474" y="241846"/>
                </a:lnTo>
                <a:lnTo>
                  <a:pt x="474433" y="241846"/>
                </a:lnTo>
                <a:close/>
              </a:path>
              <a:path w="2703195" h="1283335">
                <a:moveTo>
                  <a:pt x="483146" y="102146"/>
                </a:moveTo>
                <a:lnTo>
                  <a:pt x="475018" y="89446"/>
                </a:lnTo>
                <a:lnTo>
                  <a:pt x="478497" y="102146"/>
                </a:lnTo>
                <a:lnTo>
                  <a:pt x="483146" y="102146"/>
                </a:lnTo>
                <a:close/>
              </a:path>
              <a:path w="2703195" h="1283335">
                <a:moveTo>
                  <a:pt x="489318" y="178346"/>
                </a:moveTo>
                <a:lnTo>
                  <a:pt x="481901" y="165646"/>
                </a:lnTo>
                <a:lnTo>
                  <a:pt x="477926" y="178346"/>
                </a:lnTo>
                <a:lnTo>
                  <a:pt x="489318" y="178346"/>
                </a:lnTo>
                <a:close/>
              </a:path>
              <a:path w="2703195" h="1283335">
                <a:moveTo>
                  <a:pt x="494245" y="279946"/>
                </a:moveTo>
                <a:lnTo>
                  <a:pt x="490118" y="267246"/>
                </a:lnTo>
                <a:lnTo>
                  <a:pt x="493610" y="279946"/>
                </a:lnTo>
                <a:lnTo>
                  <a:pt x="494245" y="279946"/>
                </a:lnTo>
                <a:close/>
              </a:path>
              <a:path w="2703195" h="1283335">
                <a:moveTo>
                  <a:pt x="603910" y="978446"/>
                </a:moveTo>
                <a:lnTo>
                  <a:pt x="603326" y="965746"/>
                </a:lnTo>
                <a:lnTo>
                  <a:pt x="601891" y="978446"/>
                </a:lnTo>
                <a:lnTo>
                  <a:pt x="603910" y="978446"/>
                </a:lnTo>
                <a:close/>
              </a:path>
              <a:path w="2703195" h="1283335">
                <a:moveTo>
                  <a:pt x="686968" y="610146"/>
                </a:moveTo>
                <a:lnTo>
                  <a:pt x="676516" y="610146"/>
                </a:lnTo>
                <a:lnTo>
                  <a:pt x="680580" y="622846"/>
                </a:lnTo>
                <a:lnTo>
                  <a:pt x="686968" y="610146"/>
                </a:lnTo>
                <a:close/>
              </a:path>
              <a:path w="2703195" h="1283335">
                <a:moveTo>
                  <a:pt x="691032" y="203746"/>
                </a:moveTo>
                <a:lnTo>
                  <a:pt x="689876" y="191046"/>
                </a:lnTo>
                <a:lnTo>
                  <a:pt x="685812" y="191046"/>
                </a:lnTo>
                <a:lnTo>
                  <a:pt x="691032" y="203746"/>
                </a:lnTo>
                <a:close/>
              </a:path>
              <a:path w="2703195" h="1283335">
                <a:moveTo>
                  <a:pt x="693356" y="305346"/>
                </a:moveTo>
                <a:lnTo>
                  <a:pt x="686384" y="305346"/>
                </a:lnTo>
                <a:lnTo>
                  <a:pt x="693356" y="318046"/>
                </a:lnTo>
                <a:lnTo>
                  <a:pt x="693356" y="305346"/>
                </a:lnTo>
                <a:close/>
              </a:path>
              <a:path w="2703195" h="1283335">
                <a:moveTo>
                  <a:pt x="733348" y="1082954"/>
                </a:moveTo>
                <a:lnTo>
                  <a:pt x="725881" y="1092746"/>
                </a:lnTo>
                <a:lnTo>
                  <a:pt x="731113" y="1092746"/>
                </a:lnTo>
                <a:lnTo>
                  <a:pt x="733348" y="1082954"/>
                </a:lnTo>
                <a:close/>
              </a:path>
              <a:path w="2703195" h="1283335">
                <a:moveTo>
                  <a:pt x="734009" y="1080046"/>
                </a:moveTo>
                <a:lnTo>
                  <a:pt x="733348" y="1082954"/>
                </a:lnTo>
                <a:lnTo>
                  <a:pt x="734009" y="1082090"/>
                </a:lnTo>
                <a:lnTo>
                  <a:pt x="734009" y="1080046"/>
                </a:lnTo>
                <a:close/>
              </a:path>
              <a:path w="2703195" h="1283335">
                <a:moveTo>
                  <a:pt x="747953" y="813346"/>
                </a:moveTo>
                <a:lnTo>
                  <a:pt x="746798" y="813346"/>
                </a:lnTo>
                <a:lnTo>
                  <a:pt x="740981" y="826046"/>
                </a:lnTo>
                <a:lnTo>
                  <a:pt x="744232" y="823506"/>
                </a:lnTo>
                <a:lnTo>
                  <a:pt x="747953" y="813346"/>
                </a:lnTo>
                <a:close/>
              </a:path>
              <a:path w="2703195" h="1283335">
                <a:moveTo>
                  <a:pt x="757250" y="813346"/>
                </a:moveTo>
                <a:lnTo>
                  <a:pt x="756666" y="813346"/>
                </a:lnTo>
                <a:lnTo>
                  <a:pt x="756539" y="813904"/>
                </a:lnTo>
                <a:lnTo>
                  <a:pt x="757250" y="813346"/>
                </a:lnTo>
                <a:close/>
              </a:path>
              <a:path w="2703195" h="1283335">
                <a:moveTo>
                  <a:pt x="761314" y="813346"/>
                </a:moveTo>
                <a:lnTo>
                  <a:pt x="754926" y="826046"/>
                </a:lnTo>
                <a:lnTo>
                  <a:pt x="755510" y="826046"/>
                </a:lnTo>
                <a:lnTo>
                  <a:pt x="761314" y="813346"/>
                </a:lnTo>
                <a:close/>
              </a:path>
              <a:path w="2703195" h="1283335">
                <a:moveTo>
                  <a:pt x="767207" y="165646"/>
                </a:moveTo>
                <a:lnTo>
                  <a:pt x="760730" y="152946"/>
                </a:lnTo>
                <a:lnTo>
                  <a:pt x="764222" y="165646"/>
                </a:lnTo>
                <a:lnTo>
                  <a:pt x="767207" y="165646"/>
                </a:lnTo>
                <a:close/>
              </a:path>
              <a:path w="2703195" h="1283335">
                <a:moveTo>
                  <a:pt x="798868" y="1118146"/>
                </a:moveTo>
                <a:lnTo>
                  <a:pt x="795007" y="1118146"/>
                </a:lnTo>
                <a:lnTo>
                  <a:pt x="793838" y="1130846"/>
                </a:lnTo>
                <a:lnTo>
                  <a:pt x="798868" y="1118146"/>
                </a:lnTo>
                <a:close/>
              </a:path>
              <a:path w="2703195" h="1283335">
                <a:moveTo>
                  <a:pt x="799642" y="889546"/>
                </a:moveTo>
                <a:lnTo>
                  <a:pt x="795578" y="889546"/>
                </a:lnTo>
                <a:lnTo>
                  <a:pt x="795578" y="896391"/>
                </a:lnTo>
                <a:lnTo>
                  <a:pt x="799642" y="889546"/>
                </a:lnTo>
                <a:close/>
              </a:path>
              <a:path w="2703195" h="1283335">
                <a:moveTo>
                  <a:pt x="807059" y="1127671"/>
                </a:moveTo>
                <a:lnTo>
                  <a:pt x="805459" y="1130846"/>
                </a:lnTo>
                <a:lnTo>
                  <a:pt x="806030" y="1130846"/>
                </a:lnTo>
                <a:lnTo>
                  <a:pt x="807059" y="1127671"/>
                </a:lnTo>
                <a:close/>
              </a:path>
              <a:path w="2703195" h="1283335">
                <a:moveTo>
                  <a:pt x="817067" y="753021"/>
                </a:moveTo>
                <a:lnTo>
                  <a:pt x="816495" y="753021"/>
                </a:lnTo>
                <a:lnTo>
                  <a:pt x="815911" y="753592"/>
                </a:lnTo>
                <a:lnTo>
                  <a:pt x="816495" y="753592"/>
                </a:lnTo>
                <a:lnTo>
                  <a:pt x="817067" y="753021"/>
                </a:lnTo>
                <a:close/>
              </a:path>
              <a:path w="2703195" h="1283335">
                <a:moveTo>
                  <a:pt x="817067" y="699046"/>
                </a:moveTo>
                <a:lnTo>
                  <a:pt x="816648" y="697522"/>
                </a:lnTo>
                <a:lnTo>
                  <a:pt x="815327" y="699046"/>
                </a:lnTo>
                <a:lnTo>
                  <a:pt x="817067" y="699046"/>
                </a:lnTo>
                <a:close/>
              </a:path>
              <a:path w="2703195" h="1283335">
                <a:moveTo>
                  <a:pt x="842035" y="800646"/>
                </a:moveTo>
                <a:lnTo>
                  <a:pt x="839724" y="800646"/>
                </a:lnTo>
                <a:lnTo>
                  <a:pt x="833869" y="813346"/>
                </a:lnTo>
                <a:lnTo>
                  <a:pt x="842035" y="800646"/>
                </a:lnTo>
                <a:close/>
              </a:path>
              <a:path w="2703195" h="1283335">
                <a:moveTo>
                  <a:pt x="843343" y="813346"/>
                </a:moveTo>
                <a:lnTo>
                  <a:pt x="840841" y="813346"/>
                </a:lnTo>
                <a:lnTo>
                  <a:pt x="836777" y="826046"/>
                </a:lnTo>
                <a:lnTo>
                  <a:pt x="836917" y="826046"/>
                </a:lnTo>
                <a:lnTo>
                  <a:pt x="843343" y="813346"/>
                </a:lnTo>
                <a:close/>
              </a:path>
              <a:path w="2703195" h="1283335">
                <a:moveTo>
                  <a:pt x="923899" y="1003846"/>
                </a:moveTo>
                <a:lnTo>
                  <a:pt x="923315" y="1003846"/>
                </a:lnTo>
                <a:lnTo>
                  <a:pt x="922439" y="1007021"/>
                </a:lnTo>
                <a:lnTo>
                  <a:pt x="923899" y="1003846"/>
                </a:lnTo>
                <a:close/>
              </a:path>
              <a:path w="2703195" h="1283335">
                <a:moveTo>
                  <a:pt x="934935" y="1003846"/>
                </a:moveTo>
                <a:lnTo>
                  <a:pt x="930414" y="1016546"/>
                </a:lnTo>
                <a:lnTo>
                  <a:pt x="934351" y="1016546"/>
                </a:lnTo>
                <a:lnTo>
                  <a:pt x="934935" y="1003846"/>
                </a:lnTo>
                <a:close/>
              </a:path>
              <a:path w="2703195" h="1283335">
                <a:moveTo>
                  <a:pt x="1016825" y="1219746"/>
                </a:moveTo>
                <a:lnTo>
                  <a:pt x="1015085" y="1219746"/>
                </a:lnTo>
                <a:lnTo>
                  <a:pt x="1012761" y="1232446"/>
                </a:lnTo>
                <a:lnTo>
                  <a:pt x="1016825" y="1219746"/>
                </a:lnTo>
                <a:close/>
              </a:path>
              <a:path w="2703195" h="1283335">
                <a:moveTo>
                  <a:pt x="1028446" y="1207046"/>
                </a:moveTo>
                <a:lnTo>
                  <a:pt x="1019149" y="1207046"/>
                </a:lnTo>
                <a:lnTo>
                  <a:pt x="1017409" y="1219746"/>
                </a:lnTo>
                <a:lnTo>
                  <a:pt x="1020889" y="1219746"/>
                </a:lnTo>
                <a:lnTo>
                  <a:pt x="1018565" y="1232446"/>
                </a:lnTo>
                <a:lnTo>
                  <a:pt x="1022629" y="1232446"/>
                </a:lnTo>
                <a:lnTo>
                  <a:pt x="1024382" y="1219746"/>
                </a:lnTo>
                <a:lnTo>
                  <a:pt x="1025537" y="1219746"/>
                </a:lnTo>
                <a:lnTo>
                  <a:pt x="1028446" y="1207046"/>
                </a:lnTo>
                <a:close/>
              </a:path>
              <a:path w="2703195" h="1283335">
                <a:moveTo>
                  <a:pt x="1029017" y="1219746"/>
                </a:moveTo>
                <a:lnTo>
                  <a:pt x="1027861" y="1219746"/>
                </a:lnTo>
                <a:lnTo>
                  <a:pt x="1022629" y="1232446"/>
                </a:lnTo>
                <a:lnTo>
                  <a:pt x="1029017" y="1219746"/>
                </a:lnTo>
                <a:close/>
              </a:path>
              <a:path w="2703195" h="1283335">
                <a:moveTo>
                  <a:pt x="1032510" y="1219746"/>
                </a:moveTo>
                <a:lnTo>
                  <a:pt x="1031341" y="1207046"/>
                </a:lnTo>
                <a:lnTo>
                  <a:pt x="1031341" y="1219746"/>
                </a:lnTo>
                <a:lnTo>
                  <a:pt x="1032510" y="1219746"/>
                </a:lnTo>
                <a:close/>
              </a:path>
              <a:path w="2703195" h="1283335">
                <a:moveTo>
                  <a:pt x="1060386" y="1255306"/>
                </a:moveTo>
                <a:lnTo>
                  <a:pt x="1059802" y="1257846"/>
                </a:lnTo>
                <a:lnTo>
                  <a:pt x="1060386" y="1257846"/>
                </a:lnTo>
                <a:lnTo>
                  <a:pt x="1060386" y="1255306"/>
                </a:lnTo>
                <a:close/>
              </a:path>
              <a:path w="2703195" h="1283335">
                <a:moveTo>
                  <a:pt x="1063244" y="38646"/>
                </a:moveTo>
                <a:lnTo>
                  <a:pt x="1058646" y="38646"/>
                </a:lnTo>
                <a:lnTo>
                  <a:pt x="1063244" y="51346"/>
                </a:lnTo>
                <a:lnTo>
                  <a:pt x="1063244" y="38646"/>
                </a:lnTo>
                <a:close/>
              </a:path>
              <a:path w="2703195" h="1283335">
                <a:moveTo>
                  <a:pt x="1068463" y="635546"/>
                </a:moveTo>
                <a:lnTo>
                  <a:pt x="1067041" y="633387"/>
                </a:lnTo>
                <a:lnTo>
                  <a:pt x="1066152" y="635546"/>
                </a:lnTo>
                <a:lnTo>
                  <a:pt x="1068463" y="635546"/>
                </a:lnTo>
                <a:close/>
              </a:path>
              <a:path w="2703195" h="1283335">
                <a:moveTo>
                  <a:pt x="1071372" y="1245146"/>
                </a:moveTo>
                <a:lnTo>
                  <a:pt x="1070508" y="1246428"/>
                </a:lnTo>
                <a:lnTo>
                  <a:pt x="1071181" y="1249387"/>
                </a:lnTo>
                <a:lnTo>
                  <a:pt x="1071372" y="1245146"/>
                </a:lnTo>
                <a:close/>
              </a:path>
              <a:path w="2703195" h="1283335">
                <a:moveTo>
                  <a:pt x="1073111" y="1257846"/>
                </a:moveTo>
                <a:lnTo>
                  <a:pt x="1071181" y="1249387"/>
                </a:lnTo>
                <a:lnTo>
                  <a:pt x="1070787" y="1257846"/>
                </a:lnTo>
                <a:lnTo>
                  <a:pt x="1073111" y="1257846"/>
                </a:lnTo>
                <a:close/>
              </a:path>
              <a:path w="2703195" h="1283335">
                <a:moveTo>
                  <a:pt x="1077760" y="64046"/>
                </a:moveTo>
                <a:lnTo>
                  <a:pt x="1069632" y="64046"/>
                </a:lnTo>
                <a:lnTo>
                  <a:pt x="1072540" y="76746"/>
                </a:lnTo>
                <a:lnTo>
                  <a:pt x="1073111" y="76746"/>
                </a:lnTo>
                <a:lnTo>
                  <a:pt x="1077760" y="64046"/>
                </a:lnTo>
                <a:close/>
              </a:path>
              <a:path w="2703195" h="1283335">
                <a:moveTo>
                  <a:pt x="1137005" y="1270546"/>
                </a:moveTo>
                <a:lnTo>
                  <a:pt x="1136650" y="1270546"/>
                </a:lnTo>
                <a:lnTo>
                  <a:pt x="1135265" y="1283246"/>
                </a:lnTo>
                <a:lnTo>
                  <a:pt x="1137005" y="1270546"/>
                </a:lnTo>
                <a:close/>
              </a:path>
              <a:path w="2703195" h="1283335">
                <a:moveTo>
                  <a:pt x="1269428" y="203619"/>
                </a:moveTo>
                <a:lnTo>
                  <a:pt x="1263218" y="202844"/>
                </a:lnTo>
                <a:lnTo>
                  <a:pt x="1259776" y="202171"/>
                </a:lnTo>
                <a:lnTo>
                  <a:pt x="1255788" y="201498"/>
                </a:lnTo>
                <a:lnTo>
                  <a:pt x="1247940" y="200723"/>
                </a:lnTo>
                <a:lnTo>
                  <a:pt x="1246200" y="198983"/>
                </a:lnTo>
                <a:lnTo>
                  <a:pt x="1252004" y="197243"/>
                </a:lnTo>
                <a:lnTo>
                  <a:pt x="1256080" y="197243"/>
                </a:lnTo>
                <a:lnTo>
                  <a:pt x="1252588" y="196659"/>
                </a:lnTo>
                <a:lnTo>
                  <a:pt x="1258392" y="194335"/>
                </a:lnTo>
                <a:lnTo>
                  <a:pt x="1250848" y="194335"/>
                </a:lnTo>
                <a:lnTo>
                  <a:pt x="1241552" y="197243"/>
                </a:lnTo>
                <a:lnTo>
                  <a:pt x="1240967" y="200139"/>
                </a:lnTo>
                <a:lnTo>
                  <a:pt x="1249108" y="202463"/>
                </a:lnTo>
                <a:lnTo>
                  <a:pt x="1246200" y="203047"/>
                </a:lnTo>
                <a:lnTo>
                  <a:pt x="1240967" y="203047"/>
                </a:lnTo>
                <a:lnTo>
                  <a:pt x="1246479" y="204190"/>
                </a:lnTo>
                <a:lnTo>
                  <a:pt x="1253248" y="204851"/>
                </a:lnTo>
                <a:lnTo>
                  <a:pt x="1260983" y="204749"/>
                </a:lnTo>
                <a:lnTo>
                  <a:pt x="1269428" y="203619"/>
                </a:lnTo>
                <a:close/>
              </a:path>
              <a:path w="2703195" h="1283335">
                <a:moveTo>
                  <a:pt x="1270596" y="205943"/>
                </a:moveTo>
                <a:lnTo>
                  <a:pt x="1267688" y="205359"/>
                </a:lnTo>
                <a:lnTo>
                  <a:pt x="1270596" y="207098"/>
                </a:lnTo>
                <a:lnTo>
                  <a:pt x="1270596" y="205943"/>
                </a:lnTo>
                <a:close/>
              </a:path>
              <a:path w="2703195" h="1283335">
                <a:moveTo>
                  <a:pt x="1271752" y="207683"/>
                </a:moveTo>
                <a:lnTo>
                  <a:pt x="1270596" y="207098"/>
                </a:lnTo>
                <a:lnTo>
                  <a:pt x="1270596" y="207683"/>
                </a:lnTo>
                <a:lnTo>
                  <a:pt x="1271752" y="207683"/>
                </a:lnTo>
                <a:close/>
              </a:path>
              <a:path w="2703195" h="1283335">
                <a:moveTo>
                  <a:pt x="1273505" y="207683"/>
                </a:moveTo>
                <a:lnTo>
                  <a:pt x="1271752" y="207683"/>
                </a:lnTo>
                <a:lnTo>
                  <a:pt x="1272921" y="208267"/>
                </a:lnTo>
                <a:lnTo>
                  <a:pt x="1273505" y="207683"/>
                </a:lnTo>
                <a:close/>
              </a:path>
              <a:path w="2703195" h="1283335">
                <a:moveTo>
                  <a:pt x="1279893" y="231470"/>
                </a:moveTo>
                <a:lnTo>
                  <a:pt x="1277569" y="229730"/>
                </a:lnTo>
                <a:lnTo>
                  <a:pt x="1274076" y="229730"/>
                </a:lnTo>
                <a:lnTo>
                  <a:pt x="1275283" y="230898"/>
                </a:lnTo>
                <a:lnTo>
                  <a:pt x="1272768" y="232918"/>
                </a:lnTo>
                <a:lnTo>
                  <a:pt x="1270482" y="234950"/>
                </a:lnTo>
                <a:lnTo>
                  <a:pt x="1272336" y="236118"/>
                </a:lnTo>
                <a:lnTo>
                  <a:pt x="1272921" y="234378"/>
                </a:lnTo>
                <a:lnTo>
                  <a:pt x="1279893" y="231470"/>
                </a:lnTo>
                <a:close/>
              </a:path>
              <a:path w="2703195" h="1283335">
                <a:moveTo>
                  <a:pt x="1289177" y="25946"/>
                </a:moveTo>
                <a:lnTo>
                  <a:pt x="1286281" y="13246"/>
                </a:lnTo>
                <a:lnTo>
                  <a:pt x="1275245" y="13246"/>
                </a:lnTo>
                <a:lnTo>
                  <a:pt x="1289177" y="25946"/>
                </a:lnTo>
                <a:close/>
              </a:path>
              <a:path w="2703195" h="1283335">
                <a:moveTo>
                  <a:pt x="1328051" y="470446"/>
                </a:moveTo>
                <a:lnTo>
                  <a:pt x="1322819" y="457746"/>
                </a:lnTo>
                <a:lnTo>
                  <a:pt x="1322412" y="459244"/>
                </a:lnTo>
                <a:lnTo>
                  <a:pt x="1328051" y="470446"/>
                </a:lnTo>
                <a:close/>
              </a:path>
              <a:path w="2703195" h="1283335">
                <a:moveTo>
                  <a:pt x="1348689" y="947191"/>
                </a:moveTo>
                <a:lnTo>
                  <a:pt x="1348371" y="940346"/>
                </a:lnTo>
                <a:lnTo>
                  <a:pt x="1344307" y="940346"/>
                </a:lnTo>
                <a:lnTo>
                  <a:pt x="1348689" y="947191"/>
                </a:lnTo>
                <a:close/>
              </a:path>
              <a:path w="2703195" h="1283335">
                <a:moveTo>
                  <a:pt x="1350162" y="949490"/>
                </a:moveTo>
                <a:lnTo>
                  <a:pt x="1348689" y="947191"/>
                </a:lnTo>
                <a:lnTo>
                  <a:pt x="1348905" y="951992"/>
                </a:lnTo>
                <a:lnTo>
                  <a:pt x="1350162" y="949490"/>
                </a:lnTo>
                <a:close/>
              </a:path>
              <a:path w="2703195" h="1283335">
                <a:moveTo>
                  <a:pt x="1366380" y="0"/>
                </a:moveTo>
                <a:lnTo>
                  <a:pt x="1358252" y="4064"/>
                </a:lnTo>
                <a:lnTo>
                  <a:pt x="1359992" y="4064"/>
                </a:lnTo>
                <a:lnTo>
                  <a:pt x="1362900" y="2908"/>
                </a:lnTo>
                <a:lnTo>
                  <a:pt x="1366380" y="0"/>
                </a:lnTo>
                <a:close/>
              </a:path>
              <a:path w="2703195" h="1283335">
                <a:moveTo>
                  <a:pt x="1366964" y="0"/>
                </a:moveTo>
                <a:lnTo>
                  <a:pt x="1366380" y="0"/>
                </a:lnTo>
                <a:lnTo>
                  <a:pt x="1366964" y="584"/>
                </a:lnTo>
                <a:lnTo>
                  <a:pt x="1366964" y="0"/>
                </a:lnTo>
                <a:close/>
              </a:path>
              <a:path w="2703195" h="1283335">
                <a:moveTo>
                  <a:pt x="1369872" y="2324"/>
                </a:moveTo>
                <a:lnTo>
                  <a:pt x="1368704" y="1739"/>
                </a:lnTo>
                <a:lnTo>
                  <a:pt x="1367548" y="584"/>
                </a:lnTo>
                <a:lnTo>
                  <a:pt x="1366380" y="1739"/>
                </a:lnTo>
                <a:lnTo>
                  <a:pt x="1364056" y="3479"/>
                </a:lnTo>
                <a:lnTo>
                  <a:pt x="1359408" y="5232"/>
                </a:lnTo>
                <a:lnTo>
                  <a:pt x="1362900" y="5232"/>
                </a:lnTo>
                <a:lnTo>
                  <a:pt x="1367548" y="2908"/>
                </a:lnTo>
                <a:lnTo>
                  <a:pt x="1369872" y="2324"/>
                </a:lnTo>
                <a:close/>
              </a:path>
              <a:path w="2703195" h="1283335">
                <a:moveTo>
                  <a:pt x="1376260" y="13246"/>
                </a:moveTo>
                <a:lnTo>
                  <a:pt x="1372527" y="13246"/>
                </a:lnTo>
                <a:lnTo>
                  <a:pt x="1366964" y="25946"/>
                </a:lnTo>
                <a:lnTo>
                  <a:pt x="1371612" y="25946"/>
                </a:lnTo>
                <a:lnTo>
                  <a:pt x="1376260" y="13246"/>
                </a:lnTo>
                <a:close/>
              </a:path>
              <a:path w="2703195" h="1283335">
                <a:moveTo>
                  <a:pt x="1393685" y="13246"/>
                </a:moveTo>
                <a:lnTo>
                  <a:pt x="1384973" y="13246"/>
                </a:lnTo>
                <a:lnTo>
                  <a:pt x="1384973" y="25946"/>
                </a:lnTo>
                <a:lnTo>
                  <a:pt x="1386128" y="25946"/>
                </a:lnTo>
                <a:lnTo>
                  <a:pt x="1393685" y="13246"/>
                </a:lnTo>
                <a:close/>
              </a:path>
              <a:path w="2703195" h="1283335">
                <a:moveTo>
                  <a:pt x="1394980" y="29121"/>
                </a:moveTo>
                <a:lnTo>
                  <a:pt x="1388452" y="38646"/>
                </a:lnTo>
                <a:lnTo>
                  <a:pt x="1390192" y="38646"/>
                </a:lnTo>
                <a:lnTo>
                  <a:pt x="1394980" y="29121"/>
                </a:lnTo>
                <a:close/>
              </a:path>
              <a:path w="2703195" h="1283335">
                <a:moveTo>
                  <a:pt x="1418183" y="120624"/>
                </a:moveTo>
                <a:lnTo>
                  <a:pt x="1413433" y="127546"/>
                </a:lnTo>
                <a:lnTo>
                  <a:pt x="1416913" y="127546"/>
                </a:lnTo>
                <a:lnTo>
                  <a:pt x="1418183" y="120624"/>
                </a:lnTo>
                <a:close/>
              </a:path>
              <a:path w="2703195" h="1283335">
                <a:moveTo>
                  <a:pt x="1422146" y="114846"/>
                </a:moveTo>
                <a:lnTo>
                  <a:pt x="1419237" y="114846"/>
                </a:lnTo>
                <a:lnTo>
                  <a:pt x="1418183" y="120624"/>
                </a:lnTo>
                <a:lnTo>
                  <a:pt x="1422146" y="114846"/>
                </a:lnTo>
                <a:close/>
              </a:path>
              <a:path w="2703195" h="1283335">
                <a:moveTo>
                  <a:pt x="1426210" y="134035"/>
                </a:moveTo>
                <a:lnTo>
                  <a:pt x="1425625" y="134620"/>
                </a:lnTo>
                <a:lnTo>
                  <a:pt x="1426210" y="134620"/>
                </a:lnTo>
                <a:lnTo>
                  <a:pt x="1426210" y="134035"/>
                </a:lnTo>
                <a:close/>
              </a:path>
              <a:path w="2703195" h="1283335">
                <a:moveTo>
                  <a:pt x="1426781" y="165646"/>
                </a:moveTo>
                <a:lnTo>
                  <a:pt x="1426210" y="165646"/>
                </a:lnTo>
                <a:lnTo>
                  <a:pt x="1419237" y="178346"/>
                </a:lnTo>
                <a:lnTo>
                  <a:pt x="1426781" y="165646"/>
                </a:lnTo>
                <a:close/>
              </a:path>
              <a:path w="2703195" h="1283335">
                <a:moveTo>
                  <a:pt x="1435493" y="135204"/>
                </a:moveTo>
                <a:lnTo>
                  <a:pt x="1434922" y="135775"/>
                </a:lnTo>
                <a:lnTo>
                  <a:pt x="1435493" y="135775"/>
                </a:lnTo>
                <a:lnTo>
                  <a:pt x="1435493" y="135204"/>
                </a:lnTo>
                <a:close/>
              </a:path>
              <a:path w="2703195" h="1283335">
                <a:moveTo>
                  <a:pt x="1437817" y="143852"/>
                </a:moveTo>
                <a:lnTo>
                  <a:pt x="1436077" y="143852"/>
                </a:lnTo>
                <a:lnTo>
                  <a:pt x="1436077" y="144437"/>
                </a:lnTo>
                <a:lnTo>
                  <a:pt x="1437246" y="144437"/>
                </a:lnTo>
                <a:lnTo>
                  <a:pt x="1437817" y="143852"/>
                </a:lnTo>
                <a:close/>
              </a:path>
              <a:path w="2703195" h="1283335">
                <a:moveTo>
                  <a:pt x="1450022" y="254546"/>
                </a:moveTo>
                <a:lnTo>
                  <a:pt x="1436077" y="254546"/>
                </a:lnTo>
                <a:lnTo>
                  <a:pt x="1436662" y="267246"/>
                </a:lnTo>
                <a:lnTo>
                  <a:pt x="1450022" y="254546"/>
                </a:lnTo>
                <a:close/>
              </a:path>
              <a:path w="2703195" h="1283335">
                <a:moveTo>
                  <a:pt x="1453502" y="147332"/>
                </a:moveTo>
                <a:lnTo>
                  <a:pt x="1451762" y="146761"/>
                </a:lnTo>
                <a:lnTo>
                  <a:pt x="1440141" y="150825"/>
                </a:lnTo>
                <a:lnTo>
                  <a:pt x="1443634" y="150825"/>
                </a:lnTo>
                <a:lnTo>
                  <a:pt x="1446530" y="150241"/>
                </a:lnTo>
                <a:lnTo>
                  <a:pt x="1453502" y="147332"/>
                </a:lnTo>
                <a:close/>
              </a:path>
              <a:path w="2703195" h="1283335">
                <a:moveTo>
                  <a:pt x="1470926" y="279946"/>
                </a:moveTo>
                <a:lnTo>
                  <a:pt x="1462862" y="292646"/>
                </a:lnTo>
                <a:lnTo>
                  <a:pt x="1467446" y="292646"/>
                </a:lnTo>
                <a:lnTo>
                  <a:pt x="1470926" y="279946"/>
                </a:lnTo>
                <a:close/>
              </a:path>
              <a:path w="2703195" h="1283335">
                <a:moveTo>
                  <a:pt x="1472666" y="635546"/>
                </a:moveTo>
                <a:lnTo>
                  <a:pt x="1471510" y="635546"/>
                </a:lnTo>
                <a:lnTo>
                  <a:pt x="1472666" y="637044"/>
                </a:lnTo>
                <a:lnTo>
                  <a:pt x="1472666" y="635546"/>
                </a:lnTo>
                <a:close/>
              </a:path>
              <a:path w="2703195" h="1283335">
                <a:moveTo>
                  <a:pt x="1492999" y="1245146"/>
                </a:moveTo>
                <a:lnTo>
                  <a:pt x="1489837" y="1235278"/>
                </a:lnTo>
                <a:lnTo>
                  <a:pt x="1489100" y="1243342"/>
                </a:lnTo>
                <a:lnTo>
                  <a:pt x="1489519" y="1245146"/>
                </a:lnTo>
                <a:lnTo>
                  <a:pt x="1492999" y="1245146"/>
                </a:lnTo>
                <a:close/>
              </a:path>
              <a:path w="2703195" h="1283335">
                <a:moveTo>
                  <a:pt x="1561490" y="699046"/>
                </a:moveTo>
                <a:lnTo>
                  <a:pt x="1560322" y="686346"/>
                </a:lnTo>
                <a:lnTo>
                  <a:pt x="1561122" y="699046"/>
                </a:lnTo>
                <a:lnTo>
                  <a:pt x="1561490" y="699046"/>
                </a:lnTo>
                <a:close/>
              </a:path>
              <a:path w="2703195" h="1283335">
                <a:moveTo>
                  <a:pt x="1673009" y="51346"/>
                </a:moveTo>
                <a:lnTo>
                  <a:pt x="1667090" y="64046"/>
                </a:lnTo>
                <a:lnTo>
                  <a:pt x="1670100" y="64046"/>
                </a:lnTo>
                <a:lnTo>
                  <a:pt x="1673009" y="51346"/>
                </a:lnTo>
                <a:close/>
              </a:path>
              <a:path w="2703195" h="1283335">
                <a:moveTo>
                  <a:pt x="1679397" y="1194346"/>
                </a:moveTo>
                <a:lnTo>
                  <a:pt x="1677073" y="1187996"/>
                </a:lnTo>
                <a:lnTo>
                  <a:pt x="1677073" y="1194346"/>
                </a:lnTo>
                <a:lnTo>
                  <a:pt x="1679397" y="1194346"/>
                </a:lnTo>
                <a:close/>
              </a:path>
              <a:path w="2703195" h="1283335">
                <a:moveTo>
                  <a:pt x="1782775" y="889546"/>
                </a:moveTo>
                <a:lnTo>
                  <a:pt x="1776742" y="881786"/>
                </a:lnTo>
                <a:lnTo>
                  <a:pt x="1776387" y="889546"/>
                </a:lnTo>
                <a:lnTo>
                  <a:pt x="1782775" y="889546"/>
                </a:lnTo>
                <a:close/>
              </a:path>
              <a:path w="2703195" h="1283335">
                <a:moveTo>
                  <a:pt x="1818741" y="851446"/>
                </a:moveTo>
                <a:lnTo>
                  <a:pt x="1816417" y="838746"/>
                </a:lnTo>
                <a:lnTo>
                  <a:pt x="1812937" y="851446"/>
                </a:lnTo>
                <a:lnTo>
                  <a:pt x="1813115" y="851446"/>
                </a:lnTo>
                <a:lnTo>
                  <a:pt x="1812353" y="852220"/>
                </a:lnTo>
                <a:lnTo>
                  <a:pt x="1817001" y="856284"/>
                </a:lnTo>
                <a:lnTo>
                  <a:pt x="1816417" y="853960"/>
                </a:lnTo>
                <a:lnTo>
                  <a:pt x="1815261" y="852220"/>
                </a:lnTo>
                <a:lnTo>
                  <a:pt x="1815261" y="851446"/>
                </a:lnTo>
                <a:lnTo>
                  <a:pt x="1818741" y="851446"/>
                </a:lnTo>
                <a:close/>
              </a:path>
              <a:path w="2703195" h="1283335">
                <a:moveTo>
                  <a:pt x="1916315" y="1054646"/>
                </a:moveTo>
                <a:lnTo>
                  <a:pt x="1911667" y="1041946"/>
                </a:lnTo>
                <a:lnTo>
                  <a:pt x="1911096" y="1041946"/>
                </a:lnTo>
                <a:lnTo>
                  <a:pt x="1911667" y="1054646"/>
                </a:lnTo>
                <a:lnTo>
                  <a:pt x="1916315" y="1054646"/>
                </a:lnTo>
                <a:close/>
              </a:path>
              <a:path w="2703195" h="1283335">
                <a:moveTo>
                  <a:pt x="1922703" y="1041946"/>
                </a:moveTo>
                <a:lnTo>
                  <a:pt x="1921573" y="1039926"/>
                </a:lnTo>
                <a:lnTo>
                  <a:pt x="1922132" y="1041946"/>
                </a:lnTo>
                <a:lnTo>
                  <a:pt x="1922703" y="1041946"/>
                </a:lnTo>
                <a:close/>
              </a:path>
              <a:path w="2703195" h="1283335">
                <a:moveTo>
                  <a:pt x="1933740" y="178346"/>
                </a:moveTo>
                <a:lnTo>
                  <a:pt x="1927821" y="165646"/>
                </a:lnTo>
                <a:lnTo>
                  <a:pt x="1916899" y="165646"/>
                </a:lnTo>
                <a:lnTo>
                  <a:pt x="1908581" y="152946"/>
                </a:lnTo>
                <a:lnTo>
                  <a:pt x="1923872" y="152946"/>
                </a:lnTo>
                <a:lnTo>
                  <a:pt x="1920506" y="140246"/>
                </a:lnTo>
                <a:lnTo>
                  <a:pt x="1917484" y="140246"/>
                </a:lnTo>
                <a:lnTo>
                  <a:pt x="1914880" y="127546"/>
                </a:lnTo>
                <a:lnTo>
                  <a:pt x="1912835" y="127546"/>
                </a:lnTo>
                <a:lnTo>
                  <a:pt x="1910943" y="114846"/>
                </a:lnTo>
                <a:lnTo>
                  <a:pt x="1909419" y="114846"/>
                </a:lnTo>
                <a:lnTo>
                  <a:pt x="1908009" y="102146"/>
                </a:lnTo>
                <a:lnTo>
                  <a:pt x="1906447" y="102146"/>
                </a:lnTo>
                <a:lnTo>
                  <a:pt x="1905025" y="89446"/>
                </a:lnTo>
                <a:lnTo>
                  <a:pt x="1903399" y="89446"/>
                </a:lnTo>
                <a:lnTo>
                  <a:pt x="1901545" y="76746"/>
                </a:lnTo>
                <a:lnTo>
                  <a:pt x="1899475" y="76746"/>
                </a:lnTo>
                <a:lnTo>
                  <a:pt x="1897075" y="64046"/>
                </a:lnTo>
                <a:lnTo>
                  <a:pt x="1894243" y="64046"/>
                </a:lnTo>
                <a:lnTo>
                  <a:pt x="1890979" y="51346"/>
                </a:lnTo>
                <a:lnTo>
                  <a:pt x="1896808" y="51346"/>
                </a:lnTo>
                <a:lnTo>
                  <a:pt x="1893087" y="38646"/>
                </a:lnTo>
                <a:lnTo>
                  <a:pt x="1886750" y="25946"/>
                </a:lnTo>
                <a:lnTo>
                  <a:pt x="1888439" y="25946"/>
                </a:lnTo>
                <a:lnTo>
                  <a:pt x="1886813" y="13246"/>
                </a:lnTo>
                <a:lnTo>
                  <a:pt x="1877987" y="13246"/>
                </a:lnTo>
                <a:lnTo>
                  <a:pt x="1877987" y="38646"/>
                </a:lnTo>
                <a:lnTo>
                  <a:pt x="1876818" y="51346"/>
                </a:lnTo>
                <a:lnTo>
                  <a:pt x="1865782" y="38646"/>
                </a:lnTo>
                <a:lnTo>
                  <a:pt x="1868106" y="51346"/>
                </a:lnTo>
                <a:lnTo>
                  <a:pt x="1865210" y="51346"/>
                </a:lnTo>
                <a:lnTo>
                  <a:pt x="1863471" y="38646"/>
                </a:lnTo>
                <a:lnTo>
                  <a:pt x="1865782" y="38646"/>
                </a:lnTo>
                <a:lnTo>
                  <a:pt x="1877987" y="38646"/>
                </a:lnTo>
                <a:lnTo>
                  <a:pt x="1877987" y="13246"/>
                </a:lnTo>
                <a:lnTo>
                  <a:pt x="1862302" y="13246"/>
                </a:lnTo>
                <a:lnTo>
                  <a:pt x="1862302" y="114846"/>
                </a:lnTo>
                <a:lnTo>
                  <a:pt x="1861718" y="127546"/>
                </a:lnTo>
                <a:lnTo>
                  <a:pt x="1859978" y="127546"/>
                </a:lnTo>
                <a:lnTo>
                  <a:pt x="1860562" y="114846"/>
                </a:lnTo>
                <a:lnTo>
                  <a:pt x="1862302" y="114846"/>
                </a:lnTo>
                <a:lnTo>
                  <a:pt x="1862302" y="13246"/>
                </a:lnTo>
                <a:lnTo>
                  <a:pt x="1856498" y="13246"/>
                </a:lnTo>
                <a:lnTo>
                  <a:pt x="1856498" y="127546"/>
                </a:lnTo>
                <a:lnTo>
                  <a:pt x="1853590" y="140246"/>
                </a:lnTo>
                <a:lnTo>
                  <a:pt x="1847202" y="140246"/>
                </a:lnTo>
                <a:lnTo>
                  <a:pt x="1846618" y="127546"/>
                </a:lnTo>
                <a:lnTo>
                  <a:pt x="1856498" y="127546"/>
                </a:lnTo>
                <a:lnTo>
                  <a:pt x="1856498" y="13246"/>
                </a:lnTo>
                <a:lnTo>
                  <a:pt x="1850110" y="13246"/>
                </a:lnTo>
                <a:lnTo>
                  <a:pt x="1850110" y="76746"/>
                </a:lnTo>
                <a:lnTo>
                  <a:pt x="1844294" y="76746"/>
                </a:lnTo>
                <a:lnTo>
                  <a:pt x="1844294" y="89446"/>
                </a:lnTo>
                <a:lnTo>
                  <a:pt x="1834426" y="102146"/>
                </a:lnTo>
                <a:lnTo>
                  <a:pt x="1835581" y="89446"/>
                </a:lnTo>
                <a:lnTo>
                  <a:pt x="1844294" y="89446"/>
                </a:lnTo>
                <a:lnTo>
                  <a:pt x="1844294" y="76746"/>
                </a:lnTo>
                <a:lnTo>
                  <a:pt x="1841398" y="76746"/>
                </a:lnTo>
                <a:lnTo>
                  <a:pt x="1841969" y="64046"/>
                </a:lnTo>
                <a:lnTo>
                  <a:pt x="1849526" y="64046"/>
                </a:lnTo>
                <a:lnTo>
                  <a:pt x="1850110" y="76746"/>
                </a:lnTo>
                <a:lnTo>
                  <a:pt x="1850110" y="13246"/>
                </a:lnTo>
                <a:lnTo>
                  <a:pt x="1831517" y="13246"/>
                </a:lnTo>
                <a:lnTo>
                  <a:pt x="1831517" y="114846"/>
                </a:lnTo>
                <a:lnTo>
                  <a:pt x="1831517" y="127546"/>
                </a:lnTo>
                <a:lnTo>
                  <a:pt x="1827453" y="127546"/>
                </a:lnTo>
                <a:lnTo>
                  <a:pt x="1827453" y="114846"/>
                </a:lnTo>
                <a:lnTo>
                  <a:pt x="1831517" y="114846"/>
                </a:lnTo>
                <a:lnTo>
                  <a:pt x="1831517" y="13246"/>
                </a:lnTo>
                <a:lnTo>
                  <a:pt x="1815833" y="13246"/>
                </a:lnTo>
                <a:lnTo>
                  <a:pt x="1815833" y="64046"/>
                </a:lnTo>
                <a:lnTo>
                  <a:pt x="1815261" y="76746"/>
                </a:lnTo>
                <a:lnTo>
                  <a:pt x="1810486" y="76746"/>
                </a:lnTo>
                <a:lnTo>
                  <a:pt x="1810486" y="254546"/>
                </a:lnTo>
                <a:lnTo>
                  <a:pt x="1803057" y="254546"/>
                </a:lnTo>
                <a:lnTo>
                  <a:pt x="1805101" y="241846"/>
                </a:lnTo>
                <a:lnTo>
                  <a:pt x="1809381" y="241846"/>
                </a:lnTo>
                <a:lnTo>
                  <a:pt x="1810486" y="254546"/>
                </a:lnTo>
                <a:lnTo>
                  <a:pt x="1810486" y="76746"/>
                </a:lnTo>
                <a:lnTo>
                  <a:pt x="1809445" y="76746"/>
                </a:lnTo>
                <a:lnTo>
                  <a:pt x="1809445" y="127546"/>
                </a:lnTo>
                <a:lnTo>
                  <a:pt x="1803692" y="140246"/>
                </a:lnTo>
                <a:lnTo>
                  <a:pt x="1799945" y="140246"/>
                </a:lnTo>
                <a:lnTo>
                  <a:pt x="1796313" y="152946"/>
                </a:lnTo>
                <a:lnTo>
                  <a:pt x="1790915" y="152946"/>
                </a:lnTo>
                <a:lnTo>
                  <a:pt x="1795170" y="140246"/>
                </a:lnTo>
                <a:lnTo>
                  <a:pt x="1797761" y="127546"/>
                </a:lnTo>
                <a:lnTo>
                  <a:pt x="1798955" y="127546"/>
                </a:lnTo>
                <a:lnTo>
                  <a:pt x="1798993" y="114846"/>
                </a:lnTo>
                <a:lnTo>
                  <a:pt x="1800733" y="127546"/>
                </a:lnTo>
                <a:lnTo>
                  <a:pt x="1809445" y="127546"/>
                </a:lnTo>
                <a:lnTo>
                  <a:pt x="1809445" y="76746"/>
                </a:lnTo>
                <a:lnTo>
                  <a:pt x="1807121" y="76746"/>
                </a:lnTo>
                <a:lnTo>
                  <a:pt x="1807121" y="64046"/>
                </a:lnTo>
                <a:lnTo>
                  <a:pt x="1815833" y="64046"/>
                </a:lnTo>
                <a:lnTo>
                  <a:pt x="1815833" y="13246"/>
                </a:lnTo>
                <a:lnTo>
                  <a:pt x="1786407" y="13246"/>
                </a:lnTo>
                <a:lnTo>
                  <a:pt x="1786407" y="180860"/>
                </a:lnTo>
                <a:lnTo>
                  <a:pt x="1786267" y="191046"/>
                </a:lnTo>
                <a:lnTo>
                  <a:pt x="1779879" y="191046"/>
                </a:lnTo>
                <a:lnTo>
                  <a:pt x="1786407" y="180860"/>
                </a:lnTo>
                <a:lnTo>
                  <a:pt x="1786407" y="13246"/>
                </a:lnTo>
                <a:lnTo>
                  <a:pt x="1772323" y="13246"/>
                </a:lnTo>
                <a:lnTo>
                  <a:pt x="1772323" y="152946"/>
                </a:lnTo>
                <a:lnTo>
                  <a:pt x="1772323" y="165646"/>
                </a:lnTo>
                <a:lnTo>
                  <a:pt x="1768259" y="165646"/>
                </a:lnTo>
                <a:lnTo>
                  <a:pt x="1768259" y="152946"/>
                </a:lnTo>
                <a:lnTo>
                  <a:pt x="1772323" y="152946"/>
                </a:lnTo>
                <a:lnTo>
                  <a:pt x="1772323" y="13246"/>
                </a:lnTo>
                <a:lnTo>
                  <a:pt x="1736890" y="13246"/>
                </a:lnTo>
                <a:lnTo>
                  <a:pt x="1736890" y="114846"/>
                </a:lnTo>
                <a:lnTo>
                  <a:pt x="1736890" y="127546"/>
                </a:lnTo>
                <a:lnTo>
                  <a:pt x="1730502" y="127546"/>
                </a:lnTo>
                <a:lnTo>
                  <a:pt x="1733410" y="114846"/>
                </a:lnTo>
                <a:lnTo>
                  <a:pt x="1736890" y="114846"/>
                </a:lnTo>
                <a:lnTo>
                  <a:pt x="1736890" y="13246"/>
                </a:lnTo>
                <a:lnTo>
                  <a:pt x="1729346" y="13246"/>
                </a:lnTo>
                <a:lnTo>
                  <a:pt x="1729346" y="191046"/>
                </a:lnTo>
                <a:lnTo>
                  <a:pt x="1727606" y="203746"/>
                </a:lnTo>
                <a:lnTo>
                  <a:pt x="1720202" y="203746"/>
                </a:lnTo>
                <a:lnTo>
                  <a:pt x="1721624" y="191046"/>
                </a:lnTo>
                <a:lnTo>
                  <a:pt x="1729346" y="191046"/>
                </a:lnTo>
                <a:lnTo>
                  <a:pt x="1729346" y="13246"/>
                </a:lnTo>
                <a:lnTo>
                  <a:pt x="1717725" y="13246"/>
                </a:lnTo>
                <a:lnTo>
                  <a:pt x="1717725" y="267246"/>
                </a:lnTo>
                <a:lnTo>
                  <a:pt x="1709597" y="267246"/>
                </a:lnTo>
                <a:lnTo>
                  <a:pt x="1711337" y="254546"/>
                </a:lnTo>
                <a:lnTo>
                  <a:pt x="1715985" y="254546"/>
                </a:lnTo>
                <a:lnTo>
                  <a:pt x="1717725" y="267246"/>
                </a:lnTo>
                <a:lnTo>
                  <a:pt x="1717725" y="13246"/>
                </a:lnTo>
                <a:lnTo>
                  <a:pt x="1716570" y="13246"/>
                </a:lnTo>
                <a:lnTo>
                  <a:pt x="1716570" y="76746"/>
                </a:lnTo>
                <a:lnTo>
                  <a:pt x="1711337" y="89446"/>
                </a:lnTo>
                <a:lnTo>
                  <a:pt x="1707273" y="89446"/>
                </a:lnTo>
                <a:lnTo>
                  <a:pt x="1709013" y="102146"/>
                </a:lnTo>
                <a:lnTo>
                  <a:pt x="1702269" y="102146"/>
                </a:lnTo>
                <a:lnTo>
                  <a:pt x="1700593" y="89446"/>
                </a:lnTo>
                <a:lnTo>
                  <a:pt x="1707197" y="76746"/>
                </a:lnTo>
                <a:lnTo>
                  <a:pt x="1716570" y="76746"/>
                </a:lnTo>
                <a:lnTo>
                  <a:pt x="1716570" y="13246"/>
                </a:lnTo>
                <a:lnTo>
                  <a:pt x="1697393" y="13246"/>
                </a:lnTo>
                <a:lnTo>
                  <a:pt x="1697393" y="102146"/>
                </a:lnTo>
                <a:lnTo>
                  <a:pt x="1687525" y="114846"/>
                </a:lnTo>
                <a:lnTo>
                  <a:pt x="1687525" y="178346"/>
                </a:lnTo>
                <a:lnTo>
                  <a:pt x="1686369" y="178346"/>
                </a:lnTo>
                <a:lnTo>
                  <a:pt x="1675904" y="191046"/>
                </a:lnTo>
                <a:lnTo>
                  <a:pt x="1680552" y="178346"/>
                </a:lnTo>
                <a:lnTo>
                  <a:pt x="1678228" y="178346"/>
                </a:lnTo>
                <a:lnTo>
                  <a:pt x="1678813" y="165646"/>
                </a:lnTo>
                <a:lnTo>
                  <a:pt x="1687525" y="178346"/>
                </a:lnTo>
                <a:lnTo>
                  <a:pt x="1687525" y="114846"/>
                </a:lnTo>
                <a:lnTo>
                  <a:pt x="1686801" y="114846"/>
                </a:lnTo>
                <a:lnTo>
                  <a:pt x="1689036" y="102146"/>
                </a:lnTo>
                <a:lnTo>
                  <a:pt x="1697393" y="102146"/>
                </a:lnTo>
                <a:lnTo>
                  <a:pt x="1697393" y="13246"/>
                </a:lnTo>
                <a:lnTo>
                  <a:pt x="1695081" y="13246"/>
                </a:lnTo>
                <a:lnTo>
                  <a:pt x="1695081" y="51346"/>
                </a:lnTo>
                <a:lnTo>
                  <a:pt x="1695081" y="76746"/>
                </a:lnTo>
                <a:lnTo>
                  <a:pt x="1691005" y="89446"/>
                </a:lnTo>
                <a:lnTo>
                  <a:pt x="1686636" y="89446"/>
                </a:lnTo>
                <a:lnTo>
                  <a:pt x="1670685" y="89446"/>
                </a:lnTo>
                <a:lnTo>
                  <a:pt x="1673580" y="76746"/>
                </a:lnTo>
                <a:lnTo>
                  <a:pt x="1670100" y="76746"/>
                </a:lnTo>
                <a:lnTo>
                  <a:pt x="1674164" y="64046"/>
                </a:lnTo>
                <a:lnTo>
                  <a:pt x="1671840" y="64046"/>
                </a:lnTo>
                <a:lnTo>
                  <a:pt x="1668360" y="76746"/>
                </a:lnTo>
                <a:lnTo>
                  <a:pt x="1660271" y="76746"/>
                </a:lnTo>
                <a:lnTo>
                  <a:pt x="1661604" y="89446"/>
                </a:lnTo>
                <a:lnTo>
                  <a:pt x="1661388" y="89446"/>
                </a:lnTo>
                <a:lnTo>
                  <a:pt x="1661388" y="178346"/>
                </a:lnTo>
                <a:lnTo>
                  <a:pt x="1660804" y="191046"/>
                </a:lnTo>
                <a:lnTo>
                  <a:pt x="1655584" y="191046"/>
                </a:lnTo>
                <a:lnTo>
                  <a:pt x="1652092" y="178346"/>
                </a:lnTo>
                <a:lnTo>
                  <a:pt x="1661388" y="178346"/>
                </a:lnTo>
                <a:lnTo>
                  <a:pt x="1661388" y="89446"/>
                </a:lnTo>
                <a:lnTo>
                  <a:pt x="1657908" y="89446"/>
                </a:lnTo>
                <a:lnTo>
                  <a:pt x="1660271" y="76746"/>
                </a:lnTo>
                <a:lnTo>
                  <a:pt x="1657908" y="76746"/>
                </a:lnTo>
                <a:lnTo>
                  <a:pt x="1655584" y="64046"/>
                </a:lnTo>
                <a:lnTo>
                  <a:pt x="1667090" y="64046"/>
                </a:lnTo>
                <a:lnTo>
                  <a:pt x="1664512" y="51346"/>
                </a:lnTo>
                <a:lnTo>
                  <a:pt x="1660804" y="51346"/>
                </a:lnTo>
                <a:lnTo>
                  <a:pt x="1656740" y="38646"/>
                </a:lnTo>
                <a:lnTo>
                  <a:pt x="1671764" y="38646"/>
                </a:lnTo>
                <a:lnTo>
                  <a:pt x="1674723" y="51346"/>
                </a:lnTo>
                <a:lnTo>
                  <a:pt x="1679968" y="51346"/>
                </a:lnTo>
                <a:lnTo>
                  <a:pt x="1679397" y="64046"/>
                </a:lnTo>
                <a:lnTo>
                  <a:pt x="1684616" y="64046"/>
                </a:lnTo>
                <a:lnTo>
                  <a:pt x="1682877" y="76746"/>
                </a:lnTo>
                <a:lnTo>
                  <a:pt x="1684616" y="76746"/>
                </a:lnTo>
                <a:lnTo>
                  <a:pt x="1686636" y="89446"/>
                </a:lnTo>
                <a:lnTo>
                  <a:pt x="1695081" y="76746"/>
                </a:lnTo>
                <a:lnTo>
                  <a:pt x="1695081" y="51346"/>
                </a:lnTo>
                <a:lnTo>
                  <a:pt x="1689849" y="51346"/>
                </a:lnTo>
                <a:lnTo>
                  <a:pt x="1688109" y="38646"/>
                </a:lnTo>
                <a:lnTo>
                  <a:pt x="1692173" y="38646"/>
                </a:lnTo>
                <a:lnTo>
                  <a:pt x="1695081" y="51346"/>
                </a:lnTo>
                <a:lnTo>
                  <a:pt x="1695081" y="13246"/>
                </a:lnTo>
                <a:lnTo>
                  <a:pt x="1653832" y="13246"/>
                </a:lnTo>
                <a:lnTo>
                  <a:pt x="1653832" y="25946"/>
                </a:lnTo>
                <a:lnTo>
                  <a:pt x="1645348" y="25946"/>
                </a:lnTo>
                <a:lnTo>
                  <a:pt x="1649488" y="14058"/>
                </a:lnTo>
                <a:lnTo>
                  <a:pt x="1653832" y="25946"/>
                </a:lnTo>
                <a:lnTo>
                  <a:pt x="1653832" y="13246"/>
                </a:lnTo>
                <a:lnTo>
                  <a:pt x="1649768" y="13246"/>
                </a:lnTo>
                <a:lnTo>
                  <a:pt x="1649196" y="13246"/>
                </a:lnTo>
                <a:lnTo>
                  <a:pt x="1631061" y="13246"/>
                </a:lnTo>
                <a:lnTo>
                  <a:pt x="1630603" y="25946"/>
                </a:lnTo>
                <a:lnTo>
                  <a:pt x="1621307" y="25946"/>
                </a:lnTo>
                <a:lnTo>
                  <a:pt x="1624418" y="13246"/>
                </a:lnTo>
                <a:lnTo>
                  <a:pt x="1619427" y="13246"/>
                </a:lnTo>
                <a:lnTo>
                  <a:pt x="1619427" y="152946"/>
                </a:lnTo>
                <a:lnTo>
                  <a:pt x="1616760" y="165646"/>
                </a:lnTo>
                <a:lnTo>
                  <a:pt x="1617243" y="152946"/>
                </a:lnTo>
                <a:lnTo>
                  <a:pt x="1619427" y="152946"/>
                </a:lnTo>
                <a:lnTo>
                  <a:pt x="1619427" y="13246"/>
                </a:lnTo>
                <a:lnTo>
                  <a:pt x="1574850" y="13246"/>
                </a:lnTo>
                <a:lnTo>
                  <a:pt x="1574850" y="241846"/>
                </a:lnTo>
                <a:lnTo>
                  <a:pt x="1566138" y="229146"/>
                </a:lnTo>
                <a:lnTo>
                  <a:pt x="1566710" y="229146"/>
                </a:lnTo>
                <a:lnTo>
                  <a:pt x="1574850" y="241846"/>
                </a:lnTo>
                <a:lnTo>
                  <a:pt x="1574850" y="13246"/>
                </a:lnTo>
                <a:lnTo>
                  <a:pt x="1563814" y="13246"/>
                </a:lnTo>
                <a:lnTo>
                  <a:pt x="1563814" y="165646"/>
                </a:lnTo>
                <a:lnTo>
                  <a:pt x="1560322" y="178346"/>
                </a:lnTo>
                <a:lnTo>
                  <a:pt x="1555673" y="178346"/>
                </a:lnTo>
                <a:lnTo>
                  <a:pt x="1554518" y="165646"/>
                </a:lnTo>
                <a:lnTo>
                  <a:pt x="1553362" y="165646"/>
                </a:lnTo>
                <a:lnTo>
                  <a:pt x="1552778" y="152946"/>
                </a:lnTo>
                <a:lnTo>
                  <a:pt x="1563230" y="152946"/>
                </a:lnTo>
                <a:lnTo>
                  <a:pt x="1563230" y="165646"/>
                </a:lnTo>
                <a:lnTo>
                  <a:pt x="1563814" y="165646"/>
                </a:lnTo>
                <a:lnTo>
                  <a:pt x="1563814" y="13246"/>
                </a:lnTo>
                <a:lnTo>
                  <a:pt x="1562646" y="13246"/>
                </a:lnTo>
                <a:lnTo>
                  <a:pt x="1562646" y="38646"/>
                </a:lnTo>
                <a:lnTo>
                  <a:pt x="1553933" y="38646"/>
                </a:lnTo>
                <a:lnTo>
                  <a:pt x="1554518" y="25946"/>
                </a:lnTo>
                <a:lnTo>
                  <a:pt x="1562646" y="38646"/>
                </a:lnTo>
                <a:lnTo>
                  <a:pt x="1562646" y="13246"/>
                </a:lnTo>
                <a:lnTo>
                  <a:pt x="1525524" y="13246"/>
                </a:lnTo>
                <a:lnTo>
                  <a:pt x="1525524" y="89446"/>
                </a:lnTo>
                <a:lnTo>
                  <a:pt x="1521460" y="89446"/>
                </a:lnTo>
                <a:lnTo>
                  <a:pt x="1522044" y="76746"/>
                </a:lnTo>
                <a:lnTo>
                  <a:pt x="1525524" y="89446"/>
                </a:lnTo>
                <a:lnTo>
                  <a:pt x="1525524" y="13246"/>
                </a:lnTo>
                <a:lnTo>
                  <a:pt x="1509268" y="13246"/>
                </a:lnTo>
                <a:lnTo>
                  <a:pt x="1509268" y="89446"/>
                </a:lnTo>
                <a:lnTo>
                  <a:pt x="1498803" y="89446"/>
                </a:lnTo>
                <a:lnTo>
                  <a:pt x="1502867" y="76746"/>
                </a:lnTo>
                <a:lnTo>
                  <a:pt x="1506359" y="76746"/>
                </a:lnTo>
                <a:lnTo>
                  <a:pt x="1509268" y="89446"/>
                </a:lnTo>
                <a:lnTo>
                  <a:pt x="1509268" y="13246"/>
                </a:lnTo>
                <a:lnTo>
                  <a:pt x="1483436" y="13246"/>
                </a:lnTo>
                <a:lnTo>
                  <a:pt x="1476883" y="25946"/>
                </a:lnTo>
                <a:lnTo>
                  <a:pt x="1470113" y="25946"/>
                </a:lnTo>
                <a:lnTo>
                  <a:pt x="1466278" y="13246"/>
                </a:lnTo>
                <a:lnTo>
                  <a:pt x="1461058" y="13246"/>
                </a:lnTo>
                <a:lnTo>
                  <a:pt x="1461058" y="127546"/>
                </a:lnTo>
                <a:lnTo>
                  <a:pt x="1460601" y="128104"/>
                </a:lnTo>
                <a:lnTo>
                  <a:pt x="1460601" y="139026"/>
                </a:lnTo>
                <a:lnTo>
                  <a:pt x="1455242" y="139839"/>
                </a:lnTo>
                <a:lnTo>
                  <a:pt x="1457566" y="138684"/>
                </a:lnTo>
                <a:lnTo>
                  <a:pt x="1460157" y="137820"/>
                </a:lnTo>
                <a:lnTo>
                  <a:pt x="1460601" y="139026"/>
                </a:lnTo>
                <a:lnTo>
                  <a:pt x="1460601" y="128104"/>
                </a:lnTo>
                <a:lnTo>
                  <a:pt x="1457833" y="131457"/>
                </a:lnTo>
                <a:lnTo>
                  <a:pt x="1460068" y="137579"/>
                </a:lnTo>
                <a:lnTo>
                  <a:pt x="1457642" y="138125"/>
                </a:lnTo>
                <a:lnTo>
                  <a:pt x="1451178" y="139966"/>
                </a:lnTo>
                <a:lnTo>
                  <a:pt x="1450682" y="140144"/>
                </a:lnTo>
                <a:lnTo>
                  <a:pt x="1452067" y="138455"/>
                </a:lnTo>
                <a:lnTo>
                  <a:pt x="1454086" y="136944"/>
                </a:lnTo>
                <a:lnTo>
                  <a:pt x="1452372" y="138087"/>
                </a:lnTo>
                <a:lnTo>
                  <a:pt x="1457833" y="131457"/>
                </a:lnTo>
                <a:lnTo>
                  <a:pt x="1456410" y="127546"/>
                </a:lnTo>
                <a:lnTo>
                  <a:pt x="1461058" y="127546"/>
                </a:lnTo>
                <a:lnTo>
                  <a:pt x="1461058" y="13246"/>
                </a:lnTo>
                <a:lnTo>
                  <a:pt x="1458734" y="13246"/>
                </a:lnTo>
                <a:lnTo>
                  <a:pt x="1457591" y="25946"/>
                </a:lnTo>
                <a:lnTo>
                  <a:pt x="1456410" y="25946"/>
                </a:lnTo>
                <a:lnTo>
                  <a:pt x="1456410" y="114846"/>
                </a:lnTo>
                <a:lnTo>
                  <a:pt x="1454086" y="127546"/>
                </a:lnTo>
                <a:lnTo>
                  <a:pt x="1455801" y="127546"/>
                </a:lnTo>
                <a:lnTo>
                  <a:pt x="1451635" y="134581"/>
                </a:lnTo>
                <a:lnTo>
                  <a:pt x="1450898" y="138531"/>
                </a:lnTo>
                <a:lnTo>
                  <a:pt x="1448943" y="139115"/>
                </a:lnTo>
                <a:lnTo>
                  <a:pt x="1451635" y="134581"/>
                </a:lnTo>
                <a:lnTo>
                  <a:pt x="1452918" y="127546"/>
                </a:lnTo>
                <a:lnTo>
                  <a:pt x="1447698" y="127546"/>
                </a:lnTo>
                <a:lnTo>
                  <a:pt x="1447114" y="127546"/>
                </a:lnTo>
                <a:lnTo>
                  <a:pt x="1455826" y="114846"/>
                </a:lnTo>
                <a:lnTo>
                  <a:pt x="1456410" y="114846"/>
                </a:lnTo>
                <a:lnTo>
                  <a:pt x="1456410" y="25946"/>
                </a:lnTo>
                <a:lnTo>
                  <a:pt x="1448765" y="25946"/>
                </a:lnTo>
                <a:lnTo>
                  <a:pt x="1448282" y="13246"/>
                </a:lnTo>
                <a:lnTo>
                  <a:pt x="1443012" y="13246"/>
                </a:lnTo>
                <a:lnTo>
                  <a:pt x="1443012" y="140246"/>
                </a:lnTo>
                <a:lnTo>
                  <a:pt x="1442466" y="140373"/>
                </a:lnTo>
                <a:lnTo>
                  <a:pt x="1441881" y="140373"/>
                </a:lnTo>
                <a:lnTo>
                  <a:pt x="1441881" y="140246"/>
                </a:lnTo>
                <a:lnTo>
                  <a:pt x="1443012" y="140246"/>
                </a:lnTo>
                <a:lnTo>
                  <a:pt x="1443012" y="13246"/>
                </a:lnTo>
                <a:lnTo>
                  <a:pt x="1430185" y="13246"/>
                </a:lnTo>
                <a:lnTo>
                  <a:pt x="1430185" y="64046"/>
                </a:lnTo>
                <a:lnTo>
                  <a:pt x="1423301" y="76746"/>
                </a:lnTo>
                <a:lnTo>
                  <a:pt x="1424457" y="64046"/>
                </a:lnTo>
                <a:lnTo>
                  <a:pt x="1425041" y="64046"/>
                </a:lnTo>
                <a:lnTo>
                  <a:pt x="1424457" y="51346"/>
                </a:lnTo>
                <a:lnTo>
                  <a:pt x="1429689" y="51346"/>
                </a:lnTo>
                <a:lnTo>
                  <a:pt x="1427949" y="64046"/>
                </a:lnTo>
                <a:lnTo>
                  <a:pt x="1430185" y="64046"/>
                </a:lnTo>
                <a:lnTo>
                  <a:pt x="1430185" y="13246"/>
                </a:lnTo>
                <a:lnTo>
                  <a:pt x="1400073" y="13246"/>
                </a:lnTo>
                <a:lnTo>
                  <a:pt x="1393101" y="25946"/>
                </a:lnTo>
                <a:lnTo>
                  <a:pt x="1396580" y="25946"/>
                </a:lnTo>
                <a:lnTo>
                  <a:pt x="1394980" y="29121"/>
                </a:lnTo>
                <a:lnTo>
                  <a:pt x="1397165" y="25946"/>
                </a:lnTo>
                <a:lnTo>
                  <a:pt x="1394841" y="38646"/>
                </a:lnTo>
                <a:lnTo>
                  <a:pt x="1398816" y="25946"/>
                </a:lnTo>
                <a:lnTo>
                  <a:pt x="1398320" y="38646"/>
                </a:lnTo>
                <a:lnTo>
                  <a:pt x="1400073" y="38646"/>
                </a:lnTo>
                <a:lnTo>
                  <a:pt x="1394129" y="51346"/>
                </a:lnTo>
                <a:lnTo>
                  <a:pt x="1404721" y="51346"/>
                </a:lnTo>
                <a:lnTo>
                  <a:pt x="1395996" y="64046"/>
                </a:lnTo>
                <a:lnTo>
                  <a:pt x="1404721" y="64046"/>
                </a:lnTo>
                <a:lnTo>
                  <a:pt x="1407617" y="76746"/>
                </a:lnTo>
                <a:lnTo>
                  <a:pt x="1409788" y="76746"/>
                </a:lnTo>
                <a:lnTo>
                  <a:pt x="1411109" y="76746"/>
                </a:lnTo>
                <a:lnTo>
                  <a:pt x="1421168" y="76746"/>
                </a:lnTo>
                <a:lnTo>
                  <a:pt x="1415745" y="89446"/>
                </a:lnTo>
                <a:lnTo>
                  <a:pt x="1427365" y="89446"/>
                </a:lnTo>
                <a:lnTo>
                  <a:pt x="1432598" y="76746"/>
                </a:lnTo>
                <a:lnTo>
                  <a:pt x="1436662" y="76746"/>
                </a:lnTo>
                <a:lnTo>
                  <a:pt x="1430858" y="89446"/>
                </a:lnTo>
                <a:lnTo>
                  <a:pt x="1429689" y="89446"/>
                </a:lnTo>
                <a:lnTo>
                  <a:pt x="1419237" y="102146"/>
                </a:lnTo>
                <a:lnTo>
                  <a:pt x="1428750" y="102146"/>
                </a:lnTo>
                <a:lnTo>
                  <a:pt x="1423301" y="114846"/>
                </a:lnTo>
                <a:lnTo>
                  <a:pt x="1424686" y="114846"/>
                </a:lnTo>
                <a:lnTo>
                  <a:pt x="1422565" y="127546"/>
                </a:lnTo>
                <a:lnTo>
                  <a:pt x="1429105" y="127546"/>
                </a:lnTo>
                <a:lnTo>
                  <a:pt x="1431429" y="114846"/>
                </a:lnTo>
                <a:lnTo>
                  <a:pt x="1436077" y="114846"/>
                </a:lnTo>
                <a:lnTo>
                  <a:pt x="1440141" y="127546"/>
                </a:lnTo>
                <a:lnTo>
                  <a:pt x="1438986" y="127546"/>
                </a:lnTo>
                <a:lnTo>
                  <a:pt x="1435430" y="138658"/>
                </a:lnTo>
                <a:lnTo>
                  <a:pt x="1434338" y="140246"/>
                </a:lnTo>
                <a:lnTo>
                  <a:pt x="1434922" y="140246"/>
                </a:lnTo>
                <a:lnTo>
                  <a:pt x="1436077" y="140246"/>
                </a:lnTo>
                <a:lnTo>
                  <a:pt x="1438287" y="140246"/>
                </a:lnTo>
                <a:lnTo>
                  <a:pt x="1438986" y="140373"/>
                </a:lnTo>
                <a:lnTo>
                  <a:pt x="1443050" y="140957"/>
                </a:lnTo>
                <a:lnTo>
                  <a:pt x="1445272" y="140373"/>
                </a:lnTo>
                <a:lnTo>
                  <a:pt x="1445755" y="140246"/>
                </a:lnTo>
                <a:lnTo>
                  <a:pt x="1448282" y="140246"/>
                </a:lnTo>
                <a:lnTo>
                  <a:pt x="1448739" y="139471"/>
                </a:lnTo>
                <a:lnTo>
                  <a:pt x="1450835" y="138925"/>
                </a:lnTo>
                <a:lnTo>
                  <a:pt x="1450606" y="140169"/>
                </a:lnTo>
                <a:lnTo>
                  <a:pt x="1443850" y="142455"/>
                </a:lnTo>
                <a:lnTo>
                  <a:pt x="1436077" y="145592"/>
                </a:lnTo>
                <a:lnTo>
                  <a:pt x="1442364" y="143878"/>
                </a:lnTo>
                <a:lnTo>
                  <a:pt x="1449717" y="142417"/>
                </a:lnTo>
                <a:lnTo>
                  <a:pt x="1456994" y="140373"/>
                </a:lnTo>
                <a:lnTo>
                  <a:pt x="1458734" y="140957"/>
                </a:lnTo>
                <a:lnTo>
                  <a:pt x="1454086" y="143281"/>
                </a:lnTo>
                <a:lnTo>
                  <a:pt x="1449438" y="144437"/>
                </a:lnTo>
                <a:lnTo>
                  <a:pt x="1452346" y="143852"/>
                </a:lnTo>
                <a:lnTo>
                  <a:pt x="1447114" y="146761"/>
                </a:lnTo>
                <a:lnTo>
                  <a:pt x="1454670" y="144437"/>
                </a:lnTo>
                <a:lnTo>
                  <a:pt x="1461223" y="140982"/>
                </a:lnTo>
                <a:lnTo>
                  <a:pt x="1463954" y="152946"/>
                </a:lnTo>
                <a:lnTo>
                  <a:pt x="1441310" y="152946"/>
                </a:lnTo>
                <a:lnTo>
                  <a:pt x="1431620" y="165646"/>
                </a:lnTo>
                <a:lnTo>
                  <a:pt x="1431429" y="165646"/>
                </a:lnTo>
                <a:lnTo>
                  <a:pt x="1427365" y="178346"/>
                </a:lnTo>
                <a:lnTo>
                  <a:pt x="1438402" y="178346"/>
                </a:lnTo>
                <a:lnTo>
                  <a:pt x="1434338" y="191046"/>
                </a:lnTo>
                <a:lnTo>
                  <a:pt x="1438795" y="191046"/>
                </a:lnTo>
                <a:lnTo>
                  <a:pt x="1431429" y="203746"/>
                </a:lnTo>
                <a:lnTo>
                  <a:pt x="1436954" y="203746"/>
                </a:lnTo>
                <a:lnTo>
                  <a:pt x="1436077" y="216446"/>
                </a:lnTo>
                <a:lnTo>
                  <a:pt x="1443621" y="216446"/>
                </a:lnTo>
                <a:lnTo>
                  <a:pt x="1448854" y="229146"/>
                </a:lnTo>
                <a:lnTo>
                  <a:pt x="1465707" y="229146"/>
                </a:lnTo>
                <a:lnTo>
                  <a:pt x="1457388" y="241846"/>
                </a:lnTo>
                <a:lnTo>
                  <a:pt x="1458150" y="241846"/>
                </a:lnTo>
                <a:lnTo>
                  <a:pt x="1450594" y="254546"/>
                </a:lnTo>
                <a:lnTo>
                  <a:pt x="1454086" y="254546"/>
                </a:lnTo>
                <a:lnTo>
                  <a:pt x="1447774" y="267246"/>
                </a:lnTo>
                <a:lnTo>
                  <a:pt x="1459090" y="267246"/>
                </a:lnTo>
                <a:lnTo>
                  <a:pt x="1461122" y="279946"/>
                </a:lnTo>
                <a:lnTo>
                  <a:pt x="1470926" y="279946"/>
                </a:lnTo>
                <a:lnTo>
                  <a:pt x="1474990" y="279946"/>
                </a:lnTo>
                <a:lnTo>
                  <a:pt x="1784527" y="279946"/>
                </a:lnTo>
                <a:lnTo>
                  <a:pt x="1790915" y="267246"/>
                </a:lnTo>
                <a:lnTo>
                  <a:pt x="1793760" y="279946"/>
                </a:lnTo>
                <a:lnTo>
                  <a:pt x="1925320" y="279946"/>
                </a:lnTo>
                <a:lnTo>
                  <a:pt x="1926043" y="267246"/>
                </a:lnTo>
                <a:lnTo>
                  <a:pt x="1927936" y="254546"/>
                </a:lnTo>
                <a:lnTo>
                  <a:pt x="1930146" y="229146"/>
                </a:lnTo>
                <a:lnTo>
                  <a:pt x="1932152" y="216446"/>
                </a:lnTo>
                <a:lnTo>
                  <a:pt x="1933486" y="191046"/>
                </a:lnTo>
                <a:lnTo>
                  <a:pt x="1933740" y="178346"/>
                </a:lnTo>
                <a:close/>
              </a:path>
              <a:path w="2703195" h="1283335">
                <a:moveTo>
                  <a:pt x="1934324" y="1029246"/>
                </a:moveTo>
                <a:lnTo>
                  <a:pt x="1934070" y="1027417"/>
                </a:lnTo>
                <a:lnTo>
                  <a:pt x="1933740" y="1029246"/>
                </a:lnTo>
                <a:lnTo>
                  <a:pt x="1934324" y="1029246"/>
                </a:lnTo>
                <a:close/>
              </a:path>
              <a:path w="2703195" h="1283335">
                <a:moveTo>
                  <a:pt x="1960460" y="191046"/>
                </a:moveTo>
                <a:lnTo>
                  <a:pt x="1956396" y="191046"/>
                </a:lnTo>
                <a:lnTo>
                  <a:pt x="1955812" y="178346"/>
                </a:lnTo>
                <a:lnTo>
                  <a:pt x="1953488" y="178346"/>
                </a:lnTo>
                <a:lnTo>
                  <a:pt x="1952332" y="191046"/>
                </a:lnTo>
                <a:lnTo>
                  <a:pt x="1953488" y="191046"/>
                </a:lnTo>
                <a:lnTo>
                  <a:pt x="1955812" y="203746"/>
                </a:lnTo>
                <a:lnTo>
                  <a:pt x="1960460" y="191046"/>
                </a:lnTo>
                <a:close/>
              </a:path>
              <a:path w="2703195" h="1283335">
                <a:moveTo>
                  <a:pt x="1965109" y="991146"/>
                </a:moveTo>
                <a:lnTo>
                  <a:pt x="1959305" y="991146"/>
                </a:lnTo>
                <a:lnTo>
                  <a:pt x="1960460" y="1003846"/>
                </a:lnTo>
                <a:lnTo>
                  <a:pt x="1965109" y="991146"/>
                </a:lnTo>
                <a:close/>
              </a:path>
              <a:path w="2703195" h="1283335">
                <a:moveTo>
                  <a:pt x="2008530" y="89446"/>
                </a:moveTo>
                <a:lnTo>
                  <a:pt x="2004441" y="76746"/>
                </a:lnTo>
                <a:lnTo>
                  <a:pt x="2002866" y="64046"/>
                </a:lnTo>
                <a:lnTo>
                  <a:pt x="1998789" y="76746"/>
                </a:lnTo>
                <a:lnTo>
                  <a:pt x="1988921" y="64046"/>
                </a:lnTo>
                <a:lnTo>
                  <a:pt x="1986597" y="64046"/>
                </a:lnTo>
                <a:lnTo>
                  <a:pt x="1988337" y="76746"/>
                </a:lnTo>
                <a:lnTo>
                  <a:pt x="1983117" y="76746"/>
                </a:lnTo>
                <a:lnTo>
                  <a:pt x="1979053" y="64046"/>
                </a:lnTo>
                <a:lnTo>
                  <a:pt x="1979383" y="76746"/>
                </a:lnTo>
                <a:lnTo>
                  <a:pt x="1974761" y="76746"/>
                </a:lnTo>
                <a:lnTo>
                  <a:pt x="1971128" y="89446"/>
                </a:lnTo>
                <a:lnTo>
                  <a:pt x="2008530" y="89446"/>
                </a:lnTo>
                <a:close/>
              </a:path>
              <a:path w="2703195" h="1283335">
                <a:moveTo>
                  <a:pt x="2020290" y="248196"/>
                </a:moveTo>
                <a:lnTo>
                  <a:pt x="2019706" y="241858"/>
                </a:lnTo>
                <a:lnTo>
                  <a:pt x="2019706" y="254546"/>
                </a:lnTo>
                <a:lnTo>
                  <a:pt x="2020290" y="248196"/>
                </a:lnTo>
                <a:close/>
              </a:path>
              <a:path w="2703195" h="1283335">
                <a:moveTo>
                  <a:pt x="2047532" y="584746"/>
                </a:moveTo>
                <a:lnTo>
                  <a:pt x="2038248" y="572046"/>
                </a:lnTo>
                <a:lnTo>
                  <a:pt x="2035924" y="584746"/>
                </a:lnTo>
                <a:lnTo>
                  <a:pt x="2047532" y="584746"/>
                </a:lnTo>
                <a:close/>
              </a:path>
              <a:path w="2703195" h="1283335">
                <a:moveTo>
                  <a:pt x="2093417" y="876846"/>
                </a:moveTo>
                <a:lnTo>
                  <a:pt x="2093341" y="876655"/>
                </a:lnTo>
                <a:lnTo>
                  <a:pt x="2093366" y="876846"/>
                </a:lnTo>
                <a:close/>
              </a:path>
              <a:path w="2703195" h="1283335">
                <a:moveTo>
                  <a:pt x="2140470" y="864146"/>
                </a:moveTo>
                <a:lnTo>
                  <a:pt x="2134654" y="851446"/>
                </a:lnTo>
                <a:lnTo>
                  <a:pt x="2135238" y="864146"/>
                </a:lnTo>
                <a:lnTo>
                  <a:pt x="2140470" y="864146"/>
                </a:lnTo>
                <a:close/>
              </a:path>
              <a:path w="2703195" h="1283335">
                <a:moveTo>
                  <a:pt x="2149856" y="802767"/>
                </a:moveTo>
                <a:lnTo>
                  <a:pt x="2149183" y="800646"/>
                </a:lnTo>
                <a:lnTo>
                  <a:pt x="2149106" y="801497"/>
                </a:lnTo>
                <a:lnTo>
                  <a:pt x="2149856" y="802767"/>
                </a:lnTo>
                <a:close/>
              </a:path>
              <a:path w="2703195" h="1283335">
                <a:moveTo>
                  <a:pt x="2168347" y="813346"/>
                </a:moveTo>
                <a:lnTo>
                  <a:pt x="2167763" y="813346"/>
                </a:lnTo>
                <a:lnTo>
                  <a:pt x="2164867" y="800646"/>
                </a:lnTo>
                <a:lnTo>
                  <a:pt x="2155926" y="800646"/>
                </a:lnTo>
                <a:lnTo>
                  <a:pt x="2157107" y="813346"/>
                </a:lnTo>
                <a:lnTo>
                  <a:pt x="2158466" y="813346"/>
                </a:lnTo>
                <a:lnTo>
                  <a:pt x="2161959" y="826046"/>
                </a:lnTo>
                <a:lnTo>
                  <a:pt x="2162987" y="814768"/>
                </a:lnTo>
                <a:lnTo>
                  <a:pt x="2166607" y="826046"/>
                </a:lnTo>
                <a:lnTo>
                  <a:pt x="2168347" y="826046"/>
                </a:lnTo>
                <a:lnTo>
                  <a:pt x="2168347" y="813346"/>
                </a:lnTo>
                <a:close/>
              </a:path>
              <a:path w="2703195" h="1283335">
                <a:moveTo>
                  <a:pt x="2173287" y="806996"/>
                </a:moveTo>
                <a:lnTo>
                  <a:pt x="2172995" y="800646"/>
                </a:lnTo>
                <a:lnTo>
                  <a:pt x="2170087" y="800646"/>
                </a:lnTo>
                <a:lnTo>
                  <a:pt x="2173287" y="806996"/>
                </a:lnTo>
                <a:close/>
              </a:path>
              <a:path w="2703195" h="1283335">
                <a:moveTo>
                  <a:pt x="2176475" y="813346"/>
                </a:moveTo>
                <a:lnTo>
                  <a:pt x="2173287" y="806996"/>
                </a:lnTo>
                <a:lnTo>
                  <a:pt x="2173579" y="813346"/>
                </a:lnTo>
                <a:lnTo>
                  <a:pt x="2171255" y="813346"/>
                </a:lnTo>
                <a:lnTo>
                  <a:pt x="2173579" y="826046"/>
                </a:lnTo>
                <a:lnTo>
                  <a:pt x="2174151" y="813346"/>
                </a:lnTo>
                <a:lnTo>
                  <a:pt x="2176475" y="813346"/>
                </a:lnTo>
                <a:close/>
              </a:path>
              <a:path w="2703195" h="1283335">
                <a:moveTo>
                  <a:pt x="2184412" y="563587"/>
                </a:moveTo>
                <a:lnTo>
                  <a:pt x="2181707" y="572046"/>
                </a:lnTo>
                <a:lnTo>
                  <a:pt x="2184031" y="572046"/>
                </a:lnTo>
                <a:lnTo>
                  <a:pt x="2184412" y="563587"/>
                </a:lnTo>
                <a:close/>
              </a:path>
              <a:path w="2703195" h="1283335">
                <a:moveTo>
                  <a:pt x="2206180" y="526694"/>
                </a:moveTo>
                <a:lnTo>
                  <a:pt x="2204936" y="521246"/>
                </a:lnTo>
                <a:lnTo>
                  <a:pt x="2204110" y="522909"/>
                </a:lnTo>
                <a:lnTo>
                  <a:pt x="2206180" y="526694"/>
                </a:lnTo>
                <a:close/>
              </a:path>
              <a:path w="2703195" h="1283335">
                <a:moveTo>
                  <a:pt x="2210168" y="533946"/>
                </a:moveTo>
                <a:lnTo>
                  <a:pt x="2206180" y="526694"/>
                </a:lnTo>
                <a:lnTo>
                  <a:pt x="2207844" y="533946"/>
                </a:lnTo>
                <a:lnTo>
                  <a:pt x="2210168" y="533946"/>
                </a:lnTo>
                <a:close/>
              </a:path>
              <a:path w="2703195" h="1283335">
                <a:moveTo>
                  <a:pt x="2218880" y="787946"/>
                </a:moveTo>
                <a:lnTo>
                  <a:pt x="2213648" y="775246"/>
                </a:lnTo>
                <a:lnTo>
                  <a:pt x="2218004" y="787946"/>
                </a:lnTo>
                <a:lnTo>
                  <a:pt x="2218880" y="787946"/>
                </a:lnTo>
                <a:close/>
              </a:path>
              <a:path w="2703195" h="1283335">
                <a:moveTo>
                  <a:pt x="2222360" y="800646"/>
                </a:moveTo>
                <a:lnTo>
                  <a:pt x="2218004" y="787946"/>
                </a:lnTo>
                <a:lnTo>
                  <a:pt x="2214232" y="787946"/>
                </a:lnTo>
                <a:lnTo>
                  <a:pt x="2217712" y="800646"/>
                </a:lnTo>
                <a:lnTo>
                  <a:pt x="2222360" y="800646"/>
                </a:lnTo>
                <a:close/>
              </a:path>
              <a:path w="2703195" h="1283335">
                <a:moveTo>
                  <a:pt x="2230996" y="521246"/>
                </a:moveTo>
                <a:lnTo>
                  <a:pt x="2224786" y="508546"/>
                </a:lnTo>
                <a:lnTo>
                  <a:pt x="2223528" y="521246"/>
                </a:lnTo>
                <a:lnTo>
                  <a:pt x="2230996" y="521246"/>
                </a:lnTo>
                <a:close/>
              </a:path>
              <a:path w="2703195" h="1283335">
                <a:moveTo>
                  <a:pt x="2292007" y="737146"/>
                </a:moveTo>
                <a:lnTo>
                  <a:pt x="2286203" y="724446"/>
                </a:lnTo>
                <a:lnTo>
                  <a:pt x="2286393" y="728472"/>
                </a:lnTo>
                <a:lnTo>
                  <a:pt x="2290051" y="737146"/>
                </a:lnTo>
                <a:lnTo>
                  <a:pt x="2292007" y="737146"/>
                </a:lnTo>
                <a:close/>
              </a:path>
              <a:path w="2703195" h="1283335">
                <a:moveTo>
                  <a:pt x="2324531" y="457758"/>
                </a:moveTo>
                <a:lnTo>
                  <a:pt x="2278659" y="457746"/>
                </a:lnTo>
                <a:lnTo>
                  <a:pt x="2274633" y="470446"/>
                </a:lnTo>
                <a:lnTo>
                  <a:pt x="2318728" y="470446"/>
                </a:lnTo>
                <a:lnTo>
                  <a:pt x="2324531" y="457758"/>
                </a:lnTo>
                <a:close/>
              </a:path>
              <a:path w="2703195" h="1283335">
                <a:moveTo>
                  <a:pt x="2385250" y="584758"/>
                </a:moveTo>
                <a:lnTo>
                  <a:pt x="2102713" y="584758"/>
                </a:lnTo>
                <a:lnTo>
                  <a:pt x="2102713" y="749846"/>
                </a:lnTo>
                <a:lnTo>
                  <a:pt x="2100973" y="762546"/>
                </a:lnTo>
                <a:lnTo>
                  <a:pt x="2095741" y="749846"/>
                </a:lnTo>
                <a:lnTo>
                  <a:pt x="2102713" y="749846"/>
                </a:lnTo>
                <a:lnTo>
                  <a:pt x="2102713" y="584758"/>
                </a:lnTo>
                <a:lnTo>
                  <a:pt x="2083549" y="584758"/>
                </a:lnTo>
                <a:lnTo>
                  <a:pt x="2083549" y="889546"/>
                </a:lnTo>
                <a:lnTo>
                  <a:pt x="2075992" y="889546"/>
                </a:lnTo>
                <a:lnTo>
                  <a:pt x="2073668" y="876846"/>
                </a:lnTo>
                <a:lnTo>
                  <a:pt x="2074837" y="876846"/>
                </a:lnTo>
                <a:lnTo>
                  <a:pt x="2083549" y="889546"/>
                </a:lnTo>
                <a:lnTo>
                  <a:pt x="2083549" y="584758"/>
                </a:lnTo>
                <a:lnTo>
                  <a:pt x="2063216" y="584758"/>
                </a:lnTo>
                <a:lnTo>
                  <a:pt x="2063216" y="889546"/>
                </a:lnTo>
                <a:lnTo>
                  <a:pt x="2063216" y="902246"/>
                </a:lnTo>
                <a:lnTo>
                  <a:pt x="2061476" y="889546"/>
                </a:lnTo>
                <a:lnTo>
                  <a:pt x="2063216" y="889546"/>
                </a:lnTo>
                <a:lnTo>
                  <a:pt x="2063216" y="584758"/>
                </a:lnTo>
                <a:lnTo>
                  <a:pt x="2012734" y="584758"/>
                </a:lnTo>
                <a:lnTo>
                  <a:pt x="2012734" y="800646"/>
                </a:lnTo>
                <a:lnTo>
                  <a:pt x="2011159" y="813346"/>
                </a:lnTo>
                <a:lnTo>
                  <a:pt x="2007946" y="813346"/>
                </a:lnTo>
                <a:lnTo>
                  <a:pt x="2004072" y="826046"/>
                </a:lnTo>
                <a:lnTo>
                  <a:pt x="2001697" y="826046"/>
                </a:lnTo>
                <a:lnTo>
                  <a:pt x="2007501" y="838746"/>
                </a:lnTo>
                <a:lnTo>
                  <a:pt x="2002282" y="838746"/>
                </a:lnTo>
                <a:lnTo>
                  <a:pt x="2002282" y="940346"/>
                </a:lnTo>
                <a:lnTo>
                  <a:pt x="1997633" y="940346"/>
                </a:lnTo>
                <a:lnTo>
                  <a:pt x="1998218" y="927646"/>
                </a:lnTo>
                <a:lnTo>
                  <a:pt x="2001697" y="927646"/>
                </a:lnTo>
                <a:lnTo>
                  <a:pt x="2002282" y="940346"/>
                </a:lnTo>
                <a:lnTo>
                  <a:pt x="2002282" y="838746"/>
                </a:lnTo>
                <a:lnTo>
                  <a:pt x="1997303" y="838746"/>
                </a:lnTo>
                <a:lnTo>
                  <a:pt x="1992477" y="826046"/>
                </a:lnTo>
                <a:lnTo>
                  <a:pt x="1997786" y="800646"/>
                </a:lnTo>
                <a:lnTo>
                  <a:pt x="2012734" y="800646"/>
                </a:lnTo>
                <a:lnTo>
                  <a:pt x="2012734" y="584758"/>
                </a:lnTo>
                <a:lnTo>
                  <a:pt x="1840230" y="584758"/>
                </a:lnTo>
                <a:lnTo>
                  <a:pt x="1840230" y="826046"/>
                </a:lnTo>
                <a:lnTo>
                  <a:pt x="1835010" y="838746"/>
                </a:lnTo>
                <a:lnTo>
                  <a:pt x="1835010" y="864146"/>
                </a:lnTo>
                <a:lnTo>
                  <a:pt x="1818741" y="864146"/>
                </a:lnTo>
                <a:lnTo>
                  <a:pt x="1820481" y="876846"/>
                </a:lnTo>
                <a:lnTo>
                  <a:pt x="1815833" y="876846"/>
                </a:lnTo>
                <a:lnTo>
                  <a:pt x="1811769" y="864146"/>
                </a:lnTo>
                <a:lnTo>
                  <a:pt x="1804225" y="864146"/>
                </a:lnTo>
                <a:lnTo>
                  <a:pt x="1802841" y="864146"/>
                </a:lnTo>
                <a:lnTo>
                  <a:pt x="1801647" y="876846"/>
                </a:lnTo>
                <a:lnTo>
                  <a:pt x="1796326" y="876846"/>
                </a:lnTo>
                <a:lnTo>
                  <a:pt x="1799386" y="889546"/>
                </a:lnTo>
                <a:lnTo>
                  <a:pt x="1794929" y="889546"/>
                </a:lnTo>
                <a:lnTo>
                  <a:pt x="1794344" y="876846"/>
                </a:lnTo>
                <a:lnTo>
                  <a:pt x="1786267" y="889546"/>
                </a:lnTo>
                <a:lnTo>
                  <a:pt x="1788007" y="902246"/>
                </a:lnTo>
                <a:lnTo>
                  <a:pt x="1779879" y="902246"/>
                </a:lnTo>
                <a:lnTo>
                  <a:pt x="1775193" y="889546"/>
                </a:lnTo>
                <a:lnTo>
                  <a:pt x="1772907" y="889546"/>
                </a:lnTo>
                <a:lnTo>
                  <a:pt x="1772323" y="876846"/>
                </a:lnTo>
                <a:lnTo>
                  <a:pt x="1772907" y="876846"/>
                </a:lnTo>
                <a:lnTo>
                  <a:pt x="1776742" y="881786"/>
                </a:lnTo>
                <a:lnTo>
                  <a:pt x="1776818" y="880046"/>
                </a:lnTo>
                <a:lnTo>
                  <a:pt x="1780451" y="885278"/>
                </a:lnTo>
                <a:lnTo>
                  <a:pt x="1781035" y="880059"/>
                </a:lnTo>
                <a:lnTo>
                  <a:pt x="1776895" y="878420"/>
                </a:lnTo>
                <a:lnTo>
                  <a:pt x="1776971" y="876846"/>
                </a:lnTo>
                <a:lnTo>
                  <a:pt x="1782368" y="876846"/>
                </a:lnTo>
                <a:lnTo>
                  <a:pt x="1787347" y="864146"/>
                </a:lnTo>
                <a:lnTo>
                  <a:pt x="1794383" y="851446"/>
                </a:lnTo>
                <a:lnTo>
                  <a:pt x="1803641" y="851446"/>
                </a:lnTo>
                <a:lnTo>
                  <a:pt x="1804225" y="864146"/>
                </a:lnTo>
                <a:lnTo>
                  <a:pt x="1807070" y="851446"/>
                </a:lnTo>
                <a:lnTo>
                  <a:pt x="1805673" y="851446"/>
                </a:lnTo>
                <a:lnTo>
                  <a:pt x="1804708" y="838746"/>
                </a:lnTo>
                <a:lnTo>
                  <a:pt x="1816417" y="838746"/>
                </a:lnTo>
                <a:lnTo>
                  <a:pt x="1819897" y="838746"/>
                </a:lnTo>
                <a:lnTo>
                  <a:pt x="1824545" y="851446"/>
                </a:lnTo>
                <a:lnTo>
                  <a:pt x="1823389" y="851446"/>
                </a:lnTo>
                <a:lnTo>
                  <a:pt x="1835010" y="864146"/>
                </a:lnTo>
                <a:lnTo>
                  <a:pt x="1835010" y="838746"/>
                </a:lnTo>
                <a:lnTo>
                  <a:pt x="1832686" y="826046"/>
                </a:lnTo>
                <a:lnTo>
                  <a:pt x="1840230" y="826046"/>
                </a:lnTo>
                <a:lnTo>
                  <a:pt x="1840230" y="584758"/>
                </a:lnTo>
                <a:lnTo>
                  <a:pt x="1782775" y="584758"/>
                </a:lnTo>
                <a:lnTo>
                  <a:pt x="1782775" y="699046"/>
                </a:lnTo>
                <a:lnTo>
                  <a:pt x="1782203" y="711746"/>
                </a:lnTo>
                <a:lnTo>
                  <a:pt x="1775231" y="711746"/>
                </a:lnTo>
                <a:lnTo>
                  <a:pt x="1775231" y="699046"/>
                </a:lnTo>
                <a:lnTo>
                  <a:pt x="1782775" y="699046"/>
                </a:lnTo>
                <a:lnTo>
                  <a:pt x="1782775" y="584758"/>
                </a:lnTo>
                <a:lnTo>
                  <a:pt x="1768259" y="584758"/>
                </a:lnTo>
                <a:lnTo>
                  <a:pt x="1768259" y="889546"/>
                </a:lnTo>
                <a:lnTo>
                  <a:pt x="1767674" y="902246"/>
                </a:lnTo>
                <a:lnTo>
                  <a:pt x="1766519" y="902246"/>
                </a:lnTo>
                <a:lnTo>
                  <a:pt x="1765350" y="914946"/>
                </a:lnTo>
                <a:lnTo>
                  <a:pt x="1760702" y="914946"/>
                </a:lnTo>
                <a:lnTo>
                  <a:pt x="1763979" y="927646"/>
                </a:lnTo>
                <a:lnTo>
                  <a:pt x="1760131" y="927646"/>
                </a:lnTo>
                <a:lnTo>
                  <a:pt x="1760131" y="1092746"/>
                </a:lnTo>
                <a:lnTo>
                  <a:pt x="1754898" y="1092746"/>
                </a:lnTo>
                <a:lnTo>
                  <a:pt x="1754898" y="1080046"/>
                </a:lnTo>
                <a:lnTo>
                  <a:pt x="1758962" y="1080046"/>
                </a:lnTo>
                <a:lnTo>
                  <a:pt x="1760131" y="1092746"/>
                </a:lnTo>
                <a:lnTo>
                  <a:pt x="1760131" y="927646"/>
                </a:lnTo>
                <a:lnTo>
                  <a:pt x="1750834" y="927646"/>
                </a:lnTo>
                <a:lnTo>
                  <a:pt x="1744446" y="914946"/>
                </a:lnTo>
                <a:lnTo>
                  <a:pt x="1745665" y="914946"/>
                </a:lnTo>
                <a:lnTo>
                  <a:pt x="1747291" y="889546"/>
                </a:lnTo>
                <a:lnTo>
                  <a:pt x="1768259" y="889546"/>
                </a:lnTo>
                <a:lnTo>
                  <a:pt x="1768259" y="584758"/>
                </a:lnTo>
                <a:lnTo>
                  <a:pt x="1742084" y="584758"/>
                </a:lnTo>
                <a:lnTo>
                  <a:pt x="1742084" y="914946"/>
                </a:lnTo>
                <a:lnTo>
                  <a:pt x="1739506" y="927646"/>
                </a:lnTo>
                <a:lnTo>
                  <a:pt x="1739366" y="927646"/>
                </a:lnTo>
                <a:lnTo>
                  <a:pt x="1737626" y="914946"/>
                </a:lnTo>
                <a:lnTo>
                  <a:pt x="1742084" y="914946"/>
                </a:lnTo>
                <a:lnTo>
                  <a:pt x="1742084" y="584758"/>
                </a:lnTo>
                <a:lnTo>
                  <a:pt x="1737372" y="584758"/>
                </a:lnTo>
                <a:lnTo>
                  <a:pt x="1737372" y="927646"/>
                </a:lnTo>
                <a:lnTo>
                  <a:pt x="1734566" y="940346"/>
                </a:lnTo>
                <a:lnTo>
                  <a:pt x="1727022" y="940346"/>
                </a:lnTo>
                <a:lnTo>
                  <a:pt x="1722450" y="927646"/>
                </a:lnTo>
                <a:lnTo>
                  <a:pt x="1729930" y="927646"/>
                </a:lnTo>
                <a:lnTo>
                  <a:pt x="1727606" y="914946"/>
                </a:lnTo>
                <a:lnTo>
                  <a:pt x="1735734" y="914946"/>
                </a:lnTo>
                <a:lnTo>
                  <a:pt x="1732254" y="927646"/>
                </a:lnTo>
                <a:lnTo>
                  <a:pt x="1737372" y="927646"/>
                </a:lnTo>
                <a:lnTo>
                  <a:pt x="1737372" y="584758"/>
                </a:lnTo>
                <a:lnTo>
                  <a:pt x="1720049" y="584758"/>
                </a:lnTo>
                <a:lnTo>
                  <a:pt x="1720049" y="953046"/>
                </a:lnTo>
                <a:lnTo>
                  <a:pt x="1706689" y="953046"/>
                </a:lnTo>
                <a:lnTo>
                  <a:pt x="1705533" y="940346"/>
                </a:lnTo>
                <a:lnTo>
                  <a:pt x="1718310" y="940346"/>
                </a:lnTo>
                <a:lnTo>
                  <a:pt x="1720049" y="953046"/>
                </a:lnTo>
                <a:lnTo>
                  <a:pt x="1720049" y="584758"/>
                </a:lnTo>
                <a:lnTo>
                  <a:pt x="1709013" y="584758"/>
                </a:lnTo>
                <a:lnTo>
                  <a:pt x="1709013" y="724446"/>
                </a:lnTo>
                <a:lnTo>
                  <a:pt x="1708429" y="737146"/>
                </a:lnTo>
                <a:lnTo>
                  <a:pt x="1700301" y="737146"/>
                </a:lnTo>
                <a:lnTo>
                  <a:pt x="1700301" y="965746"/>
                </a:lnTo>
                <a:lnTo>
                  <a:pt x="1692173" y="965746"/>
                </a:lnTo>
                <a:lnTo>
                  <a:pt x="1692173" y="991146"/>
                </a:lnTo>
                <a:lnTo>
                  <a:pt x="1689849" y="991146"/>
                </a:lnTo>
                <a:lnTo>
                  <a:pt x="1687525" y="978446"/>
                </a:lnTo>
                <a:lnTo>
                  <a:pt x="1690433" y="978446"/>
                </a:lnTo>
                <a:lnTo>
                  <a:pt x="1692173" y="991146"/>
                </a:lnTo>
                <a:lnTo>
                  <a:pt x="1692173" y="965746"/>
                </a:lnTo>
                <a:lnTo>
                  <a:pt x="1689265" y="965746"/>
                </a:lnTo>
                <a:lnTo>
                  <a:pt x="1677657" y="965746"/>
                </a:lnTo>
                <a:lnTo>
                  <a:pt x="1674749" y="953046"/>
                </a:lnTo>
                <a:lnTo>
                  <a:pt x="1680552" y="953046"/>
                </a:lnTo>
                <a:lnTo>
                  <a:pt x="1689265" y="965746"/>
                </a:lnTo>
                <a:lnTo>
                  <a:pt x="1689849" y="953046"/>
                </a:lnTo>
                <a:lnTo>
                  <a:pt x="1685785" y="953046"/>
                </a:lnTo>
                <a:lnTo>
                  <a:pt x="1691005" y="940346"/>
                </a:lnTo>
                <a:lnTo>
                  <a:pt x="1695157" y="953046"/>
                </a:lnTo>
                <a:lnTo>
                  <a:pt x="1700301" y="965746"/>
                </a:lnTo>
                <a:lnTo>
                  <a:pt x="1700301" y="737146"/>
                </a:lnTo>
                <a:lnTo>
                  <a:pt x="1699145" y="737146"/>
                </a:lnTo>
                <a:lnTo>
                  <a:pt x="1700885" y="724446"/>
                </a:lnTo>
                <a:lnTo>
                  <a:pt x="1709013" y="724446"/>
                </a:lnTo>
                <a:lnTo>
                  <a:pt x="1709013" y="584758"/>
                </a:lnTo>
                <a:lnTo>
                  <a:pt x="1692757" y="584758"/>
                </a:lnTo>
                <a:lnTo>
                  <a:pt x="1692757" y="597458"/>
                </a:lnTo>
                <a:lnTo>
                  <a:pt x="1692757" y="610146"/>
                </a:lnTo>
                <a:lnTo>
                  <a:pt x="1691005" y="610146"/>
                </a:lnTo>
                <a:lnTo>
                  <a:pt x="1689265" y="597458"/>
                </a:lnTo>
                <a:lnTo>
                  <a:pt x="1692757" y="597458"/>
                </a:lnTo>
                <a:lnTo>
                  <a:pt x="1692757" y="584758"/>
                </a:lnTo>
                <a:lnTo>
                  <a:pt x="1648612" y="584758"/>
                </a:lnTo>
                <a:lnTo>
                  <a:pt x="1648612" y="686346"/>
                </a:lnTo>
                <a:lnTo>
                  <a:pt x="1642808" y="686346"/>
                </a:lnTo>
                <a:lnTo>
                  <a:pt x="1643951" y="673658"/>
                </a:lnTo>
                <a:lnTo>
                  <a:pt x="1648028" y="673658"/>
                </a:lnTo>
                <a:lnTo>
                  <a:pt x="1648612" y="686346"/>
                </a:lnTo>
                <a:lnTo>
                  <a:pt x="1648612" y="584758"/>
                </a:lnTo>
                <a:lnTo>
                  <a:pt x="1621891" y="584758"/>
                </a:lnTo>
                <a:lnTo>
                  <a:pt x="1621891" y="889546"/>
                </a:lnTo>
                <a:lnTo>
                  <a:pt x="1613179" y="889546"/>
                </a:lnTo>
                <a:lnTo>
                  <a:pt x="1613763" y="876846"/>
                </a:lnTo>
                <a:lnTo>
                  <a:pt x="1621891" y="889546"/>
                </a:lnTo>
                <a:lnTo>
                  <a:pt x="1621891" y="584758"/>
                </a:lnTo>
                <a:lnTo>
                  <a:pt x="1600403" y="584758"/>
                </a:lnTo>
                <a:lnTo>
                  <a:pt x="1600403" y="787946"/>
                </a:lnTo>
                <a:lnTo>
                  <a:pt x="1599234" y="800646"/>
                </a:lnTo>
                <a:lnTo>
                  <a:pt x="1578648" y="800646"/>
                </a:lnTo>
                <a:lnTo>
                  <a:pt x="1576006" y="787946"/>
                </a:lnTo>
                <a:lnTo>
                  <a:pt x="1600403" y="787946"/>
                </a:lnTo>
                <a:lnTo>
                  <a:pt x="1600403" y="584758"/>
                </a:lnTo>
                <a:lnTo>
                  <a:pt x="1571434" y="584758"/>
                </a:lnTo>
                <a:lnTo>
                  <a:pt x="1571434" y="711746"/>
                </a:lnTo>
                <a:lnTo>
                  <a:pt x="1559166" y="711746"/>
                </a:lnTo>
                <a:lnTo>
                  <a:pt x="1559166" y="1181646"/>
                </a:lnTo>
                <a:lnTo>
                  <a:pt x="1557997" y="1194346"/>
                </a:lnTo>
                <a:lnTo>
                  <a:pt x="1551038" y="1194346"/>
                </a:lnTo>
                <a:lnTo>
                  <a:pt x="1548180" y="1181646"/>
                </a:lnTo>
                <a:lnTo>
                  <a:pt x="1559166" y="1181646"/>
                </a:lnTo>
                <a:lnTo>
                  <a:pt x="1559166" y="711746"/>
                </a:lnTo>
                <a:lnTo>
                  <a:pt x="1556880" y="711746"/>
                </a:lnTo>
                <a:lnTo>
                  <a:pt x="1550974" y="705421"/>
                </a:lnTo>
                <a:lnTo>
                  <a:pt x="1550974" y="838746"/>
                </a:lnTo>
                <a:lnTo>
                  <a:pt x="1550035" y="851446"/>
                </a:lnTo>
                <a:lnTo>
                  <a:pt x="1548180" y="838746"/>
                </a:lnTo>
                <a:lnTo>
                  <a:pt x="1550974" y="838746"/>
                </a:lnTo>
                <a:lnTo>
                  <a:pt x="1550974" y="705421"/>
                </a:lnTo>
                <a:lnTo>
                  <a:pt x="1545043" y="699046"/>
                </a:lnTo>
                <a:lnTo>
                  <a:pt x="1539849" y="673646"/>
                </a:lnTo>
                <a:lnTo>
                  <a:pt x="1541792" y="660946"/>
                </a:lnTo>
                <a:lnTo>
                  <a:pt x="1548180" y="648246"/>
                </a:lnTo>
                <a:lnTo>
                  <a:pt x="1549869" y="660946"/>
                </a:lnTo>
                <a:lnTo>
                  <a:pt x="1560322" y="660946"/>
                </a:lnTo>
                <a:lnTo>
                  <a:pt x="1557108" y="673646"/>
                </a:lnTo>
                <a:lnTo>
                  <a:pt x="1558074" y="673658"/>
                </a:lnTo>
                <a:lnTo>
                  <a:pt x="1562201" y="686346"/>
                </a:lnTo>
                <a:lnTo>
                  <a:pt x="1568462" y="699046"/>
                </a:lnTo>
                <a:lnTo>
                  <a:pt x="1565846" y="699046"/>
                </a:lnTo>
                <a:lnTo>
                  <a:pt x="1571434" y="711746"/>
                </a:lnTo>
                <a:lnTo>
                  <a:pt x="1571434" y="584758"/>
                </a:lnTo>
                <a:lnTo>
                  <a:pt x="1560322" y="584758"/>
                </a:lnTo>
                <a:lnTo>
                  <a:pt x="1560322" y="610146"/>
                </a:lnTo>
                <a:lnTo>
                  <a:pt x="1549311" y="635546"/>
                </a:lnTo>
                <a:lnTo>
                  <a:pt x="1536166" y="622846"/>
                </a:lnTo>
                <a:lnTo>
                  <a:pt x="1535404" y="613676"/>
                </a:lnTo>
                <a:lnTo>
                  <a:pt x="1535404" y="1130846"/>
                </a:lnTo>
                <a:lnTo>
                  <a:pt x="1535404" y="1143546"/>
                </a:lnTo>
                <a:lnTo>
                  <a:pt x="1524368" y="1143546"/>
                </a:lnTo>
                <a:lnTo>
                  <a:pt x="1527848" y="1130846"/>
                </a:lnTo>
                <a:lnTo>
                  <a:pt x="1535404" y="1130846"/>
                </a:lnTo>
                <a:lnTo>
                  <a:pt x="1535404" y="613676"/>
                </a:lnTo>
                <a:lnTo>
                  <a:pt x="1535112" y="610146"/>
                </a:lnTo>
                <a:lnTo>
                  <a:pt x="1560322" y="610146"/>
                </a:lnTo>
                <a:lnTo>
                  <a:pt x="1560322" y="584758"/>
                </a:lnTo>
                <a:lnTo>
                  <a:pt x="1498231" y="584746"/>
                </a:lnTo>
                <a:lnTo>
                  <a:pt x="1490091" y="597446"/>
                </a:lnTo>
                <a:lnTo>
                  <a:pt x="1494739" y="597458"/>
                </a:lnTo>
                <a:lnTo>
                  <a:pt x="1495323" y="610146"/>
                </a:lnTo>
                <a:lnTo>
                  <a:pt x="1488935" y="597446"/>
                </a:lnTo>
                <a:lnTo>
                  <a:pt x="1489519" y="610146"/>
                </a:lnTo>
                <a:lnTo>
                  <a:pt x="1495907" y="622846"/>
                </a:lnTo>
                <a:lnTo>
                  <a:pt x="1494739" y="622846"/>
                </a:lnTo>
                <a:lnTo>
                  <a:pt x="1492415" y="635546"/>
                </a:lnTo>
                <a:lnTo>
                  <a:pt x="1486611" y="635546"/>
                </a:lnTo>
                <a:lnTo>
                  <a:pt x="1488935" y="648246"/>
                </a:lnTo>
                <a:lnTo>
                  <a:pt x="1487766" y="648246"/>
                </a:lnTo>
                <a:lnTo>
                  <a:pt x="1480807" y="635546"/>
                </a:lnTo>
                <a:lnTo>
                  <a:pt x="1477899" y="635546"/>
                </a:lnTo>
                <a:lnTo>
                  <a:pt x="1484287" y="648246"/>
                </a:lnTo>
                <a:lnTo>
                  <a:pt x="1481378" y="648246"/>
                </a:lnTo>
                <a:lnTo>
                  <a:pt x="1472666" y="637044"/>
                </a:lnTo>
                <a:lnTo>
                  <a:pt x="1472666" y="648246"/>
                </a:lnTo>
                <a:lnTo>
                  <a:pt x="1471510" y="644055"/>
                </a:lnTo>
                <a:lnTo>
                  <a:pt x="1471510" y="648246"/>
                </a:lnTo>
                <a:lnTo>
                  <a:pt x="1471218" y="648246"/>
                </a:lnTo>
                <a:lnTo>
                  <a:pt x="1470914" y="645033"/>
                </a:lnTo>
                <a:lnTo>
                  <a:pt x="1471510" y="648246"/>
                </a:lnTo>
                <a:lnTo>
                  <a:pt x="1471510" y="644055"/>
                </a:lnTo>
                <a:lnTo>
                  <a:pt x="1470469" y="640257"/>
                </a:lnTo>
                <a:lnTo>
                  <a:pt x="1470037" y="635546"/>
                </a:lnTo>
                <a:lnTo>
                  <a:pt x="1469186" y="635546"/>
                </a:lnTo>
                <a:lnTo>
                  <a:pt x="1470926" y="648246"/>
                </a:lnTo>
                <a:lnTo>
                  <a:pt x="1466278" y="648246"/>
                </a:lnTo>
                <a:lnTo>
                  <a:pt x="1465707" y="635546"/>
                </a:lnTo>
                <a:lnTo>
                  <a:pt x="1466862" y="622846"/>
                </a:lnTo>
                <a:lnTo>
                  <a:pt x="1466278" y="622846"/>
                </a:lnTo>
                <a:lnTo>
                  <a:pt x="1463382" y="635546"/>
                </a:lnTo>
                <a:lnTo>
                  <a:pt x="1463382" y="902246"/>
                </a:lnTo>
                <a:lnTo>
                  <a:pt x="1461058" y="902246"/>
                </a:lnTo>
                <a:lnTo>
                  <a:pt x="1461630" y="889546"/>
                </a:lnTo>
                <a:lnTo>
                  <a:pt x="1462798" y="889546"/>
                </a:lnTo>
                <a:lnTo>
                  <a:pt x="1463382" y="902246"/>
                </a:lnTo>
                <a:lnTo>
                  <a:pt x="1463382" y="635546"/>
                </a:lnTo>
                <a:lnTo>
                  <a:pt x="1461630" y="635546"/>
                </a:lnTo>
                <a:lnTo>
                  <a:pt x="1460474" y="635546"/>
                </a:lnTo>
                <a:lnTo>
                  <a:pt x="1459877" y="635546"/>
                </a:lnTo>
                <a:lnTo>
                  <a:pt x="1459877" y="902246"/>
                </a:lnTo>
                <a:lnTo>
                  <a:pt x="1453070" y="914946"/>
                </a:lnTo>
                <a:lnTo>
                  <a:pt x="1436077" y="914946"/>
                </a:lnTo>
                <a:lnTo>
                  <a:pt x="1441881" y="902246"/>
                </a:lnTo>
                <a:lnTo>
                  <a:pt x="1445958" y="902246"/>
                </a:lnTo>
                <a:lnTo>
                  <a:pt x="1448282" y="889546"/>
                </a:lnTo>
                <a:lnTo>
                  <a:pt x="1454670" y="889546"/>
                </a:lnTo>
                <a:lnTo>
                  <a:pt x="1455242" y="902246"/>
                </a:lnTo>
                <a:lnTo>
                  <a:pt x="1459877" y="902246"/>
                </a:lnTo>
                <a:lnTo>
                  <a:pt x="1459877" y="635546"/>
                </a:lnTo>
                <a:lnTo>
                  <a:pt x="1458531" y="635546"/>
                </a:lnTo>
                <a:lnTo>
                  <a:pt x="1458531" y="644017"/>
                </a:lnTo>
                <a:lnTo>
                  <a:pt x="1457566" y="648246"/>
                </a:lnTo>
                <a:lnTo>
                  <a:pt x="1456994" y="648246"/>
                </a:lnTo>
                <a:lnTo>
                  <a:pt x="1458531" y="644017"/>
                </a:lnTo>
                <a:lnTo>
                  <a:pt x="1458531" y="635546"/>
                </a:lnTo>
                <a:lnTo>
                  <a:pt x="1452918" y="635546"/>
                </a:lnTo>
                <a:lnTo>
                  <a:pt x="1449438" y="622846"/>
                </a:lnTo>
                <a:lnTo>
                  <a:pt x="1447114" y="622846"/>
                </a:lnTo>
                <a:lnTo>
                  <a:pt x="1452346" y="610146"/>
                </a:lnTo>
                <a:lnTo>
                  <a:pt x="1441310" y="622846"/>
                </a:lnTo>
                <a:lnTo>
                  <a:pt x="1440726" y="622846"/>
                </a:lnTo>
                <a:lnTo>
                  <a:pt x="1443050" y="610146"/>
                </a:lnTo>
                <a:lnTo>
                  <a:pt x="1434922" y="610146"/>
                </a:lnTo>
                <a:lnTo>
                  <a:pt x="1434922" y="597446"/>
                </a:lnTo>
                <a:lnTo>
                  <a:pt x="1428534" y="610146"/>
                </a:lnTo>
                <a:lnTo>
                  <a:pt x="1429689" y="597446"/>
                </a:lnTo>
                <a:lnTo>
                  <a:pt x="1420393" y="609422"/>
                </a:lnTo>
                <a:lnTo>
                  <a:pt x="1420393" y="1105446"/>
                </a:lnTo>
                <a:lnTo>
                  <a:pt x="1416329" y="1118146"/>
                </a:lnTo>
                <a:lnTo>
                  <a:pt x="1411109" y="1118146"/>
                </a:lnTo>
                <a:lnTo>
                  <a:pt x="1408785" y="1105446"/>
                </a:lnTo>
                <a:lnTo>
                  <a:pt x="1420393" y="1105446"/>
                </a:lnTo>
                <a:lnTo>
                  <a:pt x="1420393" y="609422"/>
                </a:lnTo>
                <a:lnTo>
                  <a:pt x="1419821" y="610146"/>
                </a:lnTo>
                <a:lnTo>
                  <a:pt x="1422146" y="597446"/>
                </a:lnTo>
                <a:lnTo>
                  <a:pt x="1414957" y="597446"/>
                </a:lnTo>
                <a:lnTo>
                  <a:pt x="1415605" y="584746"/>
                </a:lnTo>
                <a:lnTo>
                  <a:pt x="1414589" y="584746"/>
                </a:lnTo>
                <a:lnTo>
                  <a:pt x="1414589" y="737146"/>
                </a:lnTo>
                <a:lnTo>
                  <a:pt x="1411681" y="749846"/>
                </a:lnTo>
                <a:lnTo>
                  <a:pt x="1405293" y="749846"/>
                </a:lnTo>
                <a:lnTo>
                  <a:pt x="1404721" y="737146"/>
                </a:lnTo>
                <a:lnTo>
                  <a:pt x="1414589" y="737146"/>
                </a:lnTo>
                <a:lnTo>
                  <a:pt x="1414589" y="584746"/>
                </a:lnTo>
                <a:lnTo>
                  <a:pt x="1409357" y="584746"/>
                </a:lnTo>
                <a:lnTo>
                  <a:pt x="1415745" y="572046"/>
                </a:lnTo>
                <a:lnTo>
                  <a:pt x="1409357" y="572046"/>
                </a:lnTo>
                <a:lnTo>
                  <a:pt x="1402397" y="572046"/>
                </a:lnTo>
                <a:lnTo>
                  <a:pt x="1402397" y="914946"/>
                </a:lnTo>
                <a:lnTo>
                  <a:pt x="1401813" y="914946"/>
                </a:lnTo>
                <a:lnTo>
                  <a:pt x="1399501" y="927646"/>
                </a:lnTo>
                <a:lnTo>
                  <a:pt x="1401152" y="927646"/>
                </a:lnTo>
                <a:lnTo>
                  <a:pt x="1401406" y="940346"/>
                </a:lnTo>
                <a:lnTo>
                  <a:pt x="1394841" y="940346"/>
                </a:lnTo>
                <a:lnTo>
                  <a:pt x="1393101" y="927646"/>
                </a:lnTo>
                <a:lnTo>
                  <a:pt x="1390777" y="927646"/>
                </a:lnTo>
                <a:lnTo>
                  <a:pt x="1387284" y="940346"/>
                </a:lnTo>
                <a:lnTo>
                  <a:pt x="1354759" y="940346"/>
                </a:lnTo>
                <a:lnTo>
                  <a:pt x="1350162" y="949490"/>
                </a:lnTo>
                <a:lnTo>
                  <a:pt x="1352435" y="953046"/>
                </a:lnTo>
                <a:lnTo>
                  <a:pt x="1348955" y="953046"/>
                </a:lnTo>
                <a:lnTo>
                  <a:pt x="1348905" y="951992"/>
                </a:lnTo>
                <a:lnTo>
                  <a:pt x="1348371" y="953046"/>
                </a:lnTo>
                <a:lnTo>
                  <a:pt x="1344307" y="953046"/>
                </a:lnTo>
                <a:lnTo>
                  <a:pt x="1344307" y="940346"/>
                </a:lnTo>
                <a:lnTo>
                  <a:pt x="1341628" y="940346"/>
                </a:lnTo>
                <a:lnTo>
                  <a:pt x="1338999" y="953046"/>
                </a:lnTo>
                <a:lnTo>
                  <a:pt x="1336763" y="953046"/>
                </a:lnTo>
                <a:lnTo>
                  <a:pt x="1335011" y="940346"/>
                </a:lnTo>
                <a:lnTo>
                  <a:pt x="1332166" y="940346"/>
                </a:lnTo>
                <a:lnTo>
                  <a:pt x="1329639" y="953046"/>
                </a:lnTo>
                <a:lnTo>
                  <a:pt x="1325143" y="953046"/>
                </a:lnTo>
                <a:lnTo>
                  <a:pt x="1325727" y="940346"/>
                </a:lnTo>
                <a:lnTo>
                  <a:pt x="1323403" y="953046"/>
                </a:lnTo>
                <a:lnTo>
                  <a:pt x="1316431" y="940346"/>
                </a:lnTo>
                <a:lnTo>
                  <a:pt x="1319339" y="953046"/>
                </a:lnTo>
                <a:lnTo>
                  <a:pt x="1303121" y="953046"/>
                </a:lnTo>
                <a:lnTo>
                  <a:pt x="1301381" y="965746"/>
                </a:lnTo>
                <a:lnTo>
                  <a:pt x="1294409" y="953046"/>
                </a:lnTo>
                <a:lnTo>
                  <a:pt x="1292669" y="953046"/>
                </a:lnTo>
                <a:lnTo>
                  <a:pt x="1291501" y="965746"/>
                </a:lnTo>
                <a:lnTo>
                  <a:pt x="1292085" y="953046"/>
                </a:lnTo>
                <a:lnTo>
                  <a:pt x="1268272" y="953046"/>
                </a:lnTo>
                <a:lnTo>
                  <a:pt x="1274076" y="940346"/>
                </a:lnTo>
                <a:lnTo>
                  <a:pt x="1241412" y="940346"/>
                </a:lnTo>
                <a:lnTo>
                  <a:pt x="1232255" y="927646"/>
                </a:lnTo>
                <a:lnTo>
                  <a:pt x="1224127" y="927646"/>
                </a:lnTo>
                <a:lnTo>
                  <a:pt x="1221219" y="914946"/>
                </a:lnTo>
                <a:lnTo>
                  <a:pt x="1223543" y="914946"/>
                </a:lnTo>
                <a:lnTo>
                  <a:pt x="1216583" y="902246"/>
                </a:lnTo>
                <a:lnTo>
                  <a:pt x="1212507" y="902246"/>
                </a:lnTo>
                <a:lnTo>
                  <a:pt x="1209027" y="889546"/>
                </a:lnTo>
                <a:lnTo>
                  <a:pt x="1203223" y="889546"/>
                </a:lnTo>
                <a:lnTo>
                  <a:pt x="1196809" y="902246"/>
                </a:lnTo>
                <a:lnTo>
                  <a:pt x="1182878" y="902246"/>
                </a:lnTo>
                <a:lnTo>
                  <a:pt x="1183906" y="889546"/>
                </a:lnTo>
                <a:lnTo>
                  <a:pt x="1186027" y="889546"/>
                </a:lnTo>
                <a:lnTo>
                  <a:pt x="1197406" y="876846"/>
                </a:lnTo>
                <a:lnTo>
                  <a:pt x="1183474" y="876846"/>
                </a:lnTo>
                <a:lnTo>
                  <a:pt x="1186954" y="864146"/>
                </a:lnTo>
                <a:lnTo>
                  <a:pt x="1179410" y="876846"/>
                </a:lnTo>
                <a:lnTo>
                  <a:pt x="1171270" y="876846"/>
                </a:lnTo>
                <a:lnTo>
                  <a:pt x="1170114" y="864146"/>
                </a:lnTo>
                <a:lnTo>
                  <a:pt x="1159662" y="864146"/>
                </a:lnTo>
                <a:lnTo>
                  <a:pt x="1153845" y="851446"/>
                </a:lnTo>
                <a:lnTo>
                  <a:pt x="1148626" y="851446"/>
                </a:lnTo>
                <a:lnTo>
                  <a:pt x="1155534" y="838746"/>
                </a:lnTo>
                <a:lnTo>
                  <a:pt x="1162558" y="838746"/>
                </a:lnTo>
                <a:lnTo>
                  <a:pt x="1155598" y="826046"/>
                </a:lnTo>
                <a:lnTo>
                  <a:pt x="1150950" y="838746"/>
                </a:lnTo>
                <a:lnTo>
                  <a:pt x="1137005" y="838746"/>
                </a:lnTo>
                <a:lnTo>
                  <a:pt x="1138745" y="826046"/>
                </a:lnTo>
                <a:lnTo>
                  <a:pt x="1132357" y="826046"/>
                </a:lnTo>
                <a:lnTo>
                  <a:pt x="1132357" y="1219746"/>
                </a:lnTo>
                <a:lnTo>
                  <a:pt x="1123645" y="1219746"/>
                </a:lnTo>
                <a:lnTo>
                  <a:pt x="1124229" y="1207046"/>
                </a:lnTo>
                <a:lnTo>
                  <a:pt x="1132357" y="1219746"/>
                </a:lnTo>
                <a:lnTo>
                  <a:pt x="1132357" y="826046"/>
                </a:lnTo>
                <a:lnTo>
                  <a:pt x="1127137" y="826046"/>
                </a:lnTo>
                <a:lnTo>
                  <a:pt x="1121321" y="838746"/>
                </a:lnTo>
                <a:lnTo>
                  <a:pt x="1121321" y="826046"/>
                </a:lnTo>
                <a:lnTo>
                  <a:pt x="1118425" y="826046"/>
                </a:lnTo>
                <a:lnTo>
                  <a:pt x="1124229" y="813346"/>
                </a:lnTo>
                <a:lnTo>
                  <a:pt x="1118425" y="813346"/>
                </a:lnTo>
                <a:lnTo>
                  <a:pt x="1128877" y="800646"/>
                </a:lnTo>
                <a:lnTo>
                  <a:pt x="1112608" y="800646"/>
                </a:lnTo>
                <a:lnTo>
                  <a:pt x="1120749" y="787946"/>
                </a:lnTo>
                <a:lnTo>
                  <a:pt x="1111453" y="800646"/>
                </a:lnTo>
                <a:lnTo>
                  <a:pt x="1113193" y="787946"/>
                </a:lnTo>
                <a:lnTo>
                  <a:pt x="1109141" y="787946"/>
                </a:lnTo>
                <a:lnTo>
                  <a:pt x="1104696" y="775246"/>
                </a:lnTo>
                <a:lnTo>
                  <a:pt x="1100582" y="775246"/>
                </a:lnTo>
                <a:lnTo>
                  <a:pt x="1099248" y="762546"/>
                </a:lnTo>
                <a:lnTo>
                  <a:pt x="1111453" y="762546"/>
                </a:lnTo>
                <a:lnTo>
                  <a:pt x="1105065" y="749846"/>
                </a:lnTo>
                <a:lnTo>
                  <a:pt x="1093444" y="749846"/>
                </a:lnTo>
                <a:lnTo>
                  <a:pt x="1088796" y="737146"/>
                </a:lnTo>
                <a:lnTo>
                  <a:pt x="1081976" y="737146"/>
                </a:lnTo>
                <a:lnTo>
                  <a:pt x="1085189" y="724446"/>
                </a:lnTo>
                <a:lnTo>
                  <a:pt x="1089329" y="724446"/>
                </a:lnTo>
                <a:lnTo>
                  <a:pt x="1084656" y="711746"/>
                </a:lnTo>
                <a:lnTo>
                  <a:pt x="1078141" y="711746"/>
                </a:lnTo>
                <a:lnTo>
                  <a:pt x="1070787" y="699046"/>
                </a:lnTo>
                <a:lnTo>
                  <a:pt x="1078928" y="699046"/>
                </a:lnTo>
                <a:lnTo>
                  <a:pt x="1074280" y="686346"/>
                </a:lnTo>
                <a:lnTo>
                  <a:pt x="1062710" y="686346"/>
                </a:lnTo>
                <a:lnTo>
                  <a:pt x="1068057" y="673646"/>
                </a:lnTo>
                <a:lnTo>
                  <a:pt x="1068628" y="673646"/>
                </a:lnTo>
                <a:lnTo>
                  <a:pt x="1065949" y="660946"/>
                </a:lnTo>
                <a:lnTo>
                  <a:pt x="1056919" y="660946"/>
                </a:lnTo>
                <a:lnTo>
                  <a:pt x="1053706" y="648246"/>
                </a:lnTo>
                <a:lnTo>
                  <a:pt x="1053541" y="648246"/>
                </a:lnTo>
                <a:lnTo>
                  <a:pt x="1058062" y="635546"/>
                </a:lnTo>
                <a:lnTo>
                  <a:pt x="1048766" y="635546"/>
                </a:lnTo>
                <a:lnTo>
                  <a:pt x="1052830" y="622846"/>
                </a:lnTo>
                <a:lnTo>
                  <a:pt x="1060030" y="622846"/>
                </a:lnTo>
                <a:lnTo>
                  <a:pt x="1067041" y="633387"/>
                </a:lnTo>
                <a:lnTo>
                  <a:pt x="1071372" y="622846"/>
                </a:lnTo>
                <a:lnTo>
                  <a:pt x="1082992" y="622846"/>
                </a:lnTo>
                <a:lnTo>
                  <a:pt x="1077950" y="635546"/>
                </a:lnTo>
                <a:lnTo>
                  <a:pt x="1088796" y="635546"/>
                </a:lnTo>
                <a:lnTo>
                  <a:pt x="1083005" y="648246"/>
                </a:lnTo>
                <a:lnTo>
                  <a:pt x="1079436" y="648246"/>
                </a:lnTo>
                <a:lnTo>
                  <a:pt x="1076629" y="635546"/>
                </a:lnTo>
                <a:lnTo>
                  <a:pt x="1073111" y="648246"/>
                </a:lnTo>
                <a:lnTo>
                  <a:pt x="1073111" y="635546"/>
                </a:lnTo>
                <a:lnTo>
                  <a:pt x="1064920" y="647509"/>
                </a:lnTo>
                <a:lnTo>
                  <a:pt x="1063828" y="635546"/>
                </a:lnTo>
                <a:lnTo>
                  <a:pt x="1058062" y="635546"/>
                </a:lnTo>
                <a:lnTo>
                  <a:pt x="1059802" y="648246"/>
                </a:lnTo>
                <a:lnTo>
                  <a:pt x="1057986" y="648246"/>
                </a:lnTo>
                <a:lnTo>
                  <a:pt x="1066228" y="660946"/>
                </a:lnTo>
                <a:lnTo>
                  <a:pt x="1077175" y="660946"/>
                </a:lnTo>
                <a:lnTo>
                  <a:pt x="1084148" y="648246"/>
                </a:lnTo>
                <a:lnTo>
                  <a:pt x="1088974" y="660946"/>
                </a:lnTo>
                <a:lnTo>
                  <a:pt x="1083500" y="673646"/>
                </a:lnTo>
                <a:lnTo>
                  <a:pt x="1103325" y="673646"/>
                </a:lnTo>
                <a:lnTo>
                  <a:pt x="1089964" y="686346"/>
                </a:lnTo>
                <a:lnTo>
                  <a:pt x="1099248" y="686346"/>
                </a:lnTo>
                <a:lnTo>
                  <a:pt x="1098550" y="699046"/>
                </a:lnTo>
                <a:lnTo>
                  <a:pt x="1101572" y="699046"/>
                </a:lnTo>
                <a:lnTo>
                  <a:pt x="1108341" y="711746"/>
                </a:lnTo>
                <a:lnTo>
                  <a:pt x="1124940" y="711746"/>
                </a:lnTo>
                <a:lnTo>
                  <a:pt x="1132357" y="724446"/>
                </a:lnTo>
                <a:lnTo>
                  <a:pt x="1123061" y="724446"/>
                </a:lnTo>
                <a:lnTo>
                  <a:pt x="1131824" y="737146"/>
                </a:lnTo>
                <a:lnTo>
                  <a:pt x="1137805" y="737146"/>
                </a:lnTo>
                <a:lnTo>
                  <a:pt x="1141933" y="749846"/>
                </a:lnTo>
                <a:lnTo>
                  <a:pt x="1145133" y="762546"/>
                </a:lnTo>
                <a:lnTo>
                  <a:pt x="1152105" y="762546"/>
                </a:lnTo>
                <a:lnTo>
                  <a:pt x="1152690" y="775246"/>
                </a:lnTo>
                <a:lnTo>
                  <a:pt x="1157338" y="762546"/>
                </a:lnTo>
                <a:lnTo>
                  <a:pt x="1165466" y="762546"/>
                </a:lnTo>
                <a:lnTo>
                  <a:pt x="1160818" y="775246"/>
                </a:lnTo>
                <a:lnTo>
                  <a:pt x="1178242" y="775246"/>
                </a:lnTo>
                <a:lnTo>
                  <a:pt x="1186319" y="787946"/>
                </a:lnTo>
                <a:lnTo>
                  <a:pt x="1185799" y="787946"/>
                </a:lnTo>
                <a:lnTo>
                  <a:pt x="1190447" y="800646"/>
                </a:lnTo>
                <a:lnTo>
                  <a:pt x="1197698" y="787946"/>
                </a:lnTo>
                <a:lnTo>
                  <a:pt x="1204087" y="787946"/>
                </a:lnTo>
                <a:lnTo>
                  <a:pt x="1206119" y="800646"/>
                </a:lnTo>
                <a:lnTo>
                  <a:pt x="1212507" y="800646"/>
                </a:lnTo>
                <a:lnTo>
                  <a:pt x="1222971" y="813346"/>
                </a:lnTo>
                <a:lnTo>
                  <a:pt x="1227493" y="813346"/>
                </a:lnTo>
                <a:lnTo>
                  <a:pt x="1231239" y="826046"/>
                </a:lnTo>
                <a:lnTo>
                  <a:pt x="1233906" y="826046"/>
                </a:lnTo>
                <a:lnTo>
                  <a:pt x="1235163" y="838746"/>
                </a:lnTo>
                <a:lnTo>
                  <a:pt x="1240967" y="826046"/>
                </a:lnTo>
                <a:lnTo>
                  <a:pt x="1243291" y="838746"/>
                </a:lnTo>
                <a:lnTo>
                  <a:pt x="1260144" y="838746"/>
                </a:lnTo>
                <a:lnTo>
                  <a:pt x="1259560" y="851446"/>
                </a:lnTo>
                <a:lnTo>
                  <a:pt x="1260716" y="864146"/>
                </a:lnTo>
                <a:lnTo>
                  <a:pt x="1268272" y="864146"/>
                </a:lnTo>
                <a:lnTo>
                  <a:pt x="1277569" y="851446"/>
                </a:lnTo>
                <a:lnTo>
                  <a:pt x="1282788" y="851446"/>
                </a:lnTo>
                <a:lnTo>
                  <a:pt x="1277569" y="864146"/>
                </a:lnTo>
                <a:lnTo>
                  <a:pt x="1289177" y="864146"/>
                </a:lnTo>
                <a:lnTo>
                  <a:pt x="1285697" y="876846"/>
                </a:lnTo>
                <a:lnTo>
                  <a:pt x="1289761" y="876846"/>
                </a:lnTo>
                <a:lnTo>
                  <a:pt x="1289761" y="864146"/>
                </a:lnTo>
                <a:lnTo>
                  <a:pt x="1296809" y="864146"/>
                </a:lnTo>
                <a:lnTo>
                  <a:pt x="1300365" y="876846"/>
                </a:lnTo>
                <a:lnTo>
                  <a:pt x="1301953" y="876846"/>
                </a:lnTo>
                <a:lnTo>
                  <a:pt x="1301381" y="889546"/>
                </a:lnTo>
                <a:lnTo>
                  <a:pt x="1307719" y="876846"/>
                </a:lnTo>
                <a:lnTo>
                  <a:pt x="1321079" y="876846"/>
                </a:lnTo>
                <a:lnTo>
                  <a:pt x="1319339" y="889546"/>
                </a:lnTo>
                <a:lnTo>
                  <a:pt x="1344307" y="889546"/>
                </a:lnTo>
                <a:lnTo>
                  <a:pt x="1340827" y="902246"/>
                </a:lnTo>
                <a:lnTo>
                  <a:pt x="1379156" y="902246"/>
                </a:lnTo>
                <a:lnTo>
                  <a:pt x="1382064" y="889546"/>
                </a:lnTo>
                <a:lnTo>
                  <a:pt x="1386128" y="889546"/>
                </a:lnTo>
                <a:lnTo>
                  <a:pt x="1386128" y="902246"/>
                </a:lnTo>
                <a:lnTo>
                  <a:pt x="1389608" y="889546"/>
                </a:lnTo>
                <a:lnTo>
                  <a:pt x="1394256" y="889546"/>
                </a:lnTo>
                <a:lnTo>
                  <a:pt x="1391361" y="902246"/>
                </a:lnTo>
                <a:lnTo>
                  <a:pt x="1392516" y="902246"/>
                </a:lnTo>
                <a:lnTo>
                  <a:pt x="1391932" y="914946"/>
                </a:lnTo>
                <a:lnTo>
                  <a:pt x="1393685" y="902246"/>
                </a:lnTo>
                <a:lnTo>
                  <a:pt x="1402397" y="914946"/>
                </a:lnTo>
                <a:lnTo>
                  <a:pt x="1402397" y="572046"/>
                </a:lnTo>
                <a:lnTo>
                  <a:pt x="1401229" y="572046"/>
                </a:lnTo>
                <a:lnTo>
                  <a:pt x="1401229" y="775246"/>
                </a:lnTo>
                <a:lnTo>
                  <a:pt x="1393101" y="775246"/>
                </a:lnTo>
                <a:lnTo>
                  <a:pt x="1393685" y="762546"/>
                </a:lnTo>
                <a:lnTo>
                  <a:pt x="1401229" y="775246"/>
                </a:lnTo>
                <a:lnTo>
                  <a:pt x="1401229" y="572046"/>
                </a:lnTo>
                <a:lnTo>
                  <a:pt x="1391932" y="572046"/>
                </a:lnTo>
                <a:lnTo>
                  <a:pt x="1401813" y="559346"/>
                </a:lnTo>
                <a:lnTo>
                  <a:pt x="1377226" y="559346"/>
                </a:lnTo>
                <a:lnTo>
                  <a:pt x="1371028" y="546646"/>
                </a:lnTo>
                <a:lnTo>
                  <a:pt x="1369568" y="546646"/>
                </a:lnTo>
                <a:lnTo>
                  <a:pt x="1366380" y="533946"/>
                </a:lnTo>
                <a:lnTo>
                  <a:pt x="1370660" y="533946"/>
                </a:lnTo>
                <a:lnTo>
                  <a:pt x="1367688" y="521246"/>
                </a:lnTo>
                <a:lnTo>
                  <a:pt x="1361732" y="521246"/>
                </a:lnTo>
                <a:lnTo>
                  <a:pt x="1363472" y="508546"/>
                </a:lnTo>
                <a:lnTo>
                  <a:pt x="1356512" y="521246"/>
                </a:lnTo>
                <a:lnTo>
                  <a:pt x="1341843" y="521246"/>
                </a:lnTo>
                <a:lnTo>
                  <a:pt x="1345476" y="508546"/>
                </a:lnTo>
                <a:lnTo>
                  <a:pt x="1357668" y="508546"/>
                </a:lnTo>
                <a:lnTo>
                  <a:pt x="1351864" y="495846"/>
                </a:lnTo>
                <a:lnTo>
                  <a:pt x="1344891" y="508546"/>
                </a:lnTo>
                <a:lnTo>
                  <a:pt x="1343152" y="495846"/>
                </a:lnTo>
                <a:lnTo>
                  <a:pt x="1338529" y="495846"/>
                </a:lnTo>
                <a:lnTo>
                  <a:pt x="1331315" y="483146"/>
                </a:lnTo>
                <a:lnTo>
                  <a:pt x="1332014" y="483146"/>
                </a:lnTo>
                <a:lnTo>
                  <a:pt x="1334071" y="470446"/>
                </a:lnTo>
                <a:lnTo>
                  <a:pt x="1328051" y="470446"/>
                </a:lnTo>
                <a:lnTo>
                  <a:pt x="1319339" y="470446"/>
                </a:lnTo>
                <a:lnTo>
                  <a:pt x="1322412" y="459244"/>
                </a:lnTo>
                <a:lnTo>
                  <a:pt x="1321663" y="457746"/>
                </a:lnTo>
                <a:lnTo>
                  <a:pt x="1318755" y="470446"/>
                </a:lnTo>
                <a:lnTo>
                  <a:pt x="1306563" y="470446"/>
                </a:lnTo>
                <a:lnTo>
                  <a:pt x="1303705" y="457746"/>
                </a:lnTo>
                <a:lnTo>
                  <a:pt x="1307134" y="457746"/>
                </a:lnTo>
                <a:lnTo>
                  <a:pt x="1317586" y="445046"/>
                </a:lnTo>
                <a:lnTo>
                  <a:pt x="1303705" y="445046"/>
                </a:lnTo>
                <a:lnTo>
                  <a:pt x="1305979" y="432346"/>
                </a:lnTo>
                <a:lnTo>
                  <a:pt x="1296149" y="432346"/>
                </a:lnTo>
                <a:lnTo>
                  <a:pt x="1299057" y="419646"/>
                </a:lnTo>
                <a:lnTo>
                  <a:pt x="1314691" y="419646"/>
                </a:lnTo>
                <a:lnTo>
                  <a:pt x="1313205" y="416255"/>
                </a:lnTo>
                <a:lnTo>
                  <a:pt x="1315847" y="414197"/>
                </a:lnTo>
                <a:lnTo>
                  <a:pt x="1312595" y="414858"/>
                </a:lnTo>
                <a:lnTo>
                  <a:pt x="1309154" y="406946"/>
                </a:lnTo>
                <a:lnTo>
                  <a:pt x="1296352" y="406946"/>
                </a:lnTo>
                <a:lnTo>
                  <a:pt x="1294409" y="394246"/>
                </a:lnTo>
                <a:lnTo>
                  <a:pt x="1299641" y="394246"/>
                </a:lnTo>
                <a:lnTo>
                  <a:pt x="1301381" y="381546"/>
                </a:lnTo>
                <a:lnTo>
                  <a:pt x="1292085" y="381546"/>
                </a:lnTo>
                <a:lnTo>
                  <a:pt x="1291501" y="380695"/>
                </a:lnTo>
                <a:lnTo>
                  <a:pt x="1291501" y="826046"/>
                </a:lnTo>
                <a:lnTo>
                  <a:pt x="1282788" y="826046"/>
                </a:lnTo>
                <a:lnTo>
                  <a:pt x="1283373" y="813346"/>
                </a:lnTo>
                <a:lnTo>
                  <a:pt x="1291501" y="826046"/>
                </a:lnTo>
                <a:lnTo>
                  <a:pt x="1291501" y="380695"/>
                </a:lnTo>
                <a:lnTo>
                  <a:pt x="1283373" y="368846"/>
                </a:lnTo>
                <a:lnTo>
                  <a:pt x="1288605" y="368846"/>
                </a:lnTo>
                <a:lnTo>
                  <a:pt x="1290345" y="356146"/>
                </a:lnTo>
                <a:lnTo>
                  <a:pt x="1286637" y="356146"/>
                </a:lnTo>
                <a:lnTo>
                  <a:pt x="1284693" y="343446"/>
                </a:lnTo>
                <a:lnTo>
                  <a:pt x="1276985" y="343446"/>
                </a:lnTo>
                <a:lnTo>
                  <a:pt x="1276985" y="559346"/>
                </a:lnTo>
                <a:lnTo>
                  <a:pt x="1268857" y="559346"/>
                </a:lnTo>
                <a:lnTo>
                  <a:pt x="1268857" y="546646"/>
                </a:lnTo>
                <a:lnTo>
                  <a:pt x="1276985" y="559346"/>
                </a:lnTo>
                <a:lnTo>
                  <a:pt x="1276985" y="343446"/>
                </a:lnTo>
                <a:lnTo>
                  <a:pt x="1274445" y="343446"/>
                </a:lnTo>
                <a:lnTo>
                  <a:pt x="1275092" y="330746"/>
                </a:lnTo>
                <a:lnTo>
                  <a:pt x="1285113" y="330746"/>
                </a:lnTo>
                <a:lnTo>
                  <a:pt x="1278724" y="318046"/>
                </a:lnTo>
                <a:lnTo>
                  <a:pt x="1270596" y="330746"/>
                </a:lnTo>
                <a:lnTo>
                  <a:pt x="1264208" y="330746"/>
                </a:lnTo>
                <a:lnTo>
                  <a:pt x="1271752" y="318046"/>
                </a:lnTo>
                <a:lnTo>
                  <a:pt x="1254912" y="318046"/>
                </a:lnTo>
                <a:lnTo>
                  <a:pt x="1256068" y="305346"/>
                </a:lnTo>
                <a:lnTo>
                  <a:pt x="1272921" y="305346"/>
                </a:lnTo>
                <a:lnTo>
                  <a:pt x="1274076" y="292646"/>
                </a:lnTo>
                <a:lnTo>
                  <a:pt x="1257922" y="292646"/>
                </a:lnTo>
                <a:lnTo>
                  <a:pt x="1250264" y="279946"/>
                </a:lnTo>
                <a:lnTo>
                  <a:pt x="1277327" y="279946"/>
                </a:lnTo>
                <a:lnTo>
                  <a:pt x="1278432" y="267246"/>
                </a:lnTo>
                <a:lnTo>
                  <a:pt x="1267345" y="267246"/>
                </a:lnTo>
                <a:lnTo>
                  <a:pt x="1270596" y="254546"/>
                </a:lnTo>
                <a:lnTo>
                  <a:pt x="1266532" y="254546"/>
                </a:lnTo>
                <a:lnTo>
                  <a:pt x="1260652" y="241846"/>
                </a:lnTo>
                <a:lnTo>
                  <a:pt x="1252588" y="241846"/>
                </a:lnTo>
                <a:lnTo>
                  <a:pt x="1257820" y="229146"/>
                </a:lnTo>
                <a:lnTo>
                  <a:pt x="1264780" y="229146"/>
                </a:lnTo>
                <a:lnTo>
                  <a:pt x="1257236" y="216446"/>
                </a:lnTo>
                <a:lnTo>
                  <a:pt x="1240663" y="216446"/>
                </a:lnTo>
                <a:lnTo>
                  <a:pt x="1242999" y="229146"/>
                </a:lnTo>
                <a:lnTo>
                  <a:pt x="1249680" y="229146"/>
                </a:lnTo>
                <a:lnTo>
                  <a:pt x="1245616" y="241846"/>
                </a:lnTo>
                <a:lnTo>
                  <a:pt x="1242136" y="241846"/>
                </a:lnTo>
                <a:lnTo>
                  <a:pt x="1242136" y="229146"/>
                </a:lnTo>
                <a:lnTo>
                  <a:pt x="1239812" y="229146"/>
                </a:lnTo>
                <a:lnTo>
                  <a:pt x="1238948" y="216446"/>
                </a:lnTo>
                <a:lnTo>
                  <a:pt x="1238135" y="216446"/>
                </a:lnTo>
                <a:lnTo>
                  <a:pt x="1237437" y="203746"/>
                </a:lnTo>
                <a:lnTo>
                  <a:pt x="1236903" y="191046"/>
                </a:lnTo>
                <a:lnTo>
                  <a:pt x="1246200" y="191046"/>
                </a:lnTo>
                <a:lnTo>
                  <a:pt x="1238719" y="178346"/>
                </a:lnTo>
                <a:lnTo>
                  <a:pt x="1237780" y="165646"/>
                </a:lnTo>
                <a:lnTo>
                  <a:pt x="1244244" y="152946"/>
                </a:lnTo>
                <a:lnTo>
                  <a:pt x="1258976" y="152946"/>
                </a:lnTo>
                <a:lnTo>
                  <a:pt x="1253972" y="165646"/>
                </a:lnTo>
                <a:lnTo>
                  <a:pt x="1251140" y="178346"/>
                </a:lnTo>
                <a:lnTo>
                  <a:pt x="1250480" y="178346"/>
                </a:lnTo>
                <a:lnTo>
                  <a:pt x="1252004" y="191046"/>
                </a:lnTo>
                <a:lnTo>
                  <a:pt x="1279893" y="191046"/>
                </a:lnTo>
                <a:lnTo>
                  <a:pt x="1275245" y="178346"/>
                </a:lnTo>
                <a:lnTo>
                  <a:pt x="1273987" y="178346"/>
                </a:lnTo>
                <a:lnTo>
                  <a:pt x="1274368" y="165646"/>
                </a:lnTo>
                <a:lnTo>
                  <a:pt x="1283639" y="165646"/>
                </a:lnTo>
                <a:lnTo>
                  <a:pt x="1280617" y="152946"/>
                </a:lnTo>
                <a:lnTo>
                  <a:pt x="1279893" y="152946"/>
                </a:lnTo>
                <a:lnTo>
                  <a:pt x="1279893" y="140246"/>
                </a:lnTo>
                <a:lnTo>
                  <a:pt x="1270012" y="152946"/>
                </a:lnTo>
                <a:lnTo>
                  <a:pt x="1274521" y="140246"/>
                </a:lnTo>
                <a:lnTo>
                  <a:pt x="1279893" y="140246"/>
                </a:lnTo>
                <a:lnTo>
                  <a:pt x="1288021" y="140246"/>
                </a:lnTo>
                <a:lnTo>
                  <a:pt x="1275245" y="127546"/>
                </a:lnTo>
                <a:lnTo>
                  <a:pt x="1288021" y="127546"/>
                </a:lnTo>
                <a:lnTo>
                  <a:pt x="1291501" y="114846"/>
                </a:lnTo>
                <a:lnTo>
                  <a:pt x="1285989" y="114846"/>
                </a:lnTo>
                <a:lnTo>
                  <a:pt x="1282788" y="102146"/>
                </a:lnTo>
                <a:lnTo>
                  <a:pt x="1281049" y="102146"/>
                </a:lnTo>
                <a:lnTo>
                  <a:pt x="1279309" y="89446"/>
                </a:lnTo>
                <a:lnTo>
                  <a:pt x="1277086" y="76746"/>
                </a:lnTo>
                <a:lnTo>
                  <a:pt x="1289177" y="76746"/>
                </a:lnTo>
                <a:lnTo>
                  <a:pt x="1278140" y="64046"/>
                </a:lnTo>
                <a:lnTo>
                  <a:pt x="1272921" y="64046"/>
                </a:lnTo>
                <a:lnTo>
                  <a:pt x="1272921" y="114846"/>
                </a:lnTo>
                <a:lnTo>
                  <a:pt x="1267688" y="127546"/>
                </a:lnTo>
                <a:lnTo>
                  <a:pt x="1264208" y="127546"/>
                </a:lnTo>
                <a:lnTo>
                  <a:pt x="1253172" y="114846"/>
                </a:lnTo>
                <a:lnTo>
                  <a:pt x="1272921" y="114846"/>
                </a:lnTo>
                <a:lnTo>
                  <a:pt x="1272921" y="64046"/>
                </a:lnTo>
                <a:lnTo>
                  <a:pt x="1271130" y="64046"/>
                </a:lnTo>
                <a:lnTo>
                  <a:pt x="1276400" y="51346"/>
                </a:lnTo>
                <a:lnTo>
                  <a:pt x="1271270" y="51346"/>
                </a:lnTo>
                <a:lnTo>
                  <a:pt x="1271460" y="38646"/>
                </a:lnTo>
                <a:lnTo>
                  <a:pt x="1277340" y="38646"/>
                </a:lnTo>
                <a:lnTo>
                  <a:pt x="1277061" y="25946"/>
                </a:lnTo>
                <a:lnTo>
                  <a:pt x="1286852" y="25946"/>
                </a:lnTo>
                <a:lnTo>
                  <a:pt x="1275245" y="13246"/>
                </a:lnTo>
                <a:lnTo>
                  <a:pt x="1254912" y="13246"/>
                </a:lnTo>
                <a:lnTo>
                  <a:pt x="1254912" y="64046"/>
                </a:lnTo>
                <a:lnTo>
                  <a:pt x="1254328" y="76746"/>
                </a:lnTo>
                <a:lnTo>
                  <a:pt x="1245616" y="76746"/>
                </a:lnTo>
                <a:lnTo>
                  <a:pt x="1246200" y="64046"/>
                </a:lnTo>
                <a:lnTo>
                  <a:pt x="1254912" y="64046"/>
                </a:lnTo>
                <a:lnTo>
                  <a:pt x="1254912" y="13246"/>
                </a:lnTo>
                <a:lnTo>
                  <a:pt x="1232255" y="13246"/>
                </a:lnTo>
                <a:lnTo>
                  <a:pt x="1232255" y="381546"/>
                </a:lnTo>
                <a:lnTo>
                  <a:pt x="1231684" y="394246"/>
                </a:lnTo>
                <a:lnTo>
                  <a:pt x="1222387" y="394246"/>
                </a:lnTo>
                <a:lnTo>
                  <a:pt x="1223543" y="381546"/>
                </a:lnTo>
                <a:lnTo>
                  <a:pt x="1232255" y="381546"/>
                </a:lnTo>
                <a:lnTo>
                  <a:pt x="1232255" y="13246"/>
                </a:lnTo>
                <a:lnTo>
                  <a:pt x="1229931" y="13246"/>
                </a:lnTo>
                <a:lnTo>
                  <a:pt x="1229931" y="216446"/>
                </a:lnTo>
                <a:lnTo>
                  <a:pt x="1221803" y="216446"/>
                </a:lnTo>
                <a:lnTo>
                  <a:pt x="1222387" y="203746"/>
                </a:lnTo>
                <a:lnTo>
                  <a:pt x="1229931" y="216446"/>
                </a:lnTo>
                <a:lnTo>
                  <a:pt x="1229931" y="13246"/>
                </a:lnTo>
                <a:lnTo>
                  <a:pt x="1220063" y="13246"/>
                </a:lnTo>
                <a:lnTo>
                  <a:pt x="1220063" y="64046"/>
                </a:lnTo>
                <a:lnTo>
                  <a:pt x="1219479" y="76746"/>
                </a:lnTo>
                <a:lnTo>
                  <a:pt x="1217155" y="76746"/>
                </a:lnTo>
                <a:lnTo>
                  <a:pt x="1217155" y="114846"/>
                </a:lnTo>
                <a:lnTo>
                  <a:pt x="1217155" y="546646"/>
                </a:lnTo>
                <a:lnTo>
                  <a:pt x="1203794" y="546646"/>
                </a:lnTo>
                <a:lnTo>
                  <a:pt x="1207287" y="533946"/>
                </a:lnTo>
                <a:lnTo>
                  <a:pt x="1211351" y="533946"/>
                </a:lnTo>
                <a:lnTo>
                  <a:pt x="1217155" y="546646"/>
                </a:lnTo>
                <a:lnTo>
                  <a:pt x="1217155" y="114846"/>
                </a:lnTo>
                <a:lnTo>
                  <a:pt x="1215415" y="127546"/>
                </a:lnTo>
                <a:lnTo>
                  <a:pt x="1207287" y="127546"/>
                </a:lnTo>
                <a:lnTo>
                  <a:pt x="1207871" y="114846"/>
                </a:lnTo>
                <a:lnTo>
                  <a:pt x="1217155" y="114846"/>
                </a:lnTo>
                <a:lnTo>
                  <a:pt x="1217155" y="76746"/>
                </a:lnTo>
                <a:lnTo>
                  <a:pt x="1213091" y="76746"/>
                </a:lnTo>
                <a:lnTo>
                  <a:pt x="1212507" y="64046"/>
                </a:lnTo>
                <a:lnTo>
                  <a:pt x="1220063" y="64046"/>
                </a:lnTo>
                <a:lnTo>
                  <a:pt x="1220063" y="13246"/>
                </a:lnTo>
                <a:lnTo>
                  <a:pt x="1189278" y="13246"/>
                </a:lnTo>
                <a:lnTo>
                  <a:pt x="1189278" y="419646"/>
                </a:lnTo>
                <a:lnTo>
                  <a:pt x="1189278" y="432346"/>
                </a:lnTo>
                <a:lnTo>
                  <a:pt x="1173594" y="432346"/>
                </a:lnTo>
                <a:lnTo>
                  <a:pt x="1168946" y="445046"/>
                </a:lnTo>
                <a:lnTo>
                  <a:pt x="1158494" y="445046"/>
                </a:lnTo>
                <a:lnTo>
                  <a:pt x="1159662" y="432346"/>
                </a:lnTo>
                <a:lnTo>
                  <a:pt x="1164882" y="419646"/>
                </a:lnTo>
                <a:lnTo>
                  <a:pt x="1170114" y="419646"/>
                </a:lnTo>
                <a:lnTo>
                  <a:pt x="1171270" y="406946"/>
                </a:lnTo>
                <a:lnTo>
                  <a:pt x="1173594" y="419646"/>
                </a:lnTo>
                <a:lnTo>
                  <a:pt x="1189278" y="419646"/>
                </a:lnTo>
                <a:lnTo>
                  <a:pt x="1189278" y="13246"/>
                </a:lnTo>
                <a:lnTo>
                  <a:pt x="1183474" y="13246"/>
                </a:lnTo>
                <a:lnTo>
                  <a:pt x="1183474" y="267246"/>
                </a:lnTo>
                <a:lnTo>
                  <a:pt x="1181150" y="279946"/>
                </a:lnTo>
                <a:lnTo>
                  <a:pt x="1173594" y="279946"/>
                </a:lnTo>
                <a:lnTo>
                  <a:pt x="1170698" y="267246"/>
                </a:lnTo>
                <a:lnTo>
                  <a:pt x="1183474" y="267246"/>
                </a:lnTo>
                <a:lnTo>
                  <a:pt x="1183474" y="13246"/>
                </a:lnTo>
                <a:lnTo>
                  <a:pt x="1181735" y="13246"/>
                </a:lnTo>
                <a:lnTo>
                  <a:pt x="1181735" y="76746"/>
                </a:lnTo>
                <a:lnTo>
                  <a:pt x="1171854" y="64046"/>
                </a:lnTo>
                <a:lnTo>
                  <a:pt x="1181150" y="64046"/>
                </a:lnTo>
                <a:lnTo>
                  <a:pt x="1181735" y="76746"/>
                </a:lnTo>
                <a:lnTo>
                  <a:pt x="1181735" y="13246"/>
                </a:lnTo>
                <a:lnTo>
                  <a:pt x="1150937" y="13246"/>
                </a:lnTo>
                <a:lnTo>
                  <a:pt x="1150937" y="38646"/>
                </a:lnTo>
                <a:lnTo>
                  <a:pt x="1148626" y="42824"/>
                </a:lnTo>
                <a:lnTo>
                  <a:pt x="1148626" y="724446"/>
                </a:lnTo>
                <a:lnTo>
                  <a:pt x="1145133" y="724446"/>
                </a:lnTo>
                <a:lnTo>
                  <a:pt x="1148041" y="711746"/>
                </a:lnTo>
                <a:lnTo>
                  <a:pt x="1148626" y="724446"/>
                </a:lnTo>
                <a:lnTo>
                  <a:pt x="1148626" y="42824"/>
                </a:lnTo>
                <a:lnTo>
                  <a:pt x="1143901" y="51346"/>
                </a:lnTo>
                <a:lnTo>
                  <a:pt x="1138936" y="51346"/>
                </a:lnTo>
                <a:lnTo>
                  <a:pt x="1139913" y="64046"/>
                </a:lnTo>
                <a:lnTo>
                  <a:pt x="1127747" y="51346"/>
                </a:lnTo>
                <a:lnTo>
                  <a:pt x="1130185" y="51346"/>
                </a:lnTo>
                <a:lnTo>
                  <a:pt x="1141539" y="38646"/>
                </a:lnTo>
                <a:lnTo>
                  <a:pt x="1150937" y="38646"/>
                </a:lnTo>
                <a:lnTo>
                  <a:pt x="1150937" y="13246"/>
                </a:lnTo>
                <a:lnTo>
                  <a:pt x="1117841" y="13246"/>
                </a:lnTo>
                <a:lnTo>
                  <a:pt x="1117841" y="102146"/>
                </a:lnTo>
                <a:lnTo>
                  <a:pt x="1117142" y="114846"/>
                </a:lnTo>
                <a:lnTo>
                  <a:pt x="1110081" y="114846"/>
                </a:lnTo>
                <a:lnTo>
                  <a:pt x="1109713" y="102146"/>
                </a:lnTo>
                <a:lnTo>
                  <a:pt x="1117841" y="102146"/>
                </a:lnTo>
                <a:lnTo>
                  <a:pt x="1117841" y="13246"/>
                </a:lnTo>
                <a:lnTo>
                  <a:pt x="1107960" y="13246"/>
                </a:lnTo>
                <a:lnTo>
                  <a:pt x="1107960" y="686346"/>
                </a:lnTo>
                <a:lnTo>
                  <a:pt x="1102156" y="699046"/>
                </a:lnTo>
                <a:lnTo>
                  <a:pt x="1099832" y="686346"/>
                </a:lnTo>
                <a:lnTo>
                  <a:pt x="1107960" y="686346"/>
                </a:lnTo>
                <a:lnTo>
                  <a:pt x="1107960" y="13246"/>
                </a:lnTo>
                <a:lnTo>
                  <a:pt x="1097508" y="13246"/>
                </a:lnTo>
                <a:lnTo>
                  <a:pt x="1097508" y="165646"/>
                </a:lnTo>
                <a:lnTo>
                  <a:pt x="1097508" y="178346"/>
                </a:lnTo>
                <a:lnTo>
                  <a:pt x="1088377" y="178346"/>
                </a:lnTo>
                <a:lnTo>
                  <a:pt x="1088377" y="241846"/>
                </a:lnTo>
                <a:lnTo>
                  <a:pt x="1084440" y="254546"/>
                </a:lnTo>
                <a:lnTo>
                  <a:pt x="1081811" y="254546"/>
                </a:lnTo>
                <a:lnTo>
                  <a:pt x="1082992" y="267246"/>
                </a:lnTo>
                <a:lnTo>
                  <a:pt x="1073696" y="267246"/>
                </a:lnTo>
                <a:lnTo>
                  <a:pt x="1066723" y="254546"/>
                </a:lnTo>
                <a:lnTo>
                  <a:pt x="1067358" y="254546"/>
                </a:lnTo>
                <a:lnTo>
                  <a:pt x="1073048" y="241846"/>
                </a:lnTo>
                <a:lnTo>
                  <a:pt x="1088377" y="241846"/>
                </a:lnTo>
                <a:lnTo>
                  <a:pt x="1088377" y="178346"/>
                </a:lnTo>
                <a:lnTo>
                  <a:pt x="1088212" y="178346"/>
                </a:lnTo>
                <a:lnTo>
                  <a:pt x="1088212" y="203746"/>
                </a:lnTo>
                <a:lnTo>
                  <a:pt x="1081252" y="203746"/>
                </a:lnTo>
                <a:lnTo>
                  <a:pt x="1079500" y="191046"/>
                </a:lnTo>
                <a:lnTo>
                  <a:pt x="1088212" y="203746"/>
                </a:lnTo>
                <a:lnTo>
                  <a:pt x="1088212" y="178346"/>
                </a:lnTo>
                <a:lnTo>
                  <a:pt x="1087056" y="178346"/>
                </a:lnTo>
                <a:lnTo>
                  <a:pt x="1088796" y="165646"/>
                </a:lnTo>
                <a:lnTo>
                  <a:pt x="1097508" y="165646"/>
                </a:lnTo>
                <a:lnTo>
                  <a:pt x="1097508" y="13246"/>
                </a:lnTo>
                <a:lnTo>
                  <a:pt x="1094613" y="13246"/>
                </a:lnTo>
                <a:lnTo>
                  <a:pt x="1086535" y="25946"/>
                </a:lnTo>
                <a:lnTo>
                  <a:pt x="1075169" y="25946"/>
                </a:lnTo>
                <a:lnTo>
                  <a:pt x="1069047" y="38646"/>
                </a:lnTo>
                <a:lnTo>
                  <a:pt x="1067308" y="51346"/>
                </a:lnTo>
                <a:lnTo>
                  <a:pt x="1072540" y="51346"/>
                </a:lnTo>
                <a:lnTo>
                  <a:pt x="1084148" y="64046"/>
                </a:lnTo>
                <a:lnTo>
                  <a:pt x="1077760" y="64046"/>
                </a:lnTo>
                <a:lnTo>
                  <a:pt x="1081252" y="76746"/>
                </a:lnTo>
                <a:lnTo>
                  <a:pt x="1081659" y="76746"/>
                </a:lnTo>
                <a:lnTo>
                  <a:pt x="1077620" y="89446"/>
                </a:lnTo>
                <a:lnTo>
                  <a:pt x="1067308" y="89446"/>
                </a:lnTo>
                <a:lnTo>
                  <a:pt x="1069047" y="102146"/>
                </a:lnTo>
                <a:lnTo>
                  <a:pt x="1073111" y="102146"/>
                </a:lnTo>
                <a:lnTo>
                  <a:pt x="1074280" y="114846"/>
                </a:lnTo>
                <a:lnTo>
                  <a:pt x="1073696" y="114846"/>
                </a:lnTo>
                <a:lnTo>
                  <a:pt x="1069047" y="127546"/>
                </a:lnTo>
                <a:lnTo>
                  <a:pt x="1067308" y="127546"/>
                </a:lnTo>
                <a:lnTo>
                  <a:pt x="1067892" y="140246"/>
                </a:lnTo>
                <a:lnTo>
                  <a:pt x="1063244" y="127546"/>
                </a:lnTo>
                <a:lnTo>
                  <a:pt x="1062710" y="127546"/>
                </a:lnTo>
                <a:lnTo>
                  <a:pt x="1062710" y="165646"/>
                </a:lnTo>
                <a:lnTo>
                  <a:pt x="1055293" y="165646"/>
                </a:lnTo>
                <a:lnTo>
                  <a:pt x="1048766" y="153873"/>
                </a:lnTo>
                <a:lnTo>
                  <a:pt x="1048766" y="610146"/>
                </a:lnTo>
                <a:lnTo>
                  <a:pt x="1046441" y="622846"/>
                </a:lnTo>
                <a:lnTo>
                  <a:pt x="1031341" y="622846"/>
                </a:lnTo>
                <a:lnTo>
                  <a:pt x="1030770" y="610146"/>
                </a:lnTo>
                <a:lnTo>
                  <a:pt x="1031925" y="597446"/>
                </a:lnTo>
                <a:lnTo>
                  <a:pt x="1032510" y="597446"/>
                </a:lnTo>
                <a:lnTo>
                  <a:pt x="1034249" y="610146"/>
                </a:lnTo>
                <a:lnTo>
                  <a:pt x="1048766" y="610146"/>
                </a:lnTo>
                <a:lnTo>
                  <a:pt x="1048766" y="153873"/>
                </a:lnTo>
                <a:lnTo>
                  <a:pt x="1048258" y="152946"/>
                </a:lnTo>
                <a:lnTo>
                  <a:pt x="1051953" y="152946"/>
                </a:lnTo>
                <a:lnTo>
                  <a:pt x="1056500" y="140246"/>
                </a:lnTo>
                <a:lnTo>
                  <a:pt x="1062126" y="140246"/>
                </a:lnTo>
                <a:lnTo>
                  <a:pt x="1060970" y="152946"/>
                </a:lnTo>
                <a:lnTo>
                  <a:pt x="1062126" y="152946"/>
                </a:lnTo>
                <a:lnTo>
                  <a:pt x="1062710" y="165646"/>
                </a:lnTo>
                <a:lnTo>
                  <a:pt x="1062710" y="127546"/>
                </a:lnTo>
                <a:lnTo>
                  <a:pt x="1062431" y="127546"/>
                </a:lnTo>
                <a:lnTo>
                  <a:pt x="1057986" y="114846"/>
                </a:lnTo>
                <a:lnTo>
                  <a:pt x="1061542" y="114846"/>
                </a:lnTo>
                <a:lnTo>
                  <a:pt x="1060970" y="102146"/>
                </a:lnTo>
                <a:lnTo>
                  <a:pt x="1056322" y="102146"/>
                </a:lnTo>
                <a:lnTo>
                  <a:pt x="1049350" y="89446"/>
                </a:lnTo>
                <a:lnTo>
                  <a:pt x="1047026" y="76746"/>
                </a:lnTo>
                <a:lnTo>
                  <a:pt x="1061593" y="76746"/>
                </a:lnTo>
                <a:lnTo>
                  <a:pt x="1064056" y="64046"/>
                </a:lnTo>
                <a:lnTo>
                  <a:pt x="1056906" y="64046"/>
                </a:lnTo>
                <a:lnTo>
                  <a:pt x="1058062" y="51346"/>
                </a:lnTo>
                <a:lnTo>
                  <a:pt x="1055738" y="51346"/>
                </a:lnTo>
                <a:lnTo>
                  <a:pt x="1058646" y="38646"/>
                </a:lnTo>
                <a:lnTo>
                  <a:pt x="1044702" y="38646"/>
                </a:lnTo>
                <a:lnTo>
                  <a:pt x="1042187" y="38646"/>
                </a:lnTo>
                <a:lnTo>
                  <a:pt x="1043546" y="25946"/>
                </a:lnTo>
                <a:lnTo>
                  <a:pt x="1044702" y="38646"/>
                </a:lnTo>
                <a:lnTo>
                  <a:pt x="1045286" y="25946"/>
                </a:lnTo>
                <a:lnTo>
                  <a:pt x="1053998" y="25946"/>
                </a:lnTo>
                <a:lnTo>
                  <a:pt x="1047026" y="13246"/>
                </a:lnTo>
                <a:lnTo>
                  <a:pt x="1029601" y="13246"/>
                </a:lnTo>
                <a:lnTo>
                  <a:pt x="1029601" y="572046"/>
                </a:lnTo>
                <a:lnTo>
                  <a:pt x="1029601" y="584746"/>
                </a:lnTo>
                <a:lnTo>
                  <a:pt x="1028446" y="584746"/>
                </a:lnTo>
                <a:lnTo>
                  <a:pt x="1029601" y="572046"/>
                </a:lnTo>
                <a:lnTo>
                  <a:pt x="1029601" y="13246"/>
                </a:lnTo>
                <a:lnTo>
                  <a:pt x="1029017" y="13246"/>
                </a:lnTo>
                <a:lnTo>
                  <a:pt x="1029017" y="51346"/>
                </a:lnTo>
                <a:lnTo>
                  <a:pt x="1026121" y="51346"/>
                </a:lnTo>
                <a:lnTo>
                  <a:pt x="1026121" y="203746"/>
                </a:lnTo>
                <a:lnTo>
                  <a:pt x="1026121" y="216446"/>
                </a:lnTo>
                <a:lnTo>
                  <a:pt x="1022057" y="216446"/>
                </a:lnTo>
                <a:lnTo>
                  <a:pt x="1022057" y="203746"/>
                </a:lnTo>
                <a:lnTo>
                  <a:pt x="1026121" y="203746"/>
                </a:lnTo>
                <a:lnTo>
                  <a:pt x="1026121" y="51346"/>
                </a:lnTo>
                <a:lnTo>
                  <a:pt x="1022057" y="51346"/>
                </a:lnTo>
                <a:lnTo>
                  <a:pt x="1022057" y="38646"/>
                </a:lnTo>
                <a:lnTo>
                  <a:pt x="1029017" y="51346"/>
                </a:lnTo>
                <a:lnTo>
                  <a:pt x="1029017" y="13246"/>
                </a:lnTo>
                <a:lnTo>
                  <a:pt x="1016825" y="13246"/>
                </a:lnTo>
                <a:lnTo>
                  <a:pt x="1016825" y="114846"/>
                </a:lnTo>
                <a:lnTo>
                  <a:pt x="1016241" y="127546"/>
                </a:lnTo>
                <a:lnTo>
                  <a:pt x="1012685" y="127546"/>
                </a:lnTo>
                <a:lnTo>
                  <a:pt x="1012685" y="470446"/>
                </a:lnTo>
                <a:lnTo>
                  <a:pt x="1012228" y="483146"/>
                </a:lnTo>
                <a:lnTo>
                  <a:pt x="1009853" y="470446"/>
                </a:lnTo>
                <a:lnTo>
                  <a:pt x="1012685" y="470446"/>
                </a:lnTo>
                <a:lnTo>
                  <a:pt x="1012685" y="127546"/>
                </a:lnTo>
                <a:lnTo>
                  <a:pt x="1004049" y="127546"/>
                </a:lnTo>
                <a:lnTo>
                  <a:pt x="1005789" y="114846"/>
                </a:lnTo>
                <a:lnTo>
                  <a:pt x="1016825" y="114846"/>
                </a:lnTo>
                <a:lnTo>
                  <a:pt x="1016825" y="13246"/>
                </a:lnTo>
                <a:lnTo>
                  <a:pt x="1010437" y="13246"/>
                </a:lnTo>
                <a:lnTo>
                  <a:pt x="1010437" y="51346"/>
                </a:lnTo>
                <a:lnTo>
                  <a:pt x="1008697" y="64046"/>
                </a:lnTo>
                <a:lnTo>
                  <a:pt x="1005205" y="64046"/>
                </a:lnTo>
                <a:lnTo>
                  <a:pt x="1004633" y="51346"/>
                </a:lnTo>
                <a:lnTo>
                  <a:pt x="1010437" y="51346"/>
                </a:lnTo>
                <a:lnTo>
                  <a:pt x="1010437" y="13246"/>
                </a:lnTo>
                <a:lnTo>
                  <a:pt x="1003465" y="13246"/>
                </a:lnTo>
                <a:lnTo>
                  <a:pt x="1003465" y="1041946"/>
                </a:lnTo>
                <a:lnTo>
                  <a:pt x="1000556" y="1054646"/>
                </a:lnTo>
                <a:lnTo>
                  <a:pt x="998245" y="1054646"/>
                </a:lnTo>
                <a:lnTo>
                  <a:pt x="998245" y="1041946"/>
                </a:lnTo>
                <a:lnTo>
                  <a:pt x="1003465" y="1041946"/>
                </a:lnTo>
                <a:lnTo>
                  <a:pt x="1003465" y="13246"/>
                </a:lnTo>
                <a:lnTo>
                  <a:pt x="1000556" y="13246"/>
                </a:lnTo>
                <a:lnTo>
                  <a:pt x="1000556" y="279946"/>
                </a:lnTo>
                <a:lnTo>
                  <a:pt x="990257" y="279946"/>
                </a:lnTo>
                <a:lnTo>
                  <a:pt x="990257" y="724446"/>
                </a:lnTo>
                <a:lnTo>
                  <a:pt x="990104" y="724446"/>
                </a:lnTo>
                <a:lnTo>
                  <a:pt x="990104" y="1016546"/>
                </a:lnTo>
                <a:lnTo>
                  <a:pt x="990104" y="1194346"/>
                </a:lnTo>
                <a:lnTo>
                  <a:pt x="987780" y="1207046"/>
                </a:lnTo>
                <a:lnTo>
                  <a:pt x="989533" y="1194346"/>
                </a:lnTo>
                <a:lnTo>
                  <a:pt x="990104" y="1194346"/>
                </a:lnTo>
                <a:lnTo>
                  <a:pt x="990104" y="1016546"/>
                </a:lnTo>
                <a:lnTo>
                  <a:pt x="982560" y="1029246"/>
                </a:lnTo>
                <a:lnTo>
                  <a:pt x="974420" y="1029246"/>
                </a:lnTo>
                <a:lnTo>
                  <a:pt x="986040" y="1016546"/>
                </a:lnTo>
                <a:lnTo>
                  <a:pt x="990104" y="1016546"/>
                </a:lnTo>
                <a:lnTo>
                  <a:pt x="990104" y="724446"/>
                </a:lnTo>
                <a:lnTo>
                  <a:pt x="987209" y="724446"/>
                </a:lnTo>
                <a:lnTo>
                  <a:pt x="989164" y="711746"/>
                </a:lnTo>
                <a:lnTo>
                  <a:pt x="990257" y="724446"/>
                </a:lnTo>
                <a:lnTo>
                  <a:pt x="990257" y="279946"/>
                </a:lnTo>
                <a:lnTo>
                  <a:pt x="990104" y="279946"/>
                </a:lnTo>
                <a:lnTo>
                  <a:pt x="993597" y="267246"/>
                </a:lnTo>
                <a:lnTo>
                  <a:pt x="999985" y="267246"/>
                </a:lnTo>
                <a:lnTo>
                  <a:pt x="1000556" y="279946"/>
                </a:lnTo>
                <a:lnTo>
                  <a:pt x="1000556" y="13246"/>
                </a:lnTo>
                <a:lnTo>
                  <a:pt x="991273" y="13246"/>
                </a:lnTo>
                <a:lnTo>
                  <a:pt x="991273" y="38646"/>
                </a:lnTo>
                <a:lnTo>
                  <a:pt x="991273" y="51346"/>
                </a:lnTo>
                <a:lnTo>
                  <a:pt x="983132" y="51346"/>
                </a:lnTo>
                <a:lnTo>
                  <a:pt x="983132" y="38646"/>
                </a:lnTo>
                <a:lnTo>
                  <a:pt x="991273" y="38646"/>
                </a:lnTo>
                <a:lnTo>
                  <a:pt x="991273" y="13246"/>
                </a:lnTo>
                <a:lnTo>
                  <a:pt x="973264" y="13246"/>
                </a:lnTo>
                <a:lnTo>
                  <a:pt x="973264" y="152946"/>
                </a:lnTo>
                <a:lnTo>
                  <a:pt x="965136" y="152946"/>
                </a:lnTo>
                <a:lnTo>
                  <a:pt x="965136" y="140246"/>
                </a:lnTo>
                <a:lnTo>
                  <a:pt x="970356" y="140246"/>
                </a:lnTo>
                <a:lnTo>
                  <a:pt x="973264" y="152946"/>
                </a:lnTo>
                <a:lnTo>
                  <a:pt x="973264" y="13246"/>
                </a:lnTo>
                <a:lnTo>
                  <a:pt x="972680" y="13246"/>
                </a:lnTo>
                <a:lnTo>
                  <a:pt x="972680" y="64046"/>
                </a:lnTo>
                <a:lnTo>
                  <a:pt x="972680" y="76746"/>
                </a:lnTo>
                <a:lnTo>
                  <a:pt x="968616" y="76746"/>
                </a:lnTo>
                <a:lnTo>
                  <a:pt x="968616" y="64046"/>
                </a:lnTo>
                <a:lnTo>
                  <a:pt x="972680" y="64046"/>
                </a:lnTo>
                <a:lnTo>
                  <a:pt x="972680" y="13246"/>
                </a:lnTo>
                <a:lnTo>
                  <a:pt x="960488" y="13246"/>
                </a:lnTo>
                <a:lnTo>
                  <a:pt x="960488" y="216446"/>
                </a:lnTo>
                <a:lnTo>
                  <a:pt x="955255" y="216446"/>
                </a:lnTo>
                <a:lnTo>
                  <a:pt x="956424" y="229146"/>
                </a:lnTo>
                <a:lnTo>
                  <a:pt x="946848" y="229146"/>
                </a:lnTo>
                <a:lnTo>
                  <a:pt x="945603" y="216446"/>
                </a:lnTo>
                <a:lnTo>
                  <a:pt x="950785" y="203746"/>
                </a:lnTo>
                <a:lnTo>
                  <a:pt x="960488" y="216446"/>
                </a:lnTo>
                <a:lnTo>
                  <a:pt x="960488" y="13246"/>
                </a:lnTo>
                <a:lnTo>
                  <a:pt x="944054" y="13246"/>
                </a:lnTo>
                <a:lnTo>
                  <a:pt x="944054" y="457746"/>
                </a:lnTo>
                <a:lnTo>
                  <a:pt x="942340" y="470446"/>
                </a:lnTo>
                <a:lnTo>
                  <a:pt x="939952" y="470446"/>
                </a:lnTo>
                <a:lnTo>
                  <a:pt x="933767" y="483146"/>
                </a:lnTo>
                <a:lnTo>
                  <a:pt x="930859" y="470446"/>
                </a:lnTo>
                <a:lnTo>
                  <a:pt x="934935" y="470446"/>
                </a:lnTo>
                <a:lnTo>
                  <a:pt x="936091" y="457746"/>
                </a:lnTo>
                <a:lnTo>
                  <a:pt x="944054" y="457746"/>
                </a:lnTo>
                <a:lnTo>
                  <a:pt x="944054" y="13246"/>
                </a:lnTo>
                <a:lnTo>
                  <a:pt x="927963" y="13246"/>
                </a:lnTo>
                <a:lnTo>
                  <a:pt x="927963" y="559346"/>
                </a:lnTo>
                <a:lnTo>
                  <a:pt x="920254" y="559346"/>
                </a:lnTo>
                <a:lnTo>
                  <a:pt x="918667" y="552564"/>
                </a:lnTo>
                <a:lnTo>
                  <a:pt x="918667" y="914946"/>
                </a:lnTo>
                <a:lnTo>
                  <a:pt x="914603" y="914946"/>
                </a:lnTo>
                <a:lnTo>
                  <a:pt x="918083" y="902246"/>
                </a:lnTo>
                <a:lnTo>
                  <a:pt x="918667" y="914946"/>
                </a:lnTo>
                <a:lnTo>
                  <a:pt x="918667" y="552564"/>
                </a:lnTo>
                <a:lnTo>
                  <a:pt x="917282" y="546646"/>
                </a:lnTo>
                <a:lnTo>
                  <a:pt x="916609" y="533946"/>
                </a:lnTo>
                <a:lnTo>
                  <a:pt x="921181" y="533946"/>
                </a:lnTo>
                <a:lnTo>
                  <a:pt x="923099" y="546646"/>
                </a:lnTo>
                <a:lnTo>
                  <a:pt x="926426" y="546646"/>
                </a:lnTo>
                <a:lnTo>
                  <a:pt x="927963" y="559346"/>
                </a:lnTo>
                <a:lnTo>
                  <a:pt x="927963" y="13246"/>
                </a:lnTo>
                <a:lnTo>
                  <a:pt x="874522" y="13246"/>
                </a:lnTo>
                <a:lnTo>
                  <a:pt x="874522" y="89446"/>
                </a:lnTo>
                <a:lnTo>
                  <a:pt x="874522" y="102146"/>
                </a:lnTo>
                <a:lnTo>
                  <a:pt x="867549" y="102146"/>
                </a:lnTo>
                <a:lnTo>
                  <a:pt x="870458" y="89446"/>
                </a:lnTo>
                <a:lnTo>
                  <a:pt x="874522" y="89446"/>
                </a:lnTo>
                <a:lnTo>
                  <a:pt x="874522" y="13246"/>
                </a:lnTo>
                <a:lnTo>
                  <a:pt x="839673" y="13246"/>
                </a:lnTo>
                <a:lnTo>
                  <a:pt x="839673" y="660946"/>
                </a:lnTo>
                <a:lnTo>
                  <a:pt x="839673" y="673646"/>
                </a:lnTo>
                <a:lnTo>
                  <a:pt x="830961" y="673646"/>
                </a:lnTo>
                <a:lnTo>
                  <a:pt x="839673" y="660946"/>
                </a:lnTo>
                <a:lnTo>
                  <a:pt x="839673" y="13246"/>
                </a:lnTo>
                <a:lnTo>
                  <a:pt x="830148" y="13246"/>
                </a:lnTo>
                <a:lnTo>
                  <a:pt x="828065" y="25946"/>
                </a:lnTo>
                <a:lnTo>
                  <a:pt x="822248" y="25946"/>
                </a:lnTo>
                <a:lnTo>
                  <a:pt x="822248" y="89446"/>
                </a:lnTo>
                <a:lnTo>
                  <a:pt x="821118" y="102146"/>
                </a:lnTo>
                <a:lnTo>
                  <a:pt x="816495" y="102146"/>
                </a:lnTo>
                <a:lnTo>
                  <a:pt x="816495" y="89446"/>
                </a:lnTo>
                <a:lnTo>
                  <a:pt x="822248" y="89446"/>
                </a:lnTo>
                <a:lnTo>
                  <a:pt x="822248" y="25946"/>
                </a:lnTo>
                <a:lnTo>
                  <a:pt x="808355" y="25946"/>
                </a:lnTo>
                <a:lnTo>
                  <a:pt x="808355" y="533946"/>
                </a:lnTo>
                <a:lnTo>
                  <a:pt x="804875" y="546646"/>
                </a:lnTo>
                <a:lnTo>
                  <a:pt x="798487" y="546646"/>
                </a:lnTo>
                <a:lnTo>
                  <a:pt x="808355" y="533946"/>
                </a:lnTo>
                <a:lnTo>
                  <a:pt x="808355" y="25946"/>
                </a:lnTo>
                <a:lnTo>
                  <a:pt x="799071" y="25946"/>
                </a:lnTo>
                <a:lnTo>
                  <a:pt x="799071" y="330746"/>
                </a:lnTo>
                <a:lnTo>
                  <a:pt x="797902" y="343446"/>
                </a:lnTo>
                <a:lnTo>
                  <a:pt x="794270" y="343446"/>
                </a:lnTo>
                <a:lnTo>
                  <a:pt x="794270" y="495846"/>
                </a:lnTo>
                <a:lnTo>
                  <a:pt x="790346" y="495846"/>
                </a:lnTo>
                <a:lnTo>
                  <a:pt x="781278" y="483146"/>
                </a:lnTo>
                <a:lnTo>
                  <a:pt x="779513" y="470446"/>
                </a:lnTo>
                <a:lnTo>
                  <a:pt x="789965" y="470446"/>
                </a:lnTo>
                <a:lnTo>
                  <a:pt x="790867" y="483146"/>
                </a:lnTo>
                <a:lnTo>
                  <a:pt x="794270" y="495846"/>
                </a:lnTo>
                <a:lnTo>
                  <a:pt x="794270" y="343446"/>
                </a:lnTo>
                <a:lnTo>
                  <a:pt x="789774" y="343446"/>
                </a:lnTo>
                <a:lnTo>
                  <a:pt x="787450" y="330746"/>
                </a:lnTo>
                <a:lnTo>
                  <a:pt x="799071" y="330746"/>
                </a:lnTo>
                <a:lnTo>
                  <a:pt x="799071" y="25946"/>
                </a:lnTo>
                <a:lnTo>
                  <a:pt x="795007" y="25946"/>
                </a:lnTo>
                <a:lnTo>
                  <a:pt x="795007" y="38646"/>
                </a:lnTo>
                <a:lnTo>
                  <a:pt x="793838" y="38646"/>
                </a:lnTo>
                <a:lnTo>
                  <a:pt x="793838" y="76746"/>
                </a:lnTo>
                <a:lnTo>
                  <a:pt x="784872" y="76746"/>
                </a:lnTo>
                <a:lnTo>
                  <a:pt x="778306" y="64046"/>
                </a:lnTo>
                <a:lnTo>
                  <a:pt x="788123" y="64046"/>
                </a:lnTo>
                <a:lnTo>
                  <a:pt x="793838" y="76746"/>
                </a:lnTo>
                <a:lnTo>
                  <a:pt x="793838" y="38646"/>
                </a:lnTo>
                <a:lnTo>
                  <a:pt x="788035" y="38646"/>
                </a:lnTo>
                <a:lnTo>
                  <a:pt x="783234" y="29121"/>
                </a:lnTo>
                <a:lnTo>
                  <a:pt x="795007" y="38646"/>
                </a:lnTo>
                <a:lnTo>
                  <a:pt x="795007" y="25946"/>
                </a:lnTo>
                <a:lnTo>
                  <a:pt x="781646" y="25946"/>
                </a:lnTo>
                <a:lnTo>
                  <a:pt x="779322" y="25946"/>
                </a:lnTo>
                <a:lnTo>
                  <a:pt x="777582" y="25946"/>
                </a:lnTo>
                <a:lnTo>
                  <a:pt x="785126" y="38646"/>
                </a:lnTo>
                <a:lnTo>
                  <a:pt x="779894" y="38646"/>
                </a:lnTo>
                <a:lnTo>
                  <a:pt x="788035" y="51346"/>
                </a:lnTo>
                <a:lnTo>
                  <a:pt x="776846" y="51346"/>
                </a:lnTo>
                <a:lnTo>
                  <a:pt x="777722" y="64046"/>
                </a:lnTo>
                <a:lnTo>
                  <a:pt x="775258" y="64046"/>
                </a:lnTo>
                <a:lnTo>
                  <a:pt x="774674" y="76746"/>
                </a:lnTo>
                <a:lnTo>
                  <a:pt x="764794" y="76746"/>
                </a:lnTo>
                <a:lnTo>
                  <a:pt x="776998" y="89446"/>
                </a:lnTo>
                <a:lnTo>
                  <a:pt x="777227" y="89446"/>
                </a:lnTo>
                <a:lnTo>
                  <a:pt x="783386" y="102146"/>
                </a:lnTo>
                <a:lnTo>
                  <a:pt x="782218" y="102146"/>
                </a:lnTo>
                <a:lnTo>
                  <a:pt x="782294" y="114846"/>
                </a:lnTo>
                <a:lnTo>
                  <a:pt x="778154" y="114846"/>
                </a:lnTo>
                <a:lnTo>
                  <a:pt x="778154" y="318046"/>
                </a:lnTo>
                <a:lnTo>
                  <a:pt x="777582" y="330746"/>
                </a:lnTo>
                <a:lnTo>
                  <a:pt x="772934" y="343446"/>
                </a:lnTo>
                <a:lnTo>
                  <a:pt x="770026" y="343446"/>
                </a:lnTo>
                <a:lnTo>
                  <a:pt x="767702" y="330746"/>
                </a:lnTo>
                <a:lnTo>
                  <a:pt x="766546" y="330746"/>
                </a:lnTo>
                <a:lnTo>
                  <a:pt x="768870" y="318046"/>
                </a:lnTo>
                <a:lnTo>
                  <a:pt x="778154" y="318046"/>
                </a:lnTo>
                <a:lnTo>
                  <a:pt x="778154" y="114846"/>
                </a:lnTo>
                <a:lnTo>
                  <a:pt x="769988" y="114846"/>
                </a:lnTo>
                <a:lnTo>
                  <a:pt x="775982" y="127546"/>
                </a:lnTo>
                <a:lnTo>
                  <a:pt x="768286" y="127546"/>
                </a:lnTo>
                <a:lnTo>
                  <a:pt x="776414" y="140246"/>
                </a:lnTo>
                <a:lnTo>
                  <a:pt x="768413" y="140246"/>
                </a:lnTo>
                <a:lnTo>
                  <a:pt x="766254" y="152946"/>
                </a:lnTo>
                <a:lnTo>
                  <a:pt x="770610" y="152946"/>
                </a:lnTo>
                <a:lnTo>
                  <a:pt x="771182" y="165646"/>
                </a:lnTo>
                <a:lnTo>
                  <a:pt x="772985" y="165646"/>
                </a:lnTo>
                <a:lnTo>
                  <a:pt x="767702" y="178346"/>
                </a:lnTo>
                <a:lnTo>
                  <a:pt x="772248" y="178346"/>
                </a:lnTo>
                <a:lnTo>
                  <a:pt x="771982" y="191046"/>
                </a:lnTo>
                <a:lnTo>
                  <a:pt x="760730" y="191046"/>
                </a:lnTo>
                <a:lnTo>
                  <a:pt x="766508" y="203746"/>
                </a:lnTo>
                <a:lnTo>
                  <a:pt x="760158" y="203746"/>
                </a:lnTo>
                <a:lnTo>
                  <a:pt x="752017" y="216446"/>
                </a:lnTo>
                <a:lnTo>
                  <a:pt x="766711" y="216446"/>
                </a:lnTo>
                <a:lnTo>
                  <a:pt x="762838" y="229146"/>
                </a:lnTo>
                <a:lnTo>
                  <a:pt x="752602" y="229146"/>
                </a:lnTo>
                <a:lnTo>
                  <a:pt x="752017" y="241846"/>
                </a:lnTo>
                <a:lnTo>
                  <a:pt x="744474" y="241846"/>
                </a:lnTo>
                <a:lnTo>
                  <a:pt x="750277" y="254546"/>
                </a:lnTo>
                <a:lnTo>
                  <a:pt x="742124" y="254546"/>
                </a:lnTo>
                <a:lnTo>
                  <a:pt x="746798" y="267246"/>
                </a:lnTo>
                <a:lnTo>
                  <a:pt x="747369" y="267246"/>
                </a:lnTo>
                <a:lnTo>
                  <a:pt x="757834" y="279946"/>
                </a:lnTo>
                <a:lnTo>
                  <a:pt x="753186" y="279946"/>
                </a:lnTo>
                <a:lnTo>
                  <a:pt x="758405" y="292646"/>
                </a:lnTo>
                <a:lnTo>
                  <a:pt x="754341" y="292646"/>
                </a:lnTo>
                <a:lnTo>
                  <a:pt x="761898" y="305346"/>
                </a:lnTo>
                <a:lnTo>
                  <a:pt x="762723" y="305346"/>
                </a:lnTo>
                <a:lnTo>
                  <a:pt x="754494" y="318046"/>
                </a:lnTo>
                <a:lnTo>
                  <a:pt x="751433" y="318046"/>
                </a:lnTo>
                <a:lnTo>
                  <a:pt x="761898" y="330746"/>
                </a:lnTo>
                <a:lnTo>
                  <a:pt x="754849" y="330746"/>
                </a:lnTo>
                <a:lnTo>
                  <a:pt x="753516" y="343446"/>
                </a:lnTo>
                <a:lnTo>
                  <a:pt x="745413" y="343446"/>
                </a:lnTo>
                <a:lnTo>
                  <a:pt x="747369" y="356146"/>
                </a:lnTo>
                <a:lnTo>
                  <a:pt x="752602" y="356146"/>
                </a:lnTo>
                <a:lnTo>
                  <a:pt x="754494" y="368846"/>
                </a:lnTo>
                <a:lnTo>
                  <a:pt x="750354" y="368846"/>
                </a:lnTo>
                <a:lnTo>
                  <a:pt x="743699" y="381546"/>
                </a:lnTo>
                <a:lnTo>
                  <a:pt x="738085" y="394246"/>
                </a:lnTo>
                <a:lnTo>
                  <a:pt x="744474" y="394246"/>
                </a:lnTo>
                <a:lnTo>
                  <a:pt x="751128" y="406946"/>
                </a:lnTo>
                <a:lnTo>
                  <a:pt x="752017" y="406946"/>
                </a:lnTo>
                <a:lnTo>
                  <a:pt x="752475" y="419646"/>
                </a:lnTo>
                <a:lnTo>
                  <a:pt x="752602" y="419646"/>
                </a:lnTo>
                <a:lnTo>
                  <a:pt x="758990" y="419646"/>
                </a:lnTo>
                <a:lnTo>
                  <a:pt x="758405" y="432346"/>
                </a:lnTo>
                <a:lnTo>
                  <a:pt x="752602" y="419646"/>
                </a:lnTo>
                <a:lnTo>
                  <a:pt x="748538" y="432346"/>
                </a:lnTo>
                <a:lnTo>
                  <a:pt x="752602" y="432346"/>
                </a:lnTo>
                <a:lnTo>
                  <a:pt x="762469" y="445046"/>
                </a:lnTo>
                <a:lnTo>
                  <a:pt x="755142" y="445046"/>
                </a:lnTo>
                <a:lnTo>
                  <a:pt x="756907" y="457746"/>
                </a:lnTo>
                <a:lnTo>
                  <a:pt x="755548" y="457746"/>
                </a:lnTo>
                <a:lnTo>
                  <a:pt x="759498" y="470446"/>
                </a:lnTo>
                <a:lnTo>
                  <a:pt x="765594" y="470446"/>
                </a:lnTo>
                <a:lnTo>
                  <a:pt x="770255" y="483146"/>
                </a:lnTo>
                <a:lnTo>
                  <a:pt x="772223" y="483146"/>
                </a:lnTo>
                <a:lnTo>
                  <a:pt x="772350" y="495846"/>
                </a:lnTo>
                <a:lnTo>
                  <a:pt x="765670" y="495846"/>
                </a:lnTo>
                <a:lnTo>
                  <a:pt x="766635" y="508546"/>
                </a:lnTo>
                <a:lnTo>
                  <a:pt x="765962" y="508546"/>
                </a:lnTo>
                <a:lnTo>
                  <a:pt x="770610" y="521246"/>
                </a:lnTo>
                <a:lnTo>
                  <a:pt x="778738" y="508546"/>
                </a:lnTo>
                <a:lnTo>
                  <a:pt x="778738" y="521246"/>
                </a:lnTo>
                <a:lnTo>
                  <a:pt x="785850" y="521246"/>
                </a:lnTo>
                <a:lnTo>
                  <a:pt x="790536" y="533946"/>
                </a:lnTo>
                <a:lnTo>
                  <a:pt x="792099" y="533946"/>
                </a:lnTo>
                <a:lnTo>
                  <a:pt x="788035" y="546646"/>
                </a:lnTo>
                <a:lnTo>
                  <a:pt x="784542" y="546646"/>
                </a:lnTo>
                <a:lnTo>
                  <a:pt x="790282" y="559346"/>
                </a:lnTo>
                <a:lnTo>
                  <a:pt x="796747" y="559346"/>
                </a:lnTo>
                <a:lnTo>
                  <a:pt x="793254" y="572046"/>
                </a:lnTo>
                <a:lnTo>
                  <a:pt x="788606" y="572046"/>
                </a:lnTo>
                <a:lnTo>
                  <a:pt x="802551" y="584746"/>
                </a:lnTo>
                <a:lnTo>
                  <a:pt x="793254" y="584746"/>
                </a:lnTo>
                <a:lnTo>
                  <a:pt x="792683" y="597446"/>
                </a:lnTo>
                <a:lnTo>
                  <a:pt x="796747" y="597446"/>
                </a:lnTo>
                <a:lnTo>
                  <a:pt x="799071" y="610146"/>
                </a:lnTo>
                <a:lnTo>
                  <a:pt x="799871" y="610146"/>
                </a:lnTo>
                <a:lnTo>
                  <a:pt x="804862" y="622846"/>
                </a:lnTo>
                <a:lnTo>
                  <a:pt x="799642" y="622846"/>
                </a:lnTo>
                <a:lnTo>
                  <a:pt x="805459" y="635546"/>
                </a:lnTo>
                <a:lnTo>
                  <a:pt x="814171" y="622846"/>
                </a:lnTo>
                <a:lnTo>
                  <a:pt x="821093" y="622846"/>
                </a:lnTo>
                <a:lnTo>
                  <a:pt x="813003" y="635546"/>
                </a:lnTo>
                <a:lnTo>
                  <a:pt x="818235" y="635546"/>
                </a:lnTo>
                <a:lnTo>
                  <a:pt x="807199" y="648246"/>
                </a:lnTo>
                <a:lnTo>
                  <a:pt x="814959" y="648246"/>
                </a:lnTo>
                <a:lnTo>
                  <a:pt x="809523" y="660946"/>
                </a:lnTo>
                <a:lnTo>
                  <a:pt x="812584" y="660946"/>
                </a:lnTo>
                <a:lnTo>
                  <a:pt x="809498" y="673646"/>
                </a:lnTo>
                <a:lnTo>
                  <a:pt x="826897" y="673646"/>
                </a:lnTo>
                <a:lnTo>
                  <a:pt x="822248" y="686346"/>
                </a:lnTo>
                <a:lnTo>
                  <a:pt x="813587" y="686346"/>
                </a:lnTo>
                <a:lnTo>
                  <a:pt x="816648" y="697522"/>
                </a:lnTo>
                <a:lnTo>
                  <a:pt x="826312" y="686346"/>
                </a:lnTo>
                <a:lnTo>
                  <a:pt x="830376" y="686346"/>
                </a:lnTo>
                <a:lnTo>
                  <a:pt x="824572" y="699046"/>
                </a:lnTo>
                <a:lnTo>
                  <a:pt x="830376" y="699046"/>
                </a:lnTo>
                <a:lnTo>
                  <a:pt x="832700" y="686346"/>
                </a:lnTo>
                <a:lnTo>
                  <a:pt x="843737" y="686346"/>
                </a:lnTo>
                <a:lnTo>
                  <a:pt x="845489" y="699046"/>
                </a:lnTo>
                <a:lnTo>
                  <a:pt x="847801" y="699046"/>
                </a:lnTo>
                <a:lnTo>
                  <a:pt x="835736" y="711746"/>
                </a:lnTo>
                <a:lnTo>
                  <a:pt x="814438" y="711746"/>
                </a:lnTo>
                <a:lnTo>
                  <a:pt x="806615" y="724446"/>
                </a:lnTo>
                <a:lnTo>
                  <a:pt x="812431" y="724446"/>
                </a:lnTo>
                <a:lnTo>
                  <a:pt x="809523" y="737146"/>
                </a:lnTo>
                <a:lnTo>
                  <a:pt x="819975" y="737146"/>
                </a:lnTo>
                <a:lnTo>
                  <a:pt x="818235" y="749846"/>
                </a:lnTo>
                <a:lnTo>
                  <a:pt x="824077" y="749846"/>
                </a:lnTo>
                <a:lnTo>
                  <a:pt x="817067" y="762546"/>
                </a:lnTo>
                <a:lnTo>
                  <a:pt x="822858" y="762546"/>
                </a:lnTo>
                <a:lnTo>
                  <a:pt x="822185" y="775246"/>
                </a:lnTo>
                <a:lnTo>
                  <a:pt x="827481" y="775246"/>
                </a:lnTo>
                <a:lnTo>
                  <a:pt x="830529" y="787946"/>
                </a:lnTo>
                <a:lnTo>
                  <a:pt x="828065" y="787946"/>
                </a:lnTo>
                <a:lnTo>
                  <a:pt x="825741" y="800646"/>
                </a:lnTo>
                <a:lnTo>
                  <a:pt x="834669" y="787946"/>
                </a:lnTo>
                <a:lnTo>
                  <a:pt x="854202" y="787946"/>
                </a:lnTo>
                <a:lnTo>
                  <a:pt x="846467" y="800646"/>
                </a:lnTo>
                <a:lnTo>
                  <a:pt x="842035" y="800646"/>
                </a:lnTo>
                <a:lnTo>
                  <a:pt x="843889" y="813346"/>
                </a:lnTo>
                <a:lnTo>
                  <a:pt x="850633" y="813346"/>
                </a:lnTo>
                <a:lnTo>
                  <a:pt x="846937" y="826046"/>
                </a:lnTo>
                <a:lnTo>
                  <a:pt x="854329" y="826046"/>
                </a:lnTo>
                <a:lnTo>
                  <a:pt x="857173" y="838746"/>
                </a:lnTo>
                <a:lnTo>
                  <a:pt x="870458" y="838746"/>
                </a:lnTo>
                <a:lnTo>
                  <a:pt x="877430" y="838746"/>
                </a:lnTo>
                <a:lnTo>
                  <a:pt x="882078" y="826046"/>
                </a:lnTo>
                <a:lnTo>
                  <a:pt x="883234" y="838746"/>
                </a:lnTo>
                <a:lnTo>
                  <a:pt x="891374" y="826046"/>
                </a:lnTo>
                <a:lnTo>
                  <a:pt x="883818" y="838746"/>
                </a:lnTo>
                <a:lnTo>
                  <a:pt x="885558" y="838746"/>
                </a:lnTo>
                <a:lnTo>
                  <a:pt x="883818" y="851446"/>
                </a:lnTo>
                <a:lnTo>
                  <a:pt x="868133" y="851446"/>
                </a:lnTo>
                <a:lnTo>
                  <a:pt x="870458" y="838746"/>
                </a:lnTo>
                <a:lnTo>
                  <a:pt x="863320" y="851446"/>
                </a:lnTo>
                <a:lnTo>
                  <a:pt x="852449" y="851446"/>
                </a:lnTo>
                <a:lnTo>
                  <a:pt x="852449" y="864146"/>
                </a:lnTo>
                <a:lnTo>
                  <a:pt x="880935" y="864146"/>
                </a:lnTo>
                <a:lnTo>
                  <a:pt x="873506" y="876846"/>
                </a:lnTo>
                <a:lnTo>
                  <a:pt x="889622" y="876846"/>
                </a:lnTo>
                <a:lnTo>
                  <a:pt x="876261" y="889546"/>
                </a:lnTo>
                <a:lnTo>
                  <a:pt x="883234" y="889546"/>
                </a:lnTo>
                <a:lnTo>
                  <a:pt x="888250" y="902246"/>
                </a:lnTo>
                <a:lnTo>
                  <a:pt x="906475" y="902246"/>
                </a:lnTo>
                <a:lnTo>
                  <a:pt x="902982" y="914946"/>
                </a:lnTo>
                <a:lnTo>
                  <a:pt x="902525" y="914946"/>
                </a:lnTo>
                <a:lnTo>
                  <a:pt x="905306" y="927646"/>
                </a:lnTo>
                <a:lnTo>
                  <a:pt x="905903" y="940346"/>
                </a:lnTo>
                <a:lnTo>
                  <a:pt x="916343" y="940346"/>
                </a:lnTo>
                <a:lnTo>
                  <a:pt x="909370" y="953046"/>
                </a:lnTo>
                <a:lnTo>
                  <a:pt x="912863" y="953046"/>
                </a:lnTo>
                <a:lnTo>
                  <a:pt x="916927" y="940346"/>
                </a:lnTo>
                <a:lnTo>
                  <a:pt x="922731" y="940346"/>
                </a:lnTo>
                <a:lnTo>
                  <a:pt x="917511" y="953046"/>
                </a:lnTo>
                <a:lnTo>
                  <a:pt x="936485" y="953046"/>
                </a:lnTo>
                <a:lnTo>
                  <a:pt x="936091" y="965746"/>
                </a:lnTo>
                <a:lnTo>
                  <a:pt x="947127" y="965746"/>
                </a:lnTo>
                <a:lnTo>
                  <a:pt x="948867" y="978446"/>
                </a:lnTo>
                <a:lnTo>
                  <a:pt x="957580" y="978446"/>
                </a:lnTo>
                <a:lnTo>
                  <a:pt x="961072" y="991146"/>
                </a:lnTo>
                <a:lnTo>
                  <a:pt x="963396" y="991146"/>
                </a:lnTo>
                <a:lnTo>
                  <a:pt x="959904" y="1003846"/>
                </a:lnTo>
                <a:lnTo>
                  <a:pt x="977023" y="1003846"/>
                </a:lnTo>
                <a:lnTo>
                  <a:pt x="974712" y="1016546"/>
                </a:lnTo>
                <a:lnTo>
                  <a:pt x="973277" y="1016546"/>
                </a:lnTo>
                <a:lnTo>
                  <a:pt x="973264" y="1029246"/>
                </a:lnTo>
                <a:lnTo>
                  <a:pt x="966876" y="1029246"/>
                </a:lnTo>
                <a:lnTo>
                  <a:pt x="966876" y="1181646"/>
                </a:lnTo>
                <a:lnTo>
                  <a:pt x="961517" y="1194346"/>
                </a:lnTo>
                <a:lnTo>
                  <a:pt x="960501" y="1194346"/>
                </a:lnTo>
                <a:lnTo>
                  <a:pt x="966876" y="1181646"/>
                </a:lnTo>
                <a:lnTo>
                  <a:pt x="966876" y="1029246"/>
                </a:lnTo>
                <a:lnTo>
                  <a:pt x="964247" y="1029246"/>
                </a:lnTo>
                <a:lnTo>
                  <a:pt x="964476" y="1016546"/>
                </a:lnTo>
                <a:lnTo>
                  <a:pt x="956424" y="1016546"/>
                </a:lnTo>
                <a:lnTo>
                  <a:pt x="948867" y="1029246"/>
                </a:lnTo>
                <a:lnTo>
                  <a:pt x="947712" y="1016546"/>
                </a:lnTo>
                <a:lnTo>
                  <a:pt x="946543" y="1016546"/>
                </a:lnTo>
                <a:lnTo>
                  <a:pt x="940155" y="1029246"/>
                </a:lnTo>
                <a:lnTo>
                  <a:pt x="938999" y="1041946"/>
                </a:lnTo>
                <a:lnTo>
                  <a:pt x="936091" y="1029246"/>
                </a:lnTo>
                <a:lnTo>
                  <a:pt x="932611" y="1029246"/>
                </a:lnTo>
                <a:lnTo>
                  <a:pt x="934935" y="1016546"/>
                </a:lnTo>
                <a:lnTo>
                  <a:pt x="931443" y="1029246"/>
                </a:lnTo>
                <a:lnTo>
                  <a:pt x="926223" y="1029246"/>
                </a:lnTo>
                <a:lnTo>
                  <a:pt x="927963" y="1016546"/>
                </a:lnTo>
                <a:lnTo>
                  <a:pt x="919822" y="1016546"/>
                </a:lnTo>
                <a:lnTo>
                  <a:pt x="922439" y="1007021"/>
                </a:lnTo>
                <a:lnTo>
                  <a:pt x="918083" y="1016546"/>
                </a:lnTo>
                <a:lnTo>
                  <a:pt x="918667" y="1003846"/>
                </a:lnTo>
                <a:lnTo>
                  <a:pt x="916343" y="1003846"/>
                </a:lnTo>
                <a:lnTo>
                  <a:pt x="914222" y="1016546"/>
                </a:lnTo>
                <a:lnTo>
                  <a:pt x="912863" y="1016546"/>
                </a:lnTo>
                <a:lnTo>
                  <a:pt x="913434" y="1003846"/>
                </a:lnTo>
                <a:lnTo>
                  <a:pt x="900087" y="1003846"/>
                </a:lnTo>
                <a:lnTo>
                  <a:pt x="903516" y="991146"/>
                </a:lnTo>
                <a:lnTo>
                  <a:pt x="877862" y="991146"/>
                </a:lnTo>
                <a:lnTo>
                  <a:pt x="878332" y="978446"/>
                </a:lnTo>
                <a:lnTo>
                  <a:pt x="880910" y="978446"/>
                </a:lnTo>
                <a:lnTo>
                  <a:pt x="878586" y="965746"/>
                </a:lnTo>
                <a:lnTo>
                  <a:pt x="869302" y="978446"/>
                </a:lnTo>
                <a:lnTo>
                  <a:pt x="858837" y="978446"/>
                </a:lnTo>
                <a:lnTo>
                  <a:pt x="862914" y="965746"/>
                </a:lnTo>
                <a:lnTo>
                  <a:pt x="847801" y="965746"/>
                </a:lnTo>
                <a:lnTo>
                  <a:pt x="853033" y="953046"/>
                </a:lnTo>
                <a:lnTo>
                  <a:pt x="825741" y="953046"/>
                </a:lnTo>
                <a:lnTo>
                  <a:pt x="830376" y="940346"/>
                </a:lnTo>
                <a:lnTo>
                  <a:pt x="822248" y="940346"/>
                </a:lnTo>
                <a:lnTo>
                  <a:pt x="819391" y="953046"/>
                </a:lnTo>
                <a:lnTo>
                  <a:pt x="815911" y="953046"/>
                </a:lnTo>
                <a:lnTo>
                  <a:pt x="818819" y="940346"/>
                </a:lnTo>
                <a:lnTo>
                  <a:pt x="812406" y="940346"/>
                </a:lnTo>
                <a:lnTo>
                  <a:pt x="807313" y="953046"/>
                </a:lnTo>
                <a:lnTo>
                  <a:pt x="806030" y="940346"/>
                </a:lnTo>
                <a:lnTo>
                  <a:pt x="805459" y="940346"/>
                </a:lnTo>
                <a:lnTo>
                  <a:pt x="811263" y="927646"/>
                </a:lnTo>
                <a:lnTo>
                  <a:pt x="808939" y="927646"/>
                </a:lnTo>
                <a:lnTo>
                  <a:pt x="809523" y="914946"/>
                </a:lnTo>
                <a:lnTo>
                  <a:pt x="808939" y="914946"/>
                </a:lnTo>
                <a:lnTo>
                  <a:pt x="807783" y="914946"/>
                </a:lnTo>
                <a:lnTo>
                  <a:pt x="802551" y="921118"/>
                </a:lnTo>
                <a:lnTo>
                  <a:pt x="802551" y="940346"/>
                </a:lnTo>
                <a:lnTo>
                  <a:pt x="797902" y="940346"/>
                </a:lnTo>
                <a:lnTo>
                  <a:pt x="800811" y="927646"/>
                </a:lnTo>
                <a:lnTo>
                  <a:pt x="802551" y="940346"/>
                </a:lnTo>
                <a:lnTo>
                  <a:pt x="802551" y="921118"/>
                </a:lnTo>
                <a:lnTo>
                  <a:pt x="797001" y="927646"/>
                </a:lnTo>
                <a:lnTo>
                  <a:pt x="782218" y="927646"/>
                </a:lnTo>
                <a:lnTo>
                  <a:pt x="790155" y="914946"/>
                </a:lnTo>
                <a:lnTo>
                  <a:pt x="798487" y="914946"/>
                </a:lnTo>
                <a:lnTo>
                  <a:pt x="799642" y="902246"/>
                </a:lnTo>
                <a:lnTo>
                  <a:pt x="795578" y="902246"/>
                </a:lnTo>
                <a:lnTo>
                  <a:pt x="795578" y="896391"/>
                </a:lnTo>
                <a:lnTo>
                  <a:pt x="792099" y="902246"/>
                </a:lnTo>
                <a:lnTo>
                  <a:pt x="786295" y="902246"/>
                </a:lnTo>
                <a:lnTo>
                  <a:pt x="786295" y="889546"/>
                </a:lnTo>
                <a:lnTo>
                  <a:pt x="760730" y="889546"/>
                </a:lnTo>
                <a:lnTo>
                  <a:pt x="763054" y="876846"/>
                </a:lnTo>
                <a:lnTo>
                  <a:pt x="761403" y="867778"/>
                </a:lnTo>
                <a:lnTo>
                  <a:pt x="763054" y="864146"/>
                </a:lnTo>
                <a:lnTo>
                  <a:pt x="760730" y="864146"/>
                </a:lnTo>
                <a:lnTo>
                  <a:pt x="759574" y="864146"/>
                </a:lnTo>
                <a:lnTo>
                  <a:pt x="755510" y="855281"/>
                </a:lnTo>
                <a:lnTo>
                  <a:pt x="755510" y="876846"/>
                </a:lnTo>
                <a:lnTo>
                  <a:pt x="750862" y="889546"/>
                </a:lnTo>
                <a:lnTo>
                  <a:pt x="745629" y="889546"/>
                </a:lnTo>
                <a:lnTo>
                  <a:pt x="755510" y="876846"/>
                </a:lnTo>
                <a:lnTo>
                  <a:pt x="755510" y="855281"/>
                </a:lnTo>
                <a:lnTo>
                  <a:pt x="753757" y="851446"/>
                </a:lnTo>
                <a:lnTo>
                  <a:pt x="745045" y="864146"/>
                </a:lnTo>
                <a:lnTo>
                  <a:pt x="745629" y="864146"/>
                </a:lnTo>
                <a:lnTo>
                  <a:pt x="740054" y="876846"/>
                </a:lnTo>
                <a:lnTo>
                  <a:pt x="738327" y="876846"/>
                </a:lnTo>
                <a:lnTo>
                  <a:pt x="732929" y="864146"/>
                </a:lnTo>
                <a:lnTo>
                  <a:pt x="727633" y="864146"/>
                </a:lnTo>
                <a:lnTo>
                  <a:pt x="722401" y="851446"/>
                </a:lnTo>
                <a:lnTo>
                  <a:pt x="732840" y="851446"/>
                </a:lnTo>
                <a:lnTo>
                  <a:pt x="742797" y="838746"/>
                </a:lnTo>
                <a:lnTo>
                  <a:pt x="751560" y="826046"/>
                </a:lnTo>
                <a:lnTo>
                  <a:pt x="753757" y="826046"/>
                </a:lnTo>
                <a:lnTo>
                  <a:pt x="756539" y="813904"/>
                </a:lnTo>
                <a:lnTo>
                  <a:pt x="744232" y="823506"/>
                </a:lnTo>
                <a:lnTo>
                  <a:pt x="743305" y="826046"/>
                </a:lnTo>
                <a:lnTo>
                  <a:pt x="740981" y="826046"/>
                </a:lnTo>
                <a:lnTo>
                  <a:pt x="737501" y="826046"/>
                </a:lnTo>
                <a:lnTo>
                  <a:pt x="743305" y="813346"/>
                </a:lnTo>
                <a:lnTo>
                  <a:pt x="740689" y="813346"/>
                </a:lnTo>
                <a:lnTo>
                  <a:pt x="741438" y="800646"/>
                </a:lnTo>
                <a:lnTo>
                  <a:pt x="743242" y="800646"/>
                </a:lnTo>
                <a:lnTo>
                  <a:pt x="751446" y="787946"/>
                </a:lnTo>
                <a:lnTo>
                  <a:pt x="738657" y="787946"/>
                </a:lnTo>
                <a:lnTo>
                  <a:pt x="741565" y="775246"/>
                </a:lnTo>
                <a:lnTo>
                  <a:pt x="732980" y="787946"/>
                </a:lnTo>
                <a:lnTo>
                  <a:pt x="722477" y="787946"/>
                </a:lnTo>
                <a:lnTo>
                  <a:pt x="728865" y="775246"/>
                </a:lnTo>
                <a:lnTo>
                  <a:pt x="721233" y="775246"/>
                </a:lnTo>
                <a:lnTo>
                  <a:pt x="728205" y="762546"/>
                </a:lnTo>
                <a:lnTo>
                  <a:pt x="718718" y="762546"/>
                </a:lnTo>
                <a:lnTo>
                  <a:pt x="716521" y="749846"/>
                </a:lnTo>
                <a:lnTo>
                  <a:pt x="715606" y="749846"/>
                </a:lnTo>
                <a:lnTo>
                  <a:pt x="724141" y="737146"/>
                </a:lnTo>
                <a:lnTo>
                  <a:pt x="709041" y="737146"/>
                </a:lnTo>
                <a:lnTo>
                  <a:pt x="705561" y="749846"/>
                </a:lnTo>
                <a:lnTo>
                  <a:pt x="709625" y="749846"/>
                </a:lnTo>
                <a:lnTo>
                  <a:pt x="696849" y="762546"/>
                </a:lnTo>
                <a:lnTo>
                  <a:pt x="682904" y="762546"/>
                </a:lnTo>
                <a:lnTo>
                  <a:pt x="691032" y="749846"/>
                </a:lnTo>
                <a:lnTo>
                  <a:pt x="704062" y="749846"/>
                </a:lnTo>
                <a:lnTo>
                  <a:pt x="709041" y="737146"/>
                </a:lnTo>
                <a:lnTo>
                  <a:pt x="699528" y="737146"/>
                </a:lnTo>
                <a:lnTo>
                  <a:pt x="708025" y="724446"/>
                </a:lnTo>
                <a:lnTo>
                  <a:pt x="703237" y="724446"/>
                </a:lnTo>
                <a:lnTo>
                  <a:pt x="706031" y="711746"/>
                </a:lnTo>
                <a:lnTo>
                  <a:pt x="702068" y="711746"/>
                </a:lnTo>
                <a:lnTo>
                  <a:pt x="702068" y="724446"/>
                </a:lnTo>
                <a:lnTo>
                  <a:pt x="695071" y="724446"/>
                </a:lnTo>
                <a:lnTo>
                  <a:pt x="696264" y="711746"/>
                </a:lnTo>
                <a:lnTo>
                  <a:pt x="692200" y="711746"/>
                </a:lnTo>
                <a:lnTo>
                  <a:pt x="688708" y="699046"/>
                </a:lnTo>
                <a:lnTo>
                  <a:pt x="696036" y="699046"/>
                </a:lnTo>
                <a:lnTo>
                  <a:pt x="696188" y="686346"/>
                </a:lnTo>
                <a:lnTo>
                  <a:pt x="698842" y="686346"/>
                </a:lnTo>
                <a:lnTo>
                  <a:pt x="702652" y="673646"/>
                </a:lnTo>
                <a:lnTo>
                  <a:pt x="688479" y="673646"/>
                </a:lnTo>
                <a:lnTo>
                  <a:pt x="682320" y="660946"/>
                </a:lnTo>
                <a:lnTo>
                  <a:pt x="672363" y="660946"/>
                </a:lnTo>
                <a:lnTo>
                  <a:pt x="673608" y="648246"/>
                </a:lnTo>
                <a:lnTo>
                  <a:pt x="676046" y="648246"/>
                </a:lnTo>
                <a:lnTo>
                  <a:pt x="674624" y="635546"/>
                </a:lnTo>
                <a:lnTo>
                  <a:pt x="675601" y="635546"/>
                </a:lnTo>
                <a:lnTo>
                  <a:pt x="682904" y="622846"/>
                </a:lnTo>
                <a:lnTo>
                  <a:pt x="680580" y="622846"/>
                </a:lnTo>
                <a:lnTo>
                  <a:pt x="666635" y="622846"/>
                </a:lnTo>
                <a:lnTo>
                  <a:pt x="676516" y="610146"/>
                </a:lnTo>
                <a:lnTo>
                  <a:pt x="669544" y="610146"/>
                </a:lnTo>
                <a:lnTo>
                  <a:pt x="682904" y="597446"/>
                </a:lnTo>
                <a:lnTo>
                  <a:pt x="684060" y="597446"/>
                </a:lnTo>
                <a:lnTo>
                  <a:pt x="673608" y="584746"/>
                </a:lnTo>
                <a:lnTo>
                  <a:pt x="681736" y="584746"/>
                </a:lnTo>
                <a:lnTo>
                  <a:pt x="681164" y="572046"/>
                </a:lnTo>
                <a:lnTo>
                  <a:pt x="686968" y="572046"/>
                </a:lnTo>
                <a:lnTo>
                  <a:pt x="680580" y="559346"/>
                </a:lnTo>
                <a:lnTo>
                  <a:pt x="682904" y="559346"/>
                </a:lnTo>
                <a:lnTo>
                  <a:pt x="681418" y="546646"/>
                </a:lnTo>
                <a:lnTo>
                  <a:pt x="684644" y="546646"/>
                </a:lnTo>
                <a:lnTo>
                  <a:pt x="680580" y="533946"/>
                </a:lnTo>
                <a:lnTo>
                  <a:pt x="662571" y="533946"/>
                </a:lnTo>
                <a:lnTo>
                  <a:pt x="665480" y="521246"/>
                </a:lnTo>
                <a:lnTo>
                  <a:pt x="667219" y="521246"/>
                </a:lnTo>
                <a:lnTo>
                  <a:pt x="666064" y="508546"/>
                </a:lnTo>
                <a:lnTo>
                  <a:pt x="670712" y="508546"/>
                </a:lnTo>
                <a:lnTo>
                  <a:pt x="662571" y="495846"/>
                </a:lnTo>
                <a:lnTo>
                  <a:pt x="663155" y="495846"/>
                </a:lnTo>
                <a:lnTo>
                  <a:pt x="669544" y="483146"/>
                </a:lnTo>
                <a:lnTo>
                  <a:pt x="681164" y="483146"/>
                </a:lnTo>
                <a:lnTo>
                  <a:pt x="672452" y="470446"/>
                </a:lnTo>
                <a:lnTo>
                  <a:pt x="668693" y="470446"/>
                </a:lnTo>
                <a:lnTo>
                  <a:pt x="669112" y="457746"/>
                </a:lnTo>
                <a:lnTo>
                  <a:pt x="667219" y="457746"/>
                </a:lnTo>
                <a:lnTo>
                  <a:pt x="681736" y="445046"/>
                </a:lnTo>
                <a:lnTo>
                  <a:pt x="677672" y="445046"/>
                </a:lnTo>
                <a:lnTo>
                  <a:pt x="674776" y="432346"/>
                </a:lnTo>
                <a:lnTo>
                  <a:pt x="673023" y="432346"/>
                </a:lnTo>
                <a:lnTo>
                  <a:pt x="671690" y="419646"/>
                </a:lnTo>
                <a:lnTo>
                  <a:pt x="676656" y="406946"/>
                </a:lnTo>
                <a:lnTo>
                  <a:pt x="684466" y="406946"/>
                </a:lnTo>
                <a:lnTo>
                  <a:pt x="691616" y="394246"/>
                </a:lnTo>
                <a:lnTo>
                  <a:pt x="687501" y="394246"/>
                </a:lnTo>
                <a:lnTo>
                  <a:pt x="677379" y="381546"/>
                </a:lnTo>
                <a:lnTo>
                  <a:pt x="680110" y="381546"/>
                </a:lnTo>
                <a:lnTo>
                  <a:pt x="680288" y="368846"/>
                </a:lnTo>
                <a:lnTo>
                  <a:pt x="680910" y="356146"/>
                </a:lnTo>
                <a:lnTo>
                  <a:pt x="682244" y="356146"/>
                </a:lnTo>
                <a:lnTo>
                  <a:pt x="677100" y="343446"/>
                </a:lnTo>
                <a:lnTo>
                  <a:pt x="680580" y="343446"/>
                </a:lnTo>
                <a:lnTo>
                  <a:pt x="685812" y="330746"/>
                </a:lnTo>
                <a:lnTo>
                  <a:pt x="679323" y="330746"/>
                </a:lnTo>
                <a:lnTo>
                  <a:pt x="680288" y="318046"/>
                </a:lnTo>
                <a:lnTo>
                  <a:pt x="685812" y="318046"/>
                </a:lnTo>
                <a:lnTo>
                  <a:pt x="686384" y="305346"/>
                </a:lnTo>
                <a:lnTo>
                  <a:pt x="686168" y="305346"/>
                </a:lnTo>
                <a:lnTo>
                  <a:pt x="684034" y="292646"/>
                </a:lnTo>
                <a:lnTo>
                  <a:pt x="688708" y="292646"/>
                </a:lnTo>
                <a:lnTo>
                  <a:pt x="684352" y="279946"/>
                </a:lnTo>
                <a:lnTo>
                  <a:pt x="680872" y="279946"/>
                </a:lnTo>
                <a:lnTo>
                  <a:pt x="678256" y="267246"/>
                </a:lnTo>
                <a:lnTo>
                  <a:pt x="685647" y="279946"/>
                </a:lnTo>
                <a:lnTo>
                  <a:pt x="690892" y="279946"/>
                </a:lnTo>
                <a:lnTo>
                  <a:pt x="685152" y="267246"/>
                </a:lnTo>
                <a:lnTo>
                  <a:pt x="690257" y="267246"/>
                </a:lnTo>
                <a:lnTo>
                  <a:pt x="691032" y="254546"/>
                </a:lnTo>
                <a:lnTo>
                  <a:pt x="691375" y="254546"/>
                </a:lnTo>
                <a:lnTo>
                  <a:pt x="688136" y="241846"/>
                </a:lnTo>
                <a:lnTo>
                  <a:pt x="691032" y="241846"/>
                </a:lnTo>
                <a:lnTo>
                  <a:pt x="692200" y="254546"/>
                </a:lnTo>
                <a:lnTo>
                  <a:pt x="691616" y="241846"/>
                </a:lnTo>
                <a:lnTo>
                  <a:pt x="695680" y="241846"/>
                </a:lnTo>
                <a:lnTo>
                  <a:pt x="692200" y="229146"/>
                </a:lnTo>
                <a:lnTo>
                  <a:pt x="689292" y="229146"/>
                </a:lnTo>
                <a:lnTo>
                  <a:pt x="684644" y="216446"/>
                </a:lnTo>
                <a:lnTo>
                  <a:pt x="675347" y="216446"/>
                </a:lnTo>
                <a:lnTo>
                  <a:pt x="677672" y="203746"/>
                </a:lnTo>
                <a:lnTo>
                  <a:pt x="680580" y="203746"/>
                </a:lnTo>
                <a:lnTo>
                  <a:pt x="685812" y="191046"/>
                </a:lnTo>
                <a:lnTo>
                  <a:pt x="676516" y="191046"/>
                </a:lnTo>
                <a:lnTo>
                  <a:pt x="672452" y="178346"/>
                </a:lnTo>
                <a:lnTo>
                  <a:pt x="673023" y="178346"/>
                </a:lnTo>
                <a:lnTo>
                  <a:pt x="672452" y="165646"/>
                </a:lnTo>
                <a:lnTo>
                  <a:pt x="681164" y="165646"/>
                </a:lnTo>
                <a:lnTo>
                  <a:pt x="679996" y="178346"/>
                </a:lnTo>
                <a:lnTo>
                  <a:pt x="681164" y="178346"/>
                </a:lnTo>
                <a:lnTo>
                  <a:pt x="691616" y="191046"/>
                </a:lnTo>
                <a:lnTo>
                  <a:pt x="694524" y="191046"/>
                </a:lnTo>
                <a:lnTo>
                  <a:pt x="689406" y="178346"/>
                </a:lnTo>
                <a:lnTo>
                  <a:pt x="693153" y="178346"/>
                </a:lnTo>
                <a:lnTo>
                  <a:pt x="687908" y="165646"/>
                </a:lnTo>
                <a:lnTo>
                  <a:pt x="685228" y="165646"/>
                </a:lnTo>
                <a:lnTo>
                  <a:pt x="690448" y="152946"/>
                </a:lnTo>
                <a:lnTo>
                  <a:pt x="696887" y="152946"/>
                </a:lnTo>
                <a:lnTo>
                  <a:pt x="698373" y="165646"/>
                </a:lnTo>
                <a:lnTo>
                  <a:pt x="704977" y="165646"/>
                </a:lnTo>
                <a:lnTo>
                  <a:pt x="702475" y="152946"/>
                </a:lnTo>
                <a:lnTo>
                  <a:pt x="698512" y="152946"/>
                </a:lnTo>
                <a:lnTo>
                  <a:pt x="695744" y="140246"/>
                </a:lnTo>
                <a:lnTo>
                  <a:pt x="709625" y="140246"/>
                </a:lnTo>
                <a:lnTo>
                  <a:pt x="703237" y="127546"/>
                </a:lnTo>
                <a:lnTo>
                  <a:pt x="708456" y="127546"/>
                </a:lnTo>
                <a:lnTo>
                  <a:pt x="707301" y="114846"/>
                </a:lnTo>
                <a:lnTo>
                  <a:pt x="710679" y="114846"/>
                </a:lnTo>
                <a:lnTo>
                  <a:pt x="708456" y="102146"/>
                </a:lnTo>
                <a:lnTo>
                  <a:pt x="705370" y="89446"/>
                </a:lnTo>
                <a:lnTo>
                  <a:pt x="711949" y="89446"/>
                </a:lnTo>
                <a:lnTo>
                  <a:pt x="709041" y="76746"/>
                </a:lnTo>
                <a:lnTo>
                  <a:pt x="708863" y="75780"/>
                </a:lnTo>
                <a:lnTo>
                  <a:pt x="708253" y="74993"/>
                </a:lnTo>
                <a:lnTo>
                  <a:pt x="708888" y="76746"/>
                </a:lnTo>
                <a:lnTo>
                  <a:pt x="700328" y="76746"/>
                </a:lnTo>
                <a:lnTo>
                  <a:pt x="700328" y="89446"/>
                </a:lnTo>
                <a:lnTo>
                  <a:pt x="698588" y="89446"/>
                </a:lnTo>
                <a:lnTo>
                  <a:pt x="695096" y="76746"/>
                </a:lnTo>
                <a:lnTo>
                  <a:pt x="695680" y="76746"/>
                </a:lnTo>
                <a:lnTo>
                  <a:pt x="700328" y="89446"/>
                </a:lnTo>
                <a:lnTo>
                  <a:pt x="700328" y="76746"/>
                </a:lnTo>
                <a:lnTo>
                  <a:pt x="698004" y="76746"/>
                </a:lnTo>
                <a:lnTo>
                  <a:pt x="699744" y="64046"/>
                </a:lnTo>
                <a:lnTo>
                  <a:pt x="692772" y="64046"/>
                </a:lnTo>
                <a:lnTo>
                  <a:pt x="692772" y="102146"/>
                </a:lnTo>
                <a:lnTo>
                  <a:pt x="688708" y="102146"/>
                </a:lnTo>
                <a:lnTo>
                  <a:pt x="689292" y="89446"/>
                </a:lnTo>
                <a:lnTo>
                  <a:pt x="692772" y="102146"/>
                </a:lnTo>
                <a:lnTo>
                  <a:pt x="692772" y="64046"/>
                </a:lnTo>
                <a:lnTo>
                  <a:pt x="690943" y="64046"/>
                </a:lnTo>
                <a:lnTo>
                  <a:pt x="692200" y="51346"/>
                </a:lnTo>
                <a:lnTo>
                  <a:pt x="695629" y="51346"/>
                </a:lnTo>
                <a:lnTo>
                  <a:pt x="695680" y="38646"/>
                </a:lnTo>
                <a:lnTo>
                  <a:pt x="706653" y="38646"/>
                </a:lnTo>
                <a:lnTo>
                  <a:pt x="704024" y="51346"/>
                </a:lnTo>
                <a:lnTo>
                  <a:pt x="701738" y="64046"/>
                </a:lnTo>
                <a:lnTo>
                  <a:pt x="699744" y="64046"/>
                </a:lnTo>
                <a:lnTo>
                  <a:pt x="708253" y="74993"/>
                </a:lnTo>
                <a:lnTo>
                  <a:pt x="704253" y="64046"/>
                </a:lnTo>
                <a:lnTo>
                  <a:pt x="706716" y="64046"/>
                </a:lnTo>
                <a:lnTo>
                  <a:pt x="708863" y="75780"/>
                </a:lnTo>
                <a:lnTo>
                  <a:pt x="709625" y="76746"/>
                </a:lnTo>
                <a:lnTo>
                  <a:pt x="720077" y="76746"/>
                </a:lnTo>
                <a:lnTo>
                  <a:pt x="726465" y="64046"/>
                </a:lnTo>
                <a:lnTo>
                  <a:pt x="732828" y="64046"/>
                </a:lnTo>
                <a:lnTo>
                  <a:pt x="734669" y="51346"/>
                </a:lnTo>
                <a:lnTo>
                  <a:pt x="728611" y="51346"/>
                </a:lnTo>
                <a:lnTo>
                  <a:pt x="733501" y="38646"/>
                </a:lnTo>
                <a:lnTo>
                  <a:pt x="729119" y="25946"/>
                </a:lnTo>
                <a:lnTo>
                  <a:pt x="730529" y="25946"/>
                </a:lnTo>
                <a:lnTo>
                  <a:pt x="727049" y="13246"/>
                </a:lnTo>
                <a:lnTo>
                  <a:pt x="725297" y="13246"/>
                </a:lnTo>
                <a:lnTo>
                  <a:pt x="725297" y="64046"/>
                </a:lnTo>
                <a:lnTo>
                  <a:pt x="710996" y="64046"/>
                </a:lnTo>
                <a:lnTo>
                  <a:pt x="711301" y="51346"/>
                </a:lnTo>
                <a:lnTo>
                  <a:pt x="719607" y="51346"/>
                </a:lnTo>
                <a:lnTo>
                  <a:pt x="725297" y="64046"/>
                </a:lnTo>
                <a:lnTo>
                  <a:pt x="725297" y="13246"/>
                </a:lnTo>
                <a:lnTo>
                  <a:pt x="719493" y="13246"/>
                </a:lnTo>
                <a:lnTo>
                  <a:pt x="724725" y="25946"/>
                </a:lnTo>
                <a:lnTo>
                  <a:pt x="718324" y="25946"/>
                </a:lnTo>
                <a:lnTo>
                  <a:pt x="713689" y="13246"/>
                </a:lnTo>
                <a:lnTo>
                  <a:pt x="711365" y="13246"/>
                </a:lnTo>
                <a:lnTo>
                  <a:pt x="711365" y="38646"/>
                </a:lnTo>
                <a:lnTo>
                  <a:pt x="708456" y="38646"/>
                </a:lnTo>
                <a:lnTo>
                  <a:pt x="709041" y="25946"/>
                </a:lnTo>
                <a:lnTo>
                  <a:pt x="711365" y="38646"/>
                </a:lnTo>
                <a:lnTo>
                  <a:pt x="711365" y="13246"/>
                </a:lnTo>
                <a:lnTo>
                  <a:pt x="658507" y="13246"/>
                </a:lnTo>
                <a:lnTo>
                  <a:pt x="658507" y="495846"/>
                </a:lnTo>
                <a:lnTo>
                  <a:pt x="656767" y="508546"/>
                </a:lnTo>
                <a:lnTo>
                  <a:pt x="653859" y="495846"/>
                </a:lnTo>
                <a:lnTo>
                  <a:pt x="658507" y="495846"/>
                </a:lnTo>
                <a:lnTo>
                  <a:pt x="658507" y="13246"/>
                </a:lnTo>
                <a:lnTo>
                  <a:pt x="652703" y="13246"/>
                </a:lnTo>
                <a:lnTo>
                  <a:pt x="652703" y="356146"/>
                </a:lnTo>
                <a:lnTo>
                  <a:pt x="652703" y="368846"/>
                </a:lnTo>
                <a:lnTo>
                  <a:pt x="648042" y="368846"/>
                </a:lnTo>
                <a:lnTo>
                  <a:pt x="647687" y="356146"/>
                </a:lnTo>
                <a:lnTo>
                  <a:pt x="652703" y="356146"/>
                </a:lnTo>
                <a:lnTo>
                  <a:pt x="652703" y="13246"/>
                </a:lnTo>
                <a:lnTo>
                  <a:pt x="634695" y="13246"/>
                </a:lnTo>
                <a:lnTo>
                  <a:pt x="634695" y="38646"/>
                </a:lnTo>
                <a:lnTo>
                  <a:pt x="634695" y="51346"/>
                </a:lnTo>
                <a:lnTo>
                  <a:pt x="628307" y="51346"/>
                </a:lnTo>
                <a:lnTo>
                  <a:pt x="628307" y="38646"/>
                </a:lnTo>
                <a:lnTo>
                  <a:pt x="634695" y="38646"/>
                </a:lnTo>
                <a:lnTo>
                  <a:pt x="634695" y="13246"/>
                </a:lnTo>
                <a:lnTo>
                  <a:pt x="593458" y="13246"/>
                </a:lnTo>
                <a:lnTo>
                  <a:pt x="593458" y="394246"/>
                </a:lnTo>
                <a:lnTo>
                  <a:pt x="593458" y="406946"/>
                </a:lnTo>
                <a:lnTo>
                  <a:pt x="588225" y="406946"/>
                </a:lnTo>
                <a:lnTo>
                  <a:pt x="585901" y="394246"/>
                </a:lnTo>
                <a:lnTo>
                  <a:pt x="593458" y="394246"/>
                </a:lnTo>
                <a:lnTo>
                  <a:pt x="593458" y="13246"/>
                </a:lnTo>
                <a:lnTo>
                  <a:pt x="560400" y="13246"/>
                </a:lnTo>
                <a:lnTo>
                  <a:pt x="560400" y="102146"/>
                </a:lnTo>
                <a:lnTo>
                  <a:pt x="560400" y="114846"/>
                </a:lnTo>
                <a:lnTo>
                  <a:pt x="558660" y="102146"/>
                </a:lnTo>
                <a:lnTo>
                  <a:pt x="560400" y="102146"/>
                </a:lnTo>
                <a:lnTo>
                  <a:pt x="560400" y="13246"/>
                </a:lnTo>
                <a:lnTo>
                  <a:pt x="557491" y="13246"/>
                </a:lnTo>
                <a:lnTo>
                  <a:pt x="557491" y="114846"/>
                </a:lnTo>
                <a:lnTo>
                  <a:pt x="556920" y="127546"/>
                </a:lnTo>
                <a:lnTo>
                  <a:pt x="554012" y="118491"/>
                </a:lnTo>
                <a:lnTo>
                  <a:pt x="554012" y="127546"/>
                </a:lnTo>
                <a:lnTo>
                  <a:pt x="554012" y="140246"/>
                </a:lnTo>
                <a:lnTo>
                  <a:pt x="551688" y="127546"/>
                </a:lnTo>
                <a:lnTo>
                  <a:pt x="554012" y="127546"/>
                </a:lnTo>
                <a:lnTo>
                  <a:pt x="554012" y="118491"/>
                </a:lnTo>
                <a:lnTo>
                  <a:pt x="552843" y="114846"/>
                </a:lnTo>
                <a:lnTo>
                  <a:pt x="557491" y="114846"/>
                </a:lnTo>
                <a:lnTo>
                  <a:pt x="557491" y="13246"/>
                </a:lnTo>
                <a:lnTo>
                  <a:pt x="549948" y="13246"/>
                </a:lnTo>
                <a:lnTo>
                  <a:pt x="549948" y="127546"/>
                </a:lnTo>
                <a:lnTo>
                  <a:pt x="548982" y="134581"/>
                </a:lnTo>
                <a:lnTo>
                  <a:pt x="548982" y="178346"/>
                </a:lnTo>
                <a:lnTo>
                  <a:pt x="533057" y="178346"/>
                </a:lnTo>
                <a:lnTo>
                  <a:pt x="533171" y="165646"/>
                </a:lnTo>
                <a:lnTo>
                  <a:pt x="547763" y="165646"/>
                </a:lnTo>
                <a:lnTo>
                  <a:pt x="548982" y="178346"/>
                </a:lnTo>
                <a:lnTo>
                  <a:pt x="548982" y="134581"/>
                </a:lnTo>
                <a:lnTo>
                  <a:pt x="548640" y="137071"/>
                </a:lnTo>
                <a:lnTo>
                  <a:pt x="548208" y="127546"/>
                </a:lnTo>
                <a:lnTo>
                  <a:pt x="549948" y="127546"/>
                </a:lnTo>
                <a:lnTo>
                  <a:pt x="549948" y="13246"/>
                </a:lnTo>
                <a:lnTo>
                  <a:pt x="545299" y="13246"/>
                </a:lnTo>
                <a:lnTo>
                  <a:pt x="545299" y="127546"/>
                </a:lnTo>
                <a:lnTo>
                  <a:pt x="543560" y="140246"/>
                </a:lnTo>
                <a:lnTo>
                  <a:pt x="541235" y="127546"/>
                </a:lnTo>
                <a:lnTo>
                  <a:pt x="545299" y="127546"/>
                </a:lnTo>
                <a:lnTo>
                  <a:pt x="545299" y="13246"/>
                </a:lnTo>
                <a:lnTo>
                  <a:pt x="534212" y="13246"/>
                </a:lnTo>
                <a:lnTo>
                  <a:pt x="534212" y="76746"/>
                </a:lnTo>
                <a:lnTo>
                  <a:pt x="533831" y="89446"/>
                </a:lnTo>
                <a:lnTo>
                  <a:pt x="531926" y="89446"/>
                </a:lnTo>
                <a:lnTo>
                  <a:pt x="530771" y="76746"/>
                </a:lnTo>
                <a:lnTo>
                  <a:pt x="534212" y="76746"/>
                </a:lnTo>
                <a:lnTo>
                  <a:pt x="534212" y="13246"/>
                </a:lnTo>
                <a:lnTo>
                  <a:pt x="517423" y="13246"/>
                </a:lnTo>
                <a:lnTo>
                  <a:pt x="517423" y="64046"/>
                </a:lnTo>
                <a:lnTo>
                  <a:pt x="512191" y="64046"/>
                </a:lnTo>
                <a:lnTo>
                  <a:pt x="512191" y="254546"/>
                </a:lnTo>
                <a:lnTo>
                  <a:pt x="512191" y="267246"/>
                </a:lnTo>
                <a:lnTo>
                  <a:pt x="507542" y="267246"/>
                </a:lnTo>
                <a:lnTo>
                  <a:pt x="505802" y="254546"/>
                </a:lnTo>
                <a:lnTo>
                  <a:pt x="512191" y="254546"/>
                </a:lnTo>
                <a:lnTo>
                  <a:pt x="512191" y="64046"/>
                </a:lnTo>
                <a:lnTo>
                  <a:pt x="509866" y="64046"/>
                </a:lnTo>
                <a:lnTo>
                  <a:pt x="509866" y="51346"/>
                </a:lnTo>
                <a:lnTo>
                  <a:pt x="517423" y="64046"/>
                </a:lnTo>
                <a:lnTo>
                  <a:pt x="517423" y="13246"/>
                </a:lnTo>
                <a:lnTo>
                  <a:pt x="495998" y="13246"/>
                </a:lnTo>
                <a:lnTo>
                  <a:pt x="490702" y="25946"/>
                </a:lnTo>
                <a:lnTo>
                  <a:pt x="488962" y="25946"/>
                </a:lnTo>
                <a:lnTo>
                  <a:pt x="508127" y="38646"/>
                </a:lnTo>
                <a:lnTo>
                  <a:pt x="494766" y="38646"/>
                </a:lnTo>
                <a:lnTo>
                  <a:pt x="499999" y="51346"/>
                </a:lnTo>
                <a:lnTo>
                  <a:pt x="503910" y="51346"/>
                </a:lnTo>
                <a:lnTo>
                  <a:pt x="508711" y="64046"/>
                </a:lnTo>
                <a:lnTo>
                  <a:pt x="506895" y="62522"/>
                </a:lnTo>
                <a:lnTo>
                  <a:pt x="506895" y="76746"/>
                </a:lnTo>
                <a:lnTo>
                  <a:pt x="506387" y="82664"/>
                </a:lnTo>
                <a:lnTo>
                  <a:pt x="506387" y="229146"/>
                </a:lnTo>
                <a:lnTo>
                  <a:pt x="497420" y="229146"/>
                </a:lnTo>
                <a:lnTo>
                  <a:pt x="490842" y="216446"/>
                </a:lnTo>
                <a:lnTo>
                  <a:pt x="495350" y="216446"/>
                </a:lnTo>
                <a:lnTo>
                  <a:pt x="500761" y="216446"/>
                </a:lnTo>
                <a:lnTo>
                  <a:pt x="506387" y="229146"/>
                </a:lnTo>
                <a:lnTo>
                  <a:pt x="506387" y="82664"/>
                </a:lnTo>
                <a:lnTo>
                  <a:pt x="505802" y="89446"/>
                </a:lnTo>
                <a:lnTo>
                  <a:pt x="499414" y="76746"/>
                </a:lnTo>
                <a:lnTo>
                  <a:pt x="506895" y="76746"/>
                </a:lnTo>
                <a:lnTo>
                  <a:pt x="506895" y="62522"/>
                </a:lnTo>
                <a:lnTo>
                  <a:pt x="493610" y="51346"/>
                </a:lnTo>
                <a:lnTo>
                  <a:pt x="499999" y="51346"/>
                </a:lnTo>
                <a:lnTo>
                  <a:pt x="489534" y="38646"/>
                </a:lnTo>
                <a:lnTo>
                  <a:pt x="486054" y="51346"/>
                </a:lnTo>
                <a:lnTo>
                  <a:pt x="491299" y="51346"/>
                </a:lnTo>
                <a:lnTo>
                  <a:pt x="487794" y="64046"/>
                </a:lnTo>
                <a:lnTo>
                  <a:pt x="489394" y="64046"/>
                </a:lnTo>
                <a:lnTo>
                  <a:pt x="493788" y="76746"/>
                </a:lnTo>
                <a:lnTo>
                  <a:pt x="498246" y="76746"/>
                </a:lnTo>
                <a:lnTo>
                  <a:pt x="501738" y="89446"/>
                </a:lnTo>
                <a:lnTo>
                  <a:pt x="484314" y="89446"/>
                </a:lnTo>
                <a:lnTo>
                  <a:pt x="483146" y="102146"/>
                </a:lnTo>
                <a:lnTo>
                  <a:pt x="487210" y="102146"/>
                </a:lnTo>
                <a:lnTo>
                  <a:pt x="492683" y="114846"/>
                </a:lnTo>
                <a:lnTo>
                  <a:pt x="486486" y="114846"/>
                </a:lnTo>
                <a:lnTo>
                  <a:pt x="495566" y="127546"/>
                </a:lnTo>
                <a:lnTo>
                  <a:pt x="501154" y="127546"/>
                </a:lnTo>
                <a:lnTo>
                  <a:pt x="496735" y="140246"/>
                </a:lnTo>
                <a:lnTo>
                  <a:pt x="498475" y="140246"/>
                </a:lnTo>
                <a:lnTo>
                  <a:pt x="498792" y="152946"/>
                </a:lnTo>
                <a:lnTo>
                  <a:pt x="495922" y="152946"/>
                </a:lnTo>
                <a:lnTo>
                  <a:pt x="498246" y="165646"/>
                </a:lnTo>
                <a:lnTo>
                  <a:pt x="493026" y="165646"/>
                </a:lnTo>
                <a:lnTo>
                  <a:pt x="502894" y="178346"/>
                </a:lnTo>
                <a:lnTo>
                  <a:pt x="496506" y="178346"/>
                </a:lnTo>
                <a:lnTo>
                  <a:pt x="504634" y="191046"/>
                </a:lnTo>
                <a:lnTo>
                  <a:pt x="489470" y="191046"/>
                </a:lnTo>
                <a:lnTo>
                  <a:pt x="491426" y="203746"/>
                </a:lnTo>
                <a:lnTo>
                  <a:pt x="491858" y="203746"/>
                </a:lnTo>
                <a:lnTo>
                  <a:pt x="489534" y="216446"/>
                </a:lnTo>
                <a:lnTo>
                  <a:pt x="487794" y="216446"/>
                </a:lnTo>
                <a:lnTo>
                  <a:pt x="486638" y="229146"/>
                </a:lnTo>
                <a:lnTo>
                  <a:pt x="493026" y="229146"/>
                </a:lnTo>
                <a:lnTo>
                  <a:pt x="486206" y="241846"/>
                </a:lnTo>
                <a:lnTo>
                  <a:pt x="474433" y="241846"/>
                </a:lnTo>
                <a:lnTo>
                  <a:pt x="486638" y="254546"/>
                </a:lnTo>
                <a:lnTo>
                  <a:pt x="484098" y="254546"/>
                </a:lnTo>
                <a:lnTo>
                  <a:pt x="484606" y="267246"/>
                </a:lnTo>
                <a:lnTo>
                  <a:pt x="490118" y="267246"/>
                </a:lnTo>
                <a:lnTo>
                  <a:pt x="506958" y="267246"/>
                </a:lnTo>
                <a:lnTo>
                  <a:pt x="506958" y="279946"/>
                </a:lnTo>
                <a:lnTo>
                  <a:pt x="503478" y="279946"/>
                </a:lnTo>
                <a:lnTo>
                  <a:pt x="499414" y="292646"/>
                </a:lnTo>
                <a:lnTo>
                  <a:pt x="493382" y="279946"/>
                </a:lnTo>
                <a:lnTo>
                  <a:pt x="475018" y="279946"/>
                </a:lnTo>
                <a:lnTo>
                  <a:pt x="470369" y="292646"/>
                </a:lnTo>
                <a:lnTo>
                  <a:pt x="477634" y="292646"/>
                </a:lnTo>
                <a:lnTo>
                  <a:pt x="468363" y="305346"/>
                </a:lnTo>
                <a:lnTo>
                  <a:pt x="472109" y="305346"/>
                </a:lnTo>
                <a:lnTo>
                  <a:pt x="488759" y="305346"/>
                </a:lnTo>
                <a:lnTo>
                  <a:pt x="486054" y="318046"/>
                </a:lnTo>
                <a:lnTo>
                  <a:pt x="472109" y="305346"/>
                </a:lnTo>
                <a:lnTo>
                  <a:pt x="474141" y="318046"/>
                </a:lnTo>
                <a:lnTo>
                  <a:pt x="480250" y="318046"/>
                </a:lnTo>
                <a:lnTo>
                  <a:pt x="483146" y="330746"/>
                </a:lnTo>
                <a:lnTo>
                  <a:pt x="470369" y="318046"/>
                </a:lnTo>
                <a:lnTo>
                  <a:pt x="472427" y="330746"/>
                </a:lnTo>
                <a:lnTo>
                  <a:pt x="475894" y="330746"/>
                </a:lnTo>
                <a:lnTo>
                  <a:pt x="479361" y="343446"/>
                </a:lnTo>
                <a:lnTo>
                  <a:pt x="469785" y="343446"/>
                </a:lnTo>
                <a:lnTo>
                  <a:pt x="471233" y="356146"/>
                </a:lnTo>
                <a:lnTo>
                  <a:pt x="468706" y="356146"/>
                </a:lnTo>
                <a:lnTo>
                  <a:pt x="463664" y="368846"/>
                </a:lnTo>
                <a:lnTo>
                  <a:pt x="457593" y="381546"/>
                </a:lnTo>
                <a:lnTo>
                  <a:pt x="462826" y="381546"/>
                </a:lnTo>
                <a:lnTo>
                  <a:pt x="469214" y="394246"/>
                </a:lnTo>
                <a:lnTo>
                  <a:pt x="473862" y="394246"/>
                </a:lnTo>
                <a:lnTo>
                  <a:pt x="474586" y="406946"/>
                </a:lnTo>
                <a:lnTo>
                  <a:pt x="472109" y="406946"/>
                </a:lnTo>
                <a:lnTo>
                  <a:pt x="477342" y="419646"/>
                </a:lnTo>
                <a:lnTo>
                  <a:pt x="476186" y="406946"/>
                </a:lnTo>
                <a:lnTo>
                  <a:pt x="490702" y="406946"/>
                </a:lnTo>
                <a:lnTo>
                  <a:pt x="489534" y="419646"/>
                </a:lnTo>
                <a:lnTo>
                  <a:pt x="477342" y="419646"/>
                </a:lnTo>
                <a:lnTo>
                  <a:pt x="476186" y="419646"/>
                </a:lnTo>
                <a:lnTo>
                  <a:pt x="474345" y="432346"/>
                </a:lnTo>
                <a:lnTo>
                  <a:pt x="474141" y="432346"/>
                </a:lnTo>
                <a:lnTo>
                  <a:pt x="471766" y="445046"/>
                </a:lnTo>
                <a:lnTo>
                  <a:pt x="463397" y="445046"/>
                </a:lnTo>
                <a:lnTo>
                  <a:pt x="469188" y="457746"/>
                </a:lnTo>
                <a:lnTo>
                  <a:pt x="478497" y="457746"/>
                </a:lnTo>
                <a:lnTo>
                  <a:pt x="471373" y="470446"/>
                </a:lnTo>
                <a:lnTo>
                  <a:pt x="461022" y="470446"/>
                </a:lnTo>
                <a:lnTo>
                  <a:pt x="455853" y="483146"/>
                </a:lnTo>
                <a:lnTo>
                  <a:pt x="472694" y="483146"/>
                </a:lnTo>
                <a:lnTo>
                  <a:pt x="458762" y="495846"/>
                </a:lnTo>
                <a:lnTo>
                  <a:pt x="456438" y="495846"/>
                </a:lnTo>
                <a:lnTo>
                  <a:pt x="466305" y="508546"/>
                </a:lnTo>
                <a:lnTo>
                  <a:pt x="458177" y="508546"/>
                </a:lnTo>
                <a:lnTo>
                  <a:pt x="462241" y="521246"/>
                </a:lnTo>
                <a:lnTo>
                  <a:pt x="457593" y="521246"/>
                </a:lnTo>
                <a:lnTo>
                  <a:pt x="461073" y="533946"/>
                </a:lnTo>
                <a:lnTo>
                  <a:pt x="452945" y="521246"/>
                </a:lnTo>
                <a:lnTo>
                  <a:pt x="452945" y="533946"/>
                </a:lnTo>
                <a:lnTo>
                  <a:pt x="454685" y="533946"/>
                </a:lnTo>
                <a:lnTo>
                  <a:pt x="456869" y="546646"/>
                </a:lnTo>
                <a:lnTo>
                  <a:pt x="469785" y="546646"/>
                </a:lnTo>
                <a:lnTo>
                  <a:pt x="477342" y="546646"/>
                </a:lnTo>
                <a:lnTo>
                  <a:pt x="473062" y="551116"/>
                </a:lnTo>
                <a:lnTo>
                  <a:pt x="479082" y="559346"/>
                </a:lnTo>
                <a:lnTo>
                  <a:pt x="472694" y="559346"/>
                </a:lnTo>
                <a:lnTo>
                  <a:pt x="471246" y="552996"/>
                </a:lnTo>
                <a:lnTo>
                  <a:pt x="465150" y="559346"/>
                </a:lnTo>
                <a:lnTo>
                  <a:pt x="453961" y="559346"/>
                </a:lnTo>
                <a:lnTo>
                  <a:pt x="452170" y="572046"/>
                </a:lnTo>
                <a:lnTo>
                  <a:pt x="454113" y="572046"/>
                </a:lnTo>
                <a:lnTo>
                  <a:pt x="458762" y="584746"/>
                </a:lnTo>
                <a:lnTo>
                  <a:pt x="468630" y="584746"/>
                </a:lnTo>
                <a:lnTo>
                  <a:pt x="477342" y="597446"/>
                </a:lnTo>
                <a:lnTo>
                  <a:pt x="474433" y="597446"/>
                </a:lnTo>
                <a:lnTo>
                  <a:pt x="466890" y="610146"/>
                </a:lnTo>
                <a:lnTo>
                  <a:pt x="470369" y="610146"/>
                </a:lnTo>
                <a:lnTo>
                  <a:pt x="472109" y="622846"/>
                </a:lnTo>
                <a:lnTo>
                  <a:pt x="474141" y="629196"/>
                </a:lnTo>
                <a:lnTo>
                  <a:pt x="479082" y="635546"/>
                </a:lnTo>
                <a:lnTo>
                  <a:pt x="476186" y="635546"/>
                </a:lnTo>
                <a:lnTo>
                  <a:pt x="474141" y="629196"/>
                </a:lnTo>
                <a:lnTo>
                  <a:pt x="469214" y="622846"/>
                </a:lnTo>
                <a:lnTo>
                  <a:pt x="472694" y="635546"/>
                </a:lnTo>
                <a:lnTo>
                  <a:pt x="473862" y="635546"/>
                </a:lnTo>
                <a:lnTo>
                  <a:pt x="480822" y="648246"/>
                </a:lnTo>
                <a:lnTo>
                  <a:pt x="477342" y="644245"/>
                </a:lnTo>
                <a:lnTo>
                  <a:pt x="477342" y="648246"/>
                </a:lnTo>
                <a:lnTo>
                  <a:pt x="474433" y="648246"/>
                </a:lnTo>
                <a:lnTo>
                  <a:pt x="472262" y="640308"/>
                </a:lnTo>
                <a:lnTo>
                  <a:pt x="477342" y="648246"/>
                </a:lnTo>
                <a:lnTo>
                  <a:pt x="477342" y="644245"/>
                </a:lnTo>
                <a:lnTo>
                  <a:pt x="471487" y="637501"/>
                </a:lnTo>
                <a:lnTo>
                  <a:pt x="470954" y="635546"/>
                </a:lnTo>
                <a:lnTo>
                  <a:pt x="468299" y="631926"/>
                </a:lnTo>
                <a:lnTo>
                  <a:pt x="468896" y="633387"/>
                </a:lnTo>
                <a:lnTo>
                  <a:pt x="470369" y="635546"/>
                </a:lnTo>
                <a:lnTo>
                  <a:pt x="469785" y="635546"/>
                </a:lnTo>
                <a:lnTo>
                  <a:pt x="468896" y="633387"/>
                </a:lnTo>
                <a:lnTo>
                  <a:pt x="466636" y="630110"/>
                </a:lnTo>
                <a:lnTo>
                  <a:pt x="468630" y="635546"/>
                </a:lnTo>
                <a:lnTo>
                  <a:pt x="468350" y="635546"/>
                </a:lnTo>
                <a:lnTo>
                  <a:pt x="468350" y="648246"/>
                </a:lnTo>
                <a:lnTo>
                  <a:pt x="466305" y="648246"/>
                </a:lnTo>
                <a:lnTo>
                  <a:pt x="464566" y="635546"/>
                </a:lnTo>
                <a:lnTo>
                  <a:pt x="465721" y="635546"/>
                </a:lnTo>
                <a:lnTo>
                  <a:pt x="468350" y="648246"/>
                </a:lnTo>
                <a:lnTo>
                  <a:pt x="468350" y="635546"/>
                </a:lnTo>
                <a:lnTo>
                  <a:pt x="467118" y="635546"/>
                </a:lnTo>
                <a:lnTo>
                  <a:pt x="466229" y="631990"/>
                </a:lnTo>
                <a:lnTo>
                  <a:pt x="466890" y="635546"/>
                </a:lnTo>
                <a:lnTo>
                  <a:pt x="466229" y="635546"/>
                </a:lnTo>
                <a:lnTo>
                  <a:pt x="462229" y="623684"/>
                </a:lnTo>
                <a:lnTo>
                  <a:pt x="461657" y="622846"/>
                </a:lnTo>
                <a:lnTo>
                  <a:pt x="460209" y="622846"/>
                </a:lnTo>
                <a:lnTo>
                  <a:pt x="461352" y="628142"/>
                </a:lnTo>
                <a:lnTo>
                  <a:pt x="463397" y="635546"/>
                </a:lnTo>
                <a:lnTo>
                  <a:pt x="462965" y="635546"/>
                </a:lnTo>
                <a:lnTo>
                  <a:pt x="461352" y="628142"/>
                </a:lnTo>
                <a:lnTo>
                  <a:pt x="459917" y="622846"/>
                </a:lnTo>
                <a:lnTo>
                  <a:pt x="462241" y="635546"/>
                </a:lnTo>
                <a:lnTo>
                  <a:pt x="457009" y="635546"/>
                </a:lnTo>
                <a:lnTo>
                  <a:pt x="456438" y="622846"/>
                </a:lnTo>
                <a:lnTo>
                  <a:pt x="455853" y="635546"/>
                </a:lnTo>
                <a:lnTo>
                  <a:pt x="455269" y="635546"/>
                </a:lnTo>
                <a:lnTo>
                  <a:pt x="455853" y="622846"/>
                </a:lnTo>
                <a:lnTo>
                  <a:pt x="455269" y="622846"/>
                </a:lnTo>
                <a:lnTo>
                  <a:pt x="454685" y="622846"/>
                </a:lnTo>
                <a:lnTo>
                  <a:pt x="451789" y="635546"/>
                </a:lnTo>
                <a:lnTo>
                  <a:pt x="447205" y="635546"/>
                </a:lnTo>
                <a:lnTo>
                  <a:pt x="448525" y="622846"/>
                </a:lnTo>
                <a:lnTo>
                  <a:pt x="446239" y="622846"/>
                </a:lnTo>
                <a:lnTo>
                  <a:pt x="440753" y="635546"/>
                </a:lnTo>
                <a:lnTo>
                  <a:pt x="444817" y="622846"/>
                </a:lnTo>
                <a:lnTo>
                  <a:pt x="436105" y="622846"/>
                </a:lnTo>
                <a:lnTo>
                  <a:pt x="441337" y="610146"/>
                </a:lnTo>
                <a:lnTo>
                  <a:pt x="432625" y="610146"/>
                </a:lnTo>
                <a:lnTo>
                  <a:pt x="432041" y="610146"/>
                </a:lnTo>
                <a:lnTo>
                  <a:pt x="431457" y="610146"/>
                </a:lnTo>
                <a:lnTo>
                  <a:pt x="431457" y="611962"/>
                </a:lnTo>
                <a:lnTo>
                  <a:pt x="427977" y="622846"/>
                </a:lnTo>
                <a:lnTo>
                  <a:pt x="424497" y="622846"/>
                </a:lnTo>
                <a:lnTo>
                  <a:pt x="431457" y="611962"/>
                </a:lnTo>
                <a:lnTo>
                  <a:pt x="431457" y="610146"/>
                </a:lnTo>
                <a:lnTo>
                  <a:pt x="414909" y="610146"/>
                </a:lnTo>
                <a:lnTo>
                  <a:pt x="407301" y="597446"/>
                </a:lnTo>
                <a:lnTo>
                  <a:pt x="398322" y="597446"/>
                </a:lnTo>
                <a:lnTo>
                  <a:pt x="394881" y="584746"/>
                </a:lnTo>
                <a:lnTo>
                  <a:pt x="398310" y="584746"/>
                </a:lnTo>
                <a:lnTo>
                  <a:pt x="394728" y="572046"/>
                </a:lnTo>
                <a:lnTo>
                  <a:pt x="387908" y="572046"/>
                </a:lnTo>
                <a:lnTo>
                  <a:pt x="389077" y="559346"/>
                </a:lnTo>
                <a:lnTo>
                  <a:pt x="382689" y="572046"/>
                </a:lnTo>
                <a:lnTo>
                  <a:pt x="371182" y="572046"/>
                </a:lnTo>
                <a:lnTo>
                  <a:pt x="383260" y="559346"/>
                </a:lnTo>
                <a:lnTo>
                  <a:pt x="372224" y="559346"/>
                </a:lnTo>
                <a:lnTo>
                  <a:pt x="376288" y="546646"/>
                </a:lnTo>
                <a:lnTo>
                  <a:pt x="369976" y="557276"/>
                </a:lnTo>
                <a:lnTo>
                  <a:pt x="369976" y="572046"/>
                </a:lnTo>
                <a:lnTo>
                  <a:pt x="362546" y="584746"/>
                </a:lnTo>
                <a:lnTo>
                  <a:pt x="357136" y="584746"/>
                </a:lnTo>
                <a:lnTo>
                  <a:pt x="365950" y="572046"/>
                </a:lnTo>
                <a:lnTo>
                  <a:pt x="369976" y="572046"/>
                </a:lnTo>
                <a:lnTo>
                  <a:pt x="369976" y="557276"/>
                </a:lnTo>
                <a:lnTo>
                  <a:pt x="368744" y="559346"/>
                </a:lnTo>
                <a:lnTo>
                  <a:pt x="361200" y="559346"/>
                </a:lnTo>
                <a:lnTo>
                  <a:pt x="361784" y="546646"/>
                </a:lnTo>
                <a:lnTo>
                  <a:pt x="347154" y="546646"/>
                </a:lnTo>
                <a:lnTo>
                  <a:pt x="345516" y="533946"/>
                </a:lnTo>
                <a:lnTo>
                  <a:pt x="349580" y="533946"/>
                </a:lnTo>
                <a:lnTo>
                  <a:pt x="347840" y="521246"/>
                </a:lnTo>
                <a:lnTo>
                  <a:pt x="337388" y="533946"/>
                </a:lnTo>
                <a:lnTo>
                  <a:pt x="339712" y="521246"/>
                </a:lnTo>
                <a:lnTo>
                  <a:pt x="329260" y="521246"/>
                </a:lnTo>
                <a:lnTo>
                  <a:pt x="321716" y="533946"/>
                </a:lnTo>
                <a:lnTo>
                  <a:pt x="322872" y="521246"/>
                </a:lnTo>
                <a:lnTo>
                  <a:pt x="319392" y="521246"/>
                </a:lnTo>
                <a:lnTo>
                  <a:pt x="322872" y="508546"/>
                </a:lnTo>
                <a:lnTo>
                  <a:pt x="319392" y="508546"/>
                </a:lnTo>
                <a:lnTo>
                  <a:pt x="321945" y="503466"/>
                </a:lnTo>
                <a:lnTo>
                  <a:pt x="318223" y="508546"/>
                </a:lnTo>
                <a:lnTo>
                  <a:pt x="319963" y="495846"/>
                </a:lnTo>
                <a:lnTo>
                  <a:pt x="321132" y="483146"/>
                </a:lnTo>
                <a:lnTo>
                  <a:pt x="326351" y="483146"/>
                </a:lnTo>
                <a:lnTo>
                  <a:pt x="320370" y="470446"/>
                </a:lnTo>
                <a:lnTo>
                  <a:pt x="306425" y="470446"/>
                </a:lnTo>
                <a:lnTo>
                  <a:pt x="303707" y="457746"/>
                </a:lnTo>
                <a:lnTo>
                  <a:pt x="301383" y="457746"/>
                </a:lnTo>
                <a:lnTo>
                  <a:pt x="310095" y="445046"/>
                </a:lnTo>
                <a:lnTo>
                  <a:pt x="299643" y="445046"/>
                </a:lnTo>
                <a:lnTo>
                  <a:pt x="290347" y="432346"/>
                </a:lnTo>
                <a:lnTo>
                  <a:pt x="294995" y="432346"/>
                </a:lnTo>
                <a:lnTo>
                  <a:pt x="295579" y="419646"/>
                </a:lnTo>
                <a:lnTo>
                  <a:pt x="290715" y="419646"/>
                </a:lnTo>
                <a:lnTo>
                  <a:pt x="288290" y="406946"/>
                </a:lnTo>
                <a:lnTo>
                  <a:pt x="276631" y="406946"/>
                </a:lnTo>
                <a:lnTo>
                  <a:pt x="276529" y="394246"/>
                </a:lnTo>
                <a:lnTo>
                  <a:pt x="270611" y="394246"/>
                </a:lnTo>
                <a:lnTo>
                  <a:pt x="274675" y="381546"/>
                </a:lnTo>
                <a:lnTo>
                  <a:pt x="269671" y="381546"/>
                </a:lnTo>
                <a:lnTo>
                  <a:pt x="269443" y="381546"/>
                </a:lnTo>
                <a:lnTo>
                  <a:pt x="268871" y="381546"/>
                </a:lnTo>
                <a:lnTo>
                  <a:pt x="268871" y="419646"/>
                </a:lnTo>
                <a:lnTo>
                  <a:pt x="259575" y="419646"/>
                </a:lnTo>
                <a:lnTo>
                  <a:pt x="263055" y="406946"/>
                </a:lnTo>
                <a:lnTo>
                  <a:pt x="266547" y="406946"/>
                </a:lnTo>
                <a:lnTo>
                  <a:pt x="268871" y="419646"/>
                </a:lnTo>
                <a:lnTo>
                  <a:pt x="268871" y="381546"/>
                </a:lnTo>
                <a:lnTo>
                  <a:pt x="257403" y="381546"/>
                </a:lnTo>
                <a:lnTo>
                  <a:pt x="253403" y="368846"/>
                </a:lnTo>
                <a:lnTo>
                  <a:pt x="270611" y="368846"/>
                </a:lnTo>
                <a:lnTo>
                  <a:pt x="274091" y="356146"/>
                </a:lnTo>
                <a:lnTo>
                  <a:pt x="266547" y="356146"/>
                </a:lnTo>
                <a:lnTo>
                  <a:pt x="271767" y="343446"/>
                </a:lnTo>
                <a:lnTo>
                  <a:pt x="267119" y="343446"/>
                </a:lnTo>
                <a:lnTo>
                  <a:pt x="270611" y="330746"/>
                </a:lnTo>
                <a:lnTo>
                  <a:pt x="263486" y="330746"/>
                </a:lnTo>
                <a:lnTo>
                  <a:pt x="264731" y="318046"/>
                </a:lnTo>
                <a:lnTo>
                  <a:pt x="249694" y="318046"/>
                </a:lnTo>
                <a:lnTo>
                  <a:pt x="249694" y="699046"/>
                </a:lnTo>
                <a:lnTo>
                  <a:pt x="247967" y="711746"/>
                </a:lnTo>
                <a:lnTo>
                  <a:pt x="246799" y="699046"/>
                </a:lnTo>
                <a:lnTo>
                  <a:pt x="249694" y="699046"/>
                </a:lnTo>
                <a:lnTo>
                  <a:pt x="249694" y="318046"/>
                </a:lnTo>
                <a:lnTo>
                  <a:pt x="245059" y="318046"/>
                </a:lnTo>
                <a:lnTo>
                  <a:pt x="245059" y="381546"/>
                </a:lnTo>
                <a:lnTo>
                  <a:pt x="245059" y="394246"/>
                </a:lnTo>
                <a:lnTo>
                  <a:pt x="238671" y="394246"/>
                </a:lnTo>
                <a:lnTo>
                  <a:pt x="245059" y="381546"/>
                </a:lnTo>
                <a:lnTo>
                  <a:pt x="245059" y="318046"/>
                </a:lnTo>
                <a:lnTo>
                  <a:pt x="229958" y="318046"/>
                </a:lnTo>
                <a:lnTo>
                  <a:pt x="235178" y="305346"/>
                </a:lnTo>
                <a:lnTo>
                  <a:pt x="225894" y="305346"/>
                </a:lnTo>
                <a:lnTo>
                  <a:pt x="223291" y="292646"/>
                </a:lnTo>
                <a:lnTo>
                  <a:pt x="220738" y="279946"/>
                </a:lnTo>
                <a:lnTo>
                  <a:pt x="218300" y="279946"/>
                </a:lnTo>
                <a:lnTo>
                  <a:pt x="216027" y="267246"/>
                </a:lnTo>
                <a:lnTo>
                  <a:pt x="238086" y="267246"/>
                </a:lnTo>
                <a:lnTo>
                  <a:pt x="245783" y="254546"/>
                </a:lnTo>
                <a:lnTo>
                  <a:pt x="252603" y="254546"/>
                </a:lnTo>
                <a:lnTo>
                  <a:pt x="256667" y="241846"/>
                </a:lnTo>
                <a:lnTo>
                  <a:pt x="250278" y="241846"/>
                </a:lnTo>
                <a:lnTo>
                  <a:pt x="252603" y="229146"/>
                </a:lnTo>
                <a:lnTo>
                  <a:pt x="240995" y="229146"/>
                </a:lnTo>
                <a:lnTo>
                  <a:pt x="249897" y="216446"/>
                </a:lnTo>
                <a:lnTo>
                  <a:pt x="249123" y="216446"/>
                </a:lnTo>
                <a:lnTo>
                  <a:pt x="246875" y="203746"/>
                </a:lnTo>
                <a:lnTo>
                  <a:pt x="226466" y="203746"/>
                </a:lnTo>
                <a:lnTo>
                  <a:pt x="235038" y="191046"/>
                </a:lnTo>
                <a:lnTo>
                  <a:pt x="235762" y="191046"/>
                </a:lnTo>
                <a:lnTo>
                  <a:pt x="243890" y="178346"/>
                </a:lnTo>
                <a:lnTo>
                  <a:pt x="236347" y="178346"/>
                </a:lnTo>
                <a:lnTo>
                  <a:pt x="236347" y="165646"/>
                </a:lnTo>
                <a:lnTo>
                  <a:pt x="227050" y="165646"/>
                </a:lnTo>
                <a:lnTo>
                  <a:pt x="222415" y="152946"/>
                </a:lnTo>
                <a:lnTo>
                  <a:pt x="222415" y="165646"/>
                </a:lnTo>
                <a:lnTo>
                  <a:pt x="215442" y="165646"/>
                </a:lnTo>
                <a:lnTo>
                  <a:pt x="215442" y="254546"/>
                </a:lnTo>
                <a:lnTo>
                  <a:pt x="209638" y="254546"/>
                </a:lnTo>
                <a:lnTo>
                  <a:pt x="209638" y="267246"/>
                </a:lnTo>
                <a:lnTo>
                  <a:pt x="206146" y="279946"/>
                </a:lnTo>
                <a:lnTo>
                  <a:pt x="204406" y="279946"/>
                </a:lnTo>
                <a:lnTo>
                  <a:pt x="204406" y="305346"/>
                </a:lnTo>
                <a:lnTo>
                  <a:pt x="204406" y="318046"/>
                </a:lnTo>
                <a:lnTo>
                  <a:pt x="191274" y="318046"/>
                </a:lnTo>
                <a:lnTo>
                  <a:pt x="194652" y="305346"/>
                </a:lnTo>
                <a:lnTo>
                  <a:pt x="204406" y="305346"/>
                </a:lnTo>
                <a:lnTo>
                  <a:pt x="204406" y="279946"/>
                </a:lnTo>
                <a:lnTo>
                  <a:pt x="198018" y="279946"/>
                </a:lnTo>
                <a:lnTo>
                  <a:pt x="197446" y="267246"/>
                </a:lnTo>
                <a:lnTo>
                  <a:pt x="209638" y="267246"/>
                </a:lnTo>
                <a:lnTo>
                  <a:pt x="209638" y="254546"/>
                </a:lnTo>
                <a:lnTo>
                  <a:pt x="209054" y="254546"/>
                </a:lnTo>
                <a:lnTo>
                  <a:pt x="210210" y="241846"/>
                </a:lnTo>
                <a:lnTo>
                  <a:pt x="215442" y="254546"/>
                </a:lnTo>
                <a:lnTo>
                  <a:pt x="215442" y="165646"/>
                </a:lnTo>
                <a:lnTo>
                  <a:pt x="212534" y="165646"/>
                </a:lnTo>
                <a:lnTo>
                  <a:pt x="218808" y="152946"/>
                </a:lnTo>
                <a:lnTo>
                  <a:pt x="220891" y="152946"/>
                </a:lnTo>
                <a:lnTo>
                  <a:pt x="222415" y="165646"/>
                </a:lnTo>
                <a:lnTo>
                  <a:pt x="222415" y="152946"/>
                </a:lnTo>
                <a:lnTo>
                  <a:pt x="238086" y="152946"/>
                </a:lnTo>
                <a:lnTo>
                  <a:pt x="240995" y="140246"/>
                </a:lnTo>
                <a:lnTo>
                  <a:pt x="240233" y="140246"/>
                </a:lnTo>
                <a:lnTo>
                  <a:pt x="236931" y="127546"/>
                </a:lnTo>
                <a:lnTo>
                  <a:pt x="223583" y="127546"/>
                </a:lnTo>
                <a:lnTo>
                  <a:pt x="217766" y="102146"/>
                </a:lnTo>
                <a:lnTo>
                  <a:pt x="226212" y="102146"/>
                </a:lnTo>
                <a:lnTo>
                  <a:pt x="227126" y="89446"/>
                </a:lnTo>
                <a:lnTo>
                  <a:pt x="230771" y="89446"/>
                </a:lnTo>
                <a:lnTo>
                  <a:pt x="235762" y="76746"/>
                </a:lnTo>
                <a:lnTo>
                  <a:pt x="222034" y="76746"/>
                </a:lnTo>
                <a:lnTo>
                  <a:pt x="216306" y="64046"/>
                </a:lnTo>
                <a:lnTo>
                  <a:pt x="222415" y="64046"/>
                </a:lnTo>
                <a:lnTo>
                  <a:pt x="220649" y="51346"/>
                </a:lnTo>
                <a:lnTo>
                  <a:pt x="211670" y="51346"/>
                </a:lnTo>
                <a:lnTo>
                  <a:pt x="210870" y="38646"/>
                </a:lnTo>
                <a:lnTo>
                  <a:pt x="212344" y="38646"/>
                </a:lnTo>
                <a:lnTo>
                  <a:pt x="220091" y="25946"/>
                </a:lnTo>
                <a:lnTo>
                  <a:pt x="204406" y="25946"/>
                </a:lnTo>
                <a:lnTo>
                  <a:pt x="211188" y="13246"/>
                </a:lnTo>
                <a:lnTo>
                  <a:pt x="202082" y="13246"/>
                </a:lnTo>
                <a:lnTo>
                  <a:pt x="202082" y="114846"/>
                </a:lnTo>
                <a:lnTo>
                  <a:pt x="196037" y="127546"/>
                </a:lnTo>
                <a:lnTo>
                  <a:pt x="190754" y="127546"/>
                </a:lnTo>
                <a:lnTo>
                  <a:pt x="190754" y="216446"/>
                </a:lnTo>
                <a:lnTo>
                  <a:pt x="189890" y="220662"/>
                </a:lnTo>
                <a:lnTo>
                  <a:pt x="189890" y="292646"/>
                </a:lnTo>
                <a:lnTo>
                  <a:pt x="176530" y="292646"/>
                </a:lnTo>
                <a:lnTo>
                  <a:pt x="176530" y="533946"/>
                </a:lnTo>
                <a:lnTo>
                  <a:pt x="168998" y="533946"/>
                </a:lnTo>
                <a:lnTo>
                  <a:pt x="165506" y="521246"/>
                </a:lnTo>
                <a:lnTo>
                  <a:pt x="173634" y="521246"/>
                </a:lnTo>
                <a:lnTo>
                  <a:pt x="176530" y="533946"/>
                </a:lnTo>
                <a:lnTo>
                  <a:pt x="176530" y="292646"/>
                </a:lnTo>
                <a:lnTo>
                  <a:pt x="171310" y="292646"/>
                </a:lnTo>
                <a:lnTo>
                  <a:pt x="171577" y="279946"/>
                </a:lnTo>
                <a:lnTo>
                  <a:pt x="173418" y="279946"/>
                </a:lnTo>
                <a:lnTo>
                  <a:pt x="175793" y="267246"/>
                </a:lnTo>
                <a:lnTo>
                  <a:pt x="184658" y="267246"/>
                </a:lnTo>
                <a:lnTo>
                  <a:pt x="181762" y="279946"/>
                </a:lnTo>
                <a:lnTo>
                  <a:pt x="186410" y="279946"/>
                </a:lnTo>
                <a:lnTo>
                  <a:pt x="189890" y="292646"/>
                </a:lnTo>
                <a:lnTo>
                  <a:pt x="189890" y="220662"/>
                </a:lnTo>
                <a:lnTo>
                  <a:pt x="188150" y="229146"/>
                </a:lnTo>
                <a:lnTo>
                  <a:pt x="180022" y="229146"/>
                </a:lnTo>
                <a:lnTo>
                  <a:pt x="180022" y="254546"/>
                </a:lnTo>
                <a:lnTo>
                  <a:pt x="166662" y="254546"/>
                </a:lnTo>
                <a:lnTo>
                  <a:pt x="166077" y="241846"/>
                </a:lnTo>
                <a:lnTo>
                  <a:pt x="153301" y="254546"/>
                </a:lnTo>
                <a:lnTo>
                  <a:pt x="163753" y="254546"/>
                </a:lnTo>
                <a:lnTo>
                  <a:pt x="158076" y="267246"/>
                </a:lnTo>
                <a:lnTo>
                  <a:pt x="153593" y="279946"/>
                </a:lnTo>
                <a:lnTo>
                  <a:pt x="152158" y="279946"/>
                </a:lnTo>
                <a:lnTo>
                  <a:pt x="155625" y="292646"/>
                </a:lnTo>
                <a:lnTo>
                  <a:pt x="137045" y="292646"/>
                </a:lnTo>
                <a:lnTo>
                  <a:pt x="137045" y="305346"/>
                </a:lnTo>
                <a:lnTo>
                  <a:pt x="132067" y="318046"/>
                </a:lnTo>
                <a:lnTo>
                  <a:pt x="131241" y="315658"/>
                </a:lnTo>
                <a:lnTo>
                  <a:pt x="131241" y="330746"/>
                </a:lnTo>
                <a:lnTo>
                  <a:pt x="126136" y="318046"/>
                </a:lnTo>
                <a:lnTo>
                  <a:pt x="128968" y="318046"/>
                </a:lnTo>
                <a:lnTo>
                  <a:pt x="131241" y="330746"/>
                </a:lnTo>
                <a:lnTo>
                  <a:pt x="131241" y="315658"/>
                </a:lnTo>
                <a:lnTo>
                  <a:pt x="127685" y="305346"/>
                </a:lnTo>
                <a:lnTo>
                  <a:pt x="137045" y="305346"/>
                </a:lnTo>
                <a:lnTo>
                  <a:pt x="137045" y="292646"/>
                </a:lnTo>
                <a:lnTo>
                  <a:pt x="131813" y="279946"/>
                </a:lnTo>
                <a:lnTo>
                  <a:pt x="132981" y="292646"/>
                </a:lnTo>
                <a:lnTo>
                  <a:pt x="130657" y="292646"/>
                </a:lnTo>
                <a:lnTo>
                  <a:pt x="127025" y="279946"/>
                </a:lnTo>
                <a:lnTo>
                  <a:pt x="128117" y="267246"/>
                </a:lnTo>
                <a:lnTo>
                  <a:pt x="131064" y="254546"/>
                </a:lnTo>
                <a:lnTo>
                  <a:pt x="132981" y="254546"/>
                </a:lnTo>
                <a:lnTo>
                  <a:pt x="144627" y="241846"/>
                </a:lnTo>
                <a:lnTo>
                  <a:pt x="166077" y="241846"/>
                </a:lnTo>
                <a:lnTo>
                  <a:pt x="177698" y="241846"/>
                </a:lnTo>
                <a:lnTo>
                  <a:pt x="180022" y="254546"/>
                </a:lnTo>
                <a:lnTo>
                  <a:pt x="180022" y="229146"/>
                </a:lnTo>
                <a:lnTo>
                  <a:pt x="171742" y="229146"/>
                </a:lnTo>
                <a:lnTo>
                  <a:pt x="165773" y="216446"/>
                </a:lnTo>
                <a:lnTo>
                  <a:pt x="161429" y="203746"/>
                </a:lnTo>
                <a:lnTo>
                  <a:pt x="172872" y="216446"/>
                </a:lnTo>
                <a:lnTo>
                  <a:pt x="190754" y="216446"/>
                </a:lnTo>
                <a:lnTo>
                  <a:pt x="190754" y="127546"/>
                </a:lnTo>
                <a:lnTo>
                  <a:pt x="189890" y="127546"/>
                </a:lnTo>
                <a:lnTo>
                  <a:pt x="189839" y="114846"/>
                </a:lnTo>
                <a:lnTo>
                  <a:pt x="202082" y="114846"/>
                </a:lnTo>
                <a:lnTo>
                  <a:pt x="202082" y="13246"/>
                </a:lnTo>
                <a:lnTo>
                  <a:pt x="165506" y="13246"/>
                </a:lnTo>
                <a:lnTo>
                  <a:pt x="165506" y="25946"/>
                </a:lnTo>
                <a:lnTo>
                  <a:pt x="165506" y="38646"/>
                </a:lnTo>
                <a:lnTo>
                  <a:pt x="157365" y="38646"/>
                </a:lnTo>
                <a:lnTo>
                  <a:pt x="157365" y="25946"/>
                </a:lnTo>
                <a:lnTo>
                  <a:pt x="165506" y="25946"/>
                </a:lnTo>
                <a:lnTo>
                  <a:pt x="165506" y="13246"/>
                </a:lnTo>
                <a:lnTo>
                  <a:pt x="143433" y="13246"/>
                </a:lnTo>
                <a:lnTo>
                  <a:pt x="143433" y="165646"/>
                </a:lnTo>
                <a:lnTo>
                  <a:pt x="134937" y="165646"/>
                </a:lnTo>
                <a:lnTo>
                  <a:pt x="135026" y="152946"/>
                </a:lnTo>
                <a:lnTo>
                  <a:pt x="141693" y="152946"/>
                </a:lnTo>
                <a:lnTo>
                  <a:pt x="143433" y="165646"/>
                </a:lnTo>
                <a:lnTo>
                  <a:pt x="143433" y="13246"/>
                </a:lnTo>
                <a:lnTo>
                  <a:pt x="119049" y="13246"/>
                </a:lnTo>
                <a:lnTo>
                  <a:pt x="119049" y="267246"/>
                </a:lnTo>
                <a:lnTo>
                  <a:pt x="119049" y="279946"/>
                </a:lnTo>
                <a:lnTo>
                  <a:pt x="110337" y="279946"/>
                </a:lnTo>
                <a:lnTo>
                  <a:pt x="108585" y="267246"/>
                </a:lnTo>
                <a:lnTo>
                  <a:pt x="119049" y="267246"/>
                </a:lnTo>
                <a:lnTo>
                  <a:pt x="119049" y="13246"/>
                </a:lnTo>
                <a:lnTo>
                  <a:pt x="103365" y="13246"/>
                </a:lnTo>
                <a:lnTo>
                  <a:pt x="103365" y="330746"/>
                </a:lnTo>
                <a:lnTo>
                  <a:pt x="99885" y="330746"/>
                </a:lnTo>
                <a:lnTo>
                  <a:pt x="102781" y="318046"/>
                </a:lnTo>
                <a:lnTo>
                  <a:pt x="103365" y="330746"/>
                </a:lnTo>
                <a:lnTo>
                  <a:pt x="103365" y="13246"/>
                </a:lnTo>
                <a:lnTo>
                  <a:pt x="0" y="13246"/>
                </a:lnTo>
                <a:lnTo>
                  <a:pt x="6883" y="25946"/>
                </a:lnTo>
                <a:lnTo>
                  <a:pt x="12776" y="25946"/>
                </a:lnTo>
                <a:lnTo>
                  <a:pt x="17805" y="38646"/>
                </a:lnTo>
                <a:lnTo>
                  <a:pt x="22072" y="51346"/>
                </a:lnTo>
                <a:lnTo>
                  <a:pt x="20764" y="51346"/>
                </a:lnTo>
                <a:lnTo>
                  <a:pt x="21488" y="64046"/>
                </a:lnTo>
                <a:lnTo>
                  <a:pt x="11036" y="64046"/>
                </a:lnTo>
                <a:lnTo>
                  <a:pt x="14719" y="76746"/>
                </a:lnTo>
                <a:lnTo>
                  <a:pt x="15684" y="76746"/>
                </a:lnTo>
                <a:lnTo>
                  <a:pt x="17081" y="89446"/>
                </a:lnTo>
                <a:lnTo>
                  <a:pt x="17995" y="89446"/>
                </a:lnTo>
                <a:lnTo>
                  <a:pt x="15684" y="102146"/>
                </a:lnTo>
                <a:lnTo>
                  <a:pt x="23228" y="89446"/>
                </a:lnTo>
                <a:lnTo>
                  <a:pt x="37160" y="89446"/>
                </a:lnTo>
                <a:lnTo>
                  <a:pt x="40652" y="76746"/>
                </a:lnTo>
                <a:lnTo>
                  <a:pt x="46456" y="76746"/>
                </a:lnTo>
                <a:lnTo>
                  <a:pt x="47625" y="89446"/>
                </a:lnTo>
                <a:lnTo>
                  <a:pt x="37960" y="89446"/>
                </a:lnTo>
                <a:lnTo>
                  <a:pt x="45491" y="102146"/>
                </a:lnTo>
                <a:lnTo>
                  <a:pt x="29032" y="102146"/>
                </a:lnTo>
                <a:lnTo>
                  <a:pt x="27876" y="114846"/>
                </a:lnTo>
                <a:lnTo>
                  <a:pt x="22072" y="114846"/>
                </a:lnTo>
                <a:lnTo>
                  <a:pt x="37160" y="127546"/>
                </a:lnTo>
                <a:lnTo>
                  <a:pt x="33858" y="127546"/>
                </a:lnTo>
                <a:lnTo>
                  <a:pt x="40500" y="140246"/>
                </a:lnTo>
                <a:lnTo>
                  <a:pt x="45618" y="140246"/>
                </a:lnTo>
                <a:lnTo>
                  <a:pt x="45300" y="152946"/>
                </a:lnTo>
                <a:lnTo>
                  <a:pt x="38328" y="152946"/>
                </a:lnTo>
                <a:lnTo>
                  <a:pt x="38912" y="165646"/>
                </a:lnTo>
                <a:lnTo>
                  <a:pt x="39484" y="165646"/>
                </a:lnTo>
                <a:lnTo>
                  <a:pt x="43548" y="178346"/>
                </a:lnTo>
                <a:lnTo>
                  <a:pt x="48196" y="165646"/>
                </a:lnTo>
                <a:lnTo>
                  <a:pt x="62814" y="165646"/>
                </a:lnTo>
                <a:lnTo>
                  <a:pt x="62712" y="178346"/>
                </a:lnTo>
                <a:lnTo>
                  <a:pt x="60388" y="178346"/>
                </a:lnTo>
                <a:lnTo>
                  <a:pt x="65620" y="191046"/>
                </a:lnTo>
                <a:lnTo>
                  <a:pt x="52920" y="191046"/>
                </a:lnTo>
                <a:lnTo>
                  <a:pt x="55651" y="203746"/>
                </a:lnTo>
                <a:lnTo>
                  <a:pt x="63881" y="203746"/>
                </a:lnTo>
                <a:lnTo>
                  <a:pt x="60972" y="216446"/>
                </a:lnTo>
                <a:lnTo>
                  <a:pt x="60032" y="216446"/>
                </a:lnTo>
                <a:lnTo>
                  <a:pt x="62712" y="229146"/>
                </a:lnTo>
                <a:lnTo>
                  <a:pt x="47040" y="229146"/>
                </a:lnTo>
                <a:lnTo>
                  <a:pt x="52247" y="241846"/>
                </a:lnTo>
                <a:lnTo>
                  <a:pt x="59093" y="241846"/>
                </a:lnTo>
                <a:lnTo>
                  <a:pt x="64833" y="254546"/>
                </a:lnTo>
                <a:lnTo>
                  <a:pt x="72593" y="254546"/>
                </a:lnTo>
                <a:lnTo>
                  <a:pt x="68262" y="267246"/>
                </a:lnTo>
                <a:lnTo>
                  <a:pt x="61556" y="267246"/>
                </a:lnTo>
                <a:lnTo>
                  <a:pt x="62217" y="279946"/>
                </a:lnTo>
                <a:lnTo>
                  <a:pt x="71602" y="279946"/>
                </a:lnTo>
                <a:lnTo>
                  <a:pt x="77812" y="292646"/>
                </a:lnTo>
                <a:lnTo>
                  <a:pt x="69100" y="292646"/>
                </a:lnTo>
                <a:lnTo>
                  <a:pt x="72593" y="305346"/>
                </a:lnTo>
                <a:lnTo>
                  <a:pt x="83616" y="305346"/>
                </a:lnTo>
                <a:lnTo>
                  <a:pt x="77482" y="318046"/>
                </a:lnTo>
                <a:lnTo>
                  <a:pt x="78473" y="318046"/>
                </a:lnTo>
                <a:lnTo>
                  <a:pt x="82461" y="330746"/>
                </a:lnTo>
                <a:lnTo>
                  <a:pt x="89712" y="330746"/>
                </a:lnTo>
                <a:lnTo>
                  <a:pt x="89649" y="343446"/>
                </a:lnTo>
                <a:lnTo>
                  <a:pt x="79552" y="343446"/>
                </a:lnTo>
                <a:lnTo>
                  <a:pt x="87109" y="356146"/>
                </a:lnTo>
                <a:lnTo>
                  <a:pt x="95237" y="343446"/>
                </a:lnTo>
                <a:lnTo>
                  <a:pt x="101041" y="343446"/>
                </a:lnTo>
                <a:lnTo>
                  <a:pt x="94653" y="356146"/>
                </a:lnTo>
                <a:lnTo>
                  <a:pt x="112661" y="356146"/>
                </a:lnTo>
                <a:lnTo>
                  <a:pt x="112661" y="368846"/>
                </a:lnTo>
                <a:lnTo>
                  <a:pt x="96977" y="368846"/>
                </a:lnTo>
                <a:lnTo>
                  <a:pt x="96393" y="381546"/>
                </a:lnTo>
                <a:lnTo>
                  <a:pt x="90004" y="381546"/>
                </a:lnTo>
                <a:lnTo>
                  <a:pt x="88265" y="394246"/>
                </a:lnTo>
                <a:lnTo>
                  <a:pt x="90589" y="394246"/>
                </a:lnTo>
                <a:lnTo>
                  <a:pt x="99885" y="381546"/>
                </a:lnTo>
                <a:lnTo>
                  <a:pt x="103949" y="381546"/>
                </a:lnTo>
                <a:lnTo>
                  <a:pt x="106781" y="381546"/>
                </a:lnTo>
                <a:lnTo>
                  <a:pt x="106045" y="394246"/>
                </a:lnTo>
                <a:lnTo>
                  <a:pt x="101625" y="394246"/>
                </a:lnTo>
                <a:lnTo>
                  <a:pt x="99301" y="406946"/>
                </a:lnTo>
                <a:lnTo>
                  <a:pt x="98145" y="406946"/>
                </a:lnTo>
                <a:lnTo>
                  <a:pt x="96977" y="419646"/>
                </a:lnTo>
                <a:lnTo>
                  <a:pt x="122529" y="419646"/>
                </a:lnTo>
                <a:lnTo>
                  <a:pt x="123685" y="432346"/>
                </a:lnTo>
                <a:lnTo>
                  <a:pt x="111493" y="432346"/>
                </a:lnTo>
                <a:lnTo>
                  <a:pt x="108585" y="445046"/>
                </a:lnTo>
                <a:lnTo>
                  <a:pt x="100482" y="445046"/>
                </a:lnTo>
                <a:lnTo>
                  <a:pt x="88836" y="457746"/>
                </a:lnTo>
                <a:lnTo>
                  <a:pt x="94068" y="457746"/>
                </a:lnTo>
                <a:lnTo>
                  <a:pt x="93408" y="470446"/>
                </a:lnTo>
                <a:lnTo>
                  <a:pt x="95669" y="470446"/>
                </a:lnTo>
                <a:lnTo>
                  <a:pt x="94361" y="483146"/>
                </a:lnTo>
                <a:lnTo>
                  <a:pt x="99885" y="483146"/>
                </a:lnTo>
                <a:lnTo>
                  <a:pt x="99885" y="495846"/>
                </a:lnTo>
                <a:lnTo>
                  <a:pt x="99720" y="495846"/>
                </a:lnTo>
                <a:lnTo>
                  <a:pt x="100672" y="508546"/>
                </a:lnTo>
                <a:lnTo>
                  <a:pt x="100393" y="508546"/>
                </a:lnTo>
                <a:lnTo>
                  <a:pt x="105219" y="521246"/>
                </a:lnTo>
                <a:lnTo>
                  <a:pt x="110337" y="521246"/>
                </a:lnTo>
                <a:lnTo>
                  <a:pt x="105244" y="533946"/>
                </a:lnTo>
                <a:lnTo>
                  <a:pt x="122770" y="533946"/>
                </a:lnTo>
                <a:lnTo>
                  <a:pt x="114973" y="546646"/>
                </a:lnTo>
                <a:lnTo>
                  <a:pt x="144018" y="546646"/>
                </a:lnTo>
                <a:lnTo>
                  <a:pt x="144602" y="559346"/>
                </a:lnTo>
                <a:lnTo>
                  <a:pt x="144297" y="572046"/>
                </a:lnTo>
                <a:lnTo>
                  <a:pt x="145326" y="572046"/>
                </a:lnTo>
                <a:lnTo>
                  <a:pt x="149961" y="584746"/>
                </a:lnTo>
                <a:lnTo>
                  <a:pt x="156210" y="584746"/>
                </a:lnTo>
                <a:lnTo>
                  <a:pt x="152146" y="597446"/>
                </a:lnTo>
                <a:lnTo>
                  <a:pt x="158508" y="597446"/>
                </a:lnTo>
                <a:lnTo>
                  <a:pt x="165277" y="584746"/>
                </a:lnTo>
                <a:lnTo>
                  <a:pt x="177698" y="584746"/>
                </a:lnTo>
                <a:lnTo>
                  <a:pt x="170319" y="597446"/>
                </a:lnTo>
                <a:lnTo>
                  <a:pt x="167030" y="597446"/>
                </a:lnTo>
                <a:lnTo>
                  <a:pt x="164617" y="610146"/>
                </a:lnTo>
                <a:lnTo>
                  <a:pt x="168402" y="610146"/>
                </a:lnTo>
                <a:lnTo>
                  <a:pt x="159689" y="622846"/>
                </a:lnTo>
                <a:lnTo>
                  <a:pt x="169341" y="622846"/>
                </a:lnTo>
                <a:lnTo>
                  <a:pt x="175374" y="610146"/>
                </a:lnTo>
                <a:lnTo>
                  <a:pt x="176809" y="622846"/>
                </a:lnTo>
                <a:lnTo>
                  <a:pt x="179438" y="622846"/>
                </a:lnTo>
                <a:lnTo>
                  <a:pt x="178854" y="635546"/>
                </a:lnTo>
                <a:lnTo>
                  <a:pt x="199186" y="635546"/>
                </a:lnTo>
                <a:lnTo>
                  <a:pt x="204990" y="635546"/>
                </a:lnTo>
                <a:lnTo>
                  <a:pt x="209638" y="622846"/>
                </a:lnTo>
                <a:lnTo>
                  <a:pt x="210794" y="635546"/>
                </a:lnTo>
                <a:lnTo>
                  <a:pt x="218922" y="622846"/>
                </a:lnTo>
                <a:lnTo>
                  <a:pt x="211950" y="635546"/>
                </a:lnTo>
                <a:lnTo>
                  <a:pt x="213702" y="635546"/>
                </a:lnTo>
                <a:lnTo>
                  <a:pt x="212534" y="648246"/>
                </a:lnTo>
                <a:lnTo>
                  <a:pt x="197446" y="648246"/>
                </a:lnTo>
                <a:lnTo>
                  <a:pt x="199186" y="635546"/>
                </a:lnTo>
                <a:lnTo>
                  <a:pt x="192468" y="648246"/>
                </a:lnTo>
                <a:lnTo>
                  <a:pt x="182333" y="648246"/>
                </a:lnTo>
                <a:lnTo>
                  <a:pt x="182918" y="660946"/>
                </a:lnTo>
                <a:lnTo>
                  <a:pt x="205282" y="660946"/>
                </a:lnTo>
                <a:lnTo>
                  <a:pt x="199161" y="673646"/>
                </a:lnTo>
                <a:lnTo>
                  <a:pt x="209054" y="673646"/>
                </a:lnTo>
                <a:lnTo>
                  <a:pt x="213207" y="686346"/>
                </a:lnTo>
                <a:lnTo>
                  <a:pt x="219214" y="673646"/>
                </a:lnTo>
                <a:lnTo>
                  <a:pt x="223913" y="673646"/>
                </a:lnTo>
                <a:lnTo>
                  <a:pt x="224155" y="686346"/>
                </a:lnTo>
                <a:lnTo>
                  <a:pt x="217182" y="686346"/>
                </a:lnTo>
                <a:lnTo>
                  <a:pt x="222542" y="699046"/>
                </a:lnTo>
                <a:lnTo>
                  <a:pt x="234022" y="699046"/>
                </a:lnTo>
                <a:lnTo>
                  <a:pt x="232283" y="711746"/>
                </a:lnTo>
                <a:lnTo>
                  <a:pt x="238772" y="711746"/>
                </a:lnTo>
                <a:lnTo>
                  <a:pt x="242366" y="724446"/>
                </a:lnTo>
                <a:lnTo>
                  <a:pt x="244119" y="724446"/>
                </a:lnTo>
                <a:lnTo>
                  <a:pt x="245059" y="737146"/>
                </a:lnTo>
                <a:lnTo>
                  <a:pt x="250863" y="737146"/>
                </a:lnTo>
                <a:lnTo>
                  <a:pt x="250278" y="749846"/>
                </a:lnTo>
                <a:lnTo>
                  <a:pt x="256082" y="737146"/>
                </a:lnTo>
                <a:lnTo>
                  <a:pt x="272135" y="737146"/>
                </a:lnTo>
                <a:lnTo>
                  <a:pt x="277787" y="749846"/>
                </a:lnTo>
                <a:lnTo>
                  <a:pt x="278155" y="749846"/>
                </a:lnTo>
                <a:lnTo>
                  <a:pt x="274675" y="762546"/>
                </a:lnTo>
                <a:lnTo>
                  <a:pt x="278117" y="762546"/>
                </a:lnTo>
                <a:lnTo>
                  <a:pt x="284835" y="749846"/>
                </a:lnTo>
                <a:lnTo>
                  <a:pt x="291515" y="749846"/>
                </a:lnTo>
                <a:lnTo>
                  <a:pt x="289191" y="762546"/>
                </a:lnTo>
                <a:lnTo>
                  <a:pt x="297319" y="762546"/>
                </a:lnTo>
                <a:lnTo>
                  <a:pt x="305447" y="775246"/>
                </a:lnTo>
                <a:lnTo>
                  <a:pt x="308356" y="775246"/>
                </a:lnTo>
                <a:lnTo>
                  <a:pt x="306031" y="787946"/>
                </a:lnTo>
                <a:lnTo>
                  <a:pt x="324167" y="787946"/>
                </a:lnTo>
                <a:lnTo>
                  <a:pt x="322503" y="800646"/>
                </a:lnTo>
                <a:lnTo>
                  <a:pt x="321614" y="800646"/>
                </a:lnTo>
                <a:lnTo>
                  <a:pt x="322287" y="813346"/>
                </a:lnTo>
                <a:lnTo>
                  <a:pt x="323443" y="813346"/>
                </a:lnTo>
                <a:lnTo>
                  <a:pt x="333908" y="800646"/>
                </a:lnTo>
                <a:lnTo>
                  <a:pt x="337972" y="800646"/>
                </a:lnTo>
                <a:lnTo>
                  <a:pt x="331000" y="813346"/>
                </a:lnTo>
                <a:lnTo>
                  <a:pt x="342036" y="800646"/>
                </a:lnTo>
                <a:lnTo>
                  <a:pt x="335648" y="813346"/>
                </a:lnTo>
                <a:lnTo>
                  <a:pt x="350164" y="813346"/>
                </a:lnTo>
                <a:lnTo>
                  <a:pt x="347256" y="826046"/>
                </a:lnTo>
                <a:lnTo>
                  <a:pt x="354990" y="826046"/>
                </a:lnTo>
                <a:lnTo>
                  <a:pt x="353212" y="838746"/>
                </a:lnTo>
                <a:lnTo>
                  <a:pt x="356552" y="838746"/>
                </a:lnTo>
                <a:lnTo>
                  <a:pt x="360032" y="826046"/>
                </a:lnTo>
                <a:lnTo>
                  <a:pt x="361784" y="826046"/>
                </a:lnTo>
                <a:lnTo>
                  <a:pt x="360032" y="838746"/>
                </a:lnTo>
                <a:lnTo>
                  <a:pt x="371068" y="838746"/>
                </a:lnTo>
                <a:lnTo>
                  <a:pt x="365848" y="851446"/>
                </a:lnTo>
                <a:lnTo>
                  <a:pt x="384784" y="851446"/>
                </a:lnTo>
                <a:lnTo>
                  <a:pt x="391401" y="864146"/>
                </a:lnTo>
                <a:lnTo>
                  <a:pt x="390232" y="851446"/>
                </a:lnTo>
                <a:lnTo>
                  <a:pt x="397776" y="838746"/>
                </a:lnTo>
                <a:lnTo>
                  <a:pt x="400685" y="838746"/>
                </a:lnTo>
                <a:lnTo>
                  <a:pt x="395452" y="851446"/>
                </a:lnTo>
                <a:lnTo>
                  <a:pt x="403009" y="838746"/>
                </a:lnTo>
                <a:lnTo>
                  <a:pt x="405333" y="838746"/>
                </a:lnTo>
                <a:lnTo>
                  <a:pt x="398360" y="851446"/>
                </a:lnTo>
                <a:lnTo>
                  <a:pt x="400685" y="851446"/>
                </a:lnTo>
                <a:lnTo>
                  <a:pt x="398945" y="864146"/>
                </a:lnTo>
                <a:lnTo>
                  <a:pt x="398221" y="864146"/>
                </a:lnTo>
                <a:lnTo>
                  <a:pt x="399770" y="876846"/>
                </a:lnTo>
                <a:lnTo>
                  <a:pt x="404164" y="864146"/>
                </a:lnTo>
                <a:lnTo>
                  <a:pt x="403009" y="876846"/>
                </a:lnTo>
                <a:lnTo>
                  <a:pt x="424497" y="876846"/>
                </a:lnTo>
                <a:lnTo>
                  <a:pt x="429133" y="864146"/>
                </a:lnTo>
                <a:lnTo>
                  <a:pt x="439597" y="864146"/>
                </a:lnTo>
                <a:lnTo>
                  <a:pt x="442493" y="876846"/>
                </a:lnTo>
                <a:lnTo>
                  <a:pt x="453529" y="876846"/>
                </a:lnTo>
                <a:lnTo>
                  <a:pt x="457593" y="864146"/>
                </a:lnTo>
                <a:lnTo>
                  <a:pt x="454685" y="876846"/>
                </a:lnTo>
                <a:lnTo>
                  <a:pt x="461073" y="876846"/>
                </a:lnTo>
                <a:lnTo>
                  <a:pt x="455269" y="889546"/>
                </a:lnTo>
                <a:lnTo>
                  <a:pt x="465721" y="889546"/>
                </a:lnTo>
                <a:lnTo>
                  <a:pt x="477926" y="876846"/>
                </a:lnTo>
                <a:lnTo>
                  <a:pt x="488886" y="876846"/>
                </a:lnTo>
                <a:lnTo>
                  <a:pt x="492493" y="889546"/>
                </a:lnTo>
                <a:lnTo>
                  <a:pt x="495922" y="889546"/>
                </a:lnTo>
                <a:lnTo>
                  <a:pt x="499452" y="902246"/>
                </a:lnTo>
                <a:lnTo>
                  <a:pt x="515670" y="902246"/>
                </a:lnTo>
                <a:lnTo>
                  <a:pt x="519163" y="889546"/>
                </a:lnTo>
                <a:lnTo>
                  <a:pt x="527291" y="889546"/>
                </a:lnTo>
                <a:lnTo>
                  <a:pt x="519163" y="902246"/>
                </a:lnTo>
                <a:lnTo>
                  <a:pt x="548779" y="902246"/>
                </a:lnTo>
                <a:lnTo>
                  <a:pt x="550519" y="914946"/>
                </a:lnTo>
                <a:lnTo>
                  <a:pt x="560984" y="914946"/>
                </a:lnTo>
                <a:lnTo>
                  <a:pt x="562140" y="914946"/>
                </a:lnTo>
                <a:lnTo>
                  <a:pt x="562724" y="914946"/>
                </a:lnTo>
                <a:lnTo>
                  <a:pt x="563880" y="908596"/>
                </a:lnTo>
                <a:lnTo>
                  <a:pt x="565632" y="902246"/>
                </a:lnTo>
                <a:lnTo>
                  <a:pt x="564464" y="905421"/>
                </a:lnTo>
                <a:lnTo>
                  <a:pt x="565048" y="902246"/>
                </a:lnTo>
                <a:lnTo>
                  <a:pt x="565632" y="902246"/>
                </a:lnTo>
                <a:lnTo>
                  <a:pt x="570268" y="902246"/>
                </a:lnTo>
                <a:lnTo>
                  <a:pt x="569696" y="914946"/>
                </a:lnTo>
                <a:lnTo>
                  <a:pt x="567944" y="914946"/>
                </a:lnTo>
                <a:lnTo>
                  <a:pt x="565632" y="927646"/>
                </a:lnTo>
                <a:lnTo>
                  <a:pt x="563880" y="927646"/>
                </a:lnTo>
                <a:lnTo>
                  <a:pt x="564464" y="940346"/>
                </a:lnTo>
                <a:lnTo>
                  <a:pt x="570280" y="940346"/>
                </a:lnTo>
                <a:lnTo>
                  <a:pt x="580123" y="927646"/>
                </a:lnTo>
                <a:lnTo>
                  <a:pt x="587781" y="927646"/>
                </a:lnTo>
                <a:lnTo>
                  <a:pt x="587070" y="940346"/>
                </a:lnTo>
                <a:lnTo>
                  <a:pt x="585901" y="940346"/>
                </a:lnTo>
                <a:lnTo>
                  <a:pt x="589394" y="953046"/>
                </a:lnTo>
                <a:lnTo>
                  <a:pt x="592874" y="953046"/>
                </a:lnTo>
                <a:lnTo>
                  <a:pt x="596938" y="965746"/>
                </a:lnTo>
                <a:lnTo>
                  <a:pt x="603326" y="965746"/>
                </a:lnTo>
                <a:lnTo>
                  <a:pt x="606818" y="965746"/>
                </a:lnTo>
                <a:lnTo>
                  <a:pt x="603910" y="978446"/>
                </a:lnTo>
                <a:lnTo>
                  <a:pt x="607974" y="978446"/>
                </a:lnTo>
                <a:lnTo>
                  <a:pt x="609079" y="991146"/>
                </a:lnTo>
                <a:lnTo>
                  <a:pt x="616686" y="991146"/>
                </a:lnTo>
                <a:lnTo>
                  <a:pt x="617270" y="1003846"/>
                </a:lnTo>
                <a:lnTo>
                  <a:pt x="623658" y="991146"/>
                </a:lnTo>
                <a:lnTo>
                  <a:pt x="623074" y="1003846"/>
                </a:lnTo>
                <a:lnTo>
                  <a:pt x="633539" y="991146"/>
                </a:lnTo>
                <a:lnTo>
                  <a:pt x="631215" y="1003846"/>
                </a:lnTo>
                <a:lnTo>
                  <a:pt x="645731" y="1003846"/>
                </a:lnTo>
                <a:lnTo>
                  <a:pt x="639508" y="1016546"/>
                </a:lnTo>
                <a:lnTo>
                  <a:pt x="647471" y="1016546"/>
                </a:lnTo>
                <a:lnTo>
                  <a:pt x="641667" y="1029246"/>
                </a:lnTo>
                <a:lnTo>
                  <a:pt x="649211" y="1029246"/>
                </a:lnTo>
                <a:lnTo>
                  <a:pt x="655027" y="1016546"/>
                </a:lnTo>
                <a:lnTo>
                  <a:pt x="653707" y="1029246"/>
                </a:lnTo>
                <a:lnTo>
                  <a:pt x="664578" y="1029246"/>
                </a:lnTo>
                <a:lnTo>
                  <a:pt x="659676" y="1041946"/>
                </a:lnTo>
                <a:lnTo>
                  <a:pt x="679424" y="1041946"/>
                </a:lnTo>
                <a:lnTo>
                  <a:pt x="687933" y="1054646"/>
                </a:lnTo>
                <a:lnTo>
                  <a:pt x="699096" y="1054646"/>
                </a:lnTo>
                <a:lnTo>
                  <a:pt x="703808" y="1067346"/>
                </a:lnTo>
                <a:lnTo>
                  <a:pt x="702183" y="1067346"/>
                </a:lnTo>
                <a:lnTo>
                  <a:pt x="707364" y="1080046"/>
                </a:lnTo>
                <a:lnTo>
                  <a:pt x="717753" y="1080046"/>
                </a:lnTo>
                <a:lnTo>
                  <a:pt x="717169" y="1092746"/>
                </a:lnTo>
                <a:lnTo>
                  <a:pt x="722401" y="1080046"/>
                </a:lnTo>
                <a:lnTo>
                  <a:pt x="725525" y="1080046"/>
                </a:lnTo>
                <a:lnTo>
                  <a:pt x="732713" y="1067346"/>
                </a:lnTo>
                <a:lnTo>
                  <a:pt x="737730" y="1067346"/>
                </a:lnTo>
                <a:lnTo>
                  <a:pt x="737133" y="1080046"/>
                </a:lnTo>
                <a:lnTo>
                  <a:pt x="735571" y="1080046"/>
                </a:lnTo>
                <a:lnTo>
                  <a:pt x="734009" y="1082090"/>
                </a:lnTo>
                <a:lnTo>
                  <a:pt x="734009" y="1092746"/>
                </a:lnTo>
                <a:lnTo>
                  <a:pt x="735177" y="1092746"/>
                </a:lnTo>
                <a:lnTo>
                  <a:pt x="738657" y="1080046"/>
                </a:lnTo>
                <a:lnTo>
                  <a:pt x="742721" y="1092746"/>
                </a:lnTo>
                <a:lnTo>
                  <a:pt x="770610" y="1092746"/>
                </a:lnTo>
                <a:lnTo>
                  <a:pt x="765403" y="1105446"/>
                </a:lnTo>
                <a:lnTo>
                  <a:pt x="764806" y="1105446"/>
                </a:lnTo>
                <a:lnTo>
                  <a:pt x="761898" y="1118146"/>
                </a:lnTo>
                <a:lnTo>
                  <a:pt x="768286" y="1118146"/>
                </a:lnTo>
                <a:lnTo>
                  <a:pt x="770610" y="1105446"/>
                </a:lnTo>
                <a:lnTo>
                  <a:pt x="782802" y="1105446"/>
                </a:lnTo>
                <a:lnTo>
                  <a:pt x="776998" y="1118146"/>
                </a:lnTo>
                <a:lnTo>
                  <a:pt x="784542" y="1118146"/>
                </a:lnTo>
                <a:lnTo>
                  <a:pt x="783971" y="1105446"/>
                </a:lnTo>
                <a:lnTo>
                  <a:pt x="791514" y="1105446"/>
                </a:lnTo>
                <a:lnTo>
                  <a:pt x="793838" y="1092746"/>
                </a:lnTo>
                <a:lnTo>
                  <a:pt x="795578" y="1105446"/>
                </a:lnTo>
                <a:lnTo>
                  <a:pt x="804291" y="1105446"/>
                </a:lnTo>
                <a:lnTo>
                  <a:pt x="802551" y="1118146"/>
                </a:lnTo>
                <a:lnTo>
                  <a:pt x="810107" y="1118146"/>
                </a:lnTo>
                <a:lnTo>
                  <a:pt x="807059" y="1127671"/>
                </a:lnTo>
                <a:lnTo>
                  <a:pt x="811847" y="1118146"/>
                </a:lnTo>
                <a:lnTo>
                  <a:pt x="811263" y="1130846"/>
                </a:lnTo>
                <a:lnTo>
                  <a:pt x="813295" y="1130846"/>
                </a:lnTo>
                <a:lnTo>
                  <a:pt x="815619" y="1118146"/>
                </a:lnTo>
                <a:lnTo>
                  <a:pt x="817067" y="1130846"/>
                </a:lnTo>
                <a:lnTo>
                  <a:pt x="830376" y="1130846"/>
                </a:lnTo>
                <a:lnTo>
                  <a:pt x="826858" y="1143546"/>
                </a:lnTo>
                <a:lnTo>
                  <a:pt x="853833" y="1143546"/>
                </a:lnTo>
                <a:lnTo>
                  <a:pt x="853859" y="1156246"/>
                </a:lnTo>
                <a:lnTo>
                  <a:pt x="875106" y="1156246"/>
                </a:lnTo>
                <a:lnTo>
                  <a:pt x="871626" y="1168946"/>
                </a:lnTo>
                <a:lnTo>
                  <a:pt x="887298" y="1168946"/>
                </a:lnTo>
                <a:lnTo>
                  <a:pt x="885558" y="1181646"/>
                </a:lnTo>
                <a:lnTo>
                  <a:pt x="898918" y="1181646"/>
                </a:lnTo>
                <a:lnTo>
                  <a:pt x="905306" y="1168946"/>
                </a:lnTo>
                <a:lnTo>
                  <a:pt x="904151" y="1168946"/>
                </a:lnTo>
                <a:lnTo>
                  <a:pt x="906475" y="1156246"/>
                </a:lnTo>
                <a:lnTo>
                  <a:pt x="909370" y="1156246"/>
                </a:lnTo>
                <a:lnTo>
                  <a:pt x="907046" y="1168946"/>
                </a:lnTo>
                <a:lnTo>
                  <a:pt x="912279" y="1168946"/>
                </a:lnTo>
                <a:lnTo>
                  <a:pt x="911694" y="1181646"/>
                </a:lnTo>
                <a:lnTo>
                  <a:pt x="907046" y="1181646"/>
                </a:lnTo>
                <a:lnTo>
                  <a:pt x="908215" y="1194346"/>
                </a:lnTo>
                <a:lnTo>
                  <a:pt x="911694" y="1194346"/>
                </a:lnTo>
                <a:lnTo>
                  <a:pt x="914603" y="1181646"/>
                </a:lnTo>
                <a:lnTo>
                  <a:pt x="919251" y="1181646"/>
                </a:lnTo>
                <a:lnTo>
                  <a:pt x="920407" y="1168946"/>
                </a:lnTo>
                <a:lnTo>
                  <a:pt x="923315" y="1168946"/>
                </a:lnTo>
                <a:lnTo>
                  <a:pt x="923315" y="1181646"/>
                </a:lnTo>
                <a:lnTo>
                  <a:pt x="929843" y="1181646"/>
                </a:lnTo>
                <a:lnTo>
                  <a:pt x="933335" y="1168946"/>
                </a:lnTo>
                <a:lnTo>
                  <a:pt x="935507" y="1168946"/>
                </a:lnTo>
                <a:lnTo>
                  <a:pt x="933183" y="1181646"/>
                </a:lnTo>
                <a:lnTo>
                  <a:pt x="936091" y="1181646"/>
                </a:lnTo>
                <a:lnTo>
                  <a:pt x="940155" y="1168946"/>
                </a:lnTo>
                <a:lnTo>
                  <a:pt x="941895" y="1168946"/>
                </a:lnTo>
                <a:lnTo>
                  <a:pt x="938999" y="1181646"/>
                </a:lnTo>
                <a:lnTo>
                  <a:pt x="940155" y="1181646"/>
                </a:lnTo>
                <a:lnTo>
                  <a:pt x="938999" y="1194346"/>
                </a:lnTo>
                <a:lnTo>
                  <a:pt x="941895" y="1194346"/>
                </a:lnTo>
                <a:lnTo>
                  <a:pt x="945388" y="1207046"/>
                </a:lnTo>
                <a:lnTo>
                  <a:pt x="945388" y="1194346"/>
                </a:lnTo>
                <a:lnTo>
                  <a:pt x="959929" y="1194346"/>
                </a:lnTo>
                <a:lnTo>
                  <a:pt x="958164" y="1207046"/>
                </a:lnTo>
                <a:lnTo>
                  <a:pt x="959319" y="1207046"/>
                </a:lnTo>
                <a:lnTo>
                  <a:pt x="957580" y="1219746"/>
                </a:lnTo>
                <a:lnTo>
                  <a:pt x="960437" y="1207046"/>
                </a:lnTo>
                <a:lnTo>
                  <a:pt x="961644" y="1219746"/>
                </a:lnTo>
                <a:lnTo>
                  <a:pt x="963295" y="1219746"/>
                </a:lnTo>
                <a:lnTo>
                  <a:pt x="967460" y="1207046"/>
                </a:lnTo>
                <a:lnTo>
                  <a:pt x="966292" y="1219746"/>
                </a:lnTo>
                <a:lnTo>
                  <a:pt x="967460" y="1219746"/>
                </a:lnTo>
                <a:lnTo>
                  <a:pt x="968324" y="1213396"/>
                </a:lnTo>
                <a:lnTo>
                  <a:pt x="969200" y="1207046"/>
                </a:lnTo>
                <a:lnTo>
                  <a:pt x="975588" y="1207046"/>
                </a:lnTo>
                <a:lnTo>
                  <a:pt x="980236" y="1219746"/>
                </a:lnTo>
                <a:lnTo>
                  <a:pt x="989533" y="1219746"/>
                </a:lnTo>
                <a:lnTo>
                  <a:pt x="995057" y="1207046"/>
                </a:lnTo>
                <a:lnTo>
                  <a:pt x="999769" y="1207046"/>
                </a:lnTo>
                <a:lnTo>
                  <a:pt x="1004150" y="1194346"/>
                </a:lnTo>
                <a:lnTo>
                  <a:pt x="1010437" y="1194346"/>
                </a:lnTo>
                <a:lnTo>
                  <a:pt x="1009853" y="1207046"/>
                </a:lnTo>
                <a:lnTo>
                  <a:pt x="1012177" y="1207046"/>
                </a:lnTo>
                <a:lnTo>
                  <a:pt x="1012177" y="1219746"/>
                </a:lnTo>
                <a:lnTo>
                  <a:pt x="1015085" y="1219746"/>
                </a:lnTo>
                <a:lnTo>
                  <a:pt x="1017409" y="1207046"/>
                </a:lnTo>
                <a:lnTo>
                  <a:pt x="1015085" y="1207046"/>
                </a:lnTo>
                <a:lnTo>
                  <a:pt x="1020305" y="1194346"/>
                </a:lnTo>
                <a:lnTo>
                  <a:pt x="1029893" y="1207046"/>
                </a:lnTo>
                <a:lnTo>
                  <a:pt x="1031341" y="1207046"/>
                </a:lnTo>
                <a:lnTo>
                  <a:pt x="1058646" y="1207046"/>
                </a:lnTo>
                <a:lnTo>
                  <a:pt x="1055128" y="1219746"/>
                </a:lnTo>
                <a:lnTo>
                  <a:pt x="1052258" y="1232446"/>
                </a:lnTo>
                <a:lnTo>
                  <a:pt x="1051128" y="1245146"/>
                </a:lnTo>
                <a:lnTo>
                  <a:pt x="1052830" y="1257846"/>
                </a:lnTo>
                <a:lnTo>
                  <a:pt x="1060386" y="1245146"/>
                </a:lnTo>
                <a:lnTo>
                  <a:pt x="1060386" y="1255306"/>
                </a:lnTo>
                <a:lnTo>
                  <a:pt x="1062710" y="1245146"/>
                </a:lnTo>
                <a:lnTo>
                  <a:pt x="1062126" y="1257846"/>
                </a:lnTo>
                <a:lnTo>
                  <a:pt x="1062710" y="1257846"/>
                </a:lnTo>
                <a:lnTo>
                  <a:pt x="1070508" y="1246428"/>
                </a:lnTo>
                <a:lnTo>
                  <a:pt x="1070216" y="1245146"/>
                </a:lnTo>
                <a:lnTo>
                  <a:pt x="1071372" y="1245146"/>
                </a:lnTo>
                <a:lnTo>
                  <a:pt x="1075436" y="1245146"/>
                </a:lnTo>
                <a:lnTo>
                  <a:pt x="1073696" y="1257846"/>
                </a:lnTo>
                <a:lnTo>
                  <a:pt x="1081824" y="1257846"/>
                </a:lnTo>
                <a:lnTo>
                  <a:pt x="1084732" y="1245146"/>
                </a:lnTo>
                <a:lnTo>
                  <a:pt x="1086370" y="1257846"/>
                </a:lnTo>
                <a:lnTo>
                  <a:pt x="1091184" y="1257846"/>
                </a:lnTo>
                <a:lnTo>
                  <a:pt x="1090536" y="1270546"/>
                </a:lnTo>
                <a:lnTo>
                  <a:pt x="1092288" y="1257846"/>
                </a:lnTo>
                <a:lnTo>
                  <a:pt x="1098270" y="1257846"/>
                </a:lnTo>
                <a:lnTo>
                  <a:pt x="1101140" y="1270546"/>
                </a:lnTo>
                <a:lnTo>
                  <a:pt x="1104658" y="1270546"/>
                </a:lnTo>
                <a:lnTo>
                  <a:pt x="1104480" y="1283246"/>
                </a:lnTo>
                <a:lnTo>
                  <a:pt x="1109383" y="1270546"/>
                </a:lnTo>
                <a:lnTo>
                  <a:pt x="1119835" y="1270546"/>
                </a:lnTo>
                <a:lnTo>
                  <a:pt x="1125385" y="1257846"/>
                </a:lnTo>
                <a:lnTo>
                  <a:pt x="1124813" y="1270546"/>
                </a:lnTo>
                <a:lnTo>
                  <a:pt x="1126553" y="1270546"/>
                </a:lnTo>
                <a:lnTo>
                  <a:pt x="1128293" y="1283246"/>
                </a:lnTo>
                <a:lnTo>
                  <a:pt x="1130604" y="1270546"/>
                </a:lnTo>
                <a:lnTo>
                  <a:pt x="1133741" y="1257846"/>
                </a:lnTo>
                <a:lnTo>
                  <a:pt x="1140739" y="1257846"/>
                </a:lnTo>
                <a:lnTo>
                  <a:pt x="1138961" y="1270546"/>
                </a:lnTo>
                <a:lnTo>
                  <a:pt x="1143977" y="1270546"/>
                </a:lnTo>
                <a:lnTo>
                  <a:pt x="1143977" y="1257846"/>
                </a:lnTo>
                <a:lnTo>
                  <a:pt x="1145070" y="1270546"/>
                </a:lnTo>
                <a:lnTo>
                  <a:pt x="1146187" y="1270546"/>
                </a:lnTo>
                <a:lnTo>
                  <a:pt x="1146302" y="1283246"/>
                </a:lnTo>
                <a:lnTo>
                  <a:pt x="1148130" y="1270546"/>
                </a:lnTo>
                <a:lnTo>
                  <a:pt x="1155306" y="1270546"/>
                </a:lnTo>
                <a:lnTo>
                  <a:pt x="1155814" y="1283246"/>
                </a:lnTo>
                <a:lnTo>
                  <a:pt x="1158494" y="1270546"/>
                </a:lnTo>
                <a:lnTo>
                  <a:pt x="1160233" y="1283246"/>
                </a:lnTo>
                <a:lnTo>
                  <a:pt x="1159078" y="1270546"/>
                </a:lnTo>
                <a:lnTo>
                  <a:pt x="1164234" y="1270546"/>
                </a:lnTo>
                <a:lnTo>
                  <a:pt x="1163675" y="1283246"/>
                </a:lnTo>
                <a:lnTo>
                  <a:pt x="1167790" y="1283246"/>
                </a:lnTo>
                <a:lnTo>
                  <a:pt x="1171854" y="1270546"/>
                </a:lnTo>
                <a:lnTo>
                  <a:pt x="1187411" y="1270546"/>
                </a:lnTo>
                <a:lnTo>
                  <a:pt x="1191602" y="1257846"/>
                </a:lnTo>
                <a:lnTo>
                  <a:pt x="1191602" y="1270546"/>
                </a:lnTo>
                <a:lnTo>
                  <a:pt x="1192187" y="1270546"/>
                </a:lnTo>
                <a:lnTo>
                  <a:pt x="1192301" y="1255306"/>
                </a:lnTo>
                <a:lnTo>
                  <a:pt x="1192771" y="1245146"/>
                </a:lnTo>
                <a:lnTo>
                  <a:pt x="1196251" y="1245146"/>
                </a:lnTo>
                <a:lnTo>
                  <a:pt x="1195857" y="1253617"/>
                </a:lnTo>
                <a:lnTo>
                  <a:pt x="1197406" y="1245146"/>
                </a:lnTo>
                <a:lnTo>
                  <a:pt x="1197343" y="1257846"/>
                </a:lnTo>
                <a:lnTo>
                  <a:pt x="1195666" y="1257846"/>
                </a:lnTo>
                <a:lnTo>
                  <a:pt x="1195857" y="1253617"/>
                </a:lnTo>
                <a:lnTo>
                  <a:pt x="1195082" y="1257846"/>
                </a:lnTo>
                <a:lnTo>
                  <a:pt x="1194384" y="1257846"/>
                </a:lnTo>
                <a:lnTo>
                  <a:pt x="1193342" y="1270546"/>
                </a:lnTo>
                <a:lnTo>
                  <a:pt x="1198575" y="1257846"/>
                </a:lnTo>
                <a:lnTo>
                  <a:pt x="1204379" y="1245146"/>
                </a:lnTo>
                <a:lnTo>
                  <a:pt x="1207287" y="1257846"/>
                </a:lnTo>
                <a:lnTo>
                  <a:pt x="1201648" y="1257846"/>
                </a:lnTo>
                <a:lnTo>
                  <a:pt x="1202639" y="1270546"/>
                </a:lnTo>
                <a:lnTo>
                  <a:pt x="1195857" y="1270546"/>
                </a:lnTo>
                <a:lnTo>
                  <a:pt x="1196251" y="1283246"/>
                </a:lnTo>
                <a:lnTo>
                  <a:pt x="1211935" y="1283246"/>
                </a:lnTo>
                <a:lnTo>
                  <a:pt x="1213675" y="1270546"/>
                </a:lnTo>
                <a:lnTo>
                  <a:pt x="1222095" y="1270546"/>
                </a:lnTo>
                <a:lnTo>
                  <a:pt x="1224457" y="1283246"/>
                </a:lnTo>
                <a:lnTo>
                  <a:pt x="1228775" y="1283246"/>
                </a:lnTo>
                <a:lnTo>
                  <a:pt x="1230376" y="1270546"/>
                </a:lnTo>
                <a:lnTo>
                  <a:pt x="1232039" y="1270546"/>
                </a:lnTo>
                <a:lnTo>
                  <a:pt x="1234249" y="1257846"/>
                </a:lnTo>
                <a:lnTo>
                  <a:pt x="1237488" y="1270546"/>
                </a:lnTo>
                <a:lnTo>
                  <a:pt x="1235163" y="1283246"/>
                </a:lnTo>
                <a:lnTo>
                  <a:pt x="1238935" y="1283246"/>
                </a:lnTo>
                <a:lnTo>
                  <a:pt x="1240967" y="1270546"/>
                </a:lnTo>
                <a:lnTo>
                  <a:pt x="1242136" y="1270546"/>
                </a:lnTo>
                <a:lnTo>
                  <a:pt x="1244688" y="1283246"/>
                </a:lnTo>
                <a:lnTo>
                  <a:pt x="1246060" y="1270546"/>
                </a:lnTo>
                <a:lnTo>
                  <a:pt x="1249108" y="1270546"/>
                </a:lnTo>
                <a:lnTo>
                  <a:pt x="1249680" y="1283246"/>
                </a:lnTo>
                <a:lnTo>
                  <a:pt x="1255445" y="1283246"/>
                </a:lnTo>
                <a:lnTo>
                  <a:pt x="1261376" y="1270546"/>
                </a:lnTo>
                <a:lnTo>
                  <a:pt x="1271752" y="1270546"/>
                </a:lnTo>
                <a:lnTo>
                  <a:pt x="1273505" y="1283246"/>
                </a:lnTo>
                <a:lnTo>
                  <a:pt x="1281531" y="1270546"/>
                </a:lnTo>
                <a:lnTo>
                  <a:pt x="1289824" y="1283246"/>
                </a:lnTo>
                <a:lnTo>
                  <a:pt x="1306563" y="1283246"/>
                </a:lnTo>
                <a:lnTo>
                  <a:pt x="1310043" y="1270546"/>
                </a:lnTo>
                <a:lnTo>
                  <a:pt x="1311198" y="1270546"/>
                </a:lnTo>
                <a:lnTo>
                  <a:pt x="1315847" y="1270546"/>
                </a:lnTo>
                <a:lnTo>
                  <a:pt x="1314818" y="1281836"/>
                </a:lnTo>
                <a:lnTo>
                  <a:pt x="1311198" y="1270546"/>
                </a:lnTo>
                <a:lnTo>
                  <a:pt x="1311783" y="1283246"/>
                </a:lnTo>
                <a:lnTo>
                  <a:pt x="1314691" y="1283246"/>
                </a:lnTo>
                <a:lnTo>
                  <a:pt x="1315275" y="1283246"/>
                </a:lnTo>
                <a:lnTo>
                  <a:pt x="1315021" y="1282496"/>
                </a:lnTo>
                <a:lnTo>
                  <a:pt x="1320330" y="1270546"/>
                </a:lnTo>
                <a:lnTo>
                  <a:pt x="1327099" y="1270546"/>
                </a:lnTo>
                <a:lnTo>
                  <a:pt x="1334211" y="1257846"/>
                </a:lnTo>
                <a:lnTo>
                  <a:pt x="1340827" y="1270546"/>
                </a:lnTo>
                <a:lnTo>
                  <a:pt x="1343088" y="1270546"/>
                </a:lnTo>
                <a:lnTo>
                  <a:pt x="1344891" y="1257846"/>
                </a:lnTo>
                <a:lnTo>
                  <a:pt x="1379740" y="1257846"/>
                </a:lnTo>
                <a:lnTo>
                  <a:pt x="1385544" y="1270546"/>
                </a:lnTo>
                <a:lnTo>
                  <a:pt x="1387259" y="1257846"/>
                </a:lnTo>
                <a:lnTo>
                  <a:pt x="1395272" y="1257846"/>
                </a:lnTo>
                <a:lnTo>
                  <a:pt x="1396009" y="1245146"/>
                </a:lnTo>
                <a:lnTo>
                  <a:pt x="1400937" y="1257846"/>
                </a:lnTo>
                <a:lnTo>
                  <a:pt x="1404137" y="1257846"/>
                </a:lnTo>
                <a:lnTo>
                  <a:pt x="1407769" y="1270546"/>
                </a:lnTo>
                <a:lnTo>
                  <a:pt x="1416913" y="1270546"/>
                </a:lnTo>
                <a:lnTo>
                  <a:pt x="1415745" y="1257846"/>
                </a:lnTo>
                <a:lnTo>
                  <a:pt x="1418653" y="1257846"/>
                </a:lnTo>
                <a:lnTo>
                  <a:pt x="1420977" y="1270546"/>
                </a:lnTo>
                <a:lnTo>
                  <a:pt x="1423301" y="1257846"/>
                </a:lnTo>
                <a:lnTo>
                  <a:pt x="1427949" y="1270546"/>
                </a:lnTo>
                <a:lnTo>
                  <a:pt x="1430274" y="1257846"/>
                </a:lnTo>
                <a:lnTo>
                  <a:pt x="1437970" y="1257846"/>
                </a:lnTo>
                <a:lnTo>
                  <a:pt x="1440141" y="1270546"/>
                </a:lnTo>
                <a:lnTo>
                  <a:pt x="1449438" y="1257846"/>
                </a:lnTo>
                <a:lnTo>
                  <a:pt x="1449997" y="1257846"/>
                </a:lnTo>
                <a:lnTo>
                  <a:pt x="1451178" y="1270546"/>
                </a:lnTo>
                <a:lnTo>
                  <a:pt x="1452359" y="1270546"/>
                </a:lnTo>
                <a:lnTo>
                  <a:pt x="1454086" y="1257846"/>
                </a:lnTo>
                <a:lnTo>
                  <a:pt x="1493583" y="1257846"/>
                </a:lnTo>
                <a:lnTo>
                  <a:pt x="1489519" y="1245146"/>
                </a:lnTo>
                <a:lnTo>
                  <a:pt x="1488935" y="1245146"/>
                </a:lnTo>
                <a:lnTo>
                  <a:pt x="1489100" y="1243342"/>
                </a:lnTo>
                <a:lnTo>
                  <a:pt x="1486611" y="1232446"/>
                </a:lnTo>
                <a:lnTo>
                  <a:pt x="1488935" y="1232446"/>
                </a:lnTo>
                <a:lnTo>
                  <a:pt x="1489837" y="1235278"/>
                </a:lnTo>
                <a:lnTo>
                  <a:pt x="1490091" y="1232446"/>
                </a:lnTo>
                <a:lnTo>
                  <a:pt x="1493583" y="1232446"/>
                </a:lnTo>
                <a:lnTo>
                  <a:pt x="1495907" y="1245146"/>
                </a:lnTo>
                <a:lnTo>
                  <a:pt x="1498231" y="1245146"/>
                </a:lnTo>
                <a:lnTo>
                  <a:pt x="1499387" y="1257846"/>
                </a:lnTo>
                <a:lnTo>
                  <a:pt x="1519135" y="1257846"/>
                </a:lnTo>
                <a:lnTo>
                  <a:pt x="1522044" y="1245146"/>
                </a:lnTo>
                <a:lnTo>
                  <a:pt x="1529588" y="1245146"/>
                </a:lnTo>
                <a:lnTo>
                  <a:pt x="1526692" y="1232446"/>
                </a:lnTo>
                <a:lnTo>
                  <a:pt x="1552778" y="1232446"/>
                </a:lnTo>
                <a:lnTo>
                  <a:pt x="1553933" y="1232446"/>
                </a:lnTo>
                <a:lnTo>
                  <a:pt x="1553489" y="1231036"/>
                </a:lnTo>
                <a:lnTo>
                  <a:pt x="1559166" y="1219746"/>
                </a:lnTo>
                <a:lnTo>
                  <a:pt x="1557997" y="1232446"/>
                </a:lnTo>
                <a:lnTo>
                  <a:pt x="1567294" y="1232446"/>
                </a:lnTo>
                <a:lnTo>
                  <a:pt x="1574850" y="1219746"/>
                </a:lnTo>
                <a:lnTo>
                  <a:pt x="1572526" y="1207046"/>
                </a:lnTo>
                <a:lnTo>
                  <a:pt x="1575422" y="1207046"/>
                </a:lnTo>
                <a:lnTo>
                  <a:pt x="1576590" y="1219746"/>
                </a:lnTo>
                <a:lnTo>
                  <a:pt x="1579753" y="1207046"/>
                </a:lnTo>
                <a:lnTo>
                  <a:pt x="1590230" y="1207046"/>
                </a:lnTo>
                <a:lnTo>
                  <a:pt x="1596339" y="1219746"/>
                </a:lnTo>
                <a:lnTo>
                  <a:pt x="1611439" y="1219746"/>
                </a:lnTo>
                <a:lnTo>
                  <a:pt x="1612595" y="1207046"/>
                </a:lnTo>
                <a:lnTo>
                  <a:pt x="1617827" y="1194346"/>
                </a:lnTo>
                <a:lnTo>
                  <a:pt x="1622475" y="1194346"/>
                </a:lnTo>
                <a:lnTo>
                  <a:pt x="1617827" y="1207046"/>
                </a:lnTo>
                <a:lnTo>
                  <a:pt x="1638820" y="1207046"/>
                </a:lnTo>
                <a:lnTo>
                  <a:pt x="1642808" y="1194346"/>
                </a:lnTo>
                <a:lnTo>
                  <a:pt x="1653324" y="1207046"/>
                </a:lnTo>
                <a:lnTo>
                  <a:pt x="1661172" y="1194346"/>
                </a:lnTo>
                <a:lnTo>
                  <a:pt x="1675333" y="1194346"/>
                </a:lnTo>
                <a:lnTo>
                  <a:pt x="1674749" y="1181646"/>
                </a:lnTo>
                <a:lnTo>
                  <a:pt x="1677073" y="1187996"/>
                </a:lnTo>
                <a:lnTo>
                  <a:pt x="1677073" y="1181646"/>
                </a:lnTo>
                <a:lnTo>
                  <a:pt x="1737474" y="1181646"/>
                </a:lnTo>
                <a:lnTo>
                  <a:pt x="1739087" y="1168946"/>
                </a:lnTo>
                <a:lnTo>
                  <a:pt x="1736382" y="1156246"/>
                </a:lnTo>
                <a:lnTo>
                  <a:pt x="1740966" y="1156246"/>
                </a:lnTo>
                <a:lnTo>
                  <a:pt x="1744446" y="1168946"/>
                </a:lnTo>
                <a:lnTo>
                  <a:pt x="1746186" y="1156246"/>
                </a:lnTo>
                <a:lnTo>
                  <a:pt x="1757807" y="1156246"/>
                </a:lnTo>
                <a:lnTo>
                  <a:pt x="1760702" y="1143546"/>
                </a:lnTo>
                <a:lnTo>
                  <a:pt x="1774063" y="1143546"/>
                </a:lnTo>
                <a:lnTo>
                  <a:pt x="1777555" y="1130846"/>
                </a:lnTo>
                <a:lnTo>
                  <a:pt x="1778127" y="1130846"/>
                </a:lnTo>
                <a:lnTo>
                  <a:pt x="1779879" y="1143546"/>
                </a:lnTo>
                <a:lnTo>
                  <a:pt x="1785823" y="1143546"/>
                </a:lnTo>
                <a:lnTo>
                  <a:pt x="1786559" y="1130846"/>
                </a:lnTo>
                <a:lnTo>
                  <a:pt x="1788591" y="1130846"/>
                </a:lnTo>
                <a:lnTo>
                  <a:pt x="1791449" y="1143546"/>
                </a:lnTo>
                <a:lnTo>
                  <a:pt x="1793925" y="1130846"/>
                </a:lnTo>
                <a:lnTo>
                  <a:pt x="1807121" y="1130846"/>
                </a:lnTo>
                <a:lnTo>
                  <a:pt x="1800733" y="1118146"/>
                </a:lnTo>
                <a:lnTo>
                  <a:pt x="1807705" y="1130846"/>
                </a:lnTo>
                <a:lnTo>
                  <a:pt x="1807121" y="1118146"/>
                </a:lnTo>
                <a:lnTo>
                  <a:pt x="1814144" y="1118146"/>
                </a:lnTo>
                <a:lnTo>
                  <a:pt x="1817077" y="1105446"/>
                </a:lnTo>
                <a:lnTo>
                  <a:pt x="1836166" y="1105446"/>
                </a:lnTo>
                <a:lnTo>
                  <a:pt x="1838490" y="1118146"/>
                </a:lnTo>
                <a:lnTo>
                  <a:pt x="1841969" y="1105446"/>
                </a:lnTo>
                <a:lnTo>
                  <a:pt x="1843138" y="1105446"/>
                </a:lnTo>
                <a:lnTo>
                  <a:pt x="1837905" y="1092746"/>
                </a:lnTo>
                <a:lnTo>
                  <a:pt x="1846046" y="1105446"/>
                </a:lnTo>
                <a:lnTo>
                  <a:pt x="1847202" y="1105446"/>
                </a:lnTo>
                <a:lnTo>
                  <a:pt x="1849526" y="1092746"/>
                </a:lnTo>
                <a:lnTo>
                  <a:pt x="1862505" y="1092746"/>
                </a:lnTo>
                <a:lnTo>
                  <a:pt x="1866582" y="1080046"/>
                </a:lnTo>
                <a:lnTo>
                  <a:pt x="1870989" y="1067346"/>
                </a:lnTo>
                <a:lnTo>
                  <a:pt x="1878126" y="1067346"/>
                </a:lnTo>
                <a:lnTo>
                  <a:pt x="1875802" y="1080046"/>
                </a:lnTo>
                <a:lnTo>
                  <a:pt x="1879130" y="1080046"/>
                </a:lnTo>
                <a:lnTo>
                  <a:pt x="1880450" y="1067346"/>
                </a:lnTo>
                <a:lnTo>
                  <a:pt x="1882863" y="1067346"/>
                </a:lnTo>
                <a:lnTo>
                  <a:pt x="1888439" y="1054646"/>
                </a:lnTo>
                <a:lnTo>
                  <a:pt x="1891919" y="1054646"/>
                </a:lnTo>
                <a:lnTo>
                  <a:pt x="1891347" y="1067346"/>
                </a:lnTo>
                <a:lnTo>
                  <a:pt x="1896211" y="1067346"/>
                </a:lnTo>
                <a:lnTo>
                  <a:pt x="1901875" y="1054646"/>
                </a:lnTo>
                <a:lnTo>
                  <a:pt x="1907197" y="1054646"/>
                </a:lnTo>
                <a:lnTo>
                  <a:pt x="1910511" y="1041946"/>
                </a:lnTo>
                <a:lnTo>
                  <a:pt x="1906765" y="1041946"/>
                </a:lnTo>
                <a:lnTo>
                  <a:pt x="1904199" y="1029246"/>
                </a:lnTo>
                <a:lnTo>
                  <a:pt x="1902612" y="1029246"/>
                </a:lnTo>
                <a:lnTo>
                  <a:pt x="1900631" y="1016546"/>
                </a:lnTo>
                <a:lnTo>
                  <a:pt x="1906778" y="1029246"/>
                </a:lnTo>
                <a:lnTo>
                  <a:pt x="1915579" y="1029246"/>
                </a:lnTo>
                <a:lnTo>
                  <a:pt x="1921573" y="1039926"/>
                </a:lnTo>
                <a:lnTo>
                  <a:pt x="1918639" y="1029246"/>
                </a:lnTo>
                <a:lnTo>
                  <a:pt x="1920963" y="1029246"/>
                </a:lnTo>
                <a:lnTo>
                  <a:pt x="1923288" y="1041946"/>
                </a:lnTo>
                <a:lnTo>
                  <a:pt x="1925027" y="1041946"/>
                </a:lnTo>
                <a:lnTo>
                  <a:pt x="1927936" y="1029246"/>
                </a:lnTo>
                <a:lnTo>
                  <a:pt x="1925612" y="1016546"/>
                </a:lnTo>
                <a:lnTo>
                  <a:pt x="1932584" y="1016546"/>
                </a:lnTo>
                <a:lnTo>
                  <a:pt x="1934070" y="1027417"/>
                </a:lnTo>
                <a:lnTo>
                  <a:pt x="1936026" y="1016546"/>
                </a:lnTo>
                <a:lnTo>
                  <a:pt x="1936788" y="1016546"/>
                </a:lnTo>
                <a:lnTo>
                  <a:pt x="1938642" y="1003846"/>
                </a:lnTo>
                <a:lnTo>
                  <a:pt x="1948421" y="1003846"/>
                </a:lnTo>
                <a:lnTo>
                  <a:pt x="1950948" y="1016546"/>
                </a:lnTo>
                <a:lnTo>
                  <a:pt x="1959305" y="1016546"/>
                </a:lnTo>
                <a:lnTo>
                  <a:pt x="1953488" y="1003846"/>
                </a:lnTo>
                <a:lnTo>
                  <a:pt x="1956981" y="1003846"/>
                </a:lnTo>
                <a:lnTo>
                  <a:pt x="1953488" y="991146"/>
                </a:lnTo>
                <a:lnTo>
                  <a:pt x="1958721" y="991146"/>
                </a:lnTo>
                <a:lnTo>
                  <a:pt x="1957552" y="978446"/>
                </a:lnTo>
                <a:lnTo>
                  <a:pt x="1963369" y="978446"/>
                </a:lnTo>
                <a:lnTo>
                  <a:pt x="1962200" y="965746"/>
                </a:lnTo>
                <a:lnTo>
                  <a:pt x="1966849" y="978446"/>
                </a:lnTo>
                <a:lnTo>
                  <a:pt x="1970341" y="978446"/>
                </a:lnTo>
                <a:lnTo>
                  <a:pt x="1975561" y="991146"/>
                </a:lnTo>
                <a:lnTo>
                  <a:pt x="1977885" y="991146"/>
                </a:lnTo>
                <a:lnTo>
                  <a:pt x="1976501" y="978446"/>
                </a:lnTo>
                <a:lnTo>
                  <a:pt x="1979599" y="978446"/>
                </a:lnTo>
                <a:lnTo>
                  <a:pt x="1977885" y="965746"/>
                </a:lnTo>
                <a:lnTo>
                  <a:pt x="1979053" y="965746"/>
                </a:lnTo>
                <a:lnTo>
                  <a:pt x="1983689" y="978446"/>
                </a:lnTo>
                <a:lnTo>
                  <a:pt x="1984857" y="978446"/>
                </a:lnTo>
                <a:lnTo>
                  <a:pt x="1980209" y="965746"/>
                </a:lnTo>
                <a:lnTo>
                  <a:pt x="1984857" y="965746"/>
                </a:lnTo>
                <a:lnTo>
                  <a:pt x="1987765" y="978446"/>
                </a:lnTo>
                <a:lnTo>
                  <a:pt x="1988464" y="978446"/>
                </a:lnTo>
                <a:lnTo>
                  <a:pt x="1985073" y="965746"/>
                </a:lnTo>
                <a:lnTo>
                  <a:pt x="1994154" y="965746"/>
                </a:lnTo>
                <a:lnTo>
                  <a:pt x="1992985" y="953046"/>
                </a:lnTo>
                <a:lnTo>
                  <a:pt x="2001113" y="953046"/>
                </a:lnTo>
                <a:lnTo>
                  <a:pt x="2005317" y="965746"/>
                </a:lnTo>
                <a:lnTo>
                  <a:pt x="2011311" y="965746"/>
                </a:lnTo>
                <a:lnTo>
                  <a:pt x="2013394" y="953046"/>
                </a:lnTo>
                <a:lnTo>
                  <a:pt x="2016010" y="953046"/>
                </a:lnTo>
                <a:lnTo>
                  <a:pt x="2020862" y="940346"/>
                </a:lnTo>
                <a:lnTo>
                  <a:pt x="2038248" y="940346"/>
                </a:lnTo>
                <a:lnTo>
                  <a:pt x="2038248" y="927646"/>
                </a:lnTo>
                <a:lnTo>
                  <a:pt x="2056828" y="927646"/>
                </a:lnTo>
                <a:lnTo>
                  <a:pt x="2054504" y="914946"/>
                </a:lnTo>
                <a:lnTo>
                  <a:pt x="2064156" y="914946"/>
                </a:lnTo>
                <a:lnTo>
                  <a:pt x="2067648" y="902246"/>
                </a:lnTo>
                <a:lnTo>
                  <a:pt x="2082965" y="902246"/>
                </a:lnTo>
                <a:lnTo>
                  <a:pt x="2086444" y="889546"/>
                </a:lnTo>
                <a:lnTo>
                  <a:pt x="2084705" y="876846"/>
                </a:lnTo>
                <a:lnTo>
                  <a:pt x="2086444" y="876846"/>
                </a:lnTo>
                <a:lnTo>
                  <a:pt x="2084133" y="864146"/>
                </a:lnTo>
                <a:lnTo>
                  <a:pt x="2087029" y="864146"/>
                </a:lnTo>
                <a:lnTo>
                  <a:pt x="2090801" y="870496"/>
                </a:lnTo>
                <a:lnTo>
                  <a:pt x="2093341" y="876655"/>
                </a:lnTo>
                <a:lnTo>
                  <a:pt x="2093010" y="874217"/>
                </a:lnTo>
                <a:lnTo>
                  <a:pt x="2094585" y="876846"/>
                </a:lnTo>
                <a:lnTo>
                  <a:pt x="2092934" y="873569"/>
                </a:lnTo>
                <a:lnTo>
                  <a:pt x="2091677" y="864146"/>
                </a:lnTo>
                <a:lnTo>
                  <a:pt x="2094585" y="864146"/>
                </a:lnTo>
                <a:lnTo>
                  <a:pt x="2095157" y="876846"/>
                </a:lnTo>
                <a:lnTo>
                  <a:pt x="2111425" y="876846"/>
                </a:lnTo>
                <a:lnTo>
                  <a:pt x="2105736" y="864146"/>
                </a:lnTo>
                <a:lnTo>
                  <a:pt x="2106853" y="851446"/>
                </a:lnTo>
                <a:lnTo>
                  <a:pt x="2114334" y="851446"/>
                </a:lnTo>
                <a:lnTo>
                  <a:pt x="2116759" y="864146"/>
                </a:lnTo>
                <a:lnTo>
                  <a:pt x="2135238" y="864146"/>
                </a:lnTo>
                <a:lnTo>
                  <a:pt x="2132330" y="851446"/>
                </a:lnTo>
                <a:lnTo>
                  <a:pt x="2134654" y="851446"/>
                </a:lnTo>
                <a:lnTo>
                  <a:pt x="2146389" y="851446"/>
                </a:lnTo>
                <a:lnTo>
                  <a:pt x="2146858" y="838746"/>
                </a:lnTo>
                <a:lnTo>
                  <a:pt x="2145842" y="838746"/>
                </a:lnTo>
                <a:lnTo>
                  <a:pt x="2143595" y="826046"/>
                </a:lnTo>
                <a:lnTo>
                  <a:pt x="2141220" y="813346"/>
                </a:lnTo>
                <a:lnTo>
                  <a:pt x="2145690" y="813346"/>
                </a:lnTo>
                <a:lnTo>
                  <a:pt x="2147443" y="826046"/>
                </a:lnTo>
                <a:lnTo>
                  <a:pt x="2154986" y="826046"/>
                </a:lnTo>
                <a:lnTo>
                  <a:pt x="2154402" y="813346"/>
                </a:lnTo>
                <a:lnTo>
                  <a:pt x="2156155" y="813346"/>
                </a:lnTo>
                <a:lnTo>
                  <a:pt x="2149856" y="802767"/>
                </a:lnTo>
                <a:lnTo>
                  <a:pt x="2153247" y="813346"/>
                </a:lnTo>
                <a:lnTo>
                  <a:pt x="2148014" y="813346"/>
                </a:lnTo>
                <a:lnTo>
                  <a:pt x="2149106" y="801497"/>
                </a:lnTo>
                <a:lnTo>
                  <a:pt x="2148598" y="800646"/>
                </a:lnTo>
                <a:lnTo>
                  <a:pt x="2178215" y="775246"/>
                </a:lnTo>
                <a:lnTo>
                  <a:pt x="2186521" y="787946"/>
                </a:lnTo>
                <a:lnTo>
                  <a:pt x="2194991" y="787946"/>
                </a:lnTo>
                <a:lnTo>
                  <a:pt x="2203780" y="800646"/>
                </a:lnTo>
                <a:lnTo>
                  <a:pt x="2213064" y="800646"/>
                </a:lnTo>
                <a:lnTo>
                  <a:pt x="2209000" y="787946"/>
                </a:lnTo>
                <a:lnTo>
                  <a:pt x="2215972" y="800646"/>
                </a:lnTo>
                <a:lnTo>
                  <a:pt x="2216556" y="800646"/>
                </a:lnTo>
                <a:lnTo>
                  <a:pt x="2214232" y="787946"/>
                </a:lnTo>
                <a:lnTo>
                  <a:pt x="2213648" y="775246"/>
                </a:lnTo>
                <a:lnTo>
                  <a:pt x="2221204" y="775246"/>
                </a:lnTo>
                <a:lnTo>
                  <a:pt x="2225268" y="787946"/>
                </a:lnTo>
                <a:lnTo>
                  <a:pt x="2222360" y="775246"/>
                </a:lnTo>
                <a:lnTo>
                  <a:pt x="2225852" y="787946"/>
                </a:lnTo>
                <a:lnTo>
                  <a:pt x="2228164" y="787946"/>
                </a:lnTo>
                <a:lnTo>
                  <a:pt x="2225852" y="775246"/>
                </a:lnTo>
                <a:lnTo>
                  <a:pt x="2239200" y="775246"/>
                </a:lnTo>
                <a:lnTo>
                  <a:pt x="2235136" y="762546"/>
                </a:lnTo>
                <a:lnTo>
                  <a:pt x="2250186" y="762546"/>
                </a:lnTo>
                <a:lnTo>
                  <a:pt x="2258377" y="775246"/>
                </a:lnTo>
                <a:lnTo>
                  <a:pt x="2254021" y="762546"/>
                </a:lnTo>
                <a:lnTo>
                  <a:pt x="2254961" y="762546"/>
                </a:lnTo>
                <a:lnTo>
                  <a:pt x="2257310" y="749846"/>
                </a:lnTo>
                <a:lnTo>
                  <a:pt x="2264549" y="749846"/>
                </a:lnTo>
                <a:lnTo>
                  <a:pt x="2261133" y="737146"/>
                </a:lnTo>
                <a:lnTo>
                  <a:pt x="2258809" y="737146"/>
                </a:lnTo>
                <a:lnTo>
                  <a:pt x="2256053" y="724446"/>
                </a:lnTo>
                <a:lnTo>
                  <a:pt x="2263584" y="737146"/>
                </a:lnTo>
                <a:lnTo>
                  <a:pt x="2267953" y="737146"/>
                </a:lnTo>
                <a:lnTo>
                  <a:pt x="2271877" y="749846"/>
                </a:lnTo>
                <a:lnTo>
                  <a:pt x="2273655" y="749846"/>
                </a:lnTo>
                <a:lnTo>
                  <a:pt x="2271725" y="737146"/>
                </a:lnTo>
                <a:lnTo>
                  <a:pt x="2274316" y="737146"/>
                </a:lnTo>
                <a:lnTo>
                  <a:pt x="2275357" y="724446"/>
                </a:lnTo>
                <a:lnTo>
                  <a:pt x="2283295" y="724446"/>
                </a:lnTo>
                <a:lnTo>
                  <a:pt x="2286787" y="737146"/>
                </a:lnTo>
                <a:lnTo>
                  <a:pt x="2286393" y="728472"/>
                </a:lnTo>
                <a:lnTo>
                  <a:pt x="2284692" y="724446"/>
                </a:lnTo>
                <a:lnTo>
                  <a:pt x="2286203" y="724446"/>
                </a:lnTo>
                <a:lnTo>
                  <a:pt x="2295499" y="724446"/>
                </a:lnTo>
                <a:lnTo>
                  <a:pt x="2287943" y="711746"/>
                </a:lnTo>
                <a:lnTo>
                  <a:pt x="2295575" y="711746"/>
                </a:lnTo>
                <a:lnTo>
                  <a:pt x="2297290" y="699046"/>
                </a:lnTo>
                <a:lnTo>
                  <a:pt x="2297823" y="699046"/>
                </a:lnTo>
                <a:lnTo>
                  <a:pt x="2296655" y="696506"/>
                </a:lnTo>
                <a:lnTo>
                  <a:pt x="2296655" y="686346"/>
                </a:lnTo>
                <a:lnTo>
                  <a:pt x="2295423" y="683361"/>
                </a:lnTo>
                <a:lnTo>
                  <a:pt x="2295423" y="693813"/>
                </a:lnTo>
                <a:lnTo>
                  <a:pt x="2292007" y="686346"/>
                </a:lnTo>
                <a:lnTo>
                  <a:pt x="2293658" y="686346"/>
                </a:lnTo>
                <a:lnTo>
                  <a:pt x="2295423" y="693813"/>
                </a:lnTo>
                <a:lnTo>
                  <a:pt x="2295423" y="683361"/>
                </a:lnTo>
                <a:lnTo>
                  <a:pt x="2291435" y="673658"/>
                </a:lnTo>
                <a:lnTo>
                  <a:pt x="2296655" y="673658"/>
                </a:lnTo>
                <a:lnTo>
                  <a:pt x="2300897" y="686346"/>
                </a:lnTo>
                <a:lnTo>
                  <a:pt x="2299563" y="686346"/>
                </a:lnTo>
                <a:lnTo>
                  <a:pt x="2306917" y="699046"/>
                </a:lnTo>
                <a:lnTo>
                  <a:pt x="2315819" y="699046"/>
                </a:lnTo>
                <a:lnTo>
                  <a:pt x="2322792" y="686346"/>
                </a:lnTo>
                <a:lnTo>
                  <a:pt x="2314664" y="686346"/>
                </a:lnTo>
                <a:lnTo>
                  <a:pt x="2310015" y="673658"/>
                </a:lnTo>
                <a:lnTo>
                  <a:pt x="2322499" y="673658"/>
                </a:lnTo>
                <a:lnTo>
                  <a:pt x="2331085" y="686358"/>
                </a:lnTo>
                <a:lnTo>
                  <a:pt x="2331504" y="673658"/>
                </a:lnTo>
                <a:lnTo>
                  <a:pt x="2326729" y="673658"/>
                </a:lnTo>
                <a:lnTo>
                  <a:pt x="2322068" y="660958"/>
                </a:lnTo>
                <a:lnTo>
                  <a:pt x="2323960" y="660958"/>
                </a:lnTo>
                <a:lnTo>
                  <a:pt x="2333828" y="673658"/>
                </a:lnTo>
                <a:lnTo>
                  <a:pt x="2334133" y="660958"/>
                </a:lnTo>
                <a:lnTo>
                  <a:pt x="2335568" y="660958"/>
                </a:lnTo>
                <a:lnTo>
                  <a:pt x="2332875" y="651129"/>
                </a:lnTo>
                <a:lnTo>
                  <a:pt x="2333587" y="660958"/>
                </a:lnTo>
                <a:lnTo>
                  <a:pt x="2328189" y="660958"/>
                </a:lnTo>
                <a:lnTo>
                  <a:pt x="2332088" y="648258"/>
                </a:lnTo>
                <a:lnTo>
                  <a:pt x="2286203" y="648258"/>
                </a:lnTo>
                <a:lnTo>
                  <a:pt x="2286203" y="686346"/>
                </a:lnTo>
                <a:lnTo>
                  <a:pt x="2283879" y="686346"/>
                </a:lnTo>
                <a:lnTo>
                  <a:pt x="2278659" y="673658"/>
                </a:lnTo>
                <a:lnTo>
                  <a:pt x="2286203" y="686346"/>
                </a:lnTo>
                <a:lnTo>
                  <a:pt x="2286203" y="648258"/>
                </a:lnTo>
                <a:lnTo>
                  <a:pt x="2213216" y="648246"/>
                </a:lnTo>
                <a:lnTo>
                  <a:pt x="2214156" y="660946"/>
                </a:lnTo>
                <a:lnTo>
                  <a:pt x="2209127" y="660946"/>
                </a:lnTo>
                <a:lnTo>
                  <a:pt x="2206968" y="648246"/>
                </a:lnTo>
                <a:lnTo>
                  <a:pt x="2213508" y="635558"/>
                </a:lnTo>
                <a:lnTo>
                  <a:pt x="2214803" y="635558"/>
                </a:lnTo>
                <a:lnTo>
                  <a:pt x="2214664" y="648246"/>
                </a:lnTo>
                <a:lnTo>
                  <a:pt x="2227008" y="648246"/>
                </a:lnTo>
                <a:lnTo>
                  <a:pt x="2217140" y="635558"/>
                </a:lnTo>
                <a:lnTo>
                  <a:pt x="2227580" y="635558"/>
                </a:lnTo>
                <a:lnTo>
                  <a:pt x="2227008" y="648246"/>
                </a:lnTo>
                <a:lnTo>
                  <a:pt x="2332088" y="648258"/>
                </a:lnTo>
                <a:lnTo>
                  <a:pt x="2332875" y="651129"/>
                </a:lnTo>
                <a:lnTo>
                  <a:pt x="2332672" y="648258"/>
                </a:lnTo>
                <a:lnTo>
                  <a:pt x="2343124" y="660958"/>
                </a:lnTo>
                <a:lnTo>
                  <a:pt x="2344572" y="648258"/>
                </a:lnTo>
                <a:lnTo>
                  <a:pt x="2345740" y="635558"/>
                </a:lnTo>
                <a:lnTo>
                  <a:pt x="2361133" y="635558"/>
                </a:lnTo>
                <a:lnTo>
                  <a:pt x="2365781" y="622858"/>
                </a:lnTo>
                <a:lnTo>
                  <a:pt x="2134082" y="622858"/>
                </a:lnTo>
                <a:lnTo>
                  <a:pt x="2134082" y="838746"/>
                </a:lnTo>
                <a:lnTo>
                  <a:pt x="2127110" y="826046"/>
                </a:lnTo>
                <a:lnTo>
                  <a:pt x="2132914" y="826046"/>
                </a:lnTo>
                <a:lnTo>
                  <a:pt x="2134082" y="838746"/>
                </a:lnTo>
                <a:lnTo>
                  <a:pt x="2134082" y="622858"/>
                </a:lnTo>
                <a:lnTo>
                  <a:pt x="2133219" y="622846"/>
                </a:lnTo>
                <a:lnTo>
                  <a:pt x="2128418" y="610146"/>
                </a:lnTo>
                <a:lnTo>
                  <a:pt x="2132520" y="597458"/>
                </a:lnTo>
                <a:lnTo>
                  <a:pt x="2141918" y="597458"/>
                </a:lnTo>
                <a:lnTo>
                  <a:pt x="2136914" y="610146"/>
                </a:lnTo>
                <a:lnTo>
                  <a:pt x="2136571" y="610146"/>
                </a:lnTo>
                <a:lnTo>
                  <a:pt x="2145119" y="622846"/>
                </a:lnTo>
                <a:lnTo>
                  <a:pt x="2167178" y="622846"/>
                </a:lnTo>
                <a:lnTo>
                  <a:pt x="2172398" y="610158"/>
                </a:lnTo>
                <a:lnTo>
                  <a:pt x="2182279" y="610158"/>
                </a:lnTo>
                <a:lnTo>
                  <a:pt x="2181707" y="622846"/>
                </a:lnTo>
                <a:lnTo>
                  <a:pt x="2365781" y="622858"/>
                </a:lnTo>
                <a:lnTo>
                  <a:pt x="2383205" y="622858"/>
                </a:lnTo>
                <a:lnTo>
                  <a:pt x="2376817" y="610158"/>
                </a:lnTo>
                <a:lnTo>
                  <a:pt x="2383777" y="610158"/>
                </a:lnTo>
                <a:lnTo>
                  <a:pt x="2381808" y="597458"/>
                </a:lnTo>
                <a:lnTo>
                  <a:pt x="2385250" y="584758"/>
                </a:lnTo>
                <a:close/>
              </a:path>
              <a:path w="2703195" h="1283335">
                <a:moveTo>
                  <a:pt x="2424252" y="546658"/>
                </a:moveTo>
                <a:lnTo>
                  <a:pt x="2417470" y="533958"/>
                </a:lnTo>
                <a:lnTo>
                  <a:pt x="2067445" y="533946"/>
                </a:lnTo>
                <a:lnTo>
                  <a:pt x="2069465" y="546646"/>
                </a:lnTo>
                <a:lnTo>
                  <a:pt x="2422690" y="546658"/>
                </a:lnTo>
                <a:lnTo>
                  <a:pt x="2424252" y="546658"/>
                </a:lnTo>
                <a:close/>
              </a:path>
              <a:path w="2703195" h="1283335">
                <a:moveTo>
                  <a:pt x="2446515" y="533958"/>
                </a:moveTo>
                <a:lnTo>
                  <a:pt x="2434894" y="521258"/>
                </a:lnTo>
                <a:lnTo>
                  <a:pt x="2213064" y="521246"/>
                </a:lnTo>
                <a:lnTo>
                  <a:pt x="2213064" y="533946"/>
                </a:lnTo>
                <a:lnTo>
                  <a:pt x="2417470" y="533958"/>
                </a:lnTo>
                <a:lnTo>
                  <a:pt x="2446515" y="533958"/>
                </a:lnTo>
                <a:close/>
              </a:path>
              <a:path w="2703195" h="1283335">
                <a:moveTo>
                  <a:pt x="2458707" y="508558"/>
                </a:moveTo>
                <a:lnTo>
                  <a:pt x="2456967" y="495858"/>
                </a:lnTo>
                <a:lnTo>
                  <a:pt x="2232812" y="495846"/>
                </a:lnTo>
                <a:lnTo>
                  <a:pt x="2232812" y="508546"/>
                </a:lnTo>
                <a:lnTo>
                  <a:pt x="2235352" y="508558"/>
                </a:lnTo>
                <a:lnTo>
                  <a:pt x="2230996" y="521246"/>
                </a:lnTo>
                <a:lnTo>
                  <a:pt x="2434894" y="521258"/>
                </a:lnTo>
                <a:lnTo>
                  <a:pt x="2443022" y="521258"/>
                </a:lnTo>
                <a:lnTo>
                  <a:pt x="2440698" y="508558"/>
                </a:lnTo>
                <a:lnTo>
                  <a:pt x="2458707" y="508558"/>
                </a:lnTo>
                <a:close/>
              </a:path>
              <a:path w="2703195" h="1283335">
                <a:moveTo>
                  <a:pt x="2470899" y="483158"/>
                </a:moveTo>
                <a:lnTo>
                  <a:pt x="2250236" y="483146"/>
                </a:lnTo>
                <a:lnTo>
                  <a:pt x="2250821" y="495846"/>
                </a:lnTo>
                <a:lnTo>
                  <a:pt x="2456967" y="495858"/>
                </a:lnTo>
                <a:lnTo>
                  <a:pt x="2459863" y="495858"/>
                </a:lnTo>
                <a:lnTo>
                  <a:pt x="2460447" y="508558"/>
                </a:lnTo>
                <a:lnTo>
                  <a:pt x="2467419" y="508558"/>
                </a:lnTo>
                <a:lnTo>
                  <a:pt x="2465095" y="495858"/>
                </a:lnTo>
                <a:lnTo>
                  <a:pt x="2470327" y="495858"/>
                </a:lnTo>
                <a:lnTo>
                  <a:pt x="2470899" y="483158"/>
                </a:lnTo>
                <a:close/>
              </a:path>
              <a:path w="2703195" h="1283335">
                <a:moveTo>
                  <a:pt x="2479040" y="464439"/>
                </a:moveTo>
                <a:lnTo>
                  <a:pt x="2473223" y="457758"/>
                </a:lnTo>
                <a:lnTo>
                  <a:pt x="2473871" y="459168"/>
                </a:lnTo>
                <a:lnTo>
                  <a:pt x="2479040" y="465099"/>
                </a:lnTo>
                <a:lnTo>
                  <a:pt x="2479040" y="464439"/>
                </a:lnTo>
                <a:close/>
              </a:path>
              <a:path w="2703195" h="1283335">
                <a:moveTo>
                  <a:pt x="2484247" y="470458"/>
                </a:moveTo>
                <a:lnTo>
                  <a:pt x="2479040" y="457758"/>
                </a:lnTo>
                <a:lnTo>
                  <a:pt x="2479040" y="464439"/>
                </a:lnTo>
                <a:lnTo>
                  <a:pt x="2484247" y="470458"/>
                </a:lnTo>
                <a:close/>
              </a:path>
              <a:path w="2703195" h="1283335">
                <a:moveTo>
                  <a:pt x="2495296" y="470458"/>
                </a:moveTo>
                <a:lnTo>
                  <a:pt x="2495258" y="470306"/>
                </a:lnTo>
                <a:lnTo>
                  <a:pt x="2495207" y="470458"/>
                </a:lnTo>
                <a:close/>
              </a:path>
              <a:path w="2703195" h="1283335">
                <a:moveTo>
                  <a:pt x="2592832" y="305358"/>
                </a:moveTo>
                <a:lnTo>
                  <a:pt x="2584119" y="305358"/>
                </a:lnTo>
                <a:lnTo>
                  <a:pt x="2585923" y="292658"/>
                </a:lnTo>
                <a:lnTo>
                  <a:pt x="1499387" y="292658"/>
                </a:lnTo>
                <a:lnTo>
                  <a:pt x="1499387" y="356146"/>
                </a:lnTo>
                <a:lnTo>
                  <a:pt x="1496479" y="368846"/>
                </a:lnTo>
                <a:lnTo>
                  <a:pt x="1495907" y="356146"/>
                </a:lnTo>
                <a:lnTo>
                  <a:pt x="1499387" y="356146"/>
                </a:lnTo>
                <a:lnTo>
                  <a:pt x="1499387" y="292658"/>
                </a:lnTo>
                <a:lnTo>
                  <a:pt x="1459306" y="292646"/>
                </a:lnTo>
                <a:lnTo>
                  <a:pt x="1456994" y="305346"/>
                </a:lnTo>
                <a:lnTo>
                  <a:pt x="1466989" y="305358"/>
                </a:lnTo>
                <a:lnTo>
                  <a:pt x="1458569" y="318046"/>
                </a:lnTo>
                <a:lnTo>
                  <a:pt x="1472095" y="318046"/>
                </a:lnTo>
                <a:lnTo>
                  <a:pt x="1474558" y="318046"/>
                </a:lnTo>
                <a:lnTo>
                  <a:pt x="1479334" y="330746"/>
                </a:lnTo>
                <a:lnTo>
                  <a:pt x="1472095" y="330746"/>
                </a:lnTo>
                <a:lnTo>
                  <a:pt x="1472095" y="318046"/>
                </a:lnTo>
                <a:lnTo>
                  <a:pt x="1470926" y="330746"/>
                </a:lnTo>
                <a:lnTo>
                  <a:pt x="1468018" y="330746"/>
                </a:lnTo>
                <a:lnTo>
                  <a:pt x="1471510" y="343446"/>
                </a:lnTo>
                <a:lnTo>
                  <a:pt x="1481963" y="343446"/>
                </a:lnTo>
                <a:lnTo>
                  <a:pt x="1485442" y="356146"/>
                </a:lnTo>
                <a:lnTo>
                  <a:pt x="1477441" y="356146"/>
                </a:lnTo>
                <a:lnTo>
                  <a:pt x="1476959" y="368846"/>
                </a:lnTo>
                <a:lnTo>
                  <a:pt x="1473746" y="381546"/>
                </a:lnTo>
                <a:lnTo>
                  <a:pt x="1470342" y="394246"/>
                </a:lnTo>
                <a:lnTo>
                  <a:pt x="1480807" y="381546"/>
                </a:lnTo>
                <a:lnTo>
                  <a:pt x="1485442" y="381546"/>
                </a:lnTo>
                <a:lnTo>
                  <a:pt x="1486611" y="394246"/>
                </a:lnTo>
                <a:lnTo>
                  <a:pt x="1489798" y="394246"/>
                </a:lnTo>
                <a:lnTo>
                  <a:pt x="1491996" y="406946"/>
                </a:lnTo>
                <a:lnTo>
                  <a:pt x="1484287" y="406946"/>
                </a:lnTo>
                <a:lnTo>
                  <a:pt x="1486052" y="419646"/>
                </a:lnTo>
                <a:lnTo>
                  <a:pt x="1495323" y="419646"/>
                </a:lnTo>
                <a:lnTo>
                  <a:pt x="1494790" y="432346"/>
                </a:lnTo>
                <a:lnTo>
                  <a:pt x="1495831" y="432346"/>
                </a:lnTo>
                <a:lnTo>
                  <a:pt x="1952332" y="432346"/>
                </a:lnTo>
                <a:lnTo>
                  <a:pt x="1950008" y="419658"/>
                </a:lnTo>
                <a:lnTo>
                  <a:pt x="1957539" y="419658"/>
                </a:lnTo>
                <a:lnTo>
                  <a:pt x="1952332" y="432346"/>
                </a:lnTo>
                <a:lnTo>
                  <a:pt x="2057412" y="432346"/>
                </a:lnTo>
                <a:lnTo>
                  <a:pt x="2057412" y="419658"/>
                </a:lnTo>
                <a:lnTo>
                  <a:pt x="2064372" y="419658"/>
                </a:lnTo>
                <a:lnTo>
                  <a:pt x="2063800" y="432346"/>
                </a:lnTo>
                <a:lnTo>
                  <a:pt x="2498166" y="432358"/>
                </a:lnTo>
                <a:lnTo>
                  <a:pt x="2324531" y="432358"/>
                </a:lnTo>
                <a:lnTo>
                  <a:pt x="2324531" y="457758"/>
                </a:lnTo>
                <a:lnTo>
                  <a:pt x="2324531" y="470458"/>
                </a:lnTo>
                <a:lnTo>
                  <a:pt x="2261273" y="470446"/>
                </a:lnTo>
                <a:lnTo>
                  <a:pt x="2258377" y="470446"/>
                </a:lnTo>
                <a:lnTo>
                  <a:pt x="2258377" y="457746"/>
                </a:lnTo>
                <a:lnTo>
                  <a:pt x="2258949" y="457746"/>
                </a:lnTo>
                <a:lnTo>
                  <a:pt x="2261857" y="470446"/>
                </a:lnTo>
                <a:lnTo>
                  <a:pt x="2274633" y="470446"/>
                </a:lnTo>
                <a:lnTo>
                  <a:pt x="2272309" y="457746"/>
                </a:lnTo>
                <a:lnTo>
                  <a:pt x="2278659" y="457746"/>
                </a:lnTo>
                <a:lnTo>
                  <a:pt x="2282723" y="457746"/>
                </a:lnTo>
                <a:lnTo>
                  <a:pt x="2285606" y="445058"/>
                </a:lnTo>
                <a:lnTo>
                  <a:pt x="2287943" y="457746"/>
                </a:lnTo>
                <a:lnTo>
                  <a:pt x="2324531" y="457758"/>
                </a:lnTo>
                <a:lnTo>
                  <a:pt x="2324531" y="432358"/>
                </a:lnTo>
                <a:lnTo>
                  <a:pt x="2132914" y="432358"/>
                </a:lnTo>
                <a:lnTo>
                  <a:pt x="2132914" y="470446"/>
                </a:lnTo>
                <a:lnTo>
                  <a:pt x="2126526" y="470446"/>
                </a:lnTo>
                <a:lnTo>
                  <a:pt x="2130006" y="457746"/>
                </a:lnTo>
                <a:lnTo>
                  <a:pt x="2132330" y="457746"/>
                </a:lnTo>
                <a:lnTo>
                  <a:pt x="2132914" y="470446"/>
                </a:lnTo>
                <a:lnTo>
                  <a:pt x="2132914" y="432358"/>
                </a:lnTo>
                <a:lnTo>
                  <a:pt x="1892211" y="432358"/>
                </a:lnTo>
                <a:lnTo>
                  <a:pt x="1892211" y="495846"/>
                </a:lnTo>
                <a:lnTo>
                  <a:pt x="1888947" y="508546"/>
                </a:lnTo>
                <a:lnTo>
                  <a:pt x="1884375" y="495846"/>
                </a:lnTo>
                <a:lnTo>
                  <a:pt x="1892211" y="495846"/>
                </a:lnTo>
                <a:lnTo>
                  <a:pt x="1892211" y="432358"/>
                </a:lnTo>
                <a:lnTo>
                  <a:pt x="1870430" y="432358"/>
                </a:lnTo>
                <a:lnTo>
                  <a:pt x="1870430" y="483146"/>
                </a:lnTo>
                <a:lnTo>
                  <a:pt x="1861718" y="483146"/>
                </a:lnTo>
                <a:lnTo>
                  <a:pt x="1866950" y="470446"/>
                </a:lnTo>
                <a:lnTo>
                  <a:pt x="1870430" y="483146"/>
                </a:lnTo>
                <a:lnTo>
                  <a:pt x="1870430" y="432358"/>
                </a:lnTo>
                <a:lnTo>
                  <a:pt x="1831517" y="432358"/>
                </a:lnTo>
                <a:lnTo>
                  <a:pt x="1831517" y="495846"/>
                </a:lnTo>
                <a:lnTo>
                  <a:pt x="1831517" y="508546"/>
                </a:lnTo>
                <a:lnTo>
                  <a:pt x="1821065" y="508546"/>
                </a:lnTo>
                <a:lnTo>
                  <a:pt x="1822221" y="495846"/>
                </a:lnTo>
                <a:lnTo>
                  <a:pt x="1831517" y="495846"/>
                </a:lnTo>
                <a:lnTo>
                  <a:pt x="1831517" y="432358"/>
                </a:lnTo>
                <a:lnTo>
                  <a:pt x="1709013" y="432358"/>
                </a:lnTo>
                <a:lnTo>
                  <a:pt x="1709013" y="483146"/>
                </a:lnTo>
                <a:lnTo>
                  <a:pt x="1707273" y="483146"/>
                </a:lnTo>
                <a:lnTo>
                  <a:pt x="1707857" y="495846"/>
                </a:lnTo>
                <a:lnTo>
                  <a:pt x="1705533" y="495846"/>
                </a:lnTo>
                <a:lnTo>
                  <a:pt x="1707273" y="483146"/>
                </a:lnTo>
                <a:lnTo>
                  <a:pt x="1701469" y="483146"/>
                </a:lnTo>
                <a:lnTo>
                  <a:pt x="1706105" y="470446"/>
                </a:lnTo>
                <a:lnTo>
                  <a:pt x="1707273" y="470446"/>
                </a:lnTo>
                <a:lnTo>
                  <a:pt x="1709013" y="483146"/>
                </a:lnTo>
                <a:lnTo>
                  <a:pt x="1709013" y="432358"/>
                </a:lnTo>
                <a:lnTo>
                  <a:pt x="1495831" y="432346"/>
                </a:lnTo>
                <a:lnTo>
                  <a:pt x="1494586" y="445046"/>
                </a:lnTo>
                <a:lnTo>
                  <a:pt x="1487195" y="445046"/>
                </a:lnTo>
                <a:lnTo>
                  <a:pt x="1493405" y="457746"/>
                </a:lnTo>
                <a:lnTo>
                  <a:pt x="1503451" y="457746"/>
                </a:lnTo>
                <a:lnTo>
                  <a:pt x="1496669" y="470446"/>
                </a:lnTo>
                <a:lnTo>
                  <a:pt x="1481963" y="470446"/>
                </a:lnTo>
                <a:lnTo>
                  <a:pt x="1480807" y="483146"/>
                </a:lnTo>
                <a:lnTo>
                  <a:pt x="1497063" y="483146"/>
                </a:lnTo>
                <a:lnTo>
                  <a:pt x="1498003" y="495846"/>
                </a:lnTo>
                <a:lnTo>
                  <a:pt x="1483702" y="495846"/>
                </a:lnTo>
                <a:lnTo>
                  <a:pt x="1494155" y="508546"/>
                </a:lnTo>
                <a:lnTo>
                  <a:pt x="1486027" y="508546"/>
                </a:lnTo>
                <a:lnTo>
                  <a:pt x="1486027" y="521246"/>
                </a:lnTo>
                <a:lnTo>
                  <a:pt x="1480807" y="521246"/>
                </a:lnTo>
                <a:lnTo>
                  <a:pt x="1479054" y="533946"/>
                </a:lnTo>
                <a:lnTo>
                  <a:pt x="1484871" y="533946"/>
                </a:lnTo>
                <a:lnTo>
                  <a:pt x="1484287" y="546646"/>
                </a:lnTo>
                <a:lnTo>
                  <a:pt x="1485442" y="546646"/>
                </a:lnTo>
                <a:lnTo>
                  <a:pt x="1486852" y="559346"/>
                </a:lnTo>
                <a:lnTo>
                  <a:pt x="1482547" y="559346"/>
                </a:lnTo>
                <a:lnTo>
                  <a:pt x="1481963" y="572046"/>
                </a:lnTo>
                <a:lnTo>
                  <a:pt x="1496479" y="572046"/>
                </a:lnTo>
                <a:lnTo>
                  <a:pt x="1494155" y="584746"/>
                </a:lnTo>
                <a:lnTo>
                  <a:pt x="1498231" y="584746"/>
                </a:lnTo>
                <a:lnTo>
                  <a:pt x="2031326" y="584746"/>
                </a:lnTo>
                <a:lnTo>
                  <a:pt x="2033066" y="572046"/>
                </a:lnTo>
                <a:lnTo>
                  <a:pt x="2031326" y="572046"/>
                </a:lnTo>
                <a:lnTo>
                  <a:pt x="2039315" y="559358"/>
                </a:lnTo>
                <a:lnTo>
                  <a:pt x="2060295" y="559358"/>
                </a:lnTo>
                <a:lnTo>
                  <a:pt x="2059152" y="572046"/>
                </a:lnTo>
                <a:lnTo>
                  <a:pt x="2048116" y="572046"/>
                </a:lnTo>
                <a:lnTo>
                  <a:pt x="2047532" y="584746"/>
                </a:lnTo>
                <a:lnTo>
                  <a:pt x="2178215" y="584746"/>
                </a:lnTo>
                <a:lnTo>
                  <a:pt x="2182291" y="584746"/>
                </a:lnTo>
                <a:lnTo>
                  <a:pt x="2183447" y="584746"/>
                </a:lnTo>
                <a:lnTo>
                  <a:pt x="2385250" y="584758"/>
                </a:lnTo>
                <a:lnTo>
                  <a:pt x="2395664" y="584758"/>
                </a:lnTo>
                <a:lnTo>
                  <a:pt x="2391626" y="572058"/>
                </a:lnTo>
                <a:lnTo>
                  <a:pt x="2181123" y="572046"/>
                </a:lnTo>
                <a:lnTo>
                  <a:pt x="2181707" y="578396"/>
                </a:lnTo>
                <a:lnTo>
                  <a:pt x="2179967" y="572046"/>
                </a:lnTo>
                <a:lnTo>
                  <a:pt x="2177059" y="572046"/>
                </a:lnTo>
                <a:lnTo>
                  <a:pt x="2175319" y="559358"/>
                </a:lnTo>
                <a:lnTo>
                  <a:pt x="2184590" y="559358"/>
                </a:lnTo>
                <a:lnTo>
                  <a:pt x="2184412" y="563587"/>
                </a:lnTo>
                <a:lnTo>
                  <a:pt x="2185759" y="559358"/>
                </a:lnTo>
                <a:lnTo>
                  <a:pt x="2197963" y="559358"/>
                </a:lnTo>
                <a:lnTo>
                  <a:pt x="2199716" y="572046"/>
                </a:lnTo>
                <a:lnTo>
                  <a:pt x="2391626" y="572058"/>
                </a:lnTo>
                <a:lnTo>
                  <a:pt x="2399741" y="572058"/>
                </a:lnTo>
                <a:lnTo>
                  <a:pt x="2405049" y="559358"/>
                </a:lnTo>
                <a:lnTo>
                  <a:pt x="2411780" y="559358"/>
                </a:lnTo>
                <a:lnTo>
                  <a:pt x="2422690" y="546658"/>
                </a:lnTo>
                <a:lnTo>
                  <a:pt x="2167763" y="546658"/>
                </a:lnTo>
                <a:lnTo>
                  <a:pt x="2167763" y="572046"/>
                </a:lnTo>
                <a:lnTo>
                  <a:pt x="2166023" y="572046"/>
                </a:lnTo>
                <a:lnTo>
                  <a:pt x="2159050" y="559358"/>
                </a:lnTo>
                <a:lnTo>
                  <a:pt x="2167763" y="572046"/>
                </a:lnTo>
                <a:lnTo>
                  <a:pt x="2167763" y="546658"/>
                </a:lnTo>
                <a:lnTo>
                  <a:pt x="1706867" y="546646"/>
                </a:lnTo>
                <a:lnTo>
                  <a:pt x="1704365" y="559346"/>
                </a:lnTo>
                <a:lnTo>
                  <a:pt x="1695081" y="546646"/>
                </a:lnTo>
                <a:lnTo>
                  <a:pt x="1693329" y="559346"/>
                </a:lnTo>
                <a:lnTo>
                  <a:pt x="1692757" y="546646"/>
                </a:lnTo>
                <a:lnTo>
                  <a:pt x="1694205" y="546646"/>
                </a:lnTo>
                <a:lnTo>
                  <a:pt x="1688325" y="533946"/>
                </a:lnTo>
                <a:lnTo>
                  <a:pt x="1693329" y="533946"/>
                </a:lnTo>
                <a:lnTo>
                  <a:pt x="1693329" y="521246"/>
                </a:lnTo>
                <a:lnTo>
                  <a:pt x="1695081" y="521246"/>
                </a:lnTo>
                <a:lnTo>
                  <a:pt x="1697393" y="508546"/>
                </a:lnTo>
                <a:lnTo>
                  <a:pt x="1706905" y="508546"/>
                </a:lnTo>
                <a:lnTo>
                  <a:pt x="1714385" y="521246"/>
                </a:lnTo>
                <a:lnTo>
                  <a:pt x="1696821" y="521246"/>
                </a:lnTo>
                <a:lnTo>
                  <a:pt x="1703209" y="533946"/>
                </a:lnTo>
                <a:lnTo>
                  <a:pt x="1696821" y="533946"/>
                </a:lnTo>
                <a:lnTo>
                  <a:pt x="1699221" y="546646"/>
                </a:lnTo>
                <a:lnTo>
                  <a:pt x="1706867" y="546646"/>
                </a:lnTo>
                <a:lnTo>
                  <a:pt x="2062060" y="546646"/>
                </a:lnTo>
                <a:lnTo>
                  <a:pt x="2062060" y="533946"/>
                </a:lnTo>
                <a:lnTo>
                  <a:pt x="2067445" y="533946"/>
                </a:lnTo>
                <a:lnTo>
                  <a:pt x="2198547" y="533946"/>
                </a:lnTo>
                <a:lnTo>
                  <a:pt x="2204110" y="522909"/>
                </a:lnTo>
                <a:lnTo>
                  <a:pt x="2203196" y="521246"/>
                </a:lnTo>
                <a:lnTo>
                  <a:pt x="2204936" y="521246"/>
                </a:lnTo>
                <a:lnTo>
                  <a:pt x="2213064" y="521246"/>
                </a:lnTo>
                <a:lnTo>
                  <a:pt x="2222944" y="521246"/>
                </a:lnTo>
                <a:lnTo>
                  <a:pt x="2215972" y="508546"/>
                </a:lnTo>
                <a:lnTo>
                  <a:pt x="2224786" y="508546"/>
                </a:lnTo>
                <a:lnTo>
                  <a:pt x="2231656" y="508546"/>
                </a:lnTo>
                <a:lnTo>
                  <a:pt x="2231656" y="495846"/>
                </a:lnTo>
                <a:lnTo>
                  <a:pt x="2232812" y="495846"/>
                </a:lnTo>
                <a:lnTo>
                  <a:pt x="2243277" y="495846"/>
                </a:lnTo>
                <a:lnTo>
                  <a:pt x="2241524" y="483146"/>
                </a:lnTo>
                <a:lnTo>
                  <a:pt x="2250236" y="483146"/>
                </a:lnTo>
                <a:lnTo>
                  <a:pt x="2261273" y="483146"/>
                </a:lnTo>
                <a:lnTo>
                  <a:pt x="2470899" y="483158"/>
                </a:lnTo>
                <a:lnTo>
                  <a:pt x="2477287" y="495858"/>
                </a:lnTo>
                <a:lnTo>
                  <a:pt x="2481072" y="483158"/>
                </a:lnTo>
                <a:lnTo>
                  <a:pt x="2483535" y="483158"/>
                </a:lnTo>
                <a:lnTo>
                  <a:pt x="2485783" y="470458"/>
                </a:lnTo>
                <a:lnTo>
                  <a:pt x="2484259" y="470458"/>
                </a:lnTo>
                <a:lnTo>
                  <a:pt x="2483688" y="470458"/>
                </a:lnTo>
                <a:lnTo>
                  <a:pt x="2479040" y="465099"/>
                </a:lnTo>
                <a:lnTo>
                  <a:pt x="2479040" y="470458"/>
                </a:lnTo>
                <a:lnTo>
                  <a:pt x="2473871" y="459168"/>
                </a:lnTo>
                <a:lnTo>
                  <a:pt x="2472652" y="457758"/>
                </a:lnTo>
                <a:lnTo>
                  <a:pt x="2473223" y="457758"/>
                </a:lnTo>
                <a:lnTo>
                  <a:pt x="2479040" y="457758"/>
                </a:lnTo>
                <a:lnTo>
                  <a:pt x="2485999" y="457758"/>
                </a:lnTo>
                <a:lnTo>
                  <a:pt x="2488323" y="470458"/>
                </a:lnTo>
                <a:lnTo>
                  <a:pt x="2487168" y="457758"/>
                </a:lnTo>
                <a:lnTo>
                  <a:pt x="2491232" y="457758"/>
                </a:lnTo>
                <a:lnTo>
                  <a:pt x="2495258" y="470306"/>
                </a:lnTo>
                <a:lnTo>
                  <a:pt x="2499360" y="457758"/>
                </a:lnTo>
                <a:lnTo>
                  <a:pt x="2508656" y="457758"/>
                </a:lnTo>
                <a:lnTo>
                  <a:pt x="2507500" y="445058"/>
                </a:lnTo>
                <a:lnTo>
                  <a:pt x="2510980" y="445058"/>
                </a:lnTo>
                <a:lnTo>
                  <a:pt x="2502268" y="432358"/>
                </a:lnTo>
                <a:lnTo>
                  <a:pt x="2499944" y="432358"/>
                </a:lnTo>
                <a:lnTo>
                  <a:pt x="2505748" y="419658"/>
                </a:lnTo>
                <a:lnTo>
                  <a:pt x="2518537" y="419658"/>
                </a:lnTo>
                <a:lnTo>
                  <a:pt x="2516213" y="406958"/>
                </a:lnTo>
                <a:lnTo>
                  <a:pt x="1627695" y="406946"/>
                </a:lnTo>
                <a:lnTo>
                  <a:pt x="1627695" y="419646"/>
                </a:lnTo>
                <a:lnTo>
                  <a:pt x="1620151" y="419646"/>
                </a:lnTo>
                <a:lnTo>
                  <a:pt x="1621307" y="406946"/>
                </a:lnTo>
                <a:lnTo>
                  <a:pt x="1627695" y="406946"/>
                </a:lnTo>
                <a:lnTo>
                  <a:pt x="1663128" y="406946"/>
                </a:lnTo>
                <a:lnTo>
                  <a:pt x="1668360" y="394246"/>
                </a:lnTo>
                <a:lnTo>
                  <a:pt x="1666392" y="406946"/>
                </a:lnTo>
                <a:lnTo>
                  <a:pt x="2282139" y="406946"/>
                </a:lnTo>
                <a:lnTo>
                  <a:pt x="2282139" y="394246"/>
                </a:lnTo>
                <a:lnTo>
                  <a:pt x="2286203" y="394246"/>
                </a:lnTo>
                <a:lnTo>
                  <a:pt x="2286203" y="406946"/>
                </a:lnTo>
                <a:lnTo>
                  <a:pt x="2516213" y="406958"/>
                </a:lnTo>
                <a:lnTo>
                  <a:pt x="2526030" y="406958"/>
                </a:lnTo>
                <a:lnTo>
                  <a:pt x="2524874" y="394258"/>
                </a:lnTo>
                <a:lnTo>
                  <a:pt x="2520810" y="381558"/>
                </a:lnTo>
                <a:lnTo>
                  <a:pt x="2057996" y="381546"/>
                </a:lnTo>
                <a:lnTo>
                  <a:pt x="2145119" y="381546"/>
                </a:lnTo>
                <a:lnTo>
                  <a:pt x="2145677" y="368858"/>
                </a:lnTo>
                <a:lnTo>
                  <a:pt x="2153831" y="381546"/>
                </a:lnTo>
                <a:lnTo>
                  <a:pt x="2520810" y="381558"/>
                </a:lnTo>
                <a:lnTo>
                  <a:pt x="2529052" y="381558"/>
                </a:lnTo>
                <a:lnTo>
                  <a:pt x="2540939" y="368858"/>
                </a:lnTo>
                <a:lnTo>
                  <a:pt x="2551595" y="368858"/>
                </a:lnTo>
                <a:lnTo>
                  <a:pt x="2546947" y="356158"/>
                </a:lnTo>
                <a:lnTo>
                  <a:pt x="2550426" y="343458"/>
                </a:lnTo>
                <a:lnTo>
                  <a:pt x="2552166" y="356158"/>
                </a:lnTo>
                <a:lnTo>
                  <a:pt x="2558554" y="356158"/>
                </a:lnTo>
                <a:lnTo>
                  <a:pt x="2556103" y="343458"/>
                </a:lnTo>
                <a:lnTo>
                  <a:pt x="2563380" y="343458"/>
                </a:lnTo>
                <a:lnTo>
                  <a:pt x="2563203" y="330758"/>
                </a:lnTo>
                <a:lnTo>
                  <a:pt x="2576741" y="330758"/>
                </a:lnTo>
                <a:lnTo>
                  <a:pt x="2580843" y="318058"/>
                </a:lnTo>
                <a:lnTo>
                  <a:pt x="2405265" y="318058"/>
                </a:lnTo>
                <a:lnTo>
                  <a:pt x="2405265" y="356158"/>
                </a:lnTo>
                <a:lnTo>
                  <a:pt x="2395982" y="356158"/>
                </a:lnTo>
                <a:lnTo>
                  <a:pt x="2396553" y="343458"/>
                </a:lnTo>
                <a:lnTo>
                  <a:pt x="2029345" y="343458"/>
                </a:lnTo>
                <a:lnTo>
                  <a:pt x="2029345" y="356158"/>
                </a:lnTo>
                <a:lnTo>
                  <a:pt x="1695653" y="356158"/>
                </a:lnTo>
                <a:lnTo>
                  <a:pt x="1695653" y="381546"/>
                </a:lnTo>
                <a:lnTo>
                  <a:pt x="1686369" y="381546"/>
                </a:lnTo>
                <a:lnTo>
                  <a:pt x="1685785" y="368858"/>
                </a:lnTo>
                <a:lnTo>
                  <a:pt x="1695653" y="381546"/>
                </a:lnTo>
                <a:lnTo>
                  <a:pt x="1695653" y="356158"/>
                </a:lnTo>
                <a:lnTo>
                  <a:pt x="1537728" y="356146"/>
                </a:lnTo>
                <a:lnTo>
                  <a:pt x="1543532" y="368846"/>
                </a:lnTo>
                <a:lnTo>
                  <a:pt x="1539468" y="368846"/>
                </a:lnTo>
                <a:lnTo>
                  <a:pt x="1531302" y="356146"/>
                </a:lnTo>
                <a:lnTo>
                  <a:pt x="1534299" y="343446"/>
                </a:lnTo>
                <a:lnTo>
                  <a:pt x="1543939" y="330746"/>
                </a:lnTo>
                <a:lnTo>
                  <a:pt x="1551609" y="330746"/>
                </a:lnTo>
                <a:lnTo>
                  <a:pt x="1548180" y="343446"/>
                </a:lnTo>
                <a:lnTo>
                  <a:pt x="1549869" y="356146"/>
                </a:lnTo>
                <a:lnTo>
                  <a:pt x="2029345" y="356158"/>
                </a:lnTo>
                <a:lnTo>
                  <a:pt x="2029345" y="343458"/>
                </a:lnTo>
                <a:lnTo>
                  <a:pt x="1902383" y="343446"/>
                </a:lnTo>
                <a:lnTo>
                  <a:pt x="1906447" y="330746"/>
                </a:lnTo>
                <a:lnTo>
                  <a:pt x="1913420" y="330746"/>
                </a:lnTo>
                <a:lnTo>
                  <a:pt x="1915744" y="343446"/>
                </a:lnTo>
                <a:lnTo>
                  <a:pt x="2151507" y="343446"/>
                </a:lnTo>
                <a:lnTo>
                  <a:pt x="2151507" y="330758"/>
                </a:lnTo>
                <a:lnTo>
                  <a:pt x="2154974" y="330758"/>
                </a:lnTo>
                <a:lnTo>
                  <a:pt x="2151507" y="343446"/>
                </a:lnTo>
                <a:lnTo>
                  <a:pt x="2161959" y="343446"/>
                </a:lnTo>
                <a:lnTo>
                  <a:pt x="2154986" y="330758"/>
                </a:lnTo>
                <a:lnTo>
                  <a:pt x="2159635" y="330758"/>
                </a:lnTo>
                <a:lnTo>
                  <a:pt x="2161959" y="343446"/>
                </a:lnTo>
                <a:lnTo>
                  <a:pt x="2242108" y="343446"/>
                </a:lnTo>
                <a:lnTo>
                  <a:pt x="2242680" y="330758"/>
                </a:lnTo>
                <a:lnTo>
                  <a:pt x="2247912" y="330758"/>
                </a:lnTo>
                <a:lnTo>
                  <a:pt x="2249665" y="343446"/>
                </a:lnTo>
                <a:lnTo>
                  <a:pt x="2396553" y="343458"/>
                </a:lnTo>
                <a:lnTo>
                  <a:pt x="2404110" y="343458"/>
                </a:lnTo>
                <a:lnTo>
                  <a:pt x="2405265" y="356158"/>
                </a:lnTo>
                <a:lnTo>
                  <a:pt x="2405265" y="318058"/>
                </a:lnTo>
                <a:lnTo>
                  <a:pt x="2076843" y="318046"/>
                </a:lnTo>
                <a:lnTo>
                  <a:pt x="2078316" y="330746"/>
                </a:lnTo>
                <a:lnTo>
                  <a:pt x="2072601" y="330746"/>
                </a:lnTo>
                <a:lnTo>
                  <a:pt x="2073529" y="318046"/>
                </a:lnTo>
                <a:lnTo>
                  <a:pt x="2076843" y="318046"/>
                </a:lnTo>
                <a:lnTo>
                  <a:pt x="2126526" y="318046"/>
                </a:lnTo>
                <a:lnTo>
                  <a:pt x="2125942" y="305358"/>
                </a:lnTo>
                <a:lnTo>
                  <a:pt x="2131758" y="305358"/>
                </a:lnTo>
                <a:lnTo>
                  <a:pt x="2132914" y="318046"/>
                </a:lnTo>
                <a:lnTo>
                  <a:pt x="2580843" y="318058"/>
                </a:lnTo>
                <a:lnTo>
                  <a:pt x="2583548" y="318058"/>
                </a:lnTo>
                <a:lnTo>
                  <a:pt x="2592832" y="305358"/>
                </a:lnTo>
                <a:close/>
              </a:path>
              <a:path w="2703195" h="1283335">
                <a:moveTo>
                  <a:pt x="2695968" y="31394"/>
                </a:moveTo>
                <a:lnTo>
                  <a:pt x="2694470" y="25958"/>
                </a:lnTo>
                <a:lnTo>
                  <a:pt x="2693886" y="29133"/>
                </a:lnTo>
                <a:lnTo>
                  <a:pt x="2695968" y="31394"/>
                </a:lnTo>
                <a:close/>
              </a:path>
              <a:path w="2703195" h="1283335">
                <a:moveTo>
                  <a:pt x="2696210" y="51358"/>
                </a:moveTo>
                <a:lnTo>
                  <a:pt x="2693886" y="51358"/>
                </a:lnTo>
                <a:lnTo>
                  <a:pt x="2696210" y="64058"/>
                </a:lnTo>
                <a:lnTo>
                  <a:pt x="2696210" y="51358"/>
                </a:lnTo>
                <a:close/>
              </a:path>
              <a:path w="2703195" h="1283335">
                <a:moveTo>
                  <a:pt x="2699931" y="49834"/>
                </a:moveTo>
                <a:lnTo>
                  <a:pt x="2697378" y="38658"/>
                </a:lnTo>
                <a:lnTo>
                  <a:pt x="2692146" y="38658"/>
                </a:lnTo>
                <a:lnTo>
                  <a:pt x="2693886" y="29133"/>
                </a:lnTo>
                <a:lnTo>
                  <a:pt x="2690990" y="25958"/>
                </a:lnTo>
                <a:lnTo>
                  <a:pt x="2694470" y="25958"/>
                </a:lnTo>
                <a:lnTo>
                  <a:pt x="2698839" y="25958"/>
                </a:lnTo>
                <a:lnTo>
                  <a:pt x="2695270" y="13258"/>
                </a:lnTo>
                <a:lnTo>
                  <a:pt x="2624772" y="13258"/>
                </a:lnTo>
                <a:lnTo>
                  <a:pt x="2624772" y="51358"/>
                </a:lnTo>
                <a:lnTo>
                  <a:pt x="2618968" y="51358"/>
                </a:lnTo>
                <a:lnTo>
                  <a:pt x="2616060" y="38658"/>
                </a:lnTo>
                <a:lnTo>
                  <a:pt x="2616644" y="38658"/>
                </a:lnTo>
                <a:lnTo>
                  <a:pt x="2620708" y="25958"/>
                </a:lnTo>
                <a:lnTo>
                  <a:pt x="2624188" y="38658"/>
                </a:lnTo>
                <a:lnTo>
                  <a:pt x="2623032" y="38658"/>
                </a:lnTo>
                <a:lnTo>
                  <a:pt x="2624772" y="51358"/>
                </a:lnTo>
                <a:lnTo>
                  <a:pt x="2624772" y="13258"/>
                </a:lnTo>
                <a:lnTo>
                  <a:pt x="2339060" y="13258"/>
                </a:lnTo>
                <a:lnTo>
                  <a:pt x="2339060" y="51358"/>
                </a:lnTo>
                <a:lnTo>
                  <a:pt x="2339060" y="64058"/>
                </a:lnTo>
                <a:lnTo>
                  <a:pt x="2338476" y="64058"/>
                </a:lnTo>
                <a:lnTo>
                  <a:pt x="2338476" y="51358"/>
                </a:lnTo>
                <a:lnTo>
                  <a:pt x="2339060" y="51358"/>
                </a:lnTo>
                <a:lnTo>
                  <a:pt x="2339060" y="13258"/>
                </a:lnTo>
                <a:lnTo>
                  <a:pt x="2337308" y="13258"/>
                </a:lnTo>
                <a:lnTo>
                  <a:pt x="2337308" y="51358"/>
                </a:lnTo>
                <a:lnTo>
                  <a:pt x="2335568" y="51358"/>
                </a:lnTo>
                <a:lnTo>
                  <a:pt x="2336152" y="38658"/>
                </a:lnTo>
                <a:lnTo>
                  <a:pt x="2113750" y="38646"/>
                </a:lnTo>
                <a:lnTo>
                  <a:pt x="2110841" y="51346"/>
                </a:lnTo>
                <a:lnTo>
                  <a:pt x="2265261" y="51358"/>
                </a:lnTo>
                <a:lnTo>
                  <a:pt x="2104453" y="51346"/>
                </a:lnTo>
                <a:lnTo>
                  <a:pt x="2103869" y="38646"/>
                </a:lnTo>
                <a:lnTo>
                  <a:pt x="2113750" y="38646"/>
                </a:lnTo>
                <a:lnTo>
                  <a:pt x="2252561" y="38646"/>
                </a:lnTo>
                <a:lnTo>
                  <a:pt x="2252561" y="25958"/>
                </a:lnTo>
                <a:lnTo>
                  <a:pt x="2257780" y="25958"/>
                </a:lnTo>
                <a:lnTo>
                  <a:pt x="2252561" y="38646"/>
                </a:lnTo>
                <a:lnTo>
                  <a:pt x="2336152" y="38658"/>
                </a:lnTo>
                <a:lnTo>
                  <a:pt x="2336736" y="38658"/>
                </a:lnTo>
                <a:lnTo>
                  <a:pt x="2337308" y="51358"/>
                </a:lnTo>
                <a:lnTo>
                  <a:pt x="2337308" y="13258"/>
                </a:lnTo>
                <a:lnTo>
                  <a:pt x="2054199" y="13258"/>
                </a:lnTo>
                <a:lnTo>
                  <a:pt x="2054199" y="25958"/>
                </a:lnTo>
                <a:lnTo>
                  <a:pt x="2052358" y="38646"/>
                </a:lnTo>
                <a:lnTo>
                  <a:pt x="2053336" y="25958"/>
                </a:lnTo>
                <a:lnTo>
                  <a:pt x="2054199" y="25958"/>
                </a:lnTo>
                <a:lnTo>
                  <a:pt x="2054199" y="13258"/>
                </a:lnTo>
                <a:lnTo>
                  <a:pt x="1972081" y="13246"/>
                </a:lnTo>
                <a:lnTo>
                  <a:pt x="1973821" y="25946"/>
                </a:lnTo>
                <a:lnTo>
                  <a:pt x="1978469" y="25958"/>
                </a:lnTo>
                <a:lnTo>
                  <a:pt x="1981949" y="38646"/>
                </a:lnTo>
                <a:lnTo>
                  <a:pt x="1981365" y="38646"/>
                </a:lnTo>
                <a:lnTo>
                  <a:pt x="1982533" y="51346"/>
                </a:lnTo>
                <a:lnTo>
                  <a:pt x="2007057" y="51346"/>
                </a:lnTo>
                <a:lnTo>
                  <a:pt x="2013242" y="38646"/>
                </a:lnTo>
                <a:lnTo>
                  <a:pt x="2021497" y="38646"/>
                </a:lnTo>
                <a:lnTo>
                  <a:pt x="2031326" y="51346"/>
                </a:lnTo>
                <a:lnTo>
                  <a:pt x="2029167" y="64046"/>
                </a:lnTo>
                <a:lnTo>
                  <a:pt x="2021598" y="64046"/>
                </a:lnTo>
                <a:lnTo>
                  <a:pt x="2019122" y="76746"/>
                </a:lnTo>
                <a:lnTo>
                  <a:pt x="2027250" y="76746"/>
                </a:lnTo>
                <a:lnTo>
                  <a:pt x="2159635" y="76746"/>
                </a:lnTo>
                <a:lnTo>
                  <a:pt x="2159584" y="64058"/>
                </a:lnTo>
                <a:lnTo>
                  <a:pt x="2171814" y="64058"/>
                </a:lnTo>
                <a:lnTo>
                  <a:pt x="2170087" y="76746"/>
                </a:lnTo>
                <a:lnTo>
                  <a:pt x="2583535" y="76758"/>
                </a:lnTo>
                <a:lnTo>
                  <a:pt x="2587599" y="76758"/>
                </a:lnTo>
                <a:lnTo>
                  <a:pt x="2587599" y="89458"/>
                </a:lnTo>
                <a:lnTo>
                  <a:pt x="2583535" y="89458"/>
                </a:lnTo>
                <a:lnTo>
                  <a:pt x="2583535" y="76758"/>
                </a:lnTo>
                <a:lnTo>
                  <a:pt x="2581795" y="76758"/>
                </a:lnTo>
                <a:lnTo>
                  <a:pt x="2581795" y="178358"/>
                </a:lnTo>
                <a:lnTo>
                  <a:pt x="2577147" y="191058"/>
                </a:lnTo>
                <a:lnTo>
                  <a:pt x="2570975" y="191058"/>
                </a:lnTo>
                <a:lnTo>
                  <a:pt x="2570975" y="203758"/>
                </a:lnTo>
                <a:lnTo>
                  <a:pt x="2570454" y="216458"/>
                </a:lnTo>
                <a:lnTo>
                  <a:pt x="2567267" y="203758"/>
                </a:lnTo>
                <a:lnTo>
                  <a:pt x="2570975" y="203758"/>
                </a:lnTo>
                <a:lnTo>
                  <a:pt x="2570975" y="191058"/>
                </a:lnTo>
                <a:lnTo>
                  <a:pt x="2565133" y="191058"/>
                </a:lnTo>
                <a:lnTo>
                  <a:pt x="2564663" y="178358"/>
                </a:lnTo>
                <a:lnTo>
                  <a:pt x="2581795" y="178358"/>
                </a:lnTo>
                <a:lnTo>
                  <a:pt x="2581795" y="76758"/>
                </a:lnTo>
                <a:lnTo>
                  <a:pt x="2524874" y="76758"/>
                </a:lnTo>
                <a:lnTo>
                  <a:pt x="2524874" y="114858"/>
                </a:lnTo>
                <a:lnTo>
                  <a:pt x="2523706" y="127558"/>
                </a:lnTo>
                <a:lnTo>
                  <a:pt x="2523134" y="127558"/>
                </a:lnTo>
                <a:lnTo>
                  <a:pt x="2523134" y="152958"/>
                </a:lnTo>
                <a:lnTo>
                  <a:pt x="2521381" y="165658"/>
                </a:lnTo>
                <a:lnTo>
                  <a:pt x="2520797" y="165658"/>
                </a:lnTo>
                <a:lnTo>
                  <a:pt x="2520797" y="178358"/>
                </a:lnTo>
                <a:lnTo>
                  <a:pt x="2517356" y="178358"/>
                </a:lnTo>
                <a:lnTo>
                  <a:pt x="2515781" y="170459"/>
                </a:lnTo>
                <a:lnTo>
                  <a:pt x="2520797" y="178358"/>
                </a:lnTo>
                <a:lnTo>
                  <a:pt x="2520797" y="165658"/>
                </a:lnTo>
                <a:lnTo>
                  <a:pt x="2514828" y="165658"/>
                </a:lnTo>
                <a:lnTo>
                  <a:pt x="2512720" y="165658"/>
                </a:lnTo>
                <a:lnTo>
                  <a:pt x="2515044" y="152958"/>
                </a:lnTo>
                <a:lnTo>
                  <a:pt x="2523134" y="152958"/>
                </a:lnTo>
                <a:lnTo>
                  <a:pt x="2523134" y="127558"/>
                </a:lnTo>
                <a:lnTo>
                  <a:pt x="2512720" y="127558"/>
                </a:lnTo>
                <a:lnTo>
                  <a:pt x="2513888" y="114858"/>
                </a:lnTo>
                <a:lnTo>
                  <a:pt x="2524874" y="114858"/>
                </a:lnTo>
                <a:lnTo>
                  <a:pt x="2524874" y="76758"/>
                </a:lnTo>
                <a:lnTo>
                  <a:pt x="2465667" y="76758"/>
                </a:lnTo>
                <a:lnTo>
                  <a:pt x="2465667" y="140258"/>
                </a:lnTo>
                <a:lnTo>
                  <a:pt x="2450579" y="140258"/>
                </a:lnTo>
                <a:lnTo>
                  <a:pt x="2455799" y="127558"/>
                </a:lnTo>
                <a:lnTo>
                  <a:pt x="2433142" y="127558"/>
                </a:lnTo>
                <a:lnTo>
                  <a:pt x="2433142" y="203758"/>
                </a:lnTo>
                <a:lnTo>
                  <a:pt x="2425014" y="203758"/>
                </a:lnTo>
                <a:lnTo>
                  <a:pt x="2425014" y="191058"/>
                </a:lnTo>
                <a:lnTo>
                  <a:pt x="2433142" y="203758"/>
                </a:lnTo>
                <a:lnTo>
                  <a:pt x="2433142" y="127558"/>
                </a:lnTo>
                <a:lnTo>
                  <a:pt x="2068563" y="127546"/>
                </a:lnTo>
                <a:lnTo>
                  <a:pt x="2070188" y="140246"/>
                </a:lnTo>
                <a:lnTo>
                  <a:pt x="2062632" y="140246"/>
                </a:lnTo>
                <a:lnTo>
                  <a:pt x="2059736" y="127546"/>
                </a:lnTo>
                <a:lnTo>
                  <a:pt x="2066112" y="114858"/>
                </a:lnTo>
                <a:lnTo>
                  <a:pt x="2071928" y="127546"/>
                </a:lnTo>
                <a:lnTo>
                  <a:pt x="2455799" y="127558"/>
                </a:lnTo>
                <a:lnTo>
                  <a:pt x="2465667" y="140258"/>
                </a:lnTo>
                <a:lnTo>
                  <a:pt x="2465667" y="76758"/>
                </a:lnTo>
                <a:lnTo>
                  <a:pt x="2027250" y="76746"/>
                </a:lnTo>
                <a:lnTo>
                  <a:pt x="2025510" y="89446"/>
                </a:lnTo>
                <a:lnTo>
                  <a:pt x="2235327" y="89458"/>
                </a:lnTo>
                <a:lnTo>
                  <a:pt x="1974405" y="89458"/>
                </a:lnTo>
                <a:lnTo>
                  <a:pt x="1974405" y="127546"/>
                </a:lnTo>
                <a:lnTo>
                  <a:pt x="1968017" y="127546"/>
                </a:lnTo>
                <a:lnTo>
                  <a:pt x="1966849" y="114846"/>
                </a:lnTo>
                <a:lnTo>
                  <a:pt x="1973821" y="114858"/>
                </a:lnTo>
                <a:lnTo>
                  <a:pt x="1974405" y="127546"/>
                </a:lnTo>
                <a:lnTo>
                  <a:pt x="1974405" y="89458"/>
                </a:lnTo>
                <a:lnTo>
                  <a:pt x="1970913" y="89446"/>
                </a:lnTo>
                <a:lnTo>
                  <a:pt x="1967763" y="102146"/>
                </a:lnTo>
                <a:lnTo>
                  <a:pt x="1966125" y="114846"/>
                </a:lnTo>
                <a:lnTo>
                  <a:pt x="1964702" y="127546"/>
                </a:lnTo>
                <a:lnTo>
                  <a:pt x="1962200" y="140246"/>
                </a:lnTo>
                <a:lnTo>
                  <a:pt x="1969681" y="140246"/>
                </a:lnTo>
                <a:lnTo>
                  <a:pt x="1971433" y="152946"/>
                </a:lnTo>
                <a:lnTo>
                  <a:pt x="1971217" y="152946"/>
                </a:lnTo>
                <a:lnTo>
                  <a:pt x="1962810" y="165646"/>
                </a:lnTo>
                <a:lnTo>
                  <a:pt x="1958721" y="178346"/>
                </a:lnTo>
                <a:lnTo>
                  <a:pt x="1965693" y="178346"/>
                </a:lnTo>
                <a:lnTo>
                  <a:pt x="1962785" y="191046"/>
                </a:lnTo>
                <a:lnTo>
                  <a:pt x="2259533" y="191046"/>
                </a:lnTo>
                <a:lnTo>
                  <a:pt x="2240648" y="178346"/>
                </a:lnTo>
                <a:lnTo>
                  <a:pt x="2241753" y="152946"/>
                </a:lnTo>
                <a:lnTo>
                  <a:pt x="2255355" y="140258"/>
                </a:lnTo>
                <a:lnTo>
                  <a:pt x="2264702" y="152946"/>
                </a:lnTo>
                <a:lnTo>
                  <a:pt x="2255469" y="152946"/>
                </a:lnTo>
                <a:lnTo>
                  <a:pt x="2254008" y="165646"/>
                </a:lnTo>
                <a:lnTo>
                  <a:pt x="2255545" y="165646"/>
                </a:lnTo>
                <a:lnTo>
                  <a:pt x="2261108" y="178346"/>
                </a:lnTo>
                <a:lnTo>
                  <a:pt x="2262428" y="178358"/>
                </a:lnTo>
                <a:lnTo>
                  <a:pt x="2259533" y="191046"/>
                </a:lnTo>
                <a:lnTo>
                  <a:pt x="2267661" y="191046"/>
                </a:lnTo>
                <a:lnTo>
                  <a:pt x="2265337" y="178358"/>
                </a:lnTo>
                <a:lnTo>
                  <a:pt x="2274036" y="178358"/>
                </a:lnTo>
                <a:lnTo>
                  <a:pt x="2273477" y="191046"/>
                </a:lnTo>
                <a:lnTo>
                  <a:pt x="2343124" y="191058"/>
                </a:lnTo>
                <a:lnTo>
                  <a:pt x="2354745" y="191058"/>
                </a:lnTo>
                <a:lnTo>
                  <a:pt x="2357628" y="203758"/>
                </a:lnTo>
                <a:lnTo>
                  <a:pt x="2341956" y="203758"/>
                </a:lnTo>
                <a:lnTo>
                  <a:pt x="2343124" y="191058"/>
                </a:lnTo>
                <a:lnTo>
                  <a:pt x="1960460" y="191046"/>
                </a:lnTo>
                <a:lnTo>
                  <a:pt x="1964524" y="203746"/>
                </a:lnTo>
                <a:lnTo>
                  <a:pt x="1991614" y="203758"/>
                </a:lnTo>
                <a:lnTo>
                  <a:pt x="1947100" y="203746"/>
                </a:lnTo>
                <a:lnTo>
                  <a:pt x="1944573" y="216446"/>
                </a:lnTo>
                <a:lnTo>
                  <a:pt x="1942960" y="229146"/>
                </a:lnTo>
                <a:lnTo>
                  <a:pt x="1942122" y="241846"/>
                </a:lnTo>
                <a:lnTo>
                  <a:pt x="1941880" y="254546"/>
                </a:lnTo>
                <a:lnTo>
                  <a:pt x="1946516" y="254546"/>
                </a:lnTo>
                <a:lnTo>
                  <a:pt x="1948840" y="241846"/>
                </a:lnTo>
                <a:lnTo>
                  <a:pt x="1951748" y="254546"/>
                </a:lnTo>
                <a:lnTo>
                  <a:pt x="2011578" y="254546"/>
                </a:lnTo>
                <a:lnTo>
                  <a:pt x="2012721" y="241858"/>
                </a:lnTo>
                <a:lnTo>
                  <a:pt x="2019706" y="241858"/>
                </a:lnTo>
                <a:lnTo>
                  <a:pt x="2020849" y="241858"/>
                </a:lnTo>
                <a:lnTo>
                  <a:pt x="2020290" y="248196"/>
                </a:lnTo>
                <a:lnTo>
                  <a:pt x="2020862" y="254546"/>
                </a:lnTo>
                <a:lnTo>
                  <a:pt x="2607043" y="254558"/>
                </a:lnTo>
                <a:lnTo>
                  <a:pt x="1940128" y="254546"/>
                </a:lnTo>
                <a:lnTo>
                  <a:pt x="1940064" y="267246"/>
                </a:lnTo>
                <a:lnTo>
                  <a:pt x="2387841" y="267258"/>
                </a:lnTo>
                <a:lnTo>
                  <a:pt x="2391333" y="267258"/>
                </a:lnTo>
                <a:lnTo>
                  <a:pt x="2391333" y="279958"/>
                </a:lnTo>
                <a:lnTo>
                  <a:pt x="2387841" y="279958"/>
                </a:lnTo>
                <a:lnTo>
                  <a:pt x="2387841" y="267258"/>
                </a:lnTo>
                <a:lnTo>
                  <a:pt x="1936940" y="267246"/>
                </a:lnTo>
                <a:lnTo>
                  <a:pt x="1931644" y="279946"/>
                </a:lnTo>
                <a:lnTo>
                  <a:pt x="2245779" y="279958"/>
                </a:lnTo>
                <a:lnTo>
                  <a:pt x="1474990" y="279946"/>
                </a:lnTo>
                <a:lnTo>
                  <a:pt x="1486611" y="292646"/>
                </a:lnTo>
                <a:lnTo>
                  <a:pt x="2585923" y="292658"/>
                </a:lnTo>
                <a:lnTo>
                  <a:pt x="2589415" y="292658"/>
                </a:lnTo>
                <a:lnTo>
                  <a:pt x="2594330" y="279958"/>
                </a:lnTo>
                <a:lnTo>
                  <a:pt x="2606738" y="279958"/>
                </a:lnTo>
                <a:lnTo>
                  <a:pt x="2613368" y="267258"/>
                </a:lnTo>
                <a:lnTo>
                  <a:pt x="2619895" y="267258"/>
                </a:lnTo>
                <a:lnTo>
                  <a:pt x="2625928" y="254558"/>
                </a:lnTo>
                <a:lnTo>
                  <a:pt x="2623642" y="254558"/>
                </a:lnTo>
                <a:lnTo>
                  <a:pt x="2615476" y="241858"/>
                </a:lnTo>
                <a:lnTo>
                  <a:pt x="2621864" y="241858"/>
                </a:lnTo>
                <a:lnTo>
                  <a:pt x="2625356" y="229158"/>
                </a:lnTo>
                <a:lnTo>
                  <a:pt x="1969757" y="229146"/>
                </a:lnTo>
                <a:lnTo>
                  <a:pt x="1968588" y="241846"/>
                </a:lnTo>
                <a:lnTo>
                  <a:pt x="1955888" y="241846"/>
                </a:lnTo>
                <a:lnTo>
                  <a:pt x="1958289" y="216446"/>
                </a:lnTo>
                <a:lnTo>
                  <a:pt x="1972221" y="216458"/>
                </a:lnTo>
                <a:lnTo>
                  <a:pt x="1986597" y="229146"/>
                </a:lnTo>
                <a:lnTo>
                  <a:pt x="2625356" y="229158"/>
                </a:lnTo>
                <a:lnTo>
                  <a:pt x="2629420" y="229158"/>
                </a:lnTo>
                <a:lnTo>
                  <a:pt x="2636393" y="216458"/>
                </a:lnTo>
                <a:lnTo>
                  <a:pt x="2634069" y="203758"/>
                </a:lnTo>
                <a:lnTo>
                  <a:pt x="2648585" y="203758"/>
                </a:lnTo>
                <a:lnTo>
                  <a:pt x="2644521" y="191058"/>
                </a:lnTo>
                <a:lnTo>
                  <a:pt x="2650909" y="191058"/>
                </a:lnTo>
                <a:lnTo>
                  <a:pt x="2656713" y="178358"/>
                </a:lnTo>
                <a:lnTo>
                  <a:pt x="2654389" y="178358"/>
                </a:lnTo>
                <a:lnTo>
                  <a:pt x="2647429" y="165658"/>
                </a:lnTo>
                <a:lnTo>
                  <a:pt x="2654033" y="165658"/>
                </a:lnTo>
                <a:lnTo>
                  <a:pt x="2654897" y="152958"/>
                </a:lnTo>
                <a:lnTo>
                  <a:pt x="2662809" y="152958"/>
                </a:lnTo>
                <a:lnTo>
                  <a:pt x="2659621" y="140258"/>
                </a:lnTo>
                <a:lnTo>
                  <a:pt x="2663685" y="152958"/>
                </a:lnTo>
                <a:lnTo>
                  <a:pt x="2665425" y="140258"/>
                </a:lnTo>
                <a:lnTo>
                  <a:pt x="2671813" y="152958"/>
                </a:lnTo>
                <a:lnTo>
                  <a:pt x="2672981" y="140258"/>
                </a:lnTo>
                <a:lnTo>
                  <a:pt x="2671114" y="140258"/>
                </a:lnTo>
                <a:lnTo>
                  <a:pt x="2669717" y="127558"/>
                </a:lnTo>
                <a:lnTo>
                  <a:pt x="2679369" y="127558"/>
                </a:lnTo>
                <a:lnTo>
                  <a:pt x="2676753" y="114858"/>
                </a:lnTo>
                <a:lnTo>
                  <a:pt x="2675013" y="102158"/>
                </a:lnTo>
                <a:lnTo>
                  <a:pt x="2674137" y="102158"/>
                </a:lnTo>
                <a:lnTo>
                  <a:pt x="2674137" y="89458"/>
                </a:lnTo>
                <a:lnTo>
                  <a:pt x="2680563" y="89458"/>
                </a:lnTo>
                <a:lnTo>
                  <a:pt x="2680678" y="102158"/>
                </a:lnTo>
                <a:lnTo>
                  <a:pt x="2684792" y="102158"/>
                </a:lnTo>
                <a:lnTo>
                  <a:pt x="2680970" y="89458"/>
                </a:lnTo>
                <a:lnTo>
                  <a:pt x="2679103" y="76758"/>
                </a:lnTo>
                <a:lnTo>
                  <a:pt x="2690368" y="76758"/>
                </a:lnTo>
                <a:lnTo>
                  <a:pt x="2692730" y="64058"/>
                </a:lnTo>
                <a:lnTo>
                  <a:pt x="2694648" y="64058"/>
                </a:lnTo>
                <a:lnTo>
                  <a:pt x="2693314" y="51358"/>
                </a:lnTo>
                <a:lnTo>
                  <a:pt x="2679230" y="51358"/>
                </a:lnTo>
                <a:lnTo>
                  <a:pt x="2673629" y="38658"/>
                </a:lnTo>
                <a:lnTo>
                  <a:pt x="2688844" y="38658"/>
                </a:lnTo>
                <a:lnTo>
                  <a:pt x="2699931" y="49834"/>
                </a:lnTo>
                <a:close/>
              </a:path>
              <a:path w="2703195" h="1283335">
                <a:moveTo>
                  <a:pt x="2701442" y="51358"/>
                </a:moveTo>
                <a:lnTo>
                  <a:pt x="2699931" y="49834"/>
                </a:lnTo>
                <a:lnTo>
                  <a:pt x="2700274" y="51358"/>
                </a:lnTo>
                <a:lnTo>
                  <a:pt x="2701442" y="51358"/>
                </a:lnTo>
                <a:close/>
              </a:path>
              <a:path w="2703195" h="1283335">
                <a:moveTo>
                  <a:pt x="2702598" y="38658"/>
                </a:moveTo>
                <a:lnTo>
                  <a:pt x="2695968" y="31394"/>
                </a:lnTo>
                <a:lnTo>
                  <a:pt x="2697950" y="38658"/>
                </a:lnTo>
                <a:lnTo>
                  <a:pt x="2702598" y="51358"/>
                </a:lnTo>
                <a:lnTo>
                  <a:pt x="2700858" y="38658"/>
                </a:lnTo>
                <a:lnTo>
                  <a:pt x="2702598" y="3865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7360678" y="3177372"/>
            <a:ext cx="927735" cy="1874520"/>
          </a:xfrm>
          <a:custGeom>
            <a:avLst/>
            <a:gdLst/>
            <a:ahLst/>
            <a:cxnLst/>
            <a:rect l="l" t="t" r="r" b="b"/>
            <a:pathLst>
              <a:path w="927734" h="1874520">
                <a:moveTo>
                  <a:pt x="927322" y="0"/>
                </a:moveTo>
                <a:lnTo>
                  <a:pt x="724927" y="43666"/>
                </a:lnTo>
                <a:lnTo>
                  <a:pt x="684736" y="63251"/>
                </a:lnTo>
                <a:lnTo>
                  <a:pt x="655449" y="98094"/>
                </a:lnTo>
                <a:lnTo>
                  <a:pt x="640743" y="141236"/>
                </a:lnTo>
                <a:lnTo>
                  <a:pt x="644300" y="185716"/>
                </a:lnTo>
                <a:lnTo>
                  <a:pt x="664334" y="227765"/>
                </a:lnTo>
                <a:lnTo>
                  <a:pt x="696475" y="256563"/>
                </a:lnTo>
                <a:lnTo>
                  <a:pt x="737313" y="270639"/>
                </a:lnTo>
                <a:lnTo>
                  <a:pt x="783435" y="268519"/>
                </a:lnTo>
                <a:lnTo>
                  <a:pt x="927322" y="237271"/>
                </a:lnTo>
                <a:lnTo>
                  <a:pt x="927322" y="0"/>
                </a:lnTo>
                <a:close/>
              </a:path>
              <a:path w="927734" h="1874520">
                <a:moveTo>
                  <a:pt x="927322" y="373096"/>
                </a:moveTo>
                <a:lnTo>
                  <a:pt x="151264" y="539772"/>
                </a:lnTo>
                <a:lnTo>
                  <a:pt x="113548" y="557115"/>
                </a:lnTo>
                <a:lnTo>
                  <a:pt x="86067" y="587508"/>
                </a:lnTo>
                <a:lnTo>
                  <a:pt x="70492" y="625798"/>
                </a:lnTo>
                <a:lnTo>
                  <a:pt x="68496" y="666832"/>
                </a:lnTo>
                <a:lnTo>
                  <a:pt x="81407" y="706549"/>
                </a:lnTo>
                <a:lnTo>
                  <a:pt x="106491" y="738303"/>
                </a:lnTo>
                <a:lnTo>
                  <a:pt x="140940" y="759484"/>
                </a:lnTo>
                <a:lnTo>
                  <a:pt x="181945" y="767481"/>
                </a:lnTo>
                <a:lnTo>
                  <a:pt x="927322" y="770341"/>
                </a:lnTo>
                <a:lnTo>
                  <a:pt x="927322" y="761056"/>
                </a:lnTo>
                <a:lnTo>
                  <a:pt x="214766" y="761056"/>
                </a:lnTo>
                <a:lnTo>
                  <a:pt x="184085" y="534061"/>
                </a:lnTo>
                <a:lnTo>
                  <a:pt x="927322" y="534061"/>
                </a:lnTo>
                <a:lnTo>
                  <a:pt x="927322" y="373096"/>
                </a:lnTo>
                <a:close/>
              </a:path>
              <a:path w="927734" h="1874520">
                <a:moveTo>
                  <a:pt x="927322" y="608090"/>
                </a:moveTo>
                <a:lnTo>
                  <a:pt x="214766" y="761056"/>
                </a:lnTo>
                <a:lnTo>
                  <a:pt x="927322" y="761056"/>
                </a:lnTo>
                <a:lnTo>
                  <a:pt x="927322" y="608090"/>
                </a:lnTo>
                <a:close/>
              </a:path>
              <a:path w="927734" h="1874520">
                <a:moveTo>
                  <a:pt x="927322" y="534061"/>
                </a:moveTo>
                <a:lnTo>
                  <a:pt x="184085" y="534061"/>
                </a:lnTo>
                <a:lnTo>
                  <a:pt x="927322" y="537230"/>
                </a:lnTo>
                <a:lnTo>
                  <a:pt x="927322" y="534061"/>
                </a:lnTo>
                <a:close/>
              </a:path>
              <a:path w="927734" h="1874520">
                <a:moveTo>
                  <a:pt x="927322" y="888139"/>
                </a:moveTo>
                <a:lnTo>
                  <a:pt x="693967" y="933772"/>
                </a:lnTo>
                <a:lnTo>
                  <a:pt x="490082" y="978000"/>
                </a:lnTo>
                <a:lnTo>
                  <a:pt x="287095" y="1026074"/>
                </a:lnTo>
                <a:lnTo>
                  <a:pt x="84907" y="1077993"/>
                </a:lnTo>
                <a:lnTo>
                  <a:pt x="23991" y="1119752"/>
                </a:lnTo>
                <a:lnTo>
                  <a:pt x="0" y="1189349"/>
                </a:lnTo>
                <a:lnTo>
                  <a:pt x="7045" y="1225420"/>
                </a:lnTo>
                <a:lnTo>
                  <a:pt x="24259" y="1259482"/>
                </a:lnTo>
                <a:lnTo>
                  <a:pt x="84907" y="1300706"/>
                </a:lnTo>
                <a:lnTo>
                  <a:pt x="134562" y="1308885"/>
                </a:lnTo>
                <a:lnTo>
                  <a:pt x="927322" y="1431174"/>
                </a:lnTo>
                <a:lnTo>
                  <a:pt x="927322" y="1299278"/>
                </a:lnTo>
                <a:lnTo>
                  <a:pt x="146983" y="1299278"/>
                </a:lnTo>
                <a:lnTo>
                  <a:pt x="146983" y="1076566"/>
                </a:lnTo>
                <a:lnTo>
                  <a:pt x="927322" y="1076566"/>
                </a:lnTo>
                <a:lnTo>
                  <a:pt x="927322" y="888139"/>
                </a:lnTo>
                <a:close/>
              </a:path>
              <a:path w="927734" h="1874520">
                <a:moveTo>
                  <a:pt x="146983" y="1076566"/>
                </a:moveTo>
                <a:lnTo>
                  <a:pt x="146983" y="1299278"/>
                </a:lnTo>
                <a:lnTo>
                  <a:pt x="295750" y="1260604"/>
                </a:lnTo>
                <a:lnTo>
                  <a:pt x="445082" y="1224184"/>
                </a:lnTo>
                <a:lnTo>
                  <a:pt x="644980" y="1178979"/>
                </a:lnTo>
                <a:lnTo>
                  <a:pt x="708130" y="1165523"/>
                </a:lnTo>
                <a:lnTo>
                  <a:pt x="146983" y="1076566"/>
                </a:lnTo>
                <a:close/>
              </a:path>
              <a:path w="927734" h="1874520">
                <a:moveTo>
                  <a:pt x="708130" y="1165523"/>
                </a:moveTo>
                <a:lnTo>
                  <a:pt x="644980" y="1178979"/>
                </a:lnTo>
                <a:lnTo>
                  <a:pt x="445082" y="1224184"/>
                </a:lnTo>
                <a:lnTo>
                  <a:pt x="295750" y="1260604"/>
                </a:lnTo>
                <a:lnTo>
                  <a:pt x="146983" y="1299278"/>
                </a:lnTo>
                <a:lnTo>
                  <a:pt x="927322" y="1299278"/>
                </a:lnTo>
                <a:lnTo>
                  <a:pt x="927322" y="1198131"/>
                </a:lnTo>
                <a:lnTo>
                  <a:pt x="708130" y="1165523"/>
                </a:lnTo>
                <a:close/>
              </a:path>
              <a:path w="927734" h="1874520">
                <a:moveTo>
                  <a:pt x="927322" y="1076566"/>
                </a:moveTo>
                <a:lnTo>
                  <a:pt x="146983" y="1076566"/>
                </a:lnTo>
                <a:lnTo>
                  <a:pt x="708130" y="1165523"/>
                </a:lnTo>
                <a:lnTo>
                  <a:pt x="895947" y="1127567"/>
                </a:lnTo>
                <a:lnTo>
                  <a:pt x="927322" y="1121559"/>
                </a:lnTo>
                <a:lnTo>
                  <a:pt x="927322" y="1076566"/>
                </a:lnTo>
                <a:close/>
              </a:path>
              <a:path w="927734" h="1874520">
                <a:moveTo>
                  <a:pt x="927322" y="1583915"/>
                </a:moveTo>
                <a:lnTo>
                  <a:pt x="881911" y="1592146"/>
                </a:lnTo>
                <a:lnTo>
                  <a:pt x="580798" y="1649764"/>
                </a:lnTo>
                <a:lnTo>
                  <a:pt x="540607" y="1669149"/>
                </a:lnTo>
                <a:lnTo>
                  <a:pt x="511320" y="1704193"/>
                </a:lnTo>
                <a:lnTo>
                  <a:pt x="496615" y="1747536"/>
                </a:lnTo>
                <a:lnTo>
                  <a:pt x="500171" y="1791815"/>
                </a:lnTo>
                <a:lnTo>
                  <a:pt x="522156" y="1832726"/>
                </a:lnTo>
                <a:lnTo>
                  <a:pt x="555112" y="1860520"/>
                </a:lnTo>
                <a:lnTo>
                  <a:pt x="596094" y="1874127"/>
                </a:lnTo>
                <a:lnTo>
                  <a:pt x="642160" y="1872477"/>
                </a:lnTo>
                <a:lnTo>
                  <a:pt x="927322" y="1817461"/>
                </a:lnTo>
                <a:lnTo>
                  <a:pt x="927322" y="158391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4" name="object 17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61" y="9147808"/>
            <a:ext cx="2097406" cy="1139190"/>
          </a:xfrm>
          <a:prstGeom prst="rect">
            <a:avLst/>
          </a:prstGeom>
        </p:spPr>
      </p:pic>
      <p:sp>
        <p:nvSpPr>
          <p:cNvPr id="175" name="object 175"/>
          <p:cNvSpPr/>
          <p:nvPr/>
        </p:nvSpPr>
        <p:spPr>
          <a:xfrm>
            <a:off x="17054701" y="7334"/>
            <a:ext cx="1233805" cy="2654300"/>
          </a:xfrm>
          <a:custGeom>
            <a:avLst/>
            <a:gdLst/>
            <a:ahLst/>
            <a:cxnLst/>
            <a:rect l="l" t="t" r="r" b="b"/>
            <a:pathLst>
              <a:path w="1233805" h="2654300">
                <a:moveTo>
                  <a:pt x="602856" y="2603499"/>
                </a:moveTo>
                <a:lnTo>
                  <a:pt x="479613" y="2603499"/>
                </a:lnTo>
                <a:lnTo>
                  <a:pt x="479613" y="2654299"/>
                </a:lnTo>
                <a:lnTo>
                  <a:pt x="521618" y="2654299"/>
                </a:lnTo>
                <a:lnTo>
                  <a:pt x="561455" y="2641599"/>
                </a:lnTo>
                <a:lnTo>
                  <a:pt x="591182" y="2628899"/>
                </a:lnTo>
                <a:lnTo>
                  <a:pt x="602856" y="2603499"/>
                </a:lnTo>
                <a:close/>
              </a:path>
              <a:path w="1233805" h="2654300">
                <a:moveTo>
                  <a:pt x="940858" y="1651000"/>
                </a:moveTo>
                <a:lnTo>
                  <a:pt x="918833" y="1663700"/>
                </a:lnTo>
                <a:lnTo>
                  <a:pt x="903288" y="1689100"/>
                </a:lnTo>
                <a:lnTo>
                  <a:pt x="890183" y="1714500"/>
                </a:lnTo>
                <a:lnTo>
                  <a:pt x="873457" y="1739900"/>
                </a:lnTo>
                <a:lnTo>
                  <a:pt x="852387" y="1765300"/>
                </a:lnTo>
                <a:lnTo>
                  <a:pt x="826249" y="1790700"/>
                </a:lnTo>
                <a:lnTo>
                  <a:pt x="804473" y="1828800"/>
                </a:lnTo>
                <a:lnTo>
                  <a:pt x="790626" y="1866900"/>
                </a:lnTo>
                <a:lnTo>
                  <a:pt x="775330" y="1905000"/>
                </a:lnTo>
                <a:lnTo>
                  <a:pt x="749210" y="1930400"/>
                </a:lnTo>
                <a:lnTo>
                  <a:pt x="730795" y="1955800"/>
                </a:lnTo>
                <a:lnTo>
                  <a:pt x="711656" y="1981200"/>
                </a:lnTo>
                <a:lnTo>
                  <a:pt x="693965" y="2006600"/>
                </a:lnTo>
                <a:lnTo>
                  <a:pt x="679895" y="2044700"/>
                </a:lnTo>
                <a:lnTo>
                  <a:pt x="660161" y="2070099"/>
                </a:lnTo>
                <a:lnTo>
                  <a:pt x="614902" y="2133599"/>
                </a:lnTo>
                <a:lnTo>
                  <a:pt x="595133" y="2171699"/>
                </a:lnTo>
                <a:lnTo>
                  <a:pt x="570784" y="2209799"/>
                </a:lnTo>
                <a:lnTo>
                  <a:pt x="548652" y="2260599"/>
                </a:lnTo>
                <a:lnTo>
                  <a:pt x="528105" y="2298699"/>
                </a:lnTo>
                <a:lnTo>
                  <a:pt x="508506" y="2349499"/>
                </a:lnTo>
                <a:lnTo>
                  <a:pt x="489224" y="2387599"/>
                </a:lnTo>
                <a:lnTo>
                  <a:pt x="469623" y="2438399"/>
                </a:lnTo>
                <a:lnTo>
                  <a:pt x="449071" y="2476499"/>
                </a:lnTo>
                <a:lnTo>
                  <a:pt x="426932" y="2514599"/>
                </a:lnTo>
                <a:lnTo>
                  <a:pt x="402574" y="2565399"/>
                </a:lnTo>
                <a:lnTo>
                  <a:pt x="401009" y="2590799"/>
                </a:lnTo>
                <a:lnTo>
                  <a:pt x="407389" y="2616199"/>
                </a:lnTo>
                <a:lnTo>
                  <a:pt x="420991" y="2628899"/>
                </a:lnTo>
                <a:lnTo>
                  <a:pt x="441094" y="2641599"/>
                </a:lnTo>
                <a:lnTo>
                  <a:pt x="464205" y="2603499"/>
                </a:lnTo>
                <a:lnTo>
                  <a:pt x="590090" y="2603499"/>
                </a:lnTo>
                <a:lnTo>
                  <a:pt x="570114" y="2590799"/>
                </a:lnTo>
                <a:lnTo>
                  <a:pt x="553030" y="2590799"/>
                </a:lnTo>
                <a:lnTo>
                  <a:pt x="548942" y="2565399"/>
                </a:lnTo>
                <a:lnTo>
                  <a:pt x="627045" y="2552699"/>
                </a:lnTo>
                <a:lnTo>
                  <a:pt x="680234" y="2514599"/>
                </a:lnTo>
                <a:lnTo>
                  <a:pt x="695277" y="2451099"/>
                </a:lnTo>
                <a:lnTo>
                  <a:pt x="715287" y="2413000"/>
                </a:lnTo>
                <a:lnTo>
                  <a:pt x="739605" y="2362200"/>
                </a:lnTo>
                <a:lnTo>
                  <a:pt x="766795" y="2324100"/>
                </a:lnTo>
                <a:lnTo>
                  <a:pt x="795421" y="2286000"/>
                </a:lnTo>
                <a:lnTo>
                  <a:pt x="803144" y="2286000"/>
                </a:lnTo>
                <a:lnTo>
                  <a:pt x="830585" y="2247900"/>
                </a:lnTo>
                <a:lnTo>
                  <a:pt x="843586" y="2209800"/>
                </a:lnTo>
                <a:lnTo>
                  <a:pt x="842143" y="2171700"/>
                </a:lnTo>
                <a:lnTo>
                  <a:pt x="826249" y="2133600"/>
                </a:lnTo>
                <a:lnTo>
                  <a:pt x="880430" y="2120900"/>
                </a:lnTo>
                <a:lnTo>
                  <a:pt x="918718" y="2095500"/>
                </a:lnTo>
                <a:lnTo>
                  <a:pt x="945446" y="2057400"/>
                </a:lnTo>
                <a:lnTo>
                  <a:pt x="964945" y="2006600"/>
                </a:lnTo>
                <a:lnTo>
                  <a:pt x="970820" y="1993900"/>
                </a:lnTo>
                <a:lnTo>
                  <a:pt x="977431" y="1968500"/>
                </a:lnTo>
                <a:lnTo>
                  <a:pt x="985490" y="1955800"/>
                </a:lnTo>
                <a:lnTo>
                  <a:pt x="995709" y="1943100"/>
                </a:lnTo>
                <a:lnTo>
                  <a:pt x="1038825" y="1917700"/>
                </a:lnTo>
                <a:lnTo>
                  <a:pt x="1068927" y="1879600"/>
                </a:lnTo>
                <a:lnTo>
                  <a:pt x="1093248" y="1828800"/>
                </a:lnTo>
                <a:lnTo>
                  <a:pt x="1119023" y="1790700"/>
                </a:lnTo>
                <a:lnTo>
                  <a:pt x="1124657" y="1765300"/>
                </a:lnTo>
                <a:lnTo>
                  <a:pt x="1129586" y="1739900"/>
                </a:lnTo>
                <a:lnTo>
                  <a:pt x="1133078" y="1727200"/>
                </a:lnTo>
                <a:lnTo>
                  <a:pt x="1088194" y="1727200"/>
                </a:lnTo>
                <a:lnTo>
                  <a:pt x="1057366" y="1701800"/>
                </a:lnTo>
                <a:lnTo>
                  <a:pt x="995709" y="1701800"/>
                </a:lnTo>
                <a:lnTo>
                  <a:pt x="967204" y="1663700"/>
                </a:lnTo>
                <a:lnTo>
                  <a:pt x="940858" y="1651000"/>
                </a:lnTo>
                <a:close/>
              </a:path>
              <a:path w="1233805" h="2654300">
                <a:moveTo>
                  <a:pt x="1170368" y="1676400"/>
                </a:moveTo>
                <a:lnTo>
                  <a:pt x="1065089" y="1676400"/>
                </a:lnTo>
                <a:lnTo>
                  <a:pt x="1075189" y="1689100"/>
                </a:lnTo>
                <a:lnTo>
                  <a:pt x="1082410" y="1701800"/>
                </a:lnTo>
                <a:lnTo>
                  <a:pt x="1086747" y="1714500"/>
                </a:lnTo>
                <a:lnTo>
                  <a:pt x="1088194" y="1727200"/>
                </a:lnTo>
                <a:lnTo>
                  <a:pt x="1133078" y="1727200"/>
                </a:lnTo>
                <a:lnTo>
                  <a:pt x="1134405" y="1701800"/>
                </a:lnTo>
                <a:lnTo>
                  <a:pt x="1165233" y="1701800"/>
                </a:lnTo>
                <a:lnTo>
                  <a:pt x="1170368" y="1676400"/>
                </a:lnTo>
                <a:close/>
              </a:path>
              <a:path w="1233805" h="2654300">
                <a:moveTo>
                  <a:pt x="1233296" y="1308100"/>
                </a:moveTo>
                <a:lnTo>
                  <a:pt x="1142128" y="1308100"/>
                </a:lnTo>
                <a:lnTo>
                  <a:pt x="1117920" y="1346200"/>
                </a:lnTo>
                <a:lnTo>
                  <a:pt x="1092989" y="1397000"/>
                </a:lnTo>
                <a:lnTo>
                  <a:pt x="1069506" y="1435100"/>
                </a:lnTo>
                <a:lnTo>
                  <a:pt x="1049643" y="1473200"/>
                </a:lnTo>
                <a:lnTo>
                  <a:pt x="1029667" y="1498600"/>
                </a:lnTo>
                <a:lnTo>
                  <a:pt x="1011139" y="1536700"/>
                </a:lnTo>
                <a:lnTo>
                  <a:pt x="1004172" y="1574800"/>
                </a:lnTo>
                <a:lnTo>
                  <a:pt x="1018879" y="1612900"/>
                </a:lnTo>
                <a:lnTo>
                  <a:pt x="1019575" y="1625600"/>
                </a:lnTo>
                <a:lnTo>
                  <a:pt x="1013062" y="1651000"/>
                </a:lnTo>
                <a:lnTo>
                  <a:pt x="1003664" y="1676400"/>
                </a:lnTo>
                <a:lnTo>
                  <a:pt x="995709" y="1701800"/>
                </a:lnTo>
                <a:lnTo>
                  <a:pt x="1057366" y="1701800"/>
                </a:lnTo>
                <a:lnTo>
                  <a:pt x="1026537" y="1676400"/>
                </a:lnTo>
                <a:lnTo>
                  <a:pt x="1170368" y="1676400"/>
                </a:lnTo>
                <a:lnTo>
                  <a:pt x="1188338" y="1587500"/>
                </a:lnTo>
                <a:lnTo>
                  <a:pt x="1149787" y="1574800"/>
                </a:lnTo>
                <a:lnTo>
                  <a:pt x="1065089" y="1574800"/>
                </a:lnTo>
                <a:lnTo>
                  <a:pt x="1064947" y="1536700"/>
                </a:lnTo>
                <a:lnTo>
                  <a:pt x="1081428" y="1524000"/>
                </a:lnTo>
                <a:lnTo>
                  <a:pt x="1105138" y="1524000"/>
                </a:lnTo>
                <a:lnTo>
                  <a:pt x="1126681" y="1511300"/>
                </a:lnTo>
                <a:lnTo>
                  <a:pt x="1233296" y="1511300"/>
                </a:lnTo>
                <a:lnTo>
                  <a:pt x="1233296" y="1485900"/>
                </a:lnTo>
                <a:lnTo>
                  <a:pt x="1203720" y="1485900"/>
                </a:lnTo>
                <a:lnTo>
                  <a:pt x="1233296" y="1473200"/>
                </a:lnTo>
                <a:lnTo>
                  <a:pt x="1233296" y="1308100"/>
                </a:lnTo>
                <a:close/>
              </a:path>
              <a:path w="1233805" h="2654300">
                <a:moveTo>
                  <a:pt x="1233296" y="1511300"/>
                </a:moveTo>
                <a:lnTo>
                  <a:pt x="1126681" y="1511300"/>
                </a:lnTo>
                <a:lnTo>
                  <a:pt x="1127882" y="1549400"/>
                </a:lnTo>
                <a:lnTo>
                  <a:pt x="1107422" y="1562100"/>
                </a:lnTo>
                <a:lnTo>
                  <a:pt x="1081193" y="1562100"/>
                </a:lnTo>
                <a:lnTo>
                  <a:pt x="1065089" y="1574800"/>
                </a:lnTo>
                <a:lnTo>
                  <a:pt x="1149787" y="1574800"/>
                </a:lnTo>
                <a:lnTo>
                  <a:pt x="1180560" y="1562100"/>
                </a:lnTo>
                <a:lnTo>
                  <a:pt x="1214644" y="1549400"/>
                </a:lnTo>
                <a:lnTo>
                  <a:pt x="1233296" y="1549400"/>
                </a:lnTo>
                <a:lnTo>
                  <a:pt x="1233296" y="1511300"/>
                </a:lnTo>
                <a:close/>
              </a:path>
              <a:path w="1233805" h="2654300">
                <a:moveTo>
                  <a:pt x="1077432" y="622300"/>
                </a:moveTo>
                <a:lnTo>
                  <a:pt x="880182" y="622300"/>
                </a:lnTo>
                <a:lnTo>
                  <a:pt x="857077" y="698500"/>
                </a:lnTo>
                <a:lnTo>
                  <a:pt x="1011155" y="774700"/>
                </a:lnTo>
                <a:lnTo>
                  <a:pt x="964945" y="825500"/>
                </a:lnTo>
                <a:lnTo>
                  <a:pt x="1111299" y="1016000"/>
                </a:lnTo>
                <a:lnTo>
                  <a:pt x="1098398" y="1028700"/>
                </a:lnTo>
                <a:lnTo>
                  <a:pt x="1066852" y="1028700"/>
                </a:lnTo>
                <a:lnTo>
                  <a:pt x="1049642" y="1041400"/>
                </a:lnTo>
                <a:lnTo>
                  <a:pt x="823746" y="1041400"/>
                </a:lnTo>
                <a:lnTo>
                  <a:pt x="784857" y="1054100"/>
                </a:lnTo>
                <a:lnTo>
                  <a:pt x="753197" y="1079500"/>
                </a:lnTo>
                <a:lnTo>
                  <a:pt x="733828" y="1117600"/>
                </a:lnTo>
                <a:lnTo>
                  <a:pt x="68189" y="1117599"/>
                </a:lnTo>
                <a:lnTo>
                  <a:pt x="35949" y="1142999"/>
                </a:lnTo>
                <a:lnTo>
                  <a:pt x="13552" y="1168399"/>
                </a:lnTo>
                <a:lnTo>
                  <a:pt x="1426" y="1206499"/>
                </a:lnTo>
                <a:lnTo>
                  <a:pt x="0" y="1244599"/>
                </a:lnTo>
                <a:lnTo>
                  <a:pt x="9701" y="1295399"/>
                </a:lnTo>
                <a:lnTo>
                  <a:pt x="109845" y="1295399"/>
                </a:lnTo>
                <a:lnTo>
                  <a:pt x="261024" y="1333499"/>
                </a:lnTo>
                <a:lnTo>
                  <a:pt x="516131" y="1333499"/>
                </a:lnTo>
                <a:lnTo>
                  <a:pt x="564352" y="1320799"/>
                </a:lnTo>
                <a:lnTo>
                  <a:pt x="851645" y="1320800"/>
                </a:lnTo>
                <a:lnTo>
                  <a:pt x="899469" y="1308100"/>
                </a:lnTo>
                <a:lnTo>
                  <a:pt x="1233296" y="1308100"/>
                </a:lnTo>
                <a:lnTo>
                  <a:pt x="1233296" y="1231900"/>
                </a:lnTo>
                <a:lnTo>
                  <a:pt x="972604" y="1231900"/>
                </a:lnTo>
                <a:lnTo>
                  <a:pt x="918734" y="1219200"/>
                </a:lnTo>
                <a:lnTo>
                  <a:pt x="926393" y="1193800"/>
                </a:lnTo>
                <a:lnTo>
                  <a:pt x="1233296" y="1193800"/>
                </a:lnTo>
                <a:lnTo>
                  <a:pt x="1233296" y="1168400"/>
                </a:lnTo>
                <a:lnTo>
                  <a:pt x="818590" y="1168400"/>
                </a:lnTo>
                <a:lnTo>
                  <a:pt x="795420" y="1092200"/>
                </a:lnTo>
                <a:lnTo>
                  <a:pt x="1233296" y="1092200"/>
                </a:lnTo>
                <a:lnTo>
                  <a:pt x="1233296" y="927100"/>
                </a:lnTo>
                <a:lnTo>
                  <a:pt x="1180615" y="927100"/>
                </a:lnTo>
                <a:lnTo>
                  <a:pt x="1180615" y="901700"/>
                </a:lnTo>
                <a:lnTo>
                  <a:pt x="1233296" y="901700"/>
                </a:lnTo>
                <a:lnTo>
                  <a:pt x="1233296" y="863600"/>
                </a:lnTo>
                <a:lnTo>
                  <a:pt x="1172892" y="863600"/>
                </a:lnTo>
                <a:lnTo>
                  <a:pt x="1153517" y="825500"/>
                </a:lnTo>
                <a:lnTo>
                  <a:pt x="1156528" y="800100"/>
                </a:lnTo>
                <a:lnTo>
                  <a:pt x="1169652" y="774700"/>
                </a:lnTo>
                <a:lnTo>
                  <a:pt x="1180615" y="749300"/>
                </a:lnTo>
                <a:lnTo>
                  <a:pt x="1159203" y="698500"/>
                </a:lnTo>
                <a:lnTo>
                  <a:pt x="1124783" y="673100"/>
                </a:lnTo>
                <a:lnTo>
                  <a:pt x="1087466" y="635000"/>
                </a:lnTo>
                <a:lnTo>
                  <a:pt x="1077432" y="622300"/>
                </a:lnTo>
                <a:close/>
              </a:path>
              <a:path w="1233805" h="2654300">
                <a:moveTo>
                  <a:pt x="1233296" y="1193800"/>
                </a:moveTo>
                <a:lnTo>
                  <a:pt x="926393" y="1193800"/>
                </a:lnTo>
                <a:lnTo>
                  <a:pt x="980327" y="1219200"/>
                </a:lnTo>
                <a:lnTo>
                  <a:pt x="972604" y="1231900"/>
                </a:lnTo>
                <a:lnTo>
                  <a:pt x="1233296" y="1231900"/>
                </a:lnTo>
                <a:lnTo>
                  <a:pt x="1233296" y="1193800"/>
                </a:lnTo>
                <a:close/>
              </a:path>
              <a:path w="1233805" h="2654300">
                <a:moveTo>
                  <a:pt x="1233296" y="1092200"/>
                </a:moveTo>
                <a:lnTo>
                  <a:pt x="795420" y="1092200"/>
                </a:lnTo>
                <a:lnTo>
                  <a:pt x="864801" y="1130300"/>
                </a:lnTo>
                <a:lnTo>
                  <a:pt x="818590" y="1168400"/>
                </a:lnTo>
                <a:lnTo>
                  <a:pt x="980327" y="1168400"/>
                </a:lnTo>
                <a:lnTo>
                  <a:pt x="1035299" y="1143000"/>
                </a:lnTo>
                <a:lnTo>
                  <a:pt x="1081770" y="1117600"/>
                </a:lnTo>
                <a:lnTo>
                  <a:pt x="1233296" y="1117600"/>
                </a:lnTo>
                <a:lnTo>
                  <a:pt x="1233296" y="1092200"/>
                </a:lnTo>
                <a:close/>
              </a:path>
              <a:path w="1233805" h="2654300">
                <a:moveTo>
                  <a:pt x="1233296" y="1117600"/>
                </a:moveTo>
                <a:lnTo>
                  <a:pt x="1122329" y="1117600"/>
                </a:lnTo>
                <a:lnTo>
                  <a:pt x="1159563" y="1143000"/>
                </a:lnTo>
                <a:lnTo>
                  <a:pt x="1196061" y="1168400"/>
                </a:lnTo>
                <a:lnTo>
                  <a:pt x="1233296" y="1168400"/>
                </a:lnTo>
                <a:lnTo>
                  <a:pt x="1233296" y="1117600"/>
                </a:lnTo>
                <a:close/>
              </a:path>
              <a:path w="1233805" h="2654300">
                <a:moveTo>
                  <a:pt x="687617" y="1066800"/>
                </a:moveTo>
                <a:lnTo>
                  <a:pt x="637627" y="1066800"/>
                </a:lnTo>
                <a:lnTo>
                  <a:pt x="589121" y="1079500"/>
                </a:lnTo>
                <a:lnTo>
                  <a:pt x="541728" y="1079499"/>
                </a:lnTo>
                <a:lnTo>
                  <a:pt x="495077" y="1092199"/>
                </a:lnTo>
                <a:lnTo>
                  <a:pt x="351280" y="1092199"/>
                </a:lnTo>
                <a:lnTo>
                  <a:pt x="255379" y="1117599"/>
                </a:lnTo>
                <a:lnTo>
                  <a:pt x="733828" y="1117600"/>
                </a:lnTo>
                <a:lnTo>
                  <a:pt x="687617" y="1066800"/>
                </a:lnTo>
                <a:close/>
              </a:path>
              <a:path w="1233805" h="2654300">
                <a:moveTo>
                  <a:pt x="1233296" y="901700"/>
                </a:moveTo>
                <a:lnTo>
                  <a:pt x="1180615" y="901700"/>
                </a:lnTo>
                <a:lnTo>
                  <a:pt x="1233296" y="914400"/>
                </a:lnTo>
                <a:lnTo>
                  <a:pt x="1233296" y="901700"/>
                </a:lnTo>
                <a:close/>
              </a:path>
              <a:path w="1233805" h="2654300">
                <a:moveTo>
                  <a:pt x="726104" y="152400"/>
                </a:moveTo>
                <a:lnTo>
                  <a:pt x="656789" y="152400"/>
                </a:lnTo>
                <a:lnTo>
                  <a:pt x="679894" y="203200"/>
                </a:lnTo>
                <a:lnTo>
                  <a:pt x="610578" y="228600"/>
                </a:lnTo>
                <a:lnTo>
                  <a:pt x="602855" y="241300"/>
                </a:lnTo>
                <a:lnTo>
                  <a:pt x="577705" y="254000"/>
                </a:lnTo>
                <a:lnTo>
                  <a:pt x="569163" y="279400"/>
                </a:lnTo>
                <a:lnTo>
                  <a:pt x="573622" y="304800"/>
                </a:lnTo>
                <a:lnTo>
                  <a:pt x="587473" y="330200"/>
                </a:lnTo>
                <a:lnTo>
                  <a:pt x="604802" y="342900"/>
                </a:lnTo>
                <a:lnTo>
                  <a:pt x="622131" y="368300"/>
                </a:lnTo>
                <a:lnTo>
                  <a:pt x="639460" y="381000"/>
                </a:lnTo>
                <a:lnTo>
                  <a:pt x="656789" y="406400"/>
                </a:lnTo>
                <a:lnTo>
                  <a:pt x="684287" y="457200"/>
                </a:lnTo>
                <a:lnTo>
                  <a:pt x="740561" y="533400"/>
                </a:lnTo>
                <a:lnTo>
                  <a:pt x="768060" y="571500"/>
                </a:lnTo>
                <a:lnTo>
                  <a:pt x="794282" y="609600"/>
                </a:lnTo>
                <a:lnTo>
                  <a:pt x="818590" y="647700"/>
                </a:lnTo>
                <a:lnTo>
                  <a:pt x="880182" y="622300"/>
                </a:lnTo>
                <a:lnTo>
                  <a:pt x="1077432" y="622300"/>
                </a:lnTo>
                <a:lnTo>
                  <a:pt x="1057365" y="596900"/>
                </a:lnTo>
                <a:lnTo>
                  <a:pt x="1032575" y="571500"/>
                </a:lnTo>
                <a:lnTo>
                  <a:pt x="997671" y="546100"/>
                </a:lnTo>
                <a:lnTo>
                  <a:pt x="887906" y="546100"/>
                </a:lnTo>
                <a:lnTo>
                  <a:pt x="818590" y="419100"/>
                </a:lnTo>
                <a:lnTo>
                  <a:pt x="907697" y="419100"/>
                </a:lnTo>
                <a:lnTo>
                  <a:pt x="908123" y="406400"/>
                </a:lnTo>
                <a:lnTo>
                  <a:pt x="903486" y="393700"/>
                </a:lnTo>
                <a:lnTo>
                  <a:pt x="803143" y="393700"/>
                </a:lnTo>
                <a:lnTo>
                  <a:pt x="780754" y="381000"/>
                </a:lnTo>
                <a:lnTo>
                  <a:pt x="762709" y="368300"/>
                </a:lnTo>
                <a:lnTo>
                  <a:pt x="753329" y="355600"/>
                </a:lnTo>
                <a:lnTo>
                  <a:pt x="756933" y="330200"/>
                </a:lnTo>
                <a:lnTo>
                  <a:pt x="833972" y="304800"/>
                </a:lnTo>
                <a:lnTo>
                  <a:pt x="818499" y="279400"/>
                </a:lnTo>
                <a:lnTo>
                  <a:pt x="687617" y="279400"/>
                </a:lnTo>
                <a:lnTo>
                  <a:pt x="679894" y="266700"/>
                </a:lnTo>
                <a:lnTo>
                  <a:pt x="685676" y="266700"/>
                </a:lnTo>
                <a:lnTo>
                  <a:pt x="691446" y="254000"/>
                </a:lnTo>
                <a:lnTo>
                  <a:pt x="697217" y="254000"/>
                </a:lnTo>
                <a:lnTo>
                  <a:pt x="702999" y="241300"/>
                </a:lnTo>
                <a:lnTo>
                  <a:pt x="787200" y="241300"/>
                </a:lnTo>
                <a:lnTo>
                  <a:pt x="771374" y="228600"/>
                </a:lnTo>
                <a:lnTo>
                  <a:pt x="744054" y="190500"/>
                </a:lnTo>
                <a:lnTo>
                  <a:pt x="726104" y="152400"/>
                </a:lnTo>
                <a:close/>
              </a:path>
              <a:path w="1233805" h="2654300">
                <a:moveTo>
                  <a:pt x="926393" y="495300"/>
                </a:moveTo>
                <a:lnTo>
                  <a:pt x="887906" y="546100"/>
                </a:lnTo>
                <a:lnTo>
                  <a:pt x="997671" y="546100"/>
                </a:lnTo>
                <a:lnTo>
                  <a:pt x="959872" y="520700"/>
                </a:lnTo>
                <a:lnTo>
                  <a:pt x="926393" y="495300"/>
                </a:lnTo>
                <a:close/>
              </a:path>
              <a:path w="1233805" h="2654300">
                <a:moveTo>
                  <a:pt x="907697" y="419100"/>
                </a:moveTo>
                <a:lnTo>
                  <a:pt x="818590" y="419100"/>
                </a:lnTo>
                <a:lnTo>
                  <a:pt x="895564" y="457200"/>
                </a:lnTo>
                <a:lnTo>
                  <a:pt x="907271" y="431800"/>
                </a:lnTo>
                <a:lnTo>
                  <a:pt x="907697" y="419100"/>
                </a:lnTo>
                <a:close/>
              </a:path>
              <a:path w="1233805" h="2654300">
                <a:moveTo>
                  <a:pt x="880182" y="355600"/>
                </a:moveTo>
                <a:lnTo>
                  <a:pt x="864800" y="355600"/>
                </a:lnTo>
                <a:lnTo>
                  <a:pt x="803143" y="393700"/>
                </a:lnTo>
                <a:lnTo>
                  <a:pt x="903486" y="393700"/>
                </a:lnTo>
                <a:lnTo>
                  <a:pt x="898850" y="381000"/>
                </a:lnTo>
                <a:lnTo>
                  <a:pt x="880182" y="368300"/>
                </a:lnTo>
                <a:lnTo>
                  <a:pt x="880182" y="355600"/>
                </a:lnTo>
                <a:close/>
              </a:path>
              <a:path w="1233805" h="2654300">
                <a:moveTo>
                  <a:pt x="787200" y="241300"/>
                </a:moveTo>
                <a:lnTo>
                  <a:pt x="702999" y="241300"/>
                </a:lnTo>
                <a:lnTo>
                  <a:pt x="709748" y="254000"/>
                </a:lnTo>
                <a:lnTo>
                  <a:pt x="716491" y="254000"/>
                </a:lnTo>
                <a:lnTo>
                  <a:pt x="720349" y="266700"/>
                </a:lnTo>
                <a:lnTo>
                  <a:pt x="718446" y="266700"/>
                </a:lnTo>
                <a:lnTo>
                  <a:pt x="695276" y="279400"/>
                </a:lnTo>
                <a:lnTo>
                  <a:pt x="818499" y="279400"/>
                </a:lnTo>
                <a:lnTo>
                  <a:pt x="803026" y="254000"/>
                </a:lnTo>
                <a:lnTo>
                  <a:pt x="787200" y="241300"/>
                </a:lnTo>
                <a:close/>
              </a:path>
              <a:path w="1233805" h="2654300">
                <a:moveTo>
                  <a:pt x="579694" y="0"/>
                </a:moveTo>
                <a:lnTo>
                  <a:pt x="445609" y="0"/>
                </a:lnTo>
                <a:lnTo>
                  <a:pt x="433389" y="38099"/>
                </a:lnTo>
                <a:lnTo>
                  <a:pt x="429055" y="50799"/>
                </a:lnTo>
                <a:lnTo>
                  <a:pt x="427611" y="63499"/>
                </a:lnTo>
                <a:lnTo>
                  <a:pt x="429055" y="76199"/>
                </a:lnTo>
                <a:lnTo>
                  <a:pt x="433389" y="88899"/>
                </a:lnTo>
                <a:lnTo>
                  <a:pt x="461315" y="114300"/>
                </a:lnTo>
                <a:lnTo>
                  <a:pt x="483463" y="152400"/>
                </a:lnTo>
                <a:lnTo>
                  <a:pt x="511388" y="177800"/>
                </a:lnTo>
                <a:lnTo>
                  <a:pt x="556644" y="190500"/>
                </a:lnTo>
                <a:lnTo>
                  <a:pt x="557968" y="190500"/>
                </a:lnTo>
                <a:lnTo>
                  <a:pt x="561456" y="203200"/>
                </a:lnTo>
                <a:lnTo>
                  <a:pt x="566384" y="203200"/>
                </a:lnTo>
                <a:lnTo>
                  <a:pt x="572026" y="215900"/>
                </a:lnTo>
                <a:lnTo>
                  <a:pt x="579136" y="215900"/>
                </a:lnTo>
                <a:lnTo>
                  <a:pt x="588406" y="228600"/>
                </a:lnTo>
                <a:lnTo>
                  <a:pt x="610578" y="228600"/>
                </a:lnTo>
                <a:lnTo>
                  <a:pt x="606947" y="203200"/>
                </a:lnTo>
                <a:lnTo>
                  <a:pt x="616330" y="177800"/>
                </a:lnTo>
                <a:lnTo>
                  <a:pt x="634390" y="165100"/>
                </a:lnTo>
                <a:lnTo>
                  <a:pt x="656789" y="152400"/>
                </a:lnTo>
                <a:lnTo>
                  <a:pt x="665320" y="127000"/>
                </a:lnTo>
                <a:lnTo>
                  <a:pt x="667360" y="114300"/>
                </a:lnTo>
                <a:lnTo>
                  <a:pt x="664771" y="101600"/>
                </a:lnTo>
                <a:lnTo>
                  <a:pt x="618301" y="101600"/>
                </a:lnTo>
                <a:lnTo>
                  <a:pt x="600924" y="63500"/>
                </a:lnTo>
                <a:lnTo>
                  <a:pt x="548940" y="63500"/>
                </a:lnTo>
                <a:lnTo>
                  <a:pt x="479612" y="38100"/>
                </a:lnTo>
                <a:lnTo>
                  <a:pt x="479612" y="25400"/>
                </a:lnTo>
                <a:lnTo>
                  <a:pt x="487309" y="25400"/>
                </a:lnTo>
                <a:lnTo>
                  <a:pt x="508856" y="12700"/>
                </a:lnTo>
                <a:lnTo>
                  <a:pt x="584334" y="12700"/>
                </a:lnTo>
                <a:lnTo>
                  <a:pt x="579694" y="0"/>
                </a:lnTo>
                <a:close/>
              </a:path>
              <a:path w="1233805" h="2654300">
                <a:moveTo>
                  <a:pt x="649065" y="76200"/>
                </a:moveTo>
                <a:lnTo>
                  <a:pt x="618301" y="101600"/>
                </a:lnTo>
                <a:lnTo>
                  <a:pt x="664771" y="101600"/>
                </a:lnTo>
                <a:lnTo>
                  <a:pt x="662183" y="88900"/>
                </a:lnTo>
                <a:lnTo>
                  <a:pt x="649065" y="76200"/>
                </a:lnTo>
                <a:close/>
              </a:path>
              <a:path w="1233805" h="2654300">
                <a:moveTo>
                  <a:pt x="584334" y="12700"/>
                </a:moveTo>
                <a:lnTo>
                  <a:pt x="508856" y="12700"/>
                </a:lnTo>
                <a:lnTo>
                  <a:pt x="526792" y="25400"/>
                </a:lnTo>
                <a:lnTo>
                  <a:pt x="540394" y="38100"/>
                </a:lnTo>
                <a:lnTo>
                  <a:pt x="548940" y="63500"/>
                </a:lnTo>
                <a:lnTo>
                  <a:pt x="600924" y="63500"/>
                </a:lnTo>
                <a:lnTo>
                  <a:pt x="595132" y="50800"/>
                </a:lnTo>
                <a:lnTo>
                  <a:pt x="590583" y="38100"/>
                </a:lnTo>
                <a:lnTo>
                  <a:pt x="584334" y="127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700" spc="245" dirty="0"/>
              <a:t>Wow</a:t>
            </a:r>
            <a:r>
              <a:rPr sz="10700" spc="-480" dirty="0"/>
              <a:t> </a:t>
            </a:r>
            <a:r>
              <a:rPr sz="10700" dirty="0"/>
              <a:t>in</a:t>
            </a:r>
            <a:r>
              <a:rPr sz="10700" spc="-480" dirty="0"/>
              <a:t> </a:t>
            </a:r>
            <a:r>
              <a:rPr sz="10700" spc="55" dirty="0"/>
              <a:t>your</a:t>
            </a:r>
            <a:r>
              <a:rPr sz="10700" spc="-480" dirty="0"/>
              <a:t> </a:t>
            </a:r>
            <a:r>
              <a:rPr sz="10700" spc="-10" dirty="0"/>
              <a:t>solution</a:t>
            </a:r>
            <a:endParaRPr sz="10700"/>
          </a:p>
        </p:txBody>
      </p:sp>
      <p:sp>
        <p:nvSpPr>
          <p:cNvPr id="177" name="object 1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475"/>
              </a:spcBef>
              <a:buChar char="•"/>
              <a:tabLst>
                <a:tab pos="349250" algn="l"/>
              </a:tabLst>
            </a:pPr>
            <a:r>
              <a:rPr b="0" spc="60" dirty="0">
                <a:latin typeface="Arial MT"/>
                <a:cs typeface="Arial MT"/>
              </a:rPr>
              <a:t>Wow</a:t>
            </a:r>
            <a:r>
              <a:rPr b="0" spc="-13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Factor:</a:t>
            </a:r>
            <a:r>
              <a:rPr b="0" spc="-120" dirty="0">
                <a:latin typeface="Arial MT"/>
                <a:cs typeface="Arial MT"/>
              </a:rPr>
              <a:t> </a:t>
            </a:r>
            <a:r>
              <a:rPr spc="-80" dirty="0"/>
              <a:t>Revolutionizing</a:t>
            </a:r>
            <a:r>
              <a:rPr spc="-195" dirty="0"/>
              <a:t> </a:t>
            </a:r>
            <a:r>
              <a:rPr spc="-10" dirty="0"/>
              <a:t>Portrait</a:t>
            </a:r>
            <a:r>
              <a:rPr spc="-220" dirty="0"/>
              <a:t> </a:t>
            </a:r>
            <a:r>
              <a:rPr spc="-10" dirty="0"/>
              <a:t>Generation</a:t>
            </a:r>
            <a:endParaRPr spc="-10" dirty="0"/>
          </a:p>
          <a:p>
            <a:pPr marL="349250" marR="1334135" indent="-337185">
              <a:lnSpc>
                <a:spcPct val="137000"/>
              </a:lnSpc>
              <a:spcBef>
                <a:spcPts val="5"/>
              </a:spcBef>
              <a:buFont typeface="Arial MT"/>
              <a:buChar char="•"/>
              <a:tabLst>
                <a:tab pos="349250" algn="l"/>
              </a:tabLst>
            </a:pPr>
            <a:r>
              <a:rPr spc="60" dirty="0"/>
              <a:t>Cutting-</a:t>
            </a:r>
            <a:r>
              <a:rPr spc="-80" dirty="0"/>
              <a:t>Edge</a:t>
            </a:r>
            <a:r>
              <a:rPr spc="-210" dirty="0"/>
              <a:t> </a:t>
            </a:r>
            <a:r>
              <a:rPr spc="-70" dirty="0"/>
              <a:t>Technology</a:t>
            </a:r>
            <a:r>
              <a:rPr b="0" spc="-70" dirty="0">
                <a:latin typeface="Arial MT"/>
                <a:cs typeface="Arial MT"/>
              </a:rPr>
              <a:t>:</a:t>
            </a:r>
            <a:r>
              <a:rPr b="0" spc="-1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Our</a:t>
            </a:r>
            <a:r>
              <a:rPr b="0" spc="-120" dirty="0">
                <a:latin typeface="Arial MT"/>
                <a:cs typeface="Arial MT"/>
              </a:rPr>
              <a:t> </a:t>
            </a:r>
            <a:r>
              <a:rPr b="0" spc="70" dirty="0">
                <a:latin typeface="Arial MT"/>
                <a:cs typeface="Arial MT"/>
              </a:rPr>
              <a:t>system</a:t>
            </a:r>
            <a:r>
              <a:rPr b="0" spc="-1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utilizes</a:t>
            </a:r>
            <a:r>
              <a:rPr b="0" spc="-140" dirty="0">
                <a:latin typeface="Arial MT"/>
                <a:cs typeface="Arial MT"/>
              </a:rPr>
              <a:t> </a:t>
            </a:r>
            <a:r>
              <a:rPr b="0" spc="140" dirty="0">
                <a:latin typeface="Arial MT"/>
                <a:cs typeface="Arial MT"/>
              </a:rPr>
              <a:t>state-</a:t>
            </a:r>
            <a:r>
              <a:rPr b="0" spc="220" dirty="0">
                <a:latin typeface="Arial MT"/>
                <a:cs typeface="Arial MT"/>
              </a:rPr>
              <a:t>of-</a:t>
            </a:r>
            <a:r>
              <a:rPr b="0" spc="180" dirty="0">
                <a:latin typeface="Arial MT"/>
                <a:cs typeface="Arial MT"/>
              </a:rPr>
              <a:t>the-</a:t>
            </a:r>
            <a:r>
              <a:rPr b="0" spc="80" dirty="0">
                <a:latin typeface="Arial MT"/>
                <a:cs typeface="Arial MT"/>
              </a:rPr>
              <a:t>art</a:t>
            </a:r>
            <a:r>
              <a:rPr b="0" spc="-1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Generative</a:t>
            </a:r>
            <a:r>
              <a:rPr b="0" spc="-1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Adversarial </a:t>
            </a:r>
            <a:r>
              <a:rPr b="0" dirty="0">
                <a:latin typeface="Arial MT"/>
                <a:cs typeface="Arial MT"/>
              </a:rPr>
              <a:t>Networks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spc="-40" dirty="0">
                <a:latin typeface="Arial MT"/>
                <a:cs typeface="Arial MT"/>
              </a:rPr>
              <a:t>(GANs)</a:t>
            </a:r>
            <a:r>
              <a:rPr b="0" spc="-105" dirty="0">
                <a:latin typeface="Arial MT"/>
                <a:cs typeface="Arial MT"/>
              </a:rPr>
              <a:t> </a:t>
            </a:r>
            <a:r>
              <a:rPr b="0" spc="195" dirty="0">
                <a:latin typeface="Arial MT"/>
                <a:cs typeface="Arial MT"/>
              </a:rPr>
              <a:t>to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spc="80" dirty="0">
                <a:latin typeface="Arial MT"/>
                <a:cs typeface="Arial MT"/>
              </a:rPr>
              <a:t>produce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stunning</a:t>
            </a:r>
            <a:r>
              <a:rPr b="0" spc="-105" dirty="0">
                <a:latin typeface="Arial MT"/>
                <a:cs typeface="Arial MT"/>
              </a:rPr>
              <a:t> </a:t>
            </a:r>
            <a:r>
              <a:rPr b="0" spc="90" dirty="0">
                <a:latin typeface="Arial MT"/>
                <a:cs typeface="Arial MT"/>
              </a:rPr>
              <a:t>portrait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images.</a:t>
            </a:r>
            <a:endParaRPr b="0" spc="-10" dirty="0">
              <a:latin typeface="Arial MT"/>
              <a:cs typeface="Arial MT"/>
            </a:endParaRPr>
          </a:p>
          <a:p>
            <a:pPr marL="349250" marR="619760" indent="-337185">
              <a:lnSpc>
                <a:spcPct val="137000"/>
              </a:lnSpc>
              <a:buFont typeface="Arial MT"/>
              <a:buChar char="•"/>
              <a:tabLst>
                <a:tab pos="349250" algn="l"/>
              </a:tabLst>
            </a:pPr>
            <a:r>
              <a:rPr spc="-85" dirty="0"/>
              <a:t>Realism</a:t>
            </a:r>
            <a:r>
              <a:rPr spc="-155" dirty="0"/>
              <a:t> </a:t>
            </a:r>
            <a:r>
              <a:rPr spc="155" dirty="0"/>
              <a:t>&amp;</a:t>
            </a:r>
            <a:r>
              <a:rPr spc="-165" dirty="0"/>
              <a:t> </a:t>
            </a:r>
            <a:r>
              <a:rPr spc="-50" dirty="0"/>
              <a:t>Diversity</a:t>
            </a:r>
            <a:r>
              <a:rPr b="0" spc="-50" dirty="0">
                <a:latin typeface="Arial MT"/>
                <a:cs typeface="Arial MT"/>
              </a:rPr>
              <a:t>: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Witness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spc="100" dirty="0">
                <a:latin typeface="Arial MT"/>
                <a:cs typeface="Arial MT"/>
              </a:rPr>
              <a:t>the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incredible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realism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spc="55" dirty="0">
                <a:latin typeface="Arial MT"/>
                <a:cs typeface="Arial MT"/>
              </a:rPr>
              <a:t>diversity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100" dirty="0">
                <a:latin typeface="Arial MT"/>
                <a:cs typeface="Arial MT"/>
              </a:rPr>
              <a:t>the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generated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portraits, </a:t>
            </a:r>
            <a:r>
              <a:rPr b="0" dirty="0">
                <a:latin typeface="Arial MT"/>
                <a:cs typeface="Arial MT"/>
              </a:rPr>
              <a:t>showcasing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100" dirty="0">
                <a:latin typeface="Arial MT"/>
                <a:cs typeface="Arial MT"/>
              </a:rPr>
              <a:t>the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capabilities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114" dirty="0">
                <a:latin typeface="Arial MT"/>
                <a:cs typeface="Arial MT"/>
              </a:rPr>
              <a:t>of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our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advanced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110" dirty="0">
                <a:latin typeface="Arial MT"/>
                <a:cs typeface="Arial MT"/>
              </a:rPr>
              <a:t>AI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algorithms.</a:t>
            </a:r>
            <a:endParaRPr b="0" spc="-10" dirty="0">
              <a:latin typeface="Arial MT"/>
              <a:cs typeface="Arial MT"/>
            </a:endParaRPr>
          </a:p>
          <a:p>
            <a:pPr marL="349250" marR="419100" indent="-337185">
              <a:lnSpc>
                <a:spcPct val="137000"/>
              </a:lnSpc>
              <a:buFont typeface="Arial MT"/>
              <a:buChar char="•"/>
              <a:tabLst>
                <a:tab pos="349250" algn="l"/>
              </a:tabLst>
            </a:pPr>
            <a:r>
              <a:rPr dirty="0"/>
              <a:t>Creative</a:t>
            </a:r>
            <a:r>
              <a:rPr spc="-125" dirty="0"/>
              <a:t> </a:t>
            </a:r>
            <a:r>
              <a:rPr spc="-60" dirty="0"/>
              <a:t>Inspiration</a:t>
            </a:r>
            <a:r>
              <a:rPr b="0" spc="-60" dirty="0">
                <a:latin typeface="Arial MT"/>
                <a:cs typeface="Arial MT"/>
              </a:rPr>
              <a:t>: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Experience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100" dirty="0">
                <a:latin typeface="Arial MT"/>
                <a:cs typeface="Arial MT"/>
              </a:rPr>
              <a:t>the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creative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possibilities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unlocked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160" dirty="0">
                <a:latin typeface="Arial MT"/>
                <a:cs typeface="Arial MT"/>
              </a:rPr>
              <a:t>by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our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system,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providing </a:t>
            </a:r>
            <a:r>
              <a:rPr b="0" spc="55" dirty="0">
                <a:latin typeface="Arial MT"/>
                <a:cs typeface="Arial MT"/>
              </a:rPr>
              <a:t>artists</a:t>
            </a:r>
            <a:r>
              <a:rPr b="0" spc="-1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1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designers</a:t>
            </a:r>
            <a:r>
              <a:rPr b="0" spc="-150" dirty="0">
                <a:latin typeface="Arial MT"/>
                <a:cs typeface="Arial MT"/>
              </a:rPr>
              <a:t> </a:t>
            </a:r>
            <a:r>
              <a:rPr b="0" spc="90" dirty="0">
                <a:latin typeface="Arial MT"/>
                <a:cs typeface="Arial MT"/>
              </a:rPr>
              <a:t>with</a:t>
            </a:r>
            <a:r>
              <a:rPr b="0" spc="-1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an</a:t>
            </a:r>
            <a:r>
              <a:rPr b="0" spc="-1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endless</a:t>
            </a:r>
            <a:r>
              <a:rPr b="0" spc="-1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wellspring</a:t>
            </a:r>
            <a:r>
              <a:rPr b="0" spc="-170" dirty="0">
                <a:latin typeface="Arial MT"/>
                <a:cs typeface="Arial MT"/>
              </a:rPr>
              <a:t> </a:t>
            </a:r>
            <a:r>
              <a:rPr b="0" spc="114" dirty="0">
                <a:latin typeface="Arial MT"/>
                <a:cs typeface="Arial MT"/>
              </a:rPr>
              <a:t>of</a:t>
            </a:r>
            <a:r>
              <a:rPr b="0" spc="-1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inspiration.</a:t>
            </a:r>
            <a:endParaRPr b="0" spc="-10" dirty="0">
              <a:latin typeface="Arial MT"/>
              <a:cs typeface="Arial MT"/>
            </a:endParaRPr>
          </a:p>
          <a:p>
            <a:pPr marL="349250" marR="5080" indent="-337185">
              <a:lnSpc>
                <a:spcPts val="5100"/>
              </a:lnSpc>
              <a:spcBef>
                <a:spcPts val="400"/>
              </a:spcBef>
              <a:buFont typeface="Arial MT"/>
              <a:buChar char="•"/>
              <a:tabLst>
                <a:tab pos="349250" algn="l"/>
              </a:tabLst>
            </a:pPr>
            <a:r>
              <a:rPr spc="-30" dirty="0"/>
              <a:t>Efficiency</a:t>
            </a:r>
            <a:r>
              <a:rPr spc="-130" dirty="0"/>
              <a:t> </a:t>
            </a:r>
            <a:r>
              <a:rPr spc="155" dirty="0"/>
              <a:t>&amp;</a:t>
            </a:r>
            <a:r>
              <a:rPr spc="-165" dirty="0"/>
              <a:t> </a:t>
            </a:r>
            <a:r>
              <a:rPr spc="-60" dirty="0"/>
              <a:t>Innovation</a:t>
            </a:r>
            <a:r>
              <a:rPr b="0" spc="-60" dirty="0">
                <a:latin typeface="Arial MT"/>
                <a:cs typeface="Arial MT"/>
              </a:rPr>
              <a:t>: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By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digitally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generating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portraits,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we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revolutionize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spc="50" dirty="0">
                <a:latin typeface="Arial MT"/>
                <a:cs typeface="Arial MT"/>
              </a:rPr>
              <a:t>traditional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workflows, </a:t>
            </a:r>
            <a:r>
              <a:rPr b="0" spc="-35" dirty="0">
                <a:latin typeface="Arial MT"/>
                <a:cs typeface="Arial MT"/>
              </a:rPr>
              <a:t>saving</a:t>
            </a:r>
            <a:r>
              <a:rPr b="0" spc="-1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time,</a:t>
            </a:r>
            <a:r>
              <a:rPr b="0" spc="-145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resources,</a:t>
            </a:r>
            <a:r>
              <a:rPr b="0" spc="-11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1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unlocking</a:t>
            </a:r>
            <a:r>
              <a:rPr b="0" spc="-1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new</a:t>
            </a:r>
            <a:r>
              <a:rPr b="0" spc="-130" dirty="0">
                <a:latin typeface="Arial MT"/>
                <a:cs typeface="Arial MT"/>
              </a:rPr>
              <a:t> </a:t>
            </a:r>
            <a:r>
              <a:rPr b="0" spc="-30" dirty="0">
                <a:latin typeface="Arial MT"/>
                <a:cs typeface="Arial MT"/>
              </a:rPr>
              <a:t>avenues</a:t>
            </a:r>
            <a:r>
              <a:rPr b="0" spc="-135" dirty="0">
                <a:latin typeface="Arial MT"/>
                <a:cs typeface="Arial MT"/>
              </a:rPr>
              <a:t> </a:t>
            </a:r>
            <a:r>
              <a:rPr b="0" spc="85" dirty="0">
                <a:latin typeface="Arial MT"/>
                <a:cs typeface="Arial MT"/>
              </a:rPr>
              <a:t>for</a:t>
            </a:r>
            <a:r>
              <a:rPr b="0" spc="-1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innovation.</a:t>
            </a:r>
            <a:endParaRPr b="0" spc="-10" dirty="0">
              <a:latin typeface="Arial MT"/>
              <a:cs typeface="Arial MT"/>
            </a:endParaRPr>
          </a:p>
          <a:p>
            <a:pPr marL="349250" marR="1362710" indent="-337185">
              <a:lnSpc>
                <a:spcPts val="5100"/>
              </a:lnSpc>
              <a:buFont typeface="Arial MT"/>
              <a:buChar char="•"/>
              <a:tabLst>
                <a:tab pos="349250" algn="l"/>
              </a:tabLst>
            </a:pPr>
            <a:r>
              <a:rPr dirty="0"/>
              <a:t>Cross-</a:t>
            </a:r>
            <a:r>
              <a:rPr spc="-10" dirty="0"/>
              <a:t>Industry</a:t>
            </a:r>
            <a:r>
              <a:rPr spc="-215" dirty="0"/>
              <a:t> </a:t>
            </a:r>
            <a:r>
              <a:rPr dirty="0"/>
              <a:t>Impact</a:t>
            </a:r>
            <a:r>
              <a:rPr b="0" dirty="0">
                <a:latin typeface="Arial MT"/>
                <a:cs typeface="Arial MT"/>
              </a:rPr>
              <a:t>:</a:t>
            </a:r>
            <a:r>
              <a:rPr b="0" spc="-1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From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spc="80" dirty="0">
                <a:latin typeface="Arial MT"/>
                <a:cs typeface="Arial MT"/>
              </a:rPr>
              <a:t>art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spc="60" dirty="0">
                <a:latin typeface="Arial MT"/>
                <a:cs typeface="Arial MT"/>
              </a:rPr>
              <a:t>photography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spc="195" dirty="0">
                <a:latin typeface="Arial MT"/>
                <a:cs typeface="Arial MT"/>
              </a:rPr>
              <a:t>to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media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spc="-40" dirty="0">
                <a:latin typeface="Arial MT"/>
                <a:cs typeface="Arial MT"/>
              </a:rPr>
              <a:t>research,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our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solution </a:t>
            </a:r>
            <a:r>
              <a:rPr b="0" dirty="0">
                <a:latin typeface="Arial MT"/>
                <a:cs typeface="Arial MT"/>
              </a:rPr>
              <a:t>transcends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boundaries,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catering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195" dirty="0">
                <a:latin typeface="Arial MT"/>
                <a:cs typeface="Arial MT"/>
              </a:rPr>
              <a:t>to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diverse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60" dirty="0">
                <a:latin typeface="Arial MT"/>
                <a:cs typeface="Arial MT"/>
              </a:rPr>
              <a:t>end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users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industries.</a:t>
            </a:r>
            <a:endParaRPr b="0" spc="-1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3419" y="715721"/>
            <a:ext cx="42037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Modelling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17752" y="1935251"/>
            <a:ext cx="15968980" cy="726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27305" indent="-300355" algn="just">
              <a:lnSpc>
                <a:spcPct val="113000"/>
              </a:lnSpc>
              <a:spcBef>
                <a:spcPts val="95"/>
              </a:spcBef>
              <a:buChar char="•"/>
              <a:tabLst>
                <a:tab pos="314325" algn="l"/>
              </a:tabLst>
            </a:pPr>
            <a:r>
              <a:rPr sz="2800" spc="235" dirty="0">
                <a:latin typeface="Arial MT"/>
                <a:cs typeface="Arial MT"/>
              </a:rPr>
              <a:t>Architectural</a:t>
            </a:r>
            <a:r>
              <a:rPr sz="2800" spc="30" dirty="0">
                <a:latin typeface="Arial MT"/>
                <a:cs typeface="Arial MT"/>
              </a:rPr>
              <a:t>  </a:t>
            </a:r>
            <a:r>
              <a:rPr sz="2800" spc="165" dirty="0">
                <a:latin typeface="Arial MT"/>
                <a:cs typeface="Arial MT"/>
              </a:rPr>
              <a:t>Innovation:</a:t>
            </a:r>
            <a:r>
              <a:rPr sz="2800" spc="5" dirty="0">
                <a:latin typeface="Arial MT"/>
                <a:cs typeface="Arial MT"/>
              </a:rPr>
              <a:t>  </a:t>
            </a:r>
            <a:r>
              <a:rPr sz="2800" spc="140" dirty="0">
                <a:latin typeface="Arial MT"/>
                <a:cs typeface="Arial MT"/>
              </a:rPr>
              <a:t>Our</a:t>
            </a:r>
            <a:r>
              <a:rPr sz="2800" spc="15" dirty="0">
                <a:latin typeface="Arial MT"/>
                <a:cs typeface="Arial MT"/>
              </a:rPr>
              <a:t>  </a:t>
            </a:r>
            <a:r>
              <a:rPr sz="2800" spc="260" dirty="0">
                <a:latin typeface="Arial MT"/>
                <a:cs typeface="Arial MT"/>
              </a:rPr>
              <a:t>portrait</a:t>
            </a:r>
            <a:r>
              <a:rPr sz="2800" spc="20" dirty="0">
                <a:latin typeface="Arial MT"/>
                <a:cs typeface="Arial MT"/>
              </a:rPr>
              <a:t>  </a:t>
            </a:r>
            <a:r>
              <a:rPr sz="2800" spc="190" dirty="0">
                <a:latin typeface="Arial MT"/>
                <a:cs typeface="Arial MT"/>
              </a:rPr>
              <a:t>generation</a:t>
            </a:r>
            <a:r>
              <a:rPr sz="2800" spc="25" dirty="0">
                <a:latin typeface="Arial MT"/>
                <a:cs typeface="Arial MT"/>
              </a:rPr>
              <a:t>  </a:t>
            </a:r>
            <a:r>
              <a:rPr sz="2800" spc="235" dirty="0">
                <a:latin typeface="Arial MT"/>
                <a:cs typeface="Arial MT"/>
              </a:rPr>
              <a:t>system</a:t>
            </a:r>
            <a:r>
              <a:rPr sz="2800" spc="20" dirty="0">
                <a:latin typeface="Arial MT"/>
                <a:cs typeface="Arial MT"/>
              </a:rPr>
              <a:t>  </a:t>
            </a:r>
            <a:r>
              <a:rPr sz="2800" spc="100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 </a:t>
            </a:r>
            <a:r>
              <a:rPr sz="2800" spc="225" dirty="0">
                <a:latin typeface="Arial MT"/>
                <a:cs typeface="Arial MT"/>
              </a:rPr>
              <a:t>meticulously</a:t>
            </a:r>
            <a:r>
              <a:rPr sz="2800" spc="35" dirty="0">
                <a:latin typeface="Arial MT"/>
                <a:cs typeface="Arial MT"/>
              </a:rPr>
              <a:t>  </a:t>
            </a:r>
            <a:r>
              <a:rPr sz="2800" spc="145" dirty="0">
                <a:latin typeface="Arial MT"/>
                <a:cs typeface="Arial MT"/>
              </a:rPr>
              <a:t>designed, </a:t>
            </a:r>
            <a:r>
              <a:rPr sz="2800" spc="145" dirty="0">
                <a:latin typeface="Arial MT"/>
                <a:cs typeface="Arial MT"/>
              </a:rPr>
              <a:t>	</a:t>
            </a:r>
            <a:r>
              <a:rPr sz="2800" spc="210" dirty="0">
                <a:latin typeface="Arial MT"/>
                <a:cs typeface="Arial MT"/>
              </a:rPr>
              <a:t>employing</a:t>
            </a:r>
            <a:r>
              <a:rPr sz="2800" spc="-2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spc="245" dirty="0">
                <a:latin typeface="Arial MT"/>
                <a:cs typeface="Arial MT"/>
              </a:rPr>
              <a:t>sophisticated</a:t>
            </a:r>
            <a:r>
              <a:rPr sz="2800" spc="-10" dirty="0">
                <a:latin typeface="Arial MT"/>
                <a:cs typeface="Arial MT"/>
              </a:rPr>
              <a:t>  </a:t>
            </a:r>
            <a:r>
              <a:rPr sz="2800" spc="245" dirty="0">
                <a:latin typeface="Arial MT"/>
                <a:cs typeface="Arial MT"/>
              </a:rPr>
              <a:t>architecture</a:t>
            </a:r>
            <a:r>
              <a:rPr sz="2800" spc="-10" dirty="0">
                <a:latin typeface="Arial MT"/>
                <a:cs typeface="Arial MT"/>
              </a:rPr>
              <a:t>  </a:t>
            </a:r>
            <a:r>
              <a:rPr sz="2800" spc="185" dirty="0">
                <a:latin typeface="Arial MT"/>
                <a:cs typeface="Arial MT"/>
              </a:rPr>
              <a:t>based</a:t>
            </a:r>
            <a:r>
              <a:rPr sz="2800" spc="-30" dirty="0">
                <a:latin typeface="Arial MT"/>
                <a:cs typeface="Arial MT"/>
              </a:rPr>
              <a:t>  </a:t>
            </a:r>
            <a:r>
              <a:rPr sz="2800" spc="145" dirty="0">
                <a:latin typeface="Arial MT"/>
                <a:cs typeface="Arial MT"/>
              </a:rPr>
              <a:t>on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spc="180" dirty="0">
                <a:latin typeface="Arial MT"/>
                <a:cs typeface="Arial MT"/>
              </a:rPr>
              <a:t>Generative</a:t>
            </a:r>
            <a:r>
              <a:rPr sz="2800" spc="-15" dirty="0">
                <a:latin typeface="Arial MT"/>
                <a:cs typeface="Arial MT"/>
              </a:rPr>
              <a:t>  </a:t>
            </a:r>
            <a:r>
              <a:rPr sz="2800" spc="170" dirty="0">
                <a:latin typeface="Arial MT"/>
                <a:cs typeface="Arial MT"/>
              </a:rPr>
              <a:t>Adversarial</a:t>
            </a:r>
            <a:r>
              <a:rPr sz="2800" spc="-10" dirty="0">
                <a:latin typeface="Arial MT"/>
                <a:cs typeface="Arial MT"/>
              </a:rPr>
              <a:t>  </a:t>
            </a:r>
            <a:r>
              <a:rPr sz="2800" spc="185" dirty="0">
                <a:latin typeface="Arial MT"/>
                <a:cs typeface="Arial MT"/>
              </a:rPr>
              <a:t>Networks </a:t>
            </a:r>
            <a:r>
              <a:rPr sz="2800" spc="185" dirty="0">
                <a:latin typeface="Arial MT"/>
                <a:cs typeface="Arial MT"/>
              </a:rPr>
              <a:t>	</a:t>
            </a:r>
            <a:r>
              <a:rPr sz="2800" spc="100" dirty="0">
                <a:latin typeface="Arial MT"/>
                <a:cs typeface="Arial MT"/>
              </a:rPr>
              <a:t>(GANs).</a:t>
            </a:r>
            <a:endParaRPr sz="2800">
              <a:latin typeface="Arial MT"/>
              <a:cs typeface="Arial MT"/>
            </a:endParaRPr>
          </a:p>
          <a:p>
            <a:pPr marL="312420" marR="5715" indent="-300355" algn="just">
              <a:lnSpc>
                <a:spcPct val="113000"/>
              </a:lnSpc>
              <a:spcBef>
                <a:spcPts val="10"/>
              </a:spcBef>
              <a:buChar char="•"/>
              <a:tabLst>
                <a:tab pos="314325" algn="l"/>
              </a:tabLst>
            </a:pPr>
            <a:r>
              <a:rPr sz="2800" spc="195" dirty="0">
                <a:latin typeface="Arial MT"/>
                <a:cs typeface="Arial MT"/>
              </a:rPr>
              <a:t>Generator</a:t>
            </a:r>
            <a:r>
              <a:rPr sz="2800" spc="175" dirty="0">
                <a:latin typeface="Arial MT"/>
                <a:cs typeface="Arial MT"/>
              </a:rPr>
              <a:t>  </a:t>
            </a:r>
            <a:r>
              <a:rPr sz="2800" spc="170" dirty="0">
                <a:latin typeface="Arial MT"/>
                <a:cs typeface="Arial MT"/>
              </a:rPr>
              <a:t>Network:</a:t>
            </a:r>
            <a:r>
              <a:rPr sz="2800" spc="165" dirty="0">
                <a:latin typeface="Arial MT"/>
                <a:cs typeface="Arial MT"/>
              </a:rPr>
              <a:t>  </a:t>
            </a:r>
            <a:r>
              <a:rPr sz="2800" spc="65" dirty="0">
                <a:latin typeface="Arial MT"/>
                <a:cs typeface="Arial MT"/>
              </a:rPr>
              <a:t>The</a:t>
            </a:r>
            <a:r>
              <a:rPr sz="2800" spc="170" dirty="0">
                <a:latin typeface="Arial MT"/>
                <a:cs typeface="Arial MT"/>
              </a:rPr>
              <a:t>  </a:t>
            </a:r>
            <a:r>
              <a:rPr sz="2800" spc="200" dirty="0">
                <a:latin typeface="Arial MT"/>
                <a:cs typeface="Arial MT"/>
              </a:rPr>
              <a:t>heart</a:t>
            </a:r>
            <a:r>
              <a:rPr sz="2800" spc="175" dirty="0">
                <a:latin typeface="Arial MT"/>
                <a:cs typeface="Arial MT"/>
              </a:rPr>
              <a:t>  </a:t>
            </a:r>
            <a:r>
              <a:rPr sz="2800" spc="190" dirty="0">
                <a:latin typeface="Arial MT"/>
                <a:cs typeface="Arial MT"/>
              </a:rPr>
              <a:t>of</a:t>
            </a:r>
            <a:r>
              <a:rPr sz="2800" spc="170" dirty="0">
                <a:latin typeface="Arial MT"/>
                <a:cs typeface="Arial MT"/>
              </a:rPr>
              <a:t>  </a:t>
            </a:r>
            <a:r>
              <a:rPr sz="2800" spc="165" dirty="0">
                <a:latin typeface="Arial MT"/>
                <a:cs typeface="Arial MT"/>
              </a:rPr>
              <a:t>our</a:t>
            </a:r>
            <a:r>
              <a:rPr sz="2800" spc="170" dirty="0">
                <a:latin typeface="Arial MT"/>
                <a:cs typeface="Arial MT"/>
              </a:rPr>
              <a:t>  </a:t>
            </a:r>
            <a:r>
              <a:rPr sz="2800" spc="185" dirty="0">
                <a:latin typeface="Arial MT"/>
                <a:cs typeface="Arial MT"/>
              </a:rPr>
              <a:t>system,</a:t>
            </a:r>
            <a:r>
              <a:rPr sz="2800" spc="175" dirty="0">
                <a:latin typeface="Arial MT"/>
                <a:cs typeface="Arial MT"/>
              </a:rPr>
              <a:t>  </a:t>
            </a:r>
            <a:r>
              <a:rPr sz="2800" spc="220" dirty="0">
                <a:latin typeface="Arial MT"/>
                <a:cs typeface="Arial MT"/>
              </a:rPr>
              <a:t>the</a:t>
            </a:r>
            <a:r>
              <a:rPr sz="2800" spc="170" dirty="0">
                <a:latin typeface="Arial MT"/>
                <a:cs typeface="Arial MT"/>
              </a:rPr>
              <a:t>  </a:t>
            </a:r>
            <a:r>
              <a:rPr sz="2800" spc="195" dirty="0">
                <a:latin typeface="Arial MT"/>
                <a:cs typeface="Arial MT"/>
              </a:rPr>
              <a:t>generator</a:t>
            </a:r>
            <a:r>
              <a:rPr sz="2800" spc="180" dirty="0">
                <a:latin typeface="Arial MT"/>
                <a:cs typeface="Arial MT"/>
              </a:rPr>
              <a:t>  </a:t>
            </a:r>
            <a:r>
              <a:rPr sz="2800" spc="175" dirty="0">
                <a:latin typeface="Arial MT"/>
                <a:cs typeface="Arial MT"/>
              </a:rPr>
              <a:t>network,</a:t>
            </a:r>
            <a:r>
              <a:rPr sz="2800" spc="180" dirty="0">
                <a:latin typeface="Arial MT"/>
                <a:cs typeface="Arial MT"/>
              </a:rPr>
              <a:t>  </a:t>
            </a:r>
            <a:r>
              <a:rPr sz="2800" spc="215" dirty="0">
                <a:latin typeface="Arial MT"/>
                <a:cs typeface="Arial MT"/>
              </a:rPr>
              <a:t>transforms </a:t>
            </a:r>
            <a:r>
              <a:rPr sz="2800" spc="215" dirty="0">
                <a:latin typeface="Arial MT"/>
                <a:cs typeface="Arial MT"/>
              </a:rPr>
              <a:t>	</a:t>
            </a:r>
            <a:r>
              <a:rPr sz="2800" spc="210" dirty="0">
                <a:latin typeface="Arial MT"/>
                <a:cs typeface="Arial MT"/>
              </a:rPr>
              <a:t>random</a:t>
            </a:r>
            <a:r>
              <a:rPr sz="2800" spc="480" dirty="0">
                <a:latin typeface="Arial MT"/>
                <a:cs typeface="Arial MT"/>
              </a:rPr>
              <a:t>  </a:t>
            </a:r>
            <a:r>
              <a:rPr sz="2800" spc="155" dirty="0">
                <a:latin typeface="Arial MT"/>
                <a:cs typeface="Arial MT"/>
              </a:rPr>
              <a:t>noise</a:t>
            </a:r>
            <a:r>
              <a:rPr sz="2800" spc="484" dirty="0">
                <a:latin typeface="Arial MT"/>
                <a:cs typeface="Arial MT"/>
              </a:rPr>
              <a:t>  </a:t>
            </a:r>
            <a:r>
              <a:rPr sz="2800" spc="229" dirty="0">
                <a:latin typeface="Arial MT"/>
                <a:cs typeface="Arial MT"/>
              </a:rPr>
              <a:t>into</a:t>
            </a:r>
            <a:r>
              <a:rPr sz="2800" spc="484" dirty="0">
                <a:latin typeface="Arial MT"/>
                <a:cs typeface="Arial MT"/>
              </a:rPr>
              <a:t>  </a:t>
            </a:r>
            <a:r>
              <a:rPr sz="2800" spc="245" dirty="0">
                <a:latin typeface="Arial MT"/>
                <a:cs typeface="Arial MT"/>
              </a:rPr>
              <a:t>intricate</a:t>
            </a:r>
            <a:r>
              <a:rPr sz="2800" spc="484" dirty="0">
                <a:latin typeface="Arial MT"/>
                <a:cs typeface="Arial MT"/>
              </a:rPr>
              <a:t>  </a:t>
            </a:r>
            <a:r>
              <a:rPr sz="2800" spc="160" dirty="0">
                <a:latin typeface="Arial MT"/>
                <a:cs typeface="Arial MT"/>
              </a:rPr>
              <a:t>and</a:t>
            </a:r>
            <a:r>
              <a:rPr sz="2800" spc="484" dirty="0">
                <a:latin typeface="Arial MT"/>
                <a:cs typeface="Arial MT"/>
              </a:rPr>
              <a:t>  </a:t>
            </a:r>
            <a:r>
              <a:rPr sz="2800" spc="165" dirty="0">
                <a:latin typeface="Arial MT"/>
                <a:cs typeface="Arial MT"/>
              </a:rPr>
              <a:t>lifelike</a:t>
            </a:r>
            <a:r>
              <a:rPr sz="2800" spc="495" dirty="0">
                <a:latin typeface="Arial MT"/>
                <a:cs typeface="Arial MT"/>
              </a:rPr>
              <a:t>  </a:t>
            </a:r>
            <a:r>
              <a:rPr sz="2800" spc="265" dirty="0">
                <a:latin typeface="Arial MT"/>
                <a:cs typeface="Arial MT"/>
              </a:rPr>
              <a:t>portrait</a:t>
            </a:r>
            <a:r>
              <a:rPr sz="2800" spc="480" dirty="0">
                <a:latin typeface="Arial MT"/>
                <a:cs typeface="Arial MT"/>
              </a:rPr>
              <a:t>  </a:t>
            </a:r>
            <a:r>
              <a:rPr sz="2800" spc="150" dirty="0">
                <a:latin typeface="Arial MT"/>
                <a:cs typeface="Arial MT"/>
              </a:rPr>
              <a:t>images</a:t>
            </a:r>
            <a:r>
              <a:rPr sz="2800" spc="484" dirty="0">
                <a:latin typeface="Arial MT"/>
                <a:cs typeface="Arial MT"/>
              </a:rPr>
              <a:t>  </a:t>
            </a:r>
            <a:r>
              <a:rPr sz="2800" spc="210" dirty="0">
                <a:latin typeface="Arial MT"/>
                <a:cs typeface="Arial MT"/>
              </a:rPr>
              <a:t>through</a:t>
            </a:r>
            <a:r>
              <a:rPr sz="2800" spc="49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480" dirty="0">
                <a:latin typeface="Arial MT"/>
                <a:cs typeface="Arial MT"/>
              </a:rPr>
              <a:t>  </a:t>
            </a:r>
            <a:r>
              <a:rPr sz="2800" spc="150" dirty="0">
                <a:latin typeface="Arial MT"/>
                <a:cs typeface="Arial MT"/>
              </a:rPr>
              <a:t>series</a:t>
            </a:r>
            <a:r>
              <a:rPr sz="2800" spc="484" dirty="0">
                <a:latin typeface="Arial MT"/>
                <a:cs typeface="Arial MT"/>
              </a:rPr>
              <a:t>  </a:t>
            </a:r>
            <a:r>
              <a:rPr sz="2800" spc="245" dirty="0">
                <a:latin typeface="Arial MT"/>
                <a:cs typeface="Arial MT"/>
              </a:rPr>
              <a:t>of </a:t>
            </a:r>
            <a:r>
              <a:rPr sz="2800" spc="245" dirty="0">
                <a:latin typeface="Arial MT"/>
                <a:cs typeface="Arial MT"/>
              </a:rPr>
              <a:t>	</a:t>
            </a:r>
            <a:r>
              <a:rPr sz="2800" spc="210" dirty="0">
                <a:latin typeface="Arial MT"/>
                <a:cs typeface="Arial MT"/>
              </a:rPr>
              <a:t>convolutional</a:t>
            </a:r>
            <a:r>
              <a:rPr sz="2800" spc="325" dirty="0">
                <a:latin typeface="Arial MT"/>
                <a:cs typeface="Arial MT"/>
              </a:rPr>
              <a:t> </a:t>
            </a:r>
            <a:r>
              <a:rPr sz="2800" spc="160" dirty="0">
                <a:latin typeface="Arial MT"/>
                <a:cs typeface="Arial MT"/>
              </a:rPr>
              <a:t>and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spc="200" dirty="0">
                <a:latin typeface="Arial MT"/>
                <a:cs typeface="Arial MT"/>
              </a:rPr>
              <a:t>upsampling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125" dirty="0">
                <a:latin typeface="Arial MT"/>
                <a:cs typeface="Arial MT"/>
              </a:rPr>
              <a:t>layers.</a:t>
            </a:r>
            <a:endParaRPr sz="2800">
              <a:latin typeface="Arial MT"/>
              <a:cs typeface="Arial MT"/>
            </a:endParaRPr>
          </a:p>
          <a:p>
            <a:pPr marL="312420" marR="24765" indent="-300355" algn="just">
              <a:lnSpc>
                <a:spcPct val="113000"/>
              </a:lnSpc>
              <a:spcBef>
                <a:spcPts val="5"/>
              </a:spcBef>
              <a:buChar char="•"/>
              <a:tabLst>
                <a:tab pos="314325" algn="l"/>
              </a:tabLst>
            </a:pPr>
            <a:r>
              <a:rPr sz="2800" spc="210" dirty="0">
                <a:latin typeface="Arial MT"/>
                <a:cs typeface="Arial MT"/>
              </a:rPr>
              <a:t>Discriminator</a:t>
            </a:r>
            <a:r>
              <a:rPr sz="2800" spc="459" dirty="0">
                <a:latin typeface="Arial MT"/>
                <a:cs typeface="Arial MT"/>
              </a:rPr>
              <a:t>  </a:t>
            </a:r>
            <a:r>
              <a:rPr sz="2800" spc="170" dirty="0">
                <a:latin typeface="Arial MT"/>
                <a:cs typeface="Arial MT"/>
              </a:rPr>
              <a:t>Network:</a:t>
            </a:r>
            <a:r>
              <a:rPr sz="2800" spc="445" dirty="0">
                <a:latin typeface="Arial MT"/>
                <a:cs typeface="Arial MT"/>
              </a:rPr>
              <a:t>  </a:t>
            </a:r>
            <a:r>
              <a:rPr sz="2800" spc="65" dirty="0">
                <a:latin typeface="Arial MT"/>
                <a:cs typeface="Arial MT"/>
              </a:rPr>
              <a:t>The</a:t>
            </a:r>
            <a:r>
              <a:rPr sz="2800" spc="450" dirty="0">
                <a:latin typeface="Arial MT"/>
                <a:cs typeface="Arial MT"/>
              </a:rPr>
              <a:t>  </a:t>
            </a:r>
            <a:r>
              <a:rPr sz="2800" spc="229" dirty="0">
                <a:latin typeface="Arial MT"/>
                <a:cs typeface="Arial MT"/>
              </a:rPr>
              <a:t>discriminator</a:t>
            </a:r>
            <a:r>
              <a:rPr sz="2800" spc="470" dirty="0">
                <a:latin typeface="Arial MT"/>
                <a:cs typeface="Arial MT"/>
              </a:rPr>
              <a:t>  </a:t>
            </a:r>
            <a:r>
              <a:rPr sz="2800" spc="220" dirty="0">
                <a:latin typeface="Arial MT"/>
                <a:cs typeface="Arial MT"/>
              </a:rPr>
              <a:t>network</a:t>
            </a:r>
            <a:r>
              <a:rPr sz="2800" spc="455" dirty="0">
                <a:latin typeface="Arial MT"/>
                <a:cs typeface="Arial MT"/>
              </a:rPr>
              <a:t>  </a:t>
            </a:r>
            <a:r>
              <a:rPr sz="2800" spc="220" dirty="0">
                <a:latin typeface="Arial MT"/>
                <a:cs typeface="Arial MT"/>
              </a:rPr>
              <a:t>acts</a:t>
            </a:r>
            <a:r>
              <a:rPr sz="2800" spc="4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4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440" dirty="0">
                <a:latin typeface="Arial MT"/>
                <a:cs typeface="Arial MT"/>
              </a:rPr>
              <a:t>  </a:t>
            </a:r>
            <a:r>
              <a:rPr sz="2800" spc="195" dirty="0">
                <a:latin typeface="Arial MT"/>
                <a:cs typeface="Arial MT"/>
              </a:rPr>
              <a:t>discerning</a:t>
            </a:r>
            <a:r>
              <a:rPr sz="2800" spc="450" dirty="0">
                <a:latin typeface="Arial MT"/>
                <a:cs typeface="Arial MT"/>
              </a:rPr>
              <a:t>  </a:t>
            </a:r>
            <a:r>
              <a:rPr sz="2800" spc="200" dirty="0">
                <a:latin typeface="Arial MT"/>
                <a:cs typeface="Arial MT"/>
              </a:rPr>
              <a:t>critic, </a:t>
            </a:r>
            <a:r>
              <a:rPr sz="2800" spc="200" dirty="0">
                <a:latin typeface="Arial MT"/>
                <a:cs typeface="Arial MT"/>
              </a:rPr>
              <a:t>	</a:t>
            </a:r>
            <a:r>
              <a:rPr sz="2800" spc="225" dirty="0">
                <a:latin typeface="Arial MT"/>
                <a:cs typeface="Arial MT"/>
              </a:rPr>
              <a:t>meticulously</a:t>
            </a:r>
            <a:r>
              <a:rPr sz="2800" spc="530" dirty="0">
                <a:latin typeface="Arial MT"/>
                <a:cs typeface="Arial MT"/>
              </a:rPr>
              <a:t> </a:t>
            </a:r>
            <a:r>
              <a:rPr sz="2800" spc="170" dirty="0">
                <a:latin typeface="Arial MT"/>
                <a:cs typeface="Arial MT"/>
              </a:rPr>
              <a:t>evaluating</a:t>
            </a:r>
            <a:r>
              <a:rPr sz="2800" spc="530" dirty="0">
                <a:latin typeface="Arial MT"/>
                <a:cs typeface="Arial MT"/>
              </a:rPr>
              <a:t> </a:t>
            </a:r>
            <a:r>
              <a:rPr sz="2800" spc="220" dirty="0">
                <a:latin typeface="Arial MT"/>
                <a:cs typeface="Arial MT"/>
              </a:rPr>
              <a:t>the</a:t>
            </a:r>
            <a:r>
              <a:rPr sz="2800" spc="515" dirty="0">
                <a:latin typeface="Arial MT"/>
                <a:cs typeface="Arial MT"/>
              </a:rPr>
              <a:t> </a:t>
            </a:r>
            <a:r>
              <a:rPr sz="2800" spc="254" dirty="0">
                <a:latin typeface="Arial MT"/>
                <a:cs typeface="Arial MT"/>
              </a:rPr>
              <a:t>authenticity</a:t>
            </a:r>
            <a:r>
              <a:rPr sz="2800" spc="535" dirty="0">
                <a:latin typeface="Arial MT"/>
                <a:cs typeface="Arial MT"/>
              </a:rPr>
              <a:t> </a:t>
            </a:r>
            <a:r>
              <a:rPr sz="2800" spc="190" dirty="0">
                <a:latin typeface="Arial MT"/>
                <a:cs typeface="Arial MT"/>
              </a:rPr>
              <a:t>of</a:t>
            </a:r>
            <a:r>
              <a:rPr sz="2800" spc="480" dirty="0">
                <a:latin typeface="Arial MT"/>
                <a:cs typeface="Arial MT"/>
              </a:rPr>
              <a:t> </a:t>
            </a:r>
            <a:r>
              <a:rPr sz="2800" spc="200" dirty="0">
                <a:latin typeface="Arial MT"/>
                <a:cs typeface="Arial MT"/>
              </a:rPr>
              <a:t>generated</a:t>
            </a:r>
            <a:r>
              <a:rPr sz="2800" spc="500" dirty="0">
                <a:latin typeface="Arial MT"/>
                <a:cs typeface="Arial MT"/>
              </a:rPr>
              <a:t> </a:t>
            </a:r>
            <a:r>
              <a:rPr sz="2800" spc="215" dirty="0">
                <a:latin typeface="Arial MT"/>
                <a:cs typeface="Arial MT"/>
              </a:rPr>
              <a:t>portraits,</a:t>
            </a:r>
            <a:r>
              <a:rPr sz="2800" spc="509" dirty="0">
                <a:latin typeface="Arial MT"/>
                <a:cs typeface="Arial MT"/>
              </a:rPr>
              <a:t> </a:t>
            </a:r>
            <a:r>
              <a:rPr sz="2800" spc="245" dirty="0">
                <a:latin typeface="Arial MT"/>
                <a:cs typeface="Arial MT"/>
              </a:rPr>
              <a:t>thereby</a:t>
            </a:r>
            <a:r>
              <a:rPr sz="2800" spc="505" dirty="0">
                <a:latin typeface="Arial MT"/>
                <a:cs typeface="Arial MT"/>
              </a:rPr>
              <a:t> </a:t>
            </a:r>
            <a:r>
              <a:rPr sz="2800" spc="175" dirty="0">
                <a:latin typeface="Arial MT"/>
                <a:cs typeface="Arial MT"/>
              </a:rPr>
              <a:t>guiding</a:t>
            </a:r>
            <a:r>
              <a:rPr sz="2800" spc="520" dirty="0">
                <a:latin typeface="Arial MT"/>
                <a:cs typeface="Arial MT"/>
              </a:rPr>
              <a:t> </a:t>
            </a:r>
            <a:r>
              <a:rPr sz="2800" spc="190" dirty="0">
                <a:latin typeface="Arial MT"/>
                <a:cs typeface="Arial MT"/>
              </a:rPr>
              <a:t>the </a:t>
            </a:r>
            <a:r>
              <a:rPr sz="2800" spc="190" dirty="0">
                <a:latin typeface="Arial MT"/>
                <a:cs typeface="Arial MT"/>
              </a:rPr>
              <a:t>	</a:t>
            </a:r>
            <a:r>
              <a:rPr sz="2800" spc="200" dirty="0">
                <a:latin typeface="Arial MT"/>
                <a:cs typeface="Arial MT"/>
              </a:rPr>
              <a:t>generator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229" dirty="0">
                <a:latin typeface="Arial MT"/>
                <a:cs typeface="Arial MT"/>
              </a:rPr>
              <a:t>towards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spc="229" dirty="0">
                <a:latin typeface="Arial MT"/>
                <a:cs typeface="Arial MT"/>
              </a:rPr>
              <a:t>producing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185" dirty="0">
                <a:latin typeface="Arial MT"/>
                <a:cs typeface="Arial MT"/>
              </a:rPr>
              <a:t>increasingly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210" dirty="0">
                <a:latin typeface="Arial MT"/>
                <a:cs typeface="Arial MT"/>
              </a:rPr>
              <a:t>realistic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155" dirty="0">
                <a:latin typeface="Arial MT"/>
                <a:cs typeface="Arial MT"/>
              </a:rPr>
              <a:t>results.</a:t>
            </a:r>
            <a:endParaRPr sz="2800">
              <a:latin typeface="Arial MT"/>
              <a:cs typeface="Arial MT"/>
            </a:endParaRPr>
          </a:p>
          <a:p>
            <a:pPr marL="312420" marR="5080" indent="-300355" algn="just">
              <a:lnSpc>
                <a:spcPct val="113000"/>
              </a:lnSpc>
              <a:spcBef>
                <a:spcPts val="5"/>
              </a:spcBef>
              <a:buChar char="•"/>
              <a:tabLst>
                <a:tab pos="314325" algn="l"/>
              </a:tabLst>
            </a:pPr>
            <a:r>
              <a:rPr sz="2800" spc="225" dirty="0">
                <a:latin typeface="Arial MT"/>
                <a:cs typeface="Arial MT"/>
              </a:rPr>
              <a:t>Optimization</a:t>
            </a:r>
            <a:r>
              <a:rPr sz="2800" spc="680" dirty="0">
                <a:latin typeface="Arial MT"/>
                <a:cs typeface="Arial MT"/>
              </a:rPr>
              <a:t>  </a:t>
            </a:r>
            <a:r>
              <a:rPr sz="2800" spc="160" dirty="0">
                <a:latin typeface="Arial MT"/>
                <a:cs typeface="Arial MT"/>
              </a:rPr>
              <a:t>Strategies:</a:t>
            </a:r>
            <a:r>
              <a:rPr sz="2800" spc="665" dirty="0">
                <a:latin typeface="Arial MT"/>
                <a:cs typeface="Arial MT"/>
              </a:rPr>
              <a:t>  </a:t>
            </a:r>
            <a:r>
              <a:rPr sz="2800" spc="145" dirty="0">
                <a:latin typeface="Arial MT"/>
                <a:cs typeface="Arial MT"/>
              </a:rPr>
              <a:t>Through</a:t>
            </a:r>
            <a:r>
              <a:rPr sz="2800" spc="680" dirty="0">
                <a:latin typeface="Arial MT"/>
                <a:cs typeface="Arial MT"/>
              </a:rPr>
              <a:t>  </a:t>
            </a:r>
            <a:r>
              <a:rPr sz="2800" spc="200" dirty="0">
                <a:latin typeface="Arial MT"/>
                <a:cs typeface="Arial MT"/>
              </a:rPr>
              <a:t>advanced</a:t>
            </a:r>
            <a:r>
              <a:rPr sz="2800" spc="675" dirty="0">
                <a:latin typeface="Arial MT"/>
                <a:cs typeface="Arial MT"/>
              </a:rPr>
              <a:t>  </a:t>
            </a:r>
            <a:r>
              <a:rPr sz="2800" spc="229" dirty="0">
                <a:latin typeface="Arial MT"/>
                <a:cs typeface="Arial MT"/>
              </a:rPr>
              <a:t>optimization</a:t>
            </a:r>
            <a:r>
              <a:rPr sz="2800" spc="680" dirty="0">
                <a:latin typeface="Arial MT"/>
                <a:cs typeface="Arial MT"/>
              </a:rPr>
              <a:t>  </a:t>
            </a:r>
            <a:r>
              <a:rPr sz="2800" spc="225" dirty="0">
                <a:latin typeface="Arial MT"/>
                <a:cs typeface="Arial MT"/>
              </a:rPr>
              <a:t>techniques</a:t>
            </a:r>
            <a:r>
              <a:rPr sz="2800" spc="685" dirty="0">
                <a:latin typeface="Arial MT"/>
                <a:cs typeface="Arial MT"/>
              </a:rPr>
              <a:t>  </a:t>
            </a:r>
            <a:r>
              <a:rPr sz="2800" spc="175" dirty="0">
                <a:latin typeface="Arial MT"/>
                <a:cs typeface="Arial MT"/>
              </a:rPr>
              <a:t>such</a:t>
            </a:r>
            <a:r>
              <a:rPr sz="2800" spc="675" dirty="0">
                <a:latin typeface="Arial MT"/>
                <a:cs typeface="Arial MT"/>
              </a:rPr>
              <a:t>  </a:t>
            </a:r>
            <a:r>
              <a:rPr sz="2800" spc="100" dirty="0">
                <a:latin typeface="Arial MT"/>
                <a:cs typeface="Arial MT"/>
              </a:rPr>
              <a:t>as </a:t>
            </a:r>
            <a:r>
              <a:rPr sz="2800" spc="100" dirty="0">
                <a:latin typeface="Arial MT"/>
                <a:cs typeface="Arial MT"/>
              </a:rPr>
              <a:t>	</a:t>
            </a:r>
            <a:r>
              <a:rPr sz="2800" spc="245" dirty="0">
                <a:latin typeface="Arial MT"/>
                <a:cs typeface="Arial MT"/>
              </a:rPr>
              <a:t>stochastic</a:t>
            </a:r>
            <a:r>
              <a:rPr sz="2800" spc="85" dirty="0">
                <a:latin typeface="Arial MT"/>
                <a:cs typeface="Arial MT"/>
              </a:rPr>
              <a:t>  </a:t>
            </a:r>
            <a:r>
              <a:rPr sz="2800" spc="204" dirty="0">
                <a:latin typeface="Arial MT"/>
                <a:cs typeface="Arial MT"/>
              </a:rPr>
              <a:t>gradient</a:t>
            </a:r>
            <a:r>
              <a:rPr sz="2800" spc="95" dirty="0">
                <a:latin typeface="Arial MT"/>
                <a:cs typeface="Arial MT"/>
              </a:rPr>
              <a:t>  </a:t>
            </a:r>
            <a:r>
              <a:rPr sz="2800" spc="235" dirty="0">
                <a:latin typeface="Arial MT"/>
                <a:cs typeface="Arial MT"/>
              </a:rPr>
              <a:t>descent</a:t>
            </a:r>
            <a:r>
              <a:rPr sz="2800" spc="80" dirty="0">
                <a:latin typeface="Arial MT"/>
                <a:cs typeface="Arial MT"/>
              </a:rPr>
              <a:t>  (SGD)</a:t>
            </a:r>
            <a:r>
              <a:rPr sz="2800" spc="85" dirty="0">
                <a:latin typeface="Arial MT"/>
                <a:cs typeface="Arial MT"/>
              </a:rPr>
              <a:t>  </a:t>
            </a:r>
            <a:r>
              <a:rPr sz="2800" spc="155" dirty="0">
                <a:latin typeface="Arial MT"/>
                <a:cs typeface="Arial MT"/>
              </a:rPr>
              <a:t>and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spc="125" dirty="0">
                <a:latin typeface="Arial MT"/>
                <a:cs typeface="Arial MT"/>
              </a:rPr>
              <a:t>Adam,</a:t>
            </a:r>
            <a:r>
              <a:rPr sz="2800" spc="80" dirty="0">
                <a:latin typeface="Arial MT"/>
                <a:cs typeface="Arial MT"/>
              </a:rPr>
              <a:t>  </a:t>
            </a:r>
            <a:r>
              <a:rPr sz="2800" spc="165" dirty="0">
                <a:latin typeface="Arial MT"/>
                <a:cs typeface="Arial MT"/>
              </a:rPr>
              <a:t>our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spc="215" dirty="0">
                <a:latin typeface="Arial MT"/>
                <a:cs typeface="Arial MT"/>
              </a:rPr>
              <a:t>model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spc="225" dirty="0">
                <a:latin typeface="Arial MT"/>
                <a:cs typeface="Arial MT"/>
              </a:rPr>
              <a:t>continuously</a:t>
            </a:r>
            <a:r>
              <a:rPr sz="2800" spc="90" dirty="0">
                <a:latin typeface="Arial MT"/>
                <a:cs typeface="Arial MT"/>
              </a:rPr>
              <a:t>  </a:t>
            </a:r>
            <a:r>
              <a:rPr sz="2800" spc="180" dirty="0">
                <a:latin typeface="Arial MT"/>
                <a:cs typeface="Arial MT"/>
              </a:rPr>
              <a:t>refines</a:t>
            </a:r>
            <a:r>
              <a:rPr sz="2800" spc="80" dirty="0">
                <a:latin typeface="Arial MT"/>
                <a:cs typeface="Arial MT"/>
              </a:rPr>
              <a:t>  </a:t>
            </a:r>
            <a:r>
              <a:rPr sz="2800" spc="190" dirty="0">
                <a:latin typeface="Arial MT"/>
                <a:cs typeface="Arial MT"/>
              </a:rPr>
              <a:t>its </a:t>
            </a:r>
            <a:r>
              <a:rPr sz="2800" spc="190" dirty="0">
                <a:latin typeface="Arial MT"/>
                <a:cs typeface="Arial MT"/>
              </a:rPr>
              <a:t>	</a:t>
            </a:r>
            <a:r>
              <a:rPr sz="2800" spc="215" dirty="0">
                <a:latin typeface="Arial MT"/>
                <a:cs typeface="Arial MT"/>
              </a:rPr>
              <a:t>parameters</a:t>
            </a:r>
            <a:r>
              <a:rPr sz="2800" spc="295" dirty="0">
                <a:latin typeface="Arial MT"/>
                <a:cs typeface="Arial MT"/>
              </a:rPr>
              <a:t> </a:t>
            </a:r>
            <a:r>
              <a:rPr sz="2800" spc="280" dirty="0">
                <a:latin typeface="Arial MT"/>
                <a:cs typeface="Arial MT"/>
              </a:rPr>
              <a:t>to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spc="175" dirty="0">
                <a:latin typeface="Arial MT"/>
                <a:cs typeface="Arial MT"/>
              </a:rPr>
              <a:t>achieve</a:t>
            </a:r>
            <a:r>
              <a:rPr sz="2800" spc="290" dirty="0">
                <a:latin typeface="Arial MT"/>
                <a:cs typeface="Arial MT"/>
              </a:rPr>
              <a:t> </a:t>
            </a:r>
            <a:r>
              <a:rPr sz="2800" spc="240" dirty="0">
                <a:latin typeface="Arial MT"/>
                <a:cs typeface="Arial MT"/>
              </a:rPr>
              <a:t>optimal</a:t>
            </a:r>
            <a:r>
              <a:rPr sz="2800" spc="295" dirty="0">
                <a:latin typeface="Arial MT"/>
                <a:cs typeface="Arial MT"/>
              </a:rPr>
              <a:t> </a:t>
            </a:r>
            <a:r>
              <a:rPr sz="2800" spc="229" dirty="0">
                <a:latin typeface="Arial MT"/>
                <a:cs typeface="Arial MT"/>
              </a:rPr>
              <a:t>performance</a:t>
            </a:r>
            <a:r>
              <a:rPr sz="2800" spc="280" dirty="0">
                <a:latin typeface="Arial MT"/>
                <a:cs typeface="Arial MT"/>
              </a:rPr>
              <a:t> </a:t>
            </a:r>
            <a:r>
              <a:rPr sz="2800" spc="155" dirty="0">
                <a:latin typeface="Arial MT"/>
                <a:cs typeface="Arial MT"/>
              </a:rPr>
              <a:t>and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spc="175" dirty="0">
                <a:latin typeface="Arial MT"/>
                <a:cs typeface="Arial MT"/>
              </a:rPr>
              <a:t>convergence.</a:t>
            </a:r>
            <a:endParaRPr sz="2800">
              <a:latin typeface="Arial MT"/>
              <a:cs typeface="Arial MT"/>
            </a:endParaRPr>
          </a:p>
          <a:p>
            <a:pPr marL="312420" marR="25400" indent="-300355" algn="just">
              <a:lnSpc>
                <a:spcPct val="113000"/>
              </a:lnSpc>
              <a:spcBef>
                <a:spcPts val="10"/>
              </a:spcBef>
              <a:buChar char="•"/>
              <a:tabLst>
                <a:tab pos="314325" algn="l"/>
              </a:tabLst>
            </a:pPr>
            <a:r>
              <a:rPr sz="2800" spc="210" dirty="0">
                <a:latin typeface="Arial MT"/>
                <a:cs typeface="Arial MT"/>
              </a:rPr>
              <a:t>Iterative</a:t>
            </a:r>
            <a:r>
              <a:rPr sz="2800" spc="50" dirty="0">
                <a:latin typeface="Arial MT"/>
                <a:cs typeface="Arial MT"/>
              </a:rPr>
              <a:t>  </a:t>
            </a:r>
            <a:r>
              <a:rPr sz="2800" spc="114" dirty="0">
                <a:latin typeface="Arial MT"/>
                <a:cs typeface="Arial MT"/>
              </a:rPr>
              <a:t>Training:</a:t>
            </a:r>
            <a:r>
              <a:rPr sz="2800" spc="40" dirty="0">
                <a:latin typeface="Arial MT"/>
                <a:cs typeface="Arial MT"/>
              </a:rPr>
              <a:t>  </a:t>
            </a:r>
            <a:r>
              <a:rPr sz="2800" spc="65" dirty="0">
                <a:latin typeface="Arial MT"/>
                <a:cs typeface="Arial MT"/>
              </a:rPr>
              <a:t>The</a:t>
            </a:r>
            <a:r>
              <a:rPr sz="2800" spc="40" dirty="0">
                <a:latin typeface="Arial MT"/>
                <a:cs typeface="Arial MT"/>
              </a:rPr>
              <a:t>  </a:t>
            </a:r>
            <a:r>
              <a:rPr sz="2800" spc="190" dirty="0">
                <a:latin typeface="Arial MT"/>
                <a:cs typeface="Arial MT"/>
              </a:rPr>
              <a:t>training</a:t>
            </a:r>
            <a:r>
              <a:rPr sz="2800" spc="45" dirty="0">
                <a:latin typeface="Arial MT"/>
                <a:cs typeface="Arial MT"/>
              </a:rPr>
              <a:t>  </a:t>
            </a:r>
            <a:r>
              <a:rPr sz="2800" spc="210" dirty="0">
                <a:latin typeface="Arial MT"/>
                <a:cs typeface="Arial MT"/>
              </a:rPr>
              <a:t>process</a:t>
            </a:r>
            <a:r>
              <a:rPr sz="2800" spc="45" dirty="0">
                <a:latin typeface="Arial MT"/>
                <a:cs typeface="Arial MT"/>
              </a:rPr>
              <a:t>  </a:t>
            </a:r>
            <a:r>
              <a:rPr sz="2800" spc="170" dirty="0">
                <a:latin typeface="Arial MT"/>
                <a:cs typeface="Arial MT"/>
              </a:rPr>
              <a:t>involves</a:t>
            </a:r>
            <a:r>
              <a:rPr sz="2800" spc="50" dirty="0">
                <a:latin typeface="Arial MT"/>
                <a:cs typeface="Arial MT"/>
              </a:rPr>
              <a:t>  </a:t>
            </a:r>
            <a:r>
              <a:rPr sz="2800" spc="225" dirty="0">
                <a:latin typeface="Arial MT"/>
                <a:cs typeface="Arial MT"/>
              </a:rPr>
              <a:t>iterative</a:t>
            </a:r>
            <a:r>
              <a:rPr sz="2800" spc="60" dirty="0">
                <a:latin typeface="Arial MT"/>
                <a:cs typeface="Arial MT"/>
              </a:rPr>
              <a:t>  </a:t>
            </a:r>
            <a:r>
              <a:rPr sz="2800" spc="229" dirty="0">
                <a:latin typeface="Arial MT"/>
                <a:cs typeface="Arial MT"/>
              </a:rPr>
              <a:t>optimization</a:t>
            </a:r>
            <a:r>
              <a:rPr sz="2800" spc="50" dirty="0">
                <a:latin typeface="Arial MT"/>
                <a:cs typeface="Arial MT"/>
              </a:rPr>
              <a:t>  </a:t>
            </a:r>
            <a:r>
              <a:rPr sz="2800" spc="190" dirty="0">
                <a:latin typeface="Arial MT"/>
                <a:cs typeface="Arial MT"/>
              </a:rPr>
              <a:t>of</a:t>
            </a:r>
            <a:r>
              <a:rPr sz="2800" spc="40" dirty="0">
                <a:latin typeface="Arial MT"/>
                <a:cs typeface="Arial MT"/>
              </a:rPr>
              <a:t>  </a:t>
            </a:r>
            <a:r>
              <a:rPr sz="2800" spc="265" dirty="0">
                <a:latin typeface="Arial MT"/>
                <a:cs typeface="Arial MT"/>
              </a:rPr>
              <a:t>both</a:t>
            </a:r>
            <a:r>
              <a:rPr sz="2800" spc="50" dirty="0">
                <a:latin typeface="Arial MT"/>
                <a:cs typeface="Arial MT"/>
              </a:rPr>
              <a:t>  </a:t>
            </a:r>
            <a:r>
              <a:rPr sz="2800" spc="195" dirty="0">
                <a:latin typeface="Arial MT"/>
                <a:cs typeface="Arial MT"/>
              </a:rPr>
              <a:t>the 	generator</a:t>
            </a:r>
            <a:r>
              <a:rPr sz="2800" spc="675" dirty="0">
                <a:latin typeface="Arial MT"/>
                <a:cs typeface="Arial MT"/>
              </a:rPr>
              <a:t> </a:t>
            </a:r>
            <a:r>
              <a:rPr sz="2800" spc="160" dirty="0">
                <a:latin typeface="Arial MT"/>
                <a:cs typeface="Arial MT"/>
              </a:rPr>
              <a:t>and</a:t>
            </a:r>
            <a:r>
              <a:rPr sz="2800" spc="650" dirty="0">
                <a:latin typeface="Arial MT"/>
                <a:cs typeface="Arial MT"/>
              </a:rPr>
              <a:t> </a:t>
            </a:r>
            <a:r>
              <a:rPr sz="2800" spc="229" dirty="0">
                <a:latin typeface="Arial MT"/>
                <a:cs typeface="Arial MT"/>
              </a:rPr>
              <a:t>discriminator</a:t>
            </a:r>
            <a:r>
              <a:rPr sz="2800" spc="-35" dirty="0">
                <a:latin typeface="Arial MT"/>
                <a:cs typeface="Arial MT"/>
              </a:rPr>
              <a:t>  </a:t>
            </a:r>
            <a:r>
              <a:rPr sz="2800" spc="175" dirty="0">
                <a:latin typeface="Arial MT"/>
                <a:cs typeface="Arial MT"/>
              </a:rPr>
              <a:t>networks,</a:t>
            </a:r>
            <a:r>
              <a:rPr sz="2800" spc="685" dirty="0">
                <a:latin typeface="Arial MT"/>
                <a:cs typeface="Arial MT"/>
              </a:rPr>
              <a:t> </a:t>
            </a:r>
            <a:r>
              <a:rPr sz="2800" spc="210" dirty="0">
                <a:latin typeface="Arial MT"/>
                <a:cs typeface="Arial MT"/>
              </a:rPr>
              <a:t>fostering</a:t>
            </a:r>
            <a:r>
              <a:rPr sz="2800" spc="6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650" dirty="0">
                <a:latin typeface="Arial MT"/>
                <a:cs typeface="Arial MT"/>
              </a:rPr>
              <a:t> </a:t>
            </a:r>
            <a:r>
              <a:rPr sz="2800" spc="265" dirty="0">
                <a:latin typeface="Arial MT"/>
                <a:cs typeface="Arial MT"/>
              </a:rPr>
              <a:t>competitive</a:t>
            </a:r>
            <a:r>
              <a:rPr sz="2800" spc="-40" dirty="0">
                <a:latin typeface="Arial MT"/>
                <a:cs typeface="Arial MT"/>
              </a:rPr>
              <a:t>  </a:t>
            </a:r>
            <a:r>
              <a:rPr sz="2800" spc="229" dirty="0">
                <a:latin typeface="Arial MT"/>
                <a:cs typeface="Arial MT"/>
              </a:rPr>
              <a:t>dynamic</a:t>
            </a:r>
            <a:r>
              <a:rPr sz="2800" spc="675" dirty="0">
                <a:latin typeface="Arial MT"/>
                <a:cs typeface="Arial MT"/>
              </a:rPr>
              <a:t> </a:t>
            </a:r>
            <a:r>
              <a:rPr sz="2800" spc="265" dirty="0">
                <a:latin typeface="Arial MT"/>
                <a:cs typeface="Arial MT"/>
              </a:rPr>
              <a:t>that</a:t>
            </a:r>
            <a:r>
              <a:rPr sz="2800" spc="660" dirty="0">
                <a:latin typeface="Arial MT"/>
                <a:cs typeface="Arial MT"/>
              </a:rPr>
              <a:t> </a:t>
            </a:r>
            <a:r>
              <a:rPr sz="2800" spc="180" dirty="0">
                <a:latin typeface="Arial MT"/>
                <a:cs typeface="Arial MT"/>
              </a:rPr>
              <a:t>drives </a:t>
            </a:r>
            <a:r>
              <a:rPr sz="2800" spc="180" dirty="0">
                <a:latin typeface="Arial MT"/>
                <a:cs typeface="Arial MT"/>
              </a:rPr>
              <a:t>	</a:t>
            </a:r>
            <a:r>
              <a:rPr sz="2800" spc="220" dirty="0">
                <a:latin typeface="Arial MT"/>
                <a:cs typeface="Arial MT"/>
              </a:rPr>
              <a:t>the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spc="240" dirty="0">
                <a:latin typeface="Arial MT"/>
                <a:cs typeface="Arial MT"/>
              </a:rPr>
              <a:t>system</a:t>
            </a:r>
            <a:r>
              <a:rPr sz="2800" spc="305" dirty="0">
                <a:latin typeface="Arial MT"/>
                <a:cs typeface="Arial MT"/>
              </a:rPr>
              <a:t> </a:t>
            </a:r>
            <a:r>
              <a:rPr sz="2800" spc="229" dirty="0">
                <a:latin typeface="Arial MT"/>
                <a:cs typeface="Arial MT"/>
              </a:rPr>
              <a:t>towards</a:t>
            </a:r>
            <a:r>
              <a:rPr sz="2800" spc="325" dirty="0">
                <a:latin typeface="Arial MT"/>
                <a:cs typeface="Arial MT"/>
              </a:rPr>
              <a:t> </a:t>
            </a:r>
            <a:r>
              <a:rPr sz="2800" spc="185" dirty="0">
                <a:latin typeface="Arial MT"/>
                <a:cs typeface="Arial MT"/>
              </a:rPr>
              <a:t>generating</a:t>
            </a:r>
            <a:r>
              <a:rPr sz="2800" spc="290" dirty="0">
                <a:latin typeface="Arial MT"/>
                <a:cs typeface="Arial MT"/>
              </a:rPr>
              <a:t> </a:t>
            </a:r>
            <a:r>
              <a:rPr sz="2800" spc="275" dirty="0">
                <a:latin typeface="Arial MT"/>
                <a:cs typeface="Arial MT"/>
              </a:rPr>
              <a:t>high-</a:t>
            </a:r>
            <a:r>
              <a:rPr sz="2800" spc="229" dirty="0">
                <a:latin typeface="Arial MT"/>
                <a:cs typeface="Arial MT"/>
              </a:rPr>
              <a:t>quality</a:t>
            </a:r>
            <a:r>
              <a:rPr sz="2800" spc="305" dirty="0">
                <a:latin typeface="Arial MT"/>
                <a:cs typeface="Arial MT"/>
              </a:rPr>
              <a:t> </a:t>
            </a:r>
            <a:r>
              <a:rPr sz="2800" spc="160" dirty="0">
                <a:latin typeface="Arial MT"/>
                <a:cs typeface="Arial MT"/>
              </a:rPr>
              <a:t>and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spc="190" dirty="0">
                <a:latin typeface="Arial MT"/>
                <a:cs typeface="Arial MT"/>
              </a:rPr>
              <a:t>diverse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spc="265" dirty="0">
                <a:latin typeface="Arial MT"/>
                <a:cs typeface="Arial MT"/>
              </a:rPr>
              <a:t>portrait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spc="114" dirty="0">
                <a:latin typeface="Arial MT"/>
                <a:cs typeface="Arial MT"/>
              </a:rPr>
              <a:t>images.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245008"/>
            <a:ext cx="2128520" cy="1042035"/>
          </a:xfrm>
          <a:custGeom>
            <a:avLst/>
            <a:gdLst/>
            <a:ahLst/>
            <a:cxnLst/>
            <a:rect l="l" t="t" r="r" b="b"/>
            <a:pathLst>
              <a:path w="2128520" h="1042034">
                <a:moveTo>
                  <a:pt x="350726" y="992572"/>
                </a:moveTo>
                <a:lnTo>
                  <a:pt x="298580" y="994407"/>
                </a:lnTo>
                <a:lnTo>
                  <a:pt x="246592" y="998435"/>
                </a:lnTo>
                <a:lnTo>
                  <a:pt x="197860" y="1004688"/>
                </a:lnTo>
                <a:lnTo>
                  <a:pt x="149353" y="1013684"/>
                </a:lnTo>
                <a:lnTo>
                  <a:pt x="101108" y="1025319"/>
                </a:lnTo>
                <a:lnTo>
                  <a:pt x="53161" y="1039488"/>
                </a:lnTo>
                <a:lnTo>
                  <a:pt x="45987" y="1041989"/>
                </a:lnTo>
                <a:lnTo>
                  <a:pt x="731173" y="1041989"/>
                </a:lnTo>
                <a:lnTo>
                  <a:pt x="661819" y="1024744"/>
                </a:lnTo>
                <a:lnTo>
                  <a:pt x="610639" y="1014496"/>
                </a:lnTo>
                <a:lnTo>
                  <a:pt x="559070" y="1006134"/>
                </a:lnTo>
                <a:lnTo>
                  <a:pt x="507203" y="999710"/>
                </a:lnTo>
                <a:lnTo>
                  <a:pt x="455129" y="995274"/>
                </a:lnTo>
                <a:lnTo>
                  <a:pt x="402940" y="992878"/>
                </a:lnTo>
                <a:lnTo>
                  <a:pt x="350726" y="992572"/>
                </a:lnTo>
                <a:close/>
              </a:path>
              <a:path w="2128520" h="1042034">
                <a:moveTo>
                  <a:pt x="1004861" y="586282"/>
                </a:moveTo>
                <a:lnTo>
                  <a:pt x="401256" y="586282"/>
                </a:lnTo>
                <a:lnTo>
                  <a:pt x="452200" y="587050"/>
                </a:lnTo>
                <a:lnTo>
                  <a:pt x="503354" y="589689"/>
                </a:lnTo>
                <a:lnTo>
                  <a:pt x="554539" y="594215"/>
                </a:lnTo>
                <a:lnTo>
                  <a:pt x="605576" y="600645"/>
                </a:lnTo>
                <a:lnTo>
                  <a:pt x="656287" y="608996"/>
                </a:lnTo>
                <a:lnTo>
                  <a:pt x="706492" y="619284"/>
                </a:lnTo>
                <a:lnTo>
                  <a:pt x="756014" y="631528"/>
                </a:lnTo>
                <a:lnTo>
                  <a:pt x="804673" y="645743"/>
                </a:lnTo>
                <a:lnTo>
                  <a:pt x="852290" y="661947"/>
                </a:lnTo>
                <a:lnTo>
                  <a:pt x="898688" y="680156"/>
                </a:lnTo>
                <a:lnTo>
                  <a:pt x="943686" y="700388"/>
                </a:lnTo>
                <a:lnTo>
                  <a:pt x="987107" y="722659"/>
                </a:lnTo>
                <a:lnTo>
                  <a:pt x="1028771" y="746987"/>
                </a:lnTo>
                <a:lnTo>
                  <a:pt x="1071771" y="776867"/>
                </a:lnTo>
                <a:lnTo>
                  <a:pt x="1112550" y="809581"/>
                </a:lnTo>
                <a:lnTo>
                  <a:pt x="1152487" y="843442"/>
                </a:lnTo>
                <a:lnTo>
                  <a:pt x="1192964" y="876761"/>
                </a:lnTo>
                <a:lnTo>
                  <a:pt x="1235359" y="907847"/>
                </a:lnTo>
                <a:lnTo>
                  <a:pt x="1277984" y="936588"/>
                </a:lnTo>
                <a:lnTo>
                  <a:pt x="1319573" y="965671"/>
                </a:lnTo>
                <a:lnTo>
                  <a:pt x="1360201" y="995274"/>
                </a:lnTo>
                <a:lnTo>
                  <a:pt x="1399718" y="1025404"/>
                </a:lnTo>
                <a:lnTo>
                  <a:pt x="1420417" y="1041989"/>
                </a:lnTo>
                <a:lnTo>
                  <a:pt x="1618129" y="1041989"/>
                </a:lnTo>
                <a:lnTo>
                  <a:pt x="1582397" y="1008994"/>
                </a:lnTo>
                <a:lnTo>
                  <a:pt x="1545847" y="977004"/>
                </a:lnTo>
                <a:lnTo>
                  <a:pt x="1508414" y="945879"/>
                </a:lnTo>
                <a:lnTo>
                  <a:pt x="1470072" y="915520"/>
                </a:lnTo>
                <a:lnTo>
                  <a:pt x="1430796" y="885829"/>
                </a:lnTo>
                <a:lnTo>
                  <a:pt x="1390563" y="856706"/>
                </a:lnTo>
                <a:lnTo>
                  <a:pt x="1349347" y="828052"/>
                </a:lnTo>
                <a:lnTo>
                  <a:pt x="1307124" y="799769"/>
                </a:lnTo>
                <a:lnTo>
                  <a:pt x="1264598" y="768541"/>
                </a:lnTo>
                <a:lnTo>
                  <a:pt x="1223759" y="734886"/>
                </a:lnTo>
                <a:lnTo>
                  <a:pt x="1182881" y="700310"/>
                </a:lnTo>
                <a:lnTo>
                  <a:pt x="1141804" y="667569"/>
                </a:lnTo>
                <a:lnTo>
                  <a:pt x="1098019" y="637548"/>
                </a:lnTo>
                <a:lnTo>
                  <a:pt x="1056554" y="613021"/>
                </a:lnTo>
                <a:lnTo>
                  <a:pt x="1013405" y="590288"/>
                </a:lnTo>
                <a:lnTo>
                  <a:pt x="1004861" y="586282"/>
                </a:lnTo>
                <a:close/>
              </a:path>
              <a:path w="2128520" h="1042034">
                <a:moveTo>
                  <a:pt x="1070586" y="130353"/>
                </a:moveTo>
                <a:lnTo>
                  <a:pt x="320531" y="130353"/>
                </a:lnTo>
                <a:lnTo>
                  <a:pt x="367303" y="131198"/>
                </a:lnTo>
                <a:lnTo>
                  <a:pt x="414012" y="133003"/>
                </a:lnTo>
                <a:lnTo>
                  <a:pt x="460636" y="135773"/>
                </a:lnTo>
                <a:lnTo>
                  <a:pt x="507157" y="139513"/>
                </a:lnTo>
                <a:lnTo>
                  <a:pt x="553553" y="144229"/>
                </a:lnTo>
                <a:lnTo>
                  <a:pt x="599804" y="149925"/>
                </a:lnTo>
                <a:lnTo>
                  <a:pt x="645892" y="156607"/>
                </a:lnTo>
                <a:lnTo>
                  <a:pt x="691796" y="164279"/>
                </a:lnTo>
                <a:lnTo>
                  <a:pt x="737495" y="172947"/>
                </a:lnTo>
                <a:lnTo>
                  <a:pt x="782971" y="182616"/>
                </a:lnTo>
                <a:lnTo>
                  <a:pt x="828202" y="193291"/>
                </a:lnTo>
                <a:lnTo>
                  <a:pt x="873169" y="204977"/>
                </a:lnTo>
                <a:lnTo>
                  <a:pt x="917853" y="217680"/>
                </a:lnTo>
                <a:lnTo>
                  <a:pt x="962232" y="231403"/>
                </a:lnTo>
                <a:lnTo>
                  <a:pt x="1006288" y="246154"/>
                </a:lnTo>
                <a:lnTo>
                  <a:pt x="1049999" y="261935"/>
                </a:lnTo>
                <a:lnTo>
                  <a:pt x="1093347" y="278754"/>
                </a:lnTo>
                <a:lnTo>
                  <a:pt x="1136311" y="296614"/>
                </a:lnTo>
                <a:lnTo>
                  <a:pt x="1178870" y="315521"/>
                </a:lnTo>
                <a:lnTo>
                  <a:pt x="1221006" y="335481"/>
                </a:lnTo>
                <a:lnTo>
                  <a:pt x="1262699" y="356497"/>
                </a:lnTo>
                <a:lnTo>
                  <a:pt x="1303927" y="378576"/>
                </a:lnTo>
                <a:lnTo>
                  <a:pt x="1344671" y="401722"/>
                </a:lnTo>
                <a:lnTo>
                  <a:pt x="1384912" y="425940"/>
                </a:lnTo>
                <a:lnTo>
                  <a:pt x="1424629" y="451236"/>
                </a:lnTo>
                <a:lnTo>
                  <a:pt x="1463803" y="477615"/>
                </a:lnTo>
                <a:lnTo>
                  <a:pt x="1502412" y="505082"/>
                </a:lnTo>
                <a:lnTo>
                  <a:pt x="1540438" y="533642"/>
                </a:lnTo>
                <a:lnTo>
                  <a:pt x="1577983" y="563401"/>
                </a:lnTo>
                <a:lnTo>
                  <a:pt x="1614659" y="594060"/>
                </a:lnTo>
                <a:lnTo>
                  <a:pt x="1650814" y="625929"/>
                </a:lnTo>
                <a:lnTo>
                  <a:pt x="1686306" y="658912"/>
                </a:lnTo>
                <a:lnTo>
                  <a:pt x="1719092" y="691341"/>
                </a:lnTo>
                <a:lnTo>
                  <a:pt x="1751199" y="725441"/>
                </a:lnTo>
                <a:lnTo>
                  <a:pt x="1782617" y="761122"/>
                </a:lnTo>
                <a:lnTo>
                  <a:pt x="1813340" y="798295"/>
                </a:lnTo>
                <a:lnTo>
                  <a:pt x="1843359" y="836871"/>
                </a:lnTo>
                <a:lnTo>
                  <a:pt x="1872666" y="876761"/>
                </a:lnTo>
                <a:lnTo>
                  <a:pt x="1901252" y="917875"/>
                </a:lnTo>
                <a:lnTo>
                  <a:pt x="1929110" y="960125"/>
                </a:lnTo>
                <a:lnTo>
                  <a:pt x="1956231" y="1003422"/>
                </a:lnTo>
                <a:lnTo>
                  <a:pt x="1979218" y="1041989"/>
                </a:lnTo>
                <a:lnTo>
                  <a:pt x="2128280" y="1041989"/>
                </a:lnTo>
                <a:lnTo>
                  <a:pt x="2097359" y="986909"/>
                </a:lnTo>
                <a:lnTo>
                  <a:pt x="2071413" y="943058"/>
                </a:lnTo>
                <a:lnTo>
                  <a:pt x="2044780" y="900051"/>
                </a:lnTo>
                <a:lnTo>
                  <a:pt x="2017471" y="857963"/>
                </a:lnTo>
                <a:lnTo>
                  <a:pt x="1989495" y="816869"/>
                </a:lnTo>
                <a:lnTo>
                  <a:pt x="1960859" y="776845"/>
                </a:lnTo>
                <a:lnTo>
                  <a:pt x="1931573" y="737967"/>
                </a:lnTo>
                <a:lnTo>
                  <a:pt x="1901646" y="700310"/>
                </a:lnTo>
                <a:lnTo>
                  <a:pt x="1871086" y="663949"/>
                </a:lnTo>
                <a:lnTo>
                  <a:pt x="1839902" y="628961"/>
                </a:lnTo>
                <a:lnTo>
                  <a:pt x="1808103" y="595420"/>
                </a:lnTo>
                <a:lnTo>
                  <a:pt x="1775588" y="563299"/>
                </a:lnTo>
                <a:lnTo>
                  <a:pt x="1740291" y="530409"/>
                </a:lnTo>
                <a:lnTo>
                  <a:pt x="1704255" y="498458"/>
                </a:lnTo>
                <a:lnTo>
                  <a:pt x="1667609" y="467544"/>
                </a:lnTo>
                <a:lnTo>
                  <a:pt x="1630370" y="437662"/>
                </a:lnTo>
                <a:lnTo>
                  <a:pt x="1592556" y="408808"/>
                </a:lnTo>
                <a:lnTo>
                  <a:pt x="1554185" y="380978"/>
                </a:lnTo>
                <a:lnTo>
                  <a:pt x="1515274" y="354168"/>
                </a:lnTo>
                <a:lnTo>
                  <a:pt x="1475842" y="328372"/>
                </a:lnTo>
                <a:lnTo>
                  <a:pt x="1435905" y="303588"/>
                </a:lnTo>
                <a:lnTo>
                  <a:pt x="1395482" y="279810"/>
                </a:lnTo>
                <a:lnTo>
                  <a:pt x="1354591" y="257035"/>
                </a:lnTo>
                <a:lnTo>
                  <a:pt x="1313249" y="235258"/>
                </a:lnTo>
                <a:lnTo>
                  <a:pt x="1271474" y="214475"/>
                </a:lnTo>
                <a:lnTo>
                  <a:pt x="1229285" y="194681"/>
                </a:lnTo>
                <a:lnTo>
                  <a:pt x="1186698" y="175872"/>
                </a:lnTo>
                <a:lnTo>
                  <a:pt x="1143731" y="158044"/>
                </a:lnTo>
                <a:lnTo>
                  <a:pt x="1100403" y="141194"/>
                </a:lnTo>
                <a:lnTo>
                  <a:pt x="1070586" y="130353"/>
                </a:lnTo>
                <a:close/>
              </a:path>
              <a:path w="2128520" h="1042034">
                <a:moveTo>
                  <a:pt x="425141" y="457139"/>
                </a:moveTo>
                <a:lnTo>
                  <a:pt x="374522" y="457287"/>
                </a:lnTo>
                <a:lnTo>
                  <a:pt x="324333" y="459114"/>
                </a:lnTo>
                <a:lnTo>
                  <a:pt x="274717" y="462607"/>
                </a:lnTo>
                <a:lnTo>
                  <a:pt x="225820" y="467755"/>
                </a:lnTo>
                <a:lnTo>
                  <a:pt x="177786" y="474547"/>
                </a:lnTo>
                <a:lnTo>
                  <a:pt x="130760" y="482972"/>
                </a:lnTo>
                <a:lnTo>
                  <a:pt x="84278" y="492647"/>
                </a:lnTo>
                <a:lnTo>
                  <a:pt x="37730" y="503239"/>
                </a:lnTo>
                <a:lnTo>
                  <a:pt x="0" y="512559"/>
                </a:lnTo>
                <a:lnTo>
                  <a:pt x="0" y="646520"/>
                </a:lnTo>
                <a:lnTo>
                  <a:pt x="19013" y="641395"/>
                </a:lnTo>
                <a:lnTo>
                  <a:pt x="64714" y="629983"/>
                </a:lnTo>
                <a:lnTo>
                  <a:pt x="110370" y="619484"/>
                </a:lnTo>
                <a:lnTo>
                  <a:pt x="155941" y="609900"/>
                </a:lnTo>
                <a:lnTo>
                  <a:pt x="203154" y="601571"/>
                </a:lnTo>
                <a:lnTo>
                  <a:pt x="251471" y="595028"/>
                </a:lnTo>
                <a:lnTo>
                  <a:pt x="300713" y="590288"/>
                </a:lnTo>
                <a:lnTo>
                  <a:pt x="350701" y="587366"/>
                </a:lnTo>
                <a:lnTo>
                  <a:pt x="401256" y="586282"/>
                </a:lnTo>
                <a:lnTo>
                  <a:pt x="1004861" y="586282"/>
                </a:lnTo>
                <a:lnTo>
                  <a:pt x="968991" y="569465"/>
                </a:lnTo>
                <a:lnTo>
                  <a:pt x="923181" y="550412"/>
                </a:lnTo>
                <a:lnTo>
                  <a:pt x="876211" y="533162"/>
                </a:lnTo>
                <a:lnTo>
                  <a:pt x="828226" y="517702"/>
                </a:lnTo>
                <a:lnTo>
                  <a:pt x="779371" y="504022"/>
                </a:lnTo>
                <a:lnTo>
                  <a:pt x="729789" y="492110"/>
                </a:lnTo>
                <a:lnTo>
                  <a:pt x="679626" y="481956"/>
                </a:lnTo>
                <a:lnTo>
                  <a:pt x="629026" y="473546"/>
                </a:lnTo>
                <a:lnTo>
                  <a:pt x="578133" y="466871"/>
                </a:lnTo>
                <a:lnTo>
                  <a:pt x="527091" y="461919"/>
                </a:lnTo>
                <a:lnTo>
                  <a:pt x="476046" y="458679"/>
                </a:lnTo>
                <a:lnTo>
                  <a:pt x="425141" y="457139"/>
                </a:lnTo>
                <a:close/>
              </a:path>
              <a:path w="2128520" h="1042034">
                <a:moveTo>
                  <a:pt x="278907" y="0"/>
                </a:moveTo>
                <a:lnTo>
                  <a:pt x="232084" y="891"/>
                </a:lnTo>
                <a:lnTo>
                  <a:pt x="185255" y="2673"/>
                </a:lnTo>
                <a:lnTo>
                  <a:pt x="138438" y="5342"/>
                </a:lnTo>
                <a:lnTo>
                  <a:pt x="91650" y="8893"/>
                </a:lnTo>
                <a:lnTo>
                  <a:pt x="44910" y="13322"/>
                </a:lnTo>
                <a:lnTo>
                  <a:pt x="0" y="18425"/>
                </a:lnTo>
                <a:lnTo>
                  <a:pt x="0" y="150027"/>
                </a:lnTo>
                <a:lnTo>
                  <a:pt x="39664" y="145155"/>
                </a:lnTo>
                <a:lnTo>
                  <a:pt x="86402" y="140348"/>
                </a:lnTo>
                <a:lnTo>
                  <a:pt x="133197" y="136470"/>
                </a:lnTo>
                <a:lnTo>
                  <a:pt x="180027" y="133526"/>
                </a:lnTo>
                <a:lnTo>
                  <a:pt x="226872" y="131522"/>
                </a:lnTo>
                <a:lnTo>
                  <a:pt x="273714" y="130462"/>
                </a:lnTo>
                <a:lnTo>
                  <a:pt x="1070586" y="130353"/>
                </a:lnTo>
                <a:lnTo>
                  <a:pt x="1056730" y="125315"/>
                </a:lnTo>
                <a:lnTo>
                  <a:pt x="1012732" y="110404"/>
                </a:lnTo>
                <a:lnTo>
                  <a:pt x="968425" y="96458"/>
                </a:lnTo>
                <a:lnTo>
                  <a:pt x="923828" y="83471"/>
                </a:lnTo>
                <a:lnTo>
                  <a:pt x="878957" y="71439"/>
                </a:lnTo>
                <a:lnTo>
                  <a:pt x="833832" y="60358"/>
                </a:lnTo>
                <a:lnTo>
                  <a:pt x="788470" y="50223"/>
                </a:lnTo>
                <a:lnTo>
                  <a:pt x="742888" y="41031"/>
                </a:lnTo>
                <a:lnTo>
                  <a:pt x="697104" y="32778"/>
                </a:lnTo>
                <a:lnTo>
                  <a:pt x="651136" y="25458"/>
                </a:lnTo>
                <a:lnTo>
                  <a:pt x="605002" y="19067"/>
                </a:lnTo>
                <a:lnTo>
                  <a:pt x="558720" y="13602"/>
                </a:lnTo>
                <a:lnTo>
                  <a:pt x="512307" y="9057"/>
                </a:lnTo>
                <a:lnTo>
                  <a:pt x="465782" y="5430"/>
                </a:lnTo>
                <a:lnTo>
                  <a:pt x="419161" y="2714"/>
                </a:lnTo>
                <a:lnTo>
                  <a:pt x="372463" y="907"/>
                </a:lnTo>
                <a:lnTo>
                  <a:pt x="325706" y="3"/>
                </a:lnTo>
                <a:lnTo>
                  <a:pt x="27890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6291" y="9889408"/>
            <a:ext cx="3140710" cy="398145"/>
          </a:xfrm>
          <a:custGeom>
            <a:avLst/>
            <a:gdLst/>
            <a:ahLst/>
            <a:cxnLst/>
            <a:rect l="l" t="t" r="r" b="b"/>
            <a:pathLst>
              <a:path w="3140709" h="398145">
                <a:moveTo>
                  <a:pt x="2328838" y="32610"/>
                </a:moveTo>
                <a:lnTo>
                  <a:pt x="2291901" y="52875"/>
                </a:lnTo>
                <a:lnTo>
                  <a:pt x="2266152" y="84668"/>
                </a:lnTo>
                <a:lnTo>
                  <a:pt x="2231912" y="145313"/>
                </a:lnTo>
                <a:lnTo>
                  <a:pt x="2214157" y="182761"/>
                </a:lnTo>
                <a:lnTo>
                  <a:pt x="2193931" y="229306"/>
                </a:lnTo>
                <a:lnTo>
                  <a:pt x="2173514" y="279521"/>
                </a:lnTo>
                <a:lnTo>
                  <a:pt x="2153183" y="332056"/>
                </a:lnTo>
                <a:lnTo>
                  <a:pt x="2133212" y="385565"/>
                </a:lnTo>
                <a:lnTo>
                  <a:pt x="2128837" y="397589"/>
                </a:lnTo>
                <a:lnTo>
                  <a:pt x="2198831" y="397589"/>
                </a:lnTo>
                <a:lnTo>
                  <a:pt x="2206038" y="378089"/>
                </a:lnTo>
                <a:lnTo>
                  <a:pt x="2228727" y="318864"/>
                </a:lnTo>
                <a:lnTo>
                  <a:pt x="2251602" y="262130"/>
                </a:lnTo>
                <a:lnTo>
                  <a:pt x="2274275" y="209752"/>
                </a:lnTo>
                <a:lnTo>
                  <a:pt x="2300835" y="155280"/>
                </a:lnTo>
                <a:lnTo>
                  <a:pt x="2325296" y="114303"/>
                </a:lnTo>
                <a:lnTo>
                  <a:pt x="2325996" y="112919"/>
                </a:lnTo>
                <a:lnTo>
                  <a:pt x="2328795" y="110151"/>
                </a:lnTo>
                <a:lnTo>
                  <a:pt x="2410588" y="110151"/>
                </a:lnTo>
                <a:lnTo>
                  <a:pt x="2399933" y="91746"/>
                </a:lnTo>
                <a:lnTo>
                  <a:pt x="2379533" y="61764"/>
                </a:lnTo>
                <a:lnTo>
                  <a:pt x="2363081" y="43770"/>
                </a:lnTo>
                <a:lnTo>
                  <a:pt x="2350792" y="36265"/>
                </a:lnTo>
                <a:lnTo>
                  <a:pt x="2339290" y="32826"/>
                </a:lnTo>
                <a:lnTo>
                  <a:pt x="2328838" y="32610"/>
                </a:lnTo>
                <a:close/>
              </a:path>
              <a:path w="3140709" h="398145">
                <a:moveTo>
                  <a:pt x="2410588" y="110151"/>
                </a:moveTo>
                <a:lnTo>
                  <a:pt x="2328795" y="110151"/>
                </a:lnTo>
                <a:lnTo>
                  <a:pt x="2340604" y="128925"/>
                </a:lnTo>
                <a:lnTo>
                  <a:pt x="2355092" y="152944"/>
                </a:lnTo>
                <a:lnTo>
                  <a:pt x="2386113" y="209752"/>
                </a:lnTo>
                <a:lnTo>
                  <a:pt x="2409119" y="256898"/>
                </a:lnTo>
                <a:lnTo>
                  <a:pt x="2432976" y="307791"/>
                </a:lnTo>
                <a:lnTo>
                  <a:pt x="2457279" y="361032"/>
                </a:lnTo>
                <a:lnTo>
                  <a:pt x="2473698" y="397589"/>
                </a:lnTo>
                <a:lnTo>
                  <a:pt x="2547578" y="397589"/>
                </a:lnTo>
                <a:lnTo>
                  <a:pt x="2515830" y="326181"/>
                </a:lnTo>
                <a:lnTo>
                  <a:pt x="2492707" y="274980"/>
                </a:lnTo>
                <a:lnTo>
                  <a:pt x="2470080" y="226051"/>
                </a:lnTo>
                <a:lnTo>
                  <a:pt x="2448217" y="180467"/>
                </a:lnTo>
                <a:lnTo>
                  <a:pt x="2423218" y="131968"/>
                </a:lnTo>
                <a:lnTo>
                  <a:pt x="2410588" y="110151"/>
                </a:lnTo>
                <a:close/>
              </a:path>
              <a:path w="3140709" h="398145">
                <a:moveTo>
                  <a:pt x="1745513" y="28958"/>
                </a:moveTo>
                <a:lnTo>
                  <a:pt x="1701770" y="51848"/>
                </a:lnTo>
                <a:lnTo>
                  <a:pt x="1674417" y="87641"/>
                </a:lnTo>
                <a:lnTo>
                  <a:pt x="1640854" y="156310"/>
                </a:lnTo>
                <a:lnTo>
                  <a:pt x="1624062" y="198679"/>
                </a:lnTo>
                <a:lnTo>
                  <a:pt x="1608337" y="243555"/>
                </a:lnTo>
                <a:lnTo>
                  <a:pt x="1592894" y="291282"/>
                </a:lnTo>
                <a:lnTo>
                  <a:pt x="1577807" y="340819"/>
                </a:lnTo>
                <a:lnTo>
                  <a:pt x="1563150" y="391125"/>
                </a:lnTo>
                <a:lnTo>
                  <a:pt x="1561322" y="397589"/>
                </a:lnTo>
                <a:lnTo>
                  <a:pt x="1630103" y="397589"/>
                </a:lnTo>
                <a:lnTo>
                  <a:pt x="1640697" y="361108"/>
                </a:lnTo>
                <a:lnTo>
                  <a:pt x="1655569" y="312137"/>
                </a:lnTo>
                <a:lnTo>
                  <a:pt x="1670786" y="265029"/>
                </a:lnTo>
                <a:lnTo>
                  <a:pt x="1686278" y="220825"/>
                </a:lnTo>
                <a:lnTo>
                  <a:pt x="1710856" y="159952"/>
                </a:lnTo>
                <a:lnTo>
                  <a:pt x="1735958" y="113611"/>
                </a:lnTo>
                <a:lnTo>
                  <a:pt x="1738057" y="110843"/>
                </a:lnTo>
                <a:lnTo>
                  <a:pt x="1739457" y="108075"/>
                </a:lnTo>
                <a:lnTo>
                  <a:pt x="1741556" y="105999"/>
                </a:lnTo>
                <a:lnTo>
                  <a:pt x="1817663" y="105999"/>
                </a:lnTo>
                <a:lnTo>
                  <a:pt x="1812169" y="93599"/>
                </a:lnTo>
                <a:lnTo>
                  <a:pt x="1792588" y="57589"/>
                </a:lnTo>
                <a:lnTo>
                  <a:pt x="1758211" y="30238"/>
                </a:lnTo>
                <a:lnTo>
                  <a:pt x="1745513" y="28958"/>
                </a:lnTo>
                <a:close/>
              </a:path>
              <a:path w="3140709" h="398145">
                <a:moveTo>
                  <a:pt x="1817663" y="105999"/>
                </a:moveTo>
                <a:lnTo>
                  <a:pt x="1741556" y="105999"/>
                </a:lnTo>
                <a:lnTo>
                  <a:pt x="1745055" y="112227"/>
                </a:lnTo>
                <a:lnTo>
                  <a:pt x="1748495" y="118456"/>
                </a:lnTo>
                <a:lnTo>
                  <a:pt x="1749195" y="119840"/>
                </a:lnTo>
                <a:lnTo>
                  <a:pt x="1770540" y="168213"/>
                </a:lnTo>
                <a:lnTo>
                  <a:pt x="1792053" y="216374"/>
                </a:lnTo>
                <a:lnTo>
                  <a:pt x="1813710" y="264372"/>
                </a:lnTo>
                <a:lnTo>
                  <a:pt x="1835486" y="312256"/>
                </a:lnTo>
                <a:lnTo>
                  <a:pt x="1874578" y="397589"/>
                </a:lnTo>
                <a:lnTo>
                  <a:pt x="1949883" y="397589"/>
                </a:lnTo>
                <a:lnTo>
                  <a:pt x="1910657" y="312137"/>
                </a:lnTo>
                <a:lnTo>
                  <a:pt x="1898409" y="285385"/>
                </a:lnTo>
                <a:lnTo>
                  <a:pt x="1876640" y="237589"/>
                </a:lnTo>
                <a:lnTo>
                  <a:pt x="1854994" y="189720"/>
                </a:lnTo>
                <a:lnTo>
                  <a:pt x="1833496" y="141737"/>
                </a:lnTo>
                <a:lnTo>
                  <a:pt x="1817663" y="105999"/>
                </a:lnTo>
                <a:close/>
              </a:path>
              <a:path w="3140709" h="398145">
                <a:moveTo>
                  <a:pt x="1219745" y="0"/>
                </a:moveTo>
                <a:lnTo>
                  <a:pt x="1183472" y="19260"/>
                </a:lnTo>
                <a:lnTo>
                  <a:pt x="1153559" y="66608"/>
                </a:lnTo>
                <a:lnTo>
                  <a:pt x="1137253" y="105731"/>
                </a:lnTo>
                <a:lnTo>
                  <a:pt x="1120580" y="153093"/>
                </a:lnTo>
                <a:lnTo>
                  <a:pt x="1103869" y="206646"/>
                </a:lnTo>
                <a:lnTo>
                  <a:pt x="1087448" y="264343"/>
                </a:lnTo>
                <a:lnTo>
                  <a:pt x="1071644" y="324134"/>
                </a:lnTo>
                <a:lnTo>
                  <a:pt x="1056784" y="383973"/>
                </a:lnTo>
                <a:lnTo>
                  <a:pt x="1053586" y="397589"/>
                </a:lnTo>
                <a:lnTo>
                  <a:pt x="1121642" y="397589"/>
                </a:lnTo>
                <a:lnTo>
                  <a:pt x="1132146" y="354672"/>
                </a:lnTo>
                <a:lnTo>
                  <a:pt x="1146735" y="298624"/>
                </a:lnTo>
                <a:lnTo>
                  <a:pt x="1162001" y="243999"/>
                </a:lnTo>
                <a:lnTo>
                  <a:pt x="1177664" y="192577"/>
                </a:lnTo>
                <a:lnTo>
                  <a:pt x="1193443" y="146139"/>
                </a:lnTo>
                <a:lnTo>
                  <a:pt x="1207999" y="108709"/>
                </a:lnTo>
                <a:lnTo>
                  <a:pt x="1222073" y="79065"/>
                </a:lnTo>
                <a:lnTo>
                  <a:pt x="1296796" y="79065"/>
                </a:lnTo>
                <a:lnTo>
                  <a:pt x="1284990" y="54843"/>
                </a:lnTo>
                <a:lnTo>
                  <a:pt x="1260558" y="16836"/>
                </a:lnTo>
                <a:lnTo>
                  <a:pt x="1228371" y="227"/>
                </a:lnTo>
                <a:lnTo>
                  <a:pt x="1219745" y="0"/>
                </a:lnTo>
                <a:close/>
              </a:path>
              <a:path w="3140709" h="398145">
                <a:moveTo>
                  <a:pt x="1296796" y="79065"/>
                </a:moveTo>
                <a:lnTo>
                  <a:pt x="1222073" y="79065"/>
                </a:lnTo>
                <a:lnTo>
                  <a:pt x="1223473" y="81834"/>
                </a:lnTo>
                <a:lnTo>
                  <a:pt x="1224872" y="83910"/>
                </a:lnTo>
                <a:lnTo>
                  <a:pt x="1225572" y="85294"/>
                </a:lnTo>
                <a:lnTo>
                  <a:pt x="1247829" y="131806"/>
                </a:lnTo>
                <a:lnTo>
                  <a:pt x="1265735" y="180741"/>
                </a:lnTo>
                <a:lnTo>
                  <a:pt x="1280586" y="231299"/>
                </a:lnTo>
                <a:lnTo>
                  <a:pt x="1293679" y="282682"/>
                </a:lnTo>
                <a:lnTo>
                  <a:pt x="1306309" y="334090"/>
                </a:lnTo>
                <a:lnTo>
                  <a:pt x="1319774" y="384725"/>
                </a:lnTo>
                <a:lnTo>
                  <a:pt x="1323863" y="397589"/>
                </a:lnTo>
                <a:lnTo>
                  <a:pt x="1394042" y="397589"/>
                </a:lnTo>
                <a:lnTo>
                  <a:pt x="1384872" y="368923"/>
                </a:lnTo>
                <a:lnTo>
                  <a:pt x="1372408" y="323531"/>
                </a:lnTo>
                <a:lnTo>
                  <a:pt x="1349050" y="231103"/>
                </a:lnTo>
                <a:lnTo>
                  <a:pt x="1336469" y="185151"/>
                </a:lnTo>
                <a:lnTo>
                  <a:pt x="1322161" y="140095"/>
                </a:lnTo>
                <a:lnTo>
                  <a:pt x="1305283" y="96479"/>
                </a:lnTo>
                <a:lnTo>
                  <a:pt x="1296796" y="79065"/>
                </a:lnTo>
                <a:close/>
              </a:path>
              <a:path w="3140709" h="398145">
                <a:moveTo>
                  <a:pt x="687255" y="81834"/>
                </a:moveTo>
                <a:lnTo>
                  <a:pt x="681657" y="83218"/>
                </a:lnTo>
                <a:lnTo>
                  <a:pt x="677459" y="84602"/>
                </a:lnTo>
                <a:lnTo>
                  <a:pt x="667500" y="86677"/>
                </a:lnTo>
                <a:lnTo>
                  <a:pt x="638246" y="122349"/>
                </a:lnTo>
                <a:lnTo>
                  <a:pt x="635873" y="131681"/>
                </a:lnTo>
                <a:lnTo>
                  <a:pt x="633435" y="139910"/>
                </a:lnTo>
                <a:lnTo>
                  <a:pt x="617000" y="185081"/>
                </a:lnTo>
                <a:lnTo>
                  <a:pt x="600301" y="230507"/>
                </a:lnTo>
                <a:lnTo>
                  <a:pt x="583666" y="276187"/>
                </a:lnTo>
                <a:lnTo>
                  <a:pt x="567424" y="322121"/>
                </a:lnTo>
                <a:lnTo>
                  <a:pt x="551903" y="368309"/>
                </a:lnTo>
                <a:lnTo>
                  <a:pt x="542779" y="397589"/>
                </a:lnTo>
                <a:lnTo>
                  <a:pt x="613075" y="397589"/>
                </a:lnTo>
                <a:lnTo>
                  <a:pt x="620177" y="375263"/>
                </a:lnTo>
                <a:lnTo>
                  <a:pt x="637517" y="324440"/>
                </a:lnTo>
                <a:lnTo>
                  <a:pt x="655498" y="273788"/>
                </a:lnTo>
                <a:lnTo>
                  <a:pt x="673655" y="223276"/>
                </a:lnTo>
                <a:lnTo>
                  <a:pt x="691454" y="173072"/>
                </a:lnTo>
                <a:lnTo>
                  <a:pt x="770724" y="173072"/>
                </a:lnTo>
                <a:lnTo>
                  <a:pt x="759268" y="153060"/>
                </a:lnTo>
                <a:lnTo>
                  <a:pt x="736972" y="119155"/>
                </a:lnTo>
                <a:lnTo>
                  <a:pt x="704048" y="86505"/>
                </a:lnTo>
                <a:lnTo>
                  <a:pt x="697008" y="83737"/>
                </a:lnTo>
                <a:lnTo>
                  <a:pt x="687255" y="81834"/>
                </a:lnTo>
                <a:close/>
              </a:path>
              <a:path w="3140709" h="398145">
                <a:moveTo>
                  <a:pt x="770724" y="173072"/>
                </a:moveTo>
                <a:lnTo>
                  <a:pt x="691454" y="173072"/>
                </a:lnTo>
                <a:lnTo>
                  <a:pt x="701052" y="188254"/>
                </a:lnTo>
                <a:lnTo>
                  <a:pt x="711563" y="205249"/>
                </a:lnTo>
                <a:lnTo>
                  <a:pt x="732679" y="241553"/>
                </a:lnTo>
                <a:lnTo>
                  <a:pt x="754925" y="283449"/>
                </a:lnTo>
                <a:lnTo>
                  <a:pt x="778402" y="328952"/>
                </a:lnTo>
                <a:lnTo>
                  <a:pt x="802700" y="376803"/>
                </a:lnTo>
                <a:lnTo>
                  <a:pt x="813194" y="397589"/>
                </a:lnTo>
                <a:lnTo>
                  <a:pt x="887826" y="397589"/>
                </a:lnTo>
                <a:lnTo>
                  <a:pt x="848005" y="319118"/>
                </a:lnTo>
                <a:lnTo>
                  <a:pt x="823661" y="271601"/>
                </a:lnTo>
                <a:lnTo>
                  <a:pt x="800458" y="227209"/>
                </a:lnTo>
                <a:lnTo>
                  <a:pt x="778843" y="187257"/>
                </a:lnTo>
                <a:lnTo>
                  <a:pt x="770724" y="173072"/>
                </a:lnTo>
                <a:close/>
              </a:path>
              <a:path w="3140709" h="398145">
                <a:moveTo>
                  <a:pt x="131451" y="177225"/>
                </a:moveTo>
                <a:lnTo>
                  <a:pt x="88587" y="199220"/>
                </a:lnTo>
                <a:lnTo>
                  <a:pt x="62555" y="233380"/>
                </a:lnTo>
                <a:lnTo>
                  <a:pt x="37669" y="284783"/>
                </a:lnTo>
                <a:lnTo>
                  <a:pt x="10017" y="363572"/>
                </a:lnTo>
                <a:lnTo>
                  <a:pt x="0" y="397589"/>
                </a:lnTo>
                <a:lnTo>
                  <a:pt x="70257" y="397589"/>
                </a:lnTo>
                <a:lnTo>
                  <a:pt x="80568" y="364259"/>
                </a:lnTo>
                <a:lnTo>
                  <a:pt x="93698" y="326520"/>
                </a:lnTo>
                <a:lnTo>
                  <a:pt x="121661" y="265758"/>
                </a:lnTo>
                <a:lnTo>
                  <a:pt x="137043" y="245705"/>
                </a:lnTo>
                <a:lnTo>
                  <a:pt x="138443" y="242937"/>
                </a:lnTo>
                <a:lnTo>
                  <a:pt x="141236" y="242245"/>
                </a:lnTo>
                <a:lnTo>
                  <a:pt x="147533" y="241553"/>
                </a:lnTo>
                <a:lnTo>
                  <a:pt x="245459" y="241553"/>
                </a:lnTo>
                <a:lnTo>
                  <a:pt x="227931" y="222209"/>
                </a:lnTo>
                <a:lnTo>
                  <a:pt x="202336" y="200290"/>
                </a:lnTo>
                <a:lnTo>
                  <a:pt x="177332" y="185443"/>
                </a:lnTo>
                <a:lnTo>
                  <a:pt x="153507" y="177733"/>
                </a:lnTo>
                <a:lnTo>
                  <a:pt x="131451" y="177225"/>
                </a:lnTo>
                <a:close/>
              </a:path>
              <a:path w="3140709" h="398145">
                <a:moveTo>
                  <a:pt x="245459" y="241553"/>
                </a:moveTo>
                <a:lnTo>
                  <a:pt x="147533" y="241553"/>
                </a:lnTo>
                <a:lnTo>
                  <a:pt x="153825" y="245705"/>
                </a:lnTo>
                <a:lnTo>
                  <a:pt x="160816" y="251236"/>
                </a:lnTo>
                <a:lnTo>
                  <a:pt x="192570" y="280602"/>
                </a:lnTo>
                <a:lnTo>
                  <a:pt x="228511" y="326161"/>
                </a:lnTo>
                <a:lnTo>
                  <a:pt x="253796" y="363360"/>
                </a:lnTo>
                <a:lnTo>
                  <a:pt x="275146" y="397589"/>
                </a:lnTo>
                <a:lnTo>
                  <a:pt x="352030" y="397589"/>
                </a:lnTo>
                <a:lnTo>
                  <a:pt x="333975" y="367014"/>
                </a:lnTo>
                <a:lnTo>
                  <a:pt x="307250" y="324545"/>
                </a:lnTo>
                <a:lnTo>
                  <a:pt x="280415" y="285367"/>
                </a:lnTo>
                <a:lnTo>
                  <a:pt x="253849" y="250811"/>
                </a:lnTo>
                <a:lnTo>
                  <a:pt x="245459" y="241553"/>
                </a:lnTo>
                <a:close/>
              </a:path>
              <a:path w="3140709" h="398145">
                <a:moveTo>
                  <a:pt x="2971072" y="76340"/>
                </a:moveTo>
                <a:lnTo>
                  <a:pt x="2933513" y="92291"/>
                </a:lnTo>
                <a:lnTo>
                  <a:pt x="2881731" y="142836"/>
                </a:lnTo>
                <a:lnTo>
                  <a:pt x="2856615" y="178609"/>
                </a:lnTo>
                <a:lnTo>
                  <a:pt x="2832288" y="220704"/>
                </a:lnTo>
                <a:lnTo>
                  <a:pt x="2808674" y="267692"/>
                </a:lnTo>
                <a:lnTo>
                  <a:pt x="2785896" y="318115"/>
                </a:lnTo>
                <a:lnTo>
                  <a:pt x="2764078" y="370514"/>
                </a:lnTo>
                <a:lnTo>
                  <a:pt x="2753468" y="397589"/>
                </a:lnTo>
                <a:lnTo>
                  <a:pt x="2825461" y="397589"/>
                </a:lnTo>
                <a:lnTo>
                  <a:pt x="2834099" y="375907"/>
                </a:lnTo>
                <a:lnTo>
                  <a:pt x="2855952" y="324696"/>
                </a:lnTo>
                <a:lnTo>
                  <a:pt x="2878656" y="276188"/>
                </a:lnTo>
                <a:lnTo>
                  <a:pt x="2902097" y="231875"/>
                </a:lnTo>
                <a:lnTo>
                  <a:pt x="2923562" y="197292"/>
                </a:lnTo>
                <a:lnTo>
                  <a:pt x="2952943" y="161578"/>
                </a:lnTo>
                <a:lnTo>
                  <a:pt x="2973410" y="145447"/>
                </a:lnTo>
                <a:lnTo>
                  <a:pt x="3055336" y="145447"/>
                </a:lnTo>
                <a:lnTo>
                  <a:pt x="3050898" y="136827"/>
                </a:lnTo>
                <a:lnTo>
                  <a:pt x="3021424" y="97029"/>
                </a:lnTo>
                <a:lnTo>
                  <a:pt x="2982915" y="76470"/>
                </a:lnTo>
                <a:lnTo>
                  <a:pt x="2971072" y="76340"/>
                </a:lnTo>
                <a:close/>
              </a:path>
              <a:path w="3140709" h="398145">
                <a:moveTo>
                  <a:pt x="3055336" y="145447"/>
                </a:moveTo>
                <a:lnTo>
                  <a:pt x="2973410" y="145447"/>
                </a:lnTo>
                <a:lnTo>
                  <a:pt x="2979480" y="153667"/>
                </a:lnTo>
                <a:lnTo>
                  <a:pt x="2987375" y="165056"/>
                </a:lnTo>
                <a:lnTo>
                  <a:pt x="3024275" y="242391"/>
                </a:lnTo>
                <a:lnTo>
                  <a:pt x="3043490" y="298304"/>
                </a:lnTo>
                <a:lnTo>
                  <a:pt x="3060175" y="355216"/>
                </a:lnTo>
                <a:lnTo>
                  <a:pt x="3070777" y="397589"/>
                </a:lnTo>
                <a:lnTo>
                  <a:pt x="3140137" y="397589"/>
                </a:lnTo>
                <a:lnTo>
                  <a:pt x="3120380" y="319523"/>
                </a:lnTo>
                <a:lnTo>
                  <a:pt x="3103607" y="264560"/>
                </a:lnTo>
                <a:lnTo>
                  <a:pt x="3084888" y="211483"/>
                </a:lnTo>
                <a:lnTo>
                  <a:pt x="3064957" y="164133"/>
                </a:lnTo>
                <a:lnTo>
                  <a:pt x="3055336" y="1454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129876" cy="15268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55541" y="826"/>
            <a:ext cx="3616325" cy="787400"/>
          </a:xfrm>
          <a:custGeom>
            <a:avLst/>
            <a:gdLst/>
            <a:ahLst/>
            <a:cxnLst/>
            <a:rect l="l" t="t" r="r" b="b"/>
            <a:pathLst>
              <a:path w="3616325" h="787400">
                <a:moveTo>
                  <a:pt x="33237" y="0"/>
                </a:moveTo>
                <a:lnTo>
                  <a:pt x="0" y="0"/>
                </a:lnTo>
                <a:lnTo>
                  <a:pt x="15997" y="22860"/>
                </a:lnTo>
                <a:lnTo>
                  <a:pt x="45459" y="62230"/>
                </a:lnTo>
                <a:lnTo>
                  <a:pt x="76230" y="101600"/>
                </a:lnTo>
                <a:lnTo>
                  <a:pt x="108254" y="138430"/>
                </a:lnTo>
                <a:lnTo>
                  <a:pt x="141471" y="175260"/>
                </a:lnTo>
                <a:lnTo>
                  <a:pt x="175824" y="210820"/>
                </a:lnTo>
                <a:lnTo>
                  <a:pt x="211253" y="245110"/>
                </a:lnTo>
                <a:lnTo>
                  <a:pt x="247700" y="279400"/>
                </a:lnTo>
                <a:lnTo>
                  <a:pt x="285108" y="311150"/>
                </a:lnTo>
                <a:lnTo>
                  <a:pt x="323418" y="342900"/>
                </a:lnTo>
                <a:lnTo>
                  <a:pt x="362571" y="373380"/>
                </a:lnTo>
                <a:lnTo>
                  <a:pt x="402509" y="402590"/>
                </a:lnTo>
                <a:lnTo>
                  <a:pt x="443174" y="430530"/>
                </a:lnTo>
                <a:lnTo>
                  <a:pt x="526451" y="483870"/>
                </a:lnTo>
                <a:lnTo>
                  <a:pt x="615414" y="534670"/>
                </a:lnTo>
                <a:lnTo>
                  <a:pt x="706534" y="580390"/>
                </a:lnTo>
                <a:lnTo>
                  <a:pt x="752852" y="601980"/>
                </a:lnTo>
                <a:lnTo>
                  <a:pt x="894580" y="659130"/>
                </a:lnTo>
                <a:lnTo>
                  <a:pt x="942678" y="675640"/>
                </a:lnTo>
                <a:lnTo>
                  <a:pt x="991170" y="690880"/>
                </a:lnTo>
                <a:lnTo>
                  <a:pt x="1089251" y="718820"/>
                </a:lnTo>
                <a:lnTo>
                  <a:pt x="1188654" y="741680"/>
                </a:lnTo>
                <a:lnTo>
                  <a:pt x="1238799" y="751840"/>
                </a:lnTo>
                <a:lnTo>
                  <a:pt x="1339874" y="767080"/>
                </a:lnTo>
                <a:lnTo>
                  <a:pt x="1390219" y="773430"/>
                </a:lnTo>
                <a:lnTo>
                  <a:pt x="1440639" y="778510"/>
                </a:lnTo>
                <a:lnTo>
                  <a:pt x="1491117" y="782320"/>
                </a:lnTo>
                <a:lnTo>
                  <a:pt x="1592185" y="787400"/>
                </a:lnTo>
                <a:lnTo>
                  <a:pt x="1693289" y="787400"/>
                </a:lnTo>
                <a:lnTo>
                  <a:pt x="1794299" y="784860"/>
                </a:lnTo>
                <a:lnTo>
                  <a:pt x="1895083" y="777240"/>
                </a:lnTo>
                <a:lnTo>
                  <a:pt x="2035540" y="759460"/>
                </a:lnTo>
                <a:lnTo>
                  <a:pt x="1659179" y="759460"/>
                </a:lnTo>
                <a:lnTo>
                  <a:pt x="1557815" y="756920"/>
                </a:lnTo>
                <a:lnTo>
                  <a:pt x="1507162" y="754380"/>
                </a:lnTo>
                <a:lnTo>
                  <a:pt x="1456549" y="750570"/>
                </a:lnTo>
                <a:lnTo>
                  <a:pt x="1355515" y="740410"/>
                </a:lnTo>
                <a:lnTo>
                  <a:pt x="1255697" y="725170"/>
                </a:lnTo>
                <a:lnTo>
                  <a:pt x="1206527" y="716280"/>
                </a:lnTo>
                <a:lnTo>
                  <a:pt x="1157638" y="706120"/>
                </a:lnTo>
                <a:lnTo>
                  <a:pt x="1109049" y="694690"/>
                </a:lnTo>
                <a:lnTo>
                  <a:pt x="1060780" y="681990"/>
                </a:lnTo>
                <a:lnTo>
                  <a:pt x="1012851" y="668020"/>
                </a:lnTo>
                <a:lnTo>
                  <a:pt x="965283" y="652780"/>
                </a:lnTo>
                <a:lnTo>
                  <a:pt x="871308" y="619760"/>
                </a:lnTo>
                <a:lnTo>
                  <a:pt x="779016" y="581660"/>
                </a:lnTo>
                <a:lnTo>
                  <a:pt x="733550" y="561340"/>
                </a:lnTo>
                <a:lnTo>
                  <a:pt x="688565" y="539750"/>
                </a:lnTo>
                <a:lnTo>
                  <a:pt x="600117" y="494030"/>
                </a:lnTo>
                <a:lnTo>
                  <a:pt x="513831" y="443230"/>
                </a:lnTo>
                <a:lnTo>
                  <a:pt x="470329" y="415290"/>
                </a:lnTo>
                <a:lnTo>
                  <a:pt x="427549" y="386080"/>
                </a:lnTo>
                <a:lnTo>
                  <a:pt x="385561" y="355600"/>
                </a:lnTo>
                <a:lnTo>
                  <a:pt x="344435" y="323850"/>
                </a:lnTo>
                <a:lnTo>
                  <a:pt x="304240" y="290830"/>
                </a:lnTo>
                <a:lnTo>
                  <a:pt x="265045" y="257810"/>
                </a:lnTo>
                <a:lnTo>
                  <a:pt x="226920" y="222250"/>
                </a:lnTo>
                <a:lnTo>
                  <a:pt x="189934" y="185420"/>
                </a:lnTo>
                <a:lnTo>
                  <a:pt x="154158" y="148590"/>
                </a:lnTo>
                <a:lnTo>
                  <a:pt x="119659" y="110490"/>
                </a:lnTo>
                <a:lnTo>
                  <a:pt x="86508" y="69850"/>
                </a:lnTo>
                <a:lnTo>
                  <a:pt x="54774" y="29210"/>
                </a:lnTo>
                <a:lnTo>
                  <a:pt x="33237" y="0"/>
                </a:lnTo>
                <a:close/>
              </a:path>
              <a:path w="3616325" h="787400">
                <a:moveTo>
                  <a:pt x="2287326" y="706120"/>
                </a:moveTo>
                <a:lnTo>
                  <a:pt x="2162732" y="706120"/>
                </a:lnTo>
                <a:lnTo>
                  <a:pt x="2112900" y="716280"/>
                </a:lnTo>
                <a:lnTo>
                  <a:pt x="2062906" y="725170"/>
                </a:lnTo>
                <a:lnTo>
                  <a:pt x="1962503" y="740410"/>
                </a:lnTo>
                <a:lnTo>
                  <a:pt x="1861657" y="750570"/>
                </a:lnTo>
                <a:lnTo>
                  <a:pt x="1811111" y="754380"/>
                </a:lnTo>
                <a:lnTo>
                  <a:pt x="1760504" y="756920"/>
                </a:lnTo>
                <a:lnTo>
                  <a:pt x="1659179" y="759460"/>
                </a:lnTo>
                <a:lnTo>
                  <a:pt x="2035540" y="759460"/>
                </a:lnTo>
                <a:lnTo>
                  <a:pt x="2045547" y="758190"/>
                </a:lnTo>
                <a:lnTo>
                  <a:pt x="2095446" y="749300"/>
                </a:lnTo>
                <a:lnTo>
                  <a:pt x="2194762" y="728980"/>
                </a:lnTo>
                <a:lnTo>
                  <a:pt x="2244146" y="717550"/>
                </a:lnTo>
                <a:lnTo>
                  <a:pt x="2287326" y="706120"/>
                </a:lnTo>
                <a:close/>
              </a:path>
              <a:path w="3616325" h="787400">
                <a:moveTo>
                  <a:pt x="507628" y="0"/>
                </a:moveTo>
                <a:lnTo>
                  <a:pt x="468331" y="0"/>
                </a:lnTo>
                <a:lnTo>
                  <a:pt x="474331" y="7620"/>
                </a:lnTo>
                <a:lnTo>
                  <a:pt x="505372" y="45720"/>
                </a:lnTo>
                <a:lnTo>
                  <a:pt x="537355" y="82550"/>
                </a:lnTo>
                <a:lnTo>
                  <a:pt x="570260" y="118110"/>
                </a:lnTo>
                <a:lnTo>
                  <a:pt x="604069" y="153670"/>
                </a:lnTo>
                <a:lnTo>
                  <a:pt x="638762" y="187960"/>
                </a:lnTo>
                <a:lnTo>
                  <a:pt x="674319" y="220980"/>
                </a:lnTo>
                <a:lnTo>
                  <a:pt x="710720" y="254000"/>
                </a:lnTo>
                <a:lnTo>
                  <a:pt x="747946" y="284480"/>
                </a:lnTo>
                <a:lnTo>
                  <a:pt x="785978" y="314960"/>
                </a:lnTo>
                <a:lnTo>
                  <a:pt x="824794" y="345440"/>
                </a:lnTo>
                <a:lnTo>
                  <a:pt x="864378" y="373380"/>
                </a:lnTo>
                <a:lnTo>
                  <a:pt x="904707" y="401320"/>
                </a:lnTo>
                <a:lnTo>
                  <a:pt x="945763" y="426720"/>
                </a:lnTo>
                <a:lnTo>
                  <a:pt x="987527" y="452120"/>
                </a:lnTo>
                <a:lnTo>
                  <a:pt x="1073097" y="500380"/>
                </a:lnTo>
                <a:lnTo>
                  <a:pt x="1116865" y="521970"/>
                </a:lnTo>
                <a:lnTo>
                  <a:pt x="1206267" y="562610"/>
                </a:lnTo>
                <a:lnTo>
                  <a:pt x="1251863" y="581660"/>
                </a:lnTo>
                <a:lnTo>
                  <a:pt x="1298028" y="599440"/>
                </a:lnTo>
                <a:lnTo>
                  <a:pt x="1391991" y="629920"/>
                </a:lnTo>
                <a:lnTo>
                  <a:pt x="1439749" y="643890"/>
                </a:lnTo>
                <a:lnTo>
                  <a:pt x="1487998" y="656590"/>
                </a:lnTo>
                <a:lnTo>
                  <a:pt x="1536720" y="668020"/>
                </a:lnTo>
                <a:lnTo>
                  <a:pt x="1588223" y="678180"/>
                </a:lnTo>
                <a:lnTo>
                  <a:pt x="1639931" y="687070"/>
                </a:lnTo>
                <a:lnTo>
                  <a:pt x="1691819" y="694690"/>
                </a:lnTo>
                <a:lnTo>
                  <a:pt x="1743861" y="701040"/>
                </a:lnTo>
                <a:lnTo>
                  <a:pt x="1796033" y="706120"/>
                </a:lnTo>
                <a:lnTo>
                  <a:pt x="1848309" y="709930"/>
                </a:lnTo>
                <a:lnTo>
                  <a:pt x="1900663" y="712470"/>
                </a:lnTo>
                <a:lnTo>
                  <a:pt x="1953071" y="713740"/>
                </a:lnTo>
                <a:lnTo>
                  <a:pt x="2005507" y="713740"/>
                </a:lnTo>
                <a:lnTo>
                  <a:pt x="2057946" y="712470"/>
                </a:lnTo>
                <a:lnTo>
                  <a:pt x="2110363" y="709930"/>
                </a:lnTo>
                <a:lnTo>
                  <a:pt x="2162732" y="706120"/>
                </a:lnTo>
                <a:lnTo>
                  <a:pt x="2287326" y="706120"/>
                </a:lnTo>
                <a:lnTo>
                  <a:pt x="2330302" y="694690"/>
                </a:lnTo>
                <a:lnTo>
                  <a:pt x="2368809" y="683260"/>
                </a:lnTo>
                <a:lnTo>
                  <a:pt x="1954164" y="683260"/>
                </a:lnTo>
                <a:lnTo>
                  <a:pt x="1902608" y="681990"/>
                </a:lnTo>
                <a:lnTo>
                  <a:pt x="1851090" y="679450"/>
                </a:lnTo>
                <a:lnTo>
                  <a:pt x="1799634" y="675640"/>
                </a:lnTo>
                <a:lnTo>
                  <a:pt x="1748265" y="670560"/>
                </a:lnTo>
                <a:lnTo>
                  <a:pt x="1697005" y="664210"/>
                </a:lnTo>
                <a:lnTo>
                  <a:pt x="1645879" y="656590"/>
                </a:lnTo>
                <a:lnTo>
                  <a:pt x="1594911" y="647700"/>
                </a:lnTo>
                <a:lnTo>
                  <a:pt x="1544124" y="637540"/>
                </a:lnTo>
                <a:lnTo>
                  <a:pt x="1493542" y="626110"/>
                </a:lnTo>
                <a:lnTo>
                  <a:pt x="1444810" y="613410"/>
                </a:lnTo>
                <a:lnTo>
                  <a:pt x="1396600" y="599440"/>
                </a:lnTo>
                <a:lnTo>
                  <a:pt x="1348932" y="584200"/>
                </a:lnTo>
                <a:lnTo>
                  <a:pt x="1301827" y="567690"/>
                </a:lnTo>
                <a:lnTo>
                  <a:pt x="1255305" y="549910"/>
                </a:lnTo>
                <a:lnTo>
                  <a:pt x="1209386" y="530860"/>
                </a:lnTo>
                <a:lnTo>
                  <a:pt x="1164091" y="510540"/>
                </a:lnTo>
                <a:lnTo>
                  <a:pt x="1119440" y="488950"/>
                </a:lnTo>
                <a:lnTo>
                  <a:pt x="1032149" y="443230"/>
                </a:lnTo>
                <a:lnTo>
                  <a:pt x="989551" y="417830"/>
                </a:lnTo>
                <a:lnTo>
                  <a:pt x="947677" y="392430"/>
                </a:lnTo>
                <a:lnTo>
                  <a:pt x="906548" y="364490"/>
                </a:lnTo>
                <a:lnTo>
                  <a:pt x="866185" y="336550"/>
                </a:lnTo>
                <a:lnTo>
                  <a:pt x="826608" y="307340"/>
                </a:lnTo>
                <a:lnTo>
                  <a:pt x="787836" y="278130"/>
                </a:lnTo>
                <a:lnTo>
                  <a:pt x="749891" y="246380"/>
                </a:lnTo>
                <a:lnTo>
                  <a:pt x="712792" y="214630"/>
                </a:lnTo>
                <a:lnTo>
                  <a:pt x="676560" y="181610"/>
                </a:lnTo>
                <a:lnTo>
                  <a:pt x="641215" y="147320"/>
                </a:lnTo>
                <a:lnTo>
                  <a:pt x="606777" y="111760"/>
                </a:lnTo>
                <a:lnTo>
                  <a:pt x="573267" y="76200"/>
                </a:lnTo>
                <a:lnTo>
                  <a:pt x="540705" y="39370"/>
                </a:lnTo>
                <a:lnTo>
                  <a:pt x="509111" y="1270"/>
                </a:lnTo>
                <a:lnTo>
                  <a:pt x="507628" y="0"/>
                </a:lnTo>
                <a:close/>
              </a:path>
              <a:path w="3616325" h="787400">
                <a:moveTo>
                  <a:pt x="3420126" y="0"/>
                </a:moveTo>
                <a:lnTo>
                  <a:pt x="3380557" y="0"/>
                </a:lnTo>
                <a:lnTo>
                  <a:pt x="3349809" y="35560"/>
                </a:lnTo>
                <a:lnTo>
                  <a:pt x="3315162" y="73660"/>
                </a:lnTo>
                <a:lnTo>
                  <a:pt x="3279487" y="111760"/>
                </a:lnTo>
                <a:lnTo>
                  <a:pt x="3242802" y="148590"/>
                </a:lnTo>
                <a:lnTo>
                  <a:pt x="3205128" y="184150"/>
                </a:lnTo>
                <a:lnTo>
                  <a:pt x="3166484" y="218440"/>
                </a:lnTo>
                <a:lnTo>
                  <a:pt x="3126890" y="251460"/>
                </a:lnTo>
                <a:lnTo>
                  <a:pt x="3086365" y="284480"/>
                </a:lnTo>
                <a:lnTo>
                  <a:pt x="3044928" y="314960"/>
                </a:lnTo>
                <a:lnTo>
                  <a:pt x="3002600" y="345440"/>
                </a:lnTo>
                <a:lnTo>
                  <a:pt x="2918191" y="401320"/>
                </a:lnTo>
                <a:lnTo>
                  <a:pt x="2875107" y="427990"/>
                </a:lnTo>
                <a:lnTo>
                  <a:pt x="2831458" y="453390"/>
                </a:lnTo>
                <a:lnTo>
                  <a:pt x="2742536" y="501650"/>
                </a:lnTo>
                <a:lnTo>
                  <a:pt x="2697295" y="524510"/>
                </a:lnTo>
                <a:lnTo>
                  <a:pt x="2651557" y="546100"/>
                </a:lnTo>
                <a:lnTo>
                  <a:pt x="2605337" y="566420"/>
                </a:lnTo>
                <a:lnTo>
                  <a:pt x="2558654" y="585470"/>
                </a:lnTo>
                <a:lnTo>
                  <a:pt x="2463962" y="621030"/>
                </a:lnTo>
                <a:lnTo>
                  <a:pt x="2415986" y="637540"/>
                </a:lnTo>
                <a:lnTo>
                  <a:pt x="2365153" y="647700"/>
                </a:lnTo>
                <a:lnTo>
                  <a:pt x="2314143" y="656590"/>
                </a:lnTo>
                <a:lnTo>
                  <a:pt x="2262983" y="664210"/>
                </a:lnTo>
                <a:lnTo>
                  <a:pt x="2211694" y="670560"/>
                </a:lnTo>
                <a:lnTo>
                  <a:pt x="2160301" y="675640"/>
                </a:lnTo>
                <a:lnTo>
                  <a:pt x="2108828" y="679450"/>
                </a:lnTo>
                <a:lnTo>
                  <a:pt x="2057298" y="681990"/>
                </a:lnTo>
                <a:lnTo>
                  <a:pt x="2005736" y="683260"/>
                </a:lnTo>
                <a:lnTo>
                  <a:pt x="2368809" y="683260"/>
                </a:lnTo>
                <a:lnTo>
                  <a:pt x="2415696" y="669290"/>
                </a:lnTo>
                <a:lnTo>
                  <a:pt x="2434425" y="665480"/>
                </a:lnTo>
                <a:lnTo>
                  <a:pt x="2453113" y="660400"/>
                </a:lnTo>
                <a:lnTo>
                  <a:pt x="2539954" y="640080"/>
                </a:lnTo>
                <a:lnTo>
                  <a:pt x="2637980" y="612140"/>
                </a:lnTo>
                <a:lnTo>
                  <a:pt x="2686438" y="596900"/>
                </a:lnTo>
                <a:lnTo>
                  <a:pt x="2768544" y="566420"/>
                </a:lnTo>
                <a:lnTo>
                  <a:pt x="2677382" y="566420"/>
                </a:lnTo>
                <a:lnTo>
                  <a:pt x="2766410" y="523240"/>
                </a:lnTo>
                <a:lnTo>
                  <a:pt x="2810142" y="500380"/>
                </a:lnTo>
                <a:lnTo>
                  <a:pt x="2853332" y="476250"/>
                </a:lnTo>
                <a:lnTo>
                  <a:pt x="2895964" y="450850"/>
                </a:lnTo>
                <a:lnTo>
                  <a:pt x="2979494" y="397510"/>
                </a:lnTo>
                <a:lnTo>
                  <a:pt x="3020361" y="369570"/>
                </a:lnTo>
                <a:lnTo>
                  <a:pt x="3100584" y="311150"/>
                </a:lnTo>
                <a:lnTo>
                  <a:pt x="3139721" y="279400"/>
                </a:lnTo>
                <a:lnTo>
                  <a:pt x="3178002" y="247650"/>
                </a:lnTo>
                <a:lnTo>
                  <a:pt x="3215411" y="214630"/>
                </a:lnTo>
                <a:lnTo>
                  <a:pt x="3251931" y="181610"/>
                </a:lnTo>
                <a:lnTo>
                  <a:pt x="3287547" y="146050"/>
                </a:lnTo>
                <a:lnTo>
                  <a:pt x="3322242" y="110490"/>
                </a:lnTo>
                <a:lnTo>
                  <a:pt x="3356000" y="74930"/>
                </a:lnTo>
                <a:lnTo>
                  <a:pt x="3388805" y="36830"/>
                </a:lnTo>
                <a:lnTo>
                  <a:pt x="3420126" y="0"/>
                </a:lnTo>
                <a:close/>
              </a:path>
              <a:path w="3616325" h="787400">
                <a:moveTo>
                  <a:pt x="3615787" y="0"/>
                </a:moveTo>
                <a:lnTo>
                  <a:pt x="3574381" y="0"/>
                </a:lnTo>
                <a:lnTo>
                  <a:pt x="3526553" y="49530"/>
                </a:lnTo>
                <a:lnTo>
                  <a:pt x="3490078" y="85090"/>
                </a:lnTo>
                <a:lnTo>
                  <a:pt x="3452688" y="119380"/>
                </a:lnTo>
                <a:lnTo>
                  <a:pt x="3414447" y="152400"/>
                </a:lnTo>
                <a:lnTo>
                  <a:pt x="3375418" y="185420"/>
                </a:lnTo>
                <a:lnTo>
                  <a:pt x="3335665" y="215900"/>
                </a:lnTo>
                <a:lnTo>
                  <a:pt x="3295252" y="246380"/>
                </a:lnTo>
                <a:lnTo>
                  <a:pt x="3254605" y="275590"/>
                </a:lnTo>
                <a:lnTo>
                  <a:pt x="3171529" y="331470"/>
                </a:lnTo>
                <a:lnTo>
                  <a:pt x="3129132" y="358140"/>
                </a:lnTo>
                <a:lnTo>
                  <a:pt x="3086183" y="382270"/>
                </a:lnTo>
                <a:lnTo>
                  <a:pt x="3042698" y="407670"/>
                </a:lnTo>
                <a:lnTo>
                  <a:pt x="2954182" y="453390"/>
                </a:lnTo>
                <a:lnTo>
                  <a:pt x="2909182" y="474980"/>
                </a:lnTo>
                <a:lnTo>
                  <a:pt x="2863707" y="495300"/>
                </a:lnTo>
                <a:lnTo>
                  <a:pt x="2771399" y="533400"/>
                </a:lnTo>
                <a:lnTo>
                  <a:pt x="2677382" y="566420"/>
                </a:lnTo>
                <a:lnTo>
                  <a:pt x="2768544" y="566420"/>
                </a:lnTo>
                <a:lnTo>
                  <a:pt x="2829389" y="543560"/>
                </a:lnTo>
                <a:lnTo>
                  <a:pt x="2922499" y="502920"/>
                </a:lnTo>
                <a:lnTo>
                  <a:pt x="3058534" y="434340"/>
                </a:lnTo>
                <a:lnTo>
                  <a:pt x="3146603" y="383540"/>
                </a:lnTo>
                <a:lnTo>
                  <a:pt x="3189800" y="355600"/>
                </a:lnTo>
                <a:lnTo>
                  <a:pt x="3232416" y="328930"/>
                </a:lnTo>
                <a:lnTo>
                  <a:pt x="3274433" y="299720"/>
                </a:lnTo>
                <a:lnTo>
                  <a:pt x="3315835" y="269240"/>
                </a:lnTo>
                <a:lnTo>
                  <a:pt x="3356603" y="238760"/>
                </a:lnTo>
                <a:lnTo>
                  <a:pt x="3394939" y="208280"/>
                </a:lnTo>
                <a:lnTo>
                  <a:pt x="3432582" y="177800"/>
                </a:lnTo>
                <a:lnTo>
                  <a:pt x="3469484" y="144780"/>
                </a:lnTo>
                <a:lnTo>
                  <a:pt x="3505592" y="111760"/>
                </a:lnTo>
                <a:lnTo>
                  <a:pt x="3540858" y="78740"/>
                </a:lnTo>
                <a:lnTo>
                  <a:pt x="3575230" y="43180"/>
                </a:lnTo>
                <a:lnTo>
                  <a:pt x="3615787" y="0"/>
                </a:lnTo>
                <a:close/>
              </a:path>
              <a:path w="3616325" h="787400">
                <a:moveTo>
                  <a:pt x="754164" y="0"/>
                </a:moveTo>
                <a:lnTo>
                  <a:pt x="705862" y="0"/>
                </a:lnTo>
                <a:lnTo>
                  <a:pt x="747798" y="35560"/>
                </a:lnTo>
                <a:lnTo>
                  <a:pt x="787603" y="67310"/>
                </a:lnTo>
                <a:lnTo>
                  <a:pt x="828276" y="97790"/>
                </a:lnTo>
                <a:lnTo>
                  <a:pt x="869792" y="127000"/>
                </a:lnTo>
                <a:lnTo>
                  <a:pt x="912124" y="154940"/>
                </a:lnTo>
                <a:lnTo>
                  <a:pt x="955248" y="182880"/>
                </a:lnTo>
                <a:lnTo>
                  <a:pt x="999135" y="208280"/>
                </a:lnTo>
                <a:lnTo>
                  <a:pt x="1089102" y="256540"/>
                </a:lnTo>
                <a:lnTo>
                  <a:pt x="1135128" y="278130"/>
                </a:lnTo>
                <a:lnTo>
                  <a:pt x="1181815" y="298450"/>
                </a:lnTo>
                <a:lnTo>
                  <a:pt x="1277069" y="336550"/>
                </a:lnTo>
                <a:lnTo>
                  <a:pt x="1371614" y="367030"/>
                </a:lnTo>
                <a:lnTo>
                  <a:pt x="1467657" y="392430"/>
                </a:lnTo>
                <a:lnTo>
                  <a:pt x="1516153" y="402590"/>
                </a:lnTo>
                <a:lnTo>
                  <a:pt x="1564919" y="411480"/>
                </a:lnTo>
                <a:lnTo>
                  <a:pt x="1663120" y="426720"/>
                </a:lnTo>
                <a:lnTo>
                  <a:pt x="1712485" y="431800"/>
                </a:lnTo>
                <a:lnTo>
                  <a:pt x="1761981" y="435610"/>
                </a:lnTo>
                <a:lnTo>
                  <a:pt x="1811571" y="438150"/>
                </a:lnTo>
                <a:lnTo>
                  <a:pt x="1861221" y="439420"/>
                </a:lnTo>
                <a:lnTo>
                  <a:pt x="1910895" y="439420"/>
                </a:lnTo>
                <a:lnTo>
                  <a:pt x="1960560" y="438150"/>
                </a:lnTo>
                <a:lnTo>
                  <a:pt x="2059720" y="433070"/>
                </a:lnTo>
                <a:lnTo>
                  <a:pt x="2109145" y="427990"/>
                </a:lnTo>
                <a:lnTo>
                  <a:pt x="2207509" y="415290"/>
                </a:lnTo>
                <a:lnTo>
                  <a:pt x="2251042" y="407670"/>
                </a:lnTo>
                <a:lnTo>
                  <a:pt x="1866412" y="407670"/>
                </a:lnTo>
                <a:lnTo>
                  <a:pt x="1814910" y="406400"/>
                </a:lnTo>
                <a:lnTo>
                  <a:pt x="1763472" y="403860"/>
                </a:lnTo>
                <a:lnTo>
                  <a:pt x="1712141" y="400050"/>
                </a:lnTo>
                <a:lnTo>
                  <a:pt x="1609958" y="387350"/>
                </a:lnTo>
                <a:lnTo>
                  <a:pt x="1559189" y="378460"/>
                </a:lnTo>
                <a:lnTo>
                  <a:pt x="1508690" y="368300"/>
                </a:lnTo>
                <a:lnTo>
                  <a:pt x="1458500" y="356870"/>
                </a:lnTo>
                <a:lnTo>
                  <a:pt x="1408661" y="344170"/>
                </a:lnTo>
                <a:lnTo>
                  <a:pt x="1359214" y="330200"/>
                </a:lnTo>
                <a:lnTo>
                  <a:pt x="1261658" y="297180"/>
                </a:lnTo>
                <a:lnTo>
                  <a:pt x="1168787" y="259080"/>
                </a:lnTo>
                <a:lnTo>
                  <a:pt x="1078486" y="215900"/>
                </a:lnTo>
                <a:lnTo>
                  <a:pt x="990957" y="167640"/>
                </a:lnTo>
                <a:lnTo>
                  <a:pt x="948295" y="140970"/>
                </a:lnTo>
                <a:lnTo>
                  <a:pt x="906402" y="114300"/>
                </a:lnTo>
                <a:lnTo>
                  <a:pt x="865302" y="86360"/>
                </a:lnTo>
                <a:lnTo>
                  <a:pt x="825021" y="55880"/>
                </a:lnTo>
                <a:lnTo>
                  <a:pt x="785585" y="25400"/>
                </a:lnTo>
                <a:lnTo>
                  <a:pt x="754164" y="0"/>
                </a:lnTo>
                <a:close/>
              </a:path>
              <a:path w="3616325" h="787400">
                <a:moveTo>
                  <a:pt x="3202848" y="0"/>
                </a:moveTo>
                <a:lnTo>
                  <a:pt x="3146934" y="0"/>
                </a:lnTo>
                <a:lnTo>
                  <a:pt x="3105707" y="27940"/>
                </a:lnTo>
                <a:lnTo>
                  <a:pt x="3063660" y="55880"/>
                </a:lnTo>
                <a:lnTo>
                  <a:pt x="3020847" y="82550"/>
                </a:lnTo>
                <a:lnTo>
                  <a:pt x="2977491" y="107950"/>
                </a:lnTo>
                <a:lnTo>
                  <a:pt x="2889222" y="156210"/>
                </a:lnTo>
                <a:lnTo>
                  <a:pt x="2844343" y="179070"/>
                </a:lnTo>
                <a:lnTo>
                  <a:pt x="2798993" y="200660"/>
                </a:lnTo>
                <a:lnTo>
                  <a:pt x="2706946" y="241300"/>
                </a:lnTo>
                <a:lnTo>
                  <a:pt x="2660284" y="260350"/>
                </a:lnTo>
                <a:lnTo>
                  <a:pt x="2613222" y="276860"/>
                </a:lnTo>
                <a:lnTo>
                  <a:pt x="2565775" y="294640"/>
                </a:lnTo>
                <a:lnTo>
                  <a:pt x="2517963" y="309880"/>
                </a:lnTo>
                <a:lnTo>
                  <a:pt x="2421310" y="337820"/>
                </a:lnTo>
                <a:lnTo>
                  <a:pt x="2323405" y="360680"/>
                </a:lnTo>
                <a:lnTo>
                  <a:pt x="2274027" y="370840"/>
                </a:lnTo>
                <a:lnTo>
                  <a:pt x="2224388" y="379730"/>
                </a:lnTo>
                <a:lnTo>
                  <a:pt x="2123472" y="394970"/>
                </a:lnTo>
                <a:lnTo>
                  <a:pt x="2072257" y="400050"/>
                </a:lnTo>
                <a:lnTo>
                  <a:pt x="2020902" y="403860"/>
                </a:lnTo>
                <a:lnTo>
                  <a:pt x="1969450" y="406400"/>
                </a:lnTo>
                <a:lnTo>
                  <a:pt x="1917939" y="407670"/>
                </a:lnTo>
                <a:lnTo>
                  <a:pt x="2251042" y="407670"/>
                </a:lnTo>
                <a:lnTo>
                  <a:pt x="2359061" y="386080"/>
                </a:lnTo>
                <a:lnTo>
                  <a:pt x="2458623" y="360680"/>
                </a:lnTo>
                <a:lnTo>
                  <a:pt x="2507907" y="346710"/>
                </a:lnTo>
                <a:lnTo>
                  <a:pt x="2556837" y="331470"/>
                </a:lnTo>
                <a:lnTo>
                  <a:pt x="2605394" y="314960"/>
                </a:lnTo>
                <a:lnTo>
                  <a:pt x="2653560" y="297180"/>
                </a:lnTo>
                <a:lnTo>
                  <a:pt x="2748647" y="259080"/>
                </a:lnTo>
                <a:lnTo>
                  <a:pt x="2841954" y="215900"/>
                </a:lnTo>
                <a:lnTo>
                  <a:pt x="2933335" y="170180"/>
                </a:lnTo>
                <a:lnTo>
                  <a:pt x="3022647" y="119380"/>
                </a:lnTo>
                <a:lnTo>
                  <a:pt x="3151255" y="36830"/>
                </a:lnTo>
                <a:lnTo>
                  <a:pt x="320284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61512" y="9289107"/>
            <a:ext cx="3578860" cy="998219"/>
          </a:xfrm>
          <a:custGeom>
            <a:avLst/>
            <a:gdLst/>
            <a:ahLst/>
            <a:cxnLst/>
            <a:rect l="l" t="t" r="r" b="b"/>
            <a:pathLst>
              <a:path w="3578859" h="998220">
                <a:moveTo>
                  <a:pt x="2123766" y="91017"/>
                </a:moveTo>
                <a:lnTo>
                  <a:pt x="2086994" y="116623"/>
                </a:lnTo>
                <a:lnTo>
                  <a:pt x="2070069" y="158263"/>
                </a:lnTo>
                <a:lnTo>
                  <a:pt x="2064707" y="213743"/>
                </a:lnTo>
                <a:lnTo>
                  <a:pt x="2063667" y="268984"/>
                </a:lnTo>
                <a:lnTo>
                  <a:pt x="2066468" y="323746"/>
                </a:lnTo>
                <a:lnTo>
                  <a:pt x="2072630" y="377790"/>
                </a:lnTo>
                <a:lnTo>
                  <a:pt x="2080964" y="431194"/>
                </a:lnTo>
                <a:lnTo>
                  <a:pt x="2090650" y="484244"/>
                </a:lnTo>
                <a:lnTo>
                  <a:pt x="2101759" y="537010"/>
                </a:lnTo>
                <a:lnTo>
                  <a:pt x="2114362" y="589564"/>
                </a:lnTo>
                <a:lnTo>
                  <a:pt x="2128529" y="641976"/>
                </a:lnTo>
                <a:lnTo>
                  <a:pt x="2144333" y="694317"/>
                </a:lnTo>
                <a:lnTo>
                  <a:pt x="2149614" y="713486"/>
                </a:lnTo>
                <a:lnTo>
                  <a:pt x="2153936" y="732643"/>
                </a:lnTo>
                <a:lnTo>
                  <a:pt x="2157297" y="751793"/>
                </a:lnTo>
                <a:lnTo>
                  <a:pt x="2159698" y="770938"/>
                </a:lnTo>
                <a:lnTo>
                  <a:pt x="2165500" y="805279"/>
                </a:lnTo>
                <a:lnTo>
                  <a:pt x="2189587" y="871089"/>
                </a:lnTo>
                <a:lnTo>
                  <a:pt x="2213035" y="906866"/>
                </a:lnTo>
                <a:lnTo>
                  <a:pt x="2225279" y="918353"/>
                </a:lnTo>
                <a:lnTo>
                  <a:pt x="2231401" y="924096"/>
                </a:lnTo>
                <a:lnTo>
                  <a:pt x="2267012" y="908701"/>
                </a:lnTo>
                <a:lnTo>
                  <a:pt x="2295422" y="883254"/>
                </a:lnTo>
                <a:lnTo>
                  <a:pt x="2314228" y="850150"/>
                </a:lnTo>
                <a:lnTo>
                  <a:pt x="2321030" y="811780"/>
                </a:lnTo>
                <a:lnTo>
                  <a:pt x="2323431" y="802647"/>
                </a:lnTo>
                <a:lnTo>
                  <a:pt x="2326792" y="794231"/>
                </a:lnTo>
                <a:lnTo>
                  <a:pt x="2331113" y="786294"/>
                </a:lnTo>
                <a:lnTo>
                  <a:pt x="2336395" y="778596"/>
                </a:lnTo>
                <a:lnTo>
                  <a:pt x="2355521" y="745884"/>
                </a:lnTo>
                <a:lnTo>
                  <a:pt x="2372246" y="712206"/>
                </a:lnTo>
                <a:lnTo>
                  <a:pt x="2380116" y="686659"/>
                </a:lnTo>
                <a:lnTo>
                  <a:pt x="2257009" y="686659"/>
                </a:lnTo>
                <a:lnTo>
                  <a:pt x="2245085" y="672340"/>
                </a:lnTo>
                <a:lnTo>
                  <a:pt x="2236523" y="656346"/>
                </a:lnTo>
                <a:lnTo>
                  <a:pt x="2231801" y="638916"/>
                </a:lnTo>
                <a:lnTo>
                  <a:pt x="2231511" y="625395"/>
                </a:lnTo>
                <a:lnTo>
                  <a:pt x="2231446" y="617738"/>
                </a:lnTo>
                <a:lnTo>
                  <a:pt x="2231841" y="595482"/>
                </a:lnTo>
                <a:lnTo>
                  <a:pt x="2229160" y="571152"/>
                </a:lnTo>
                <a:lnTo>
                  <a:pt x="2223118" y="547779"/>
                </a:lnTo>
                <a:lnTo>
                  <a:pt x="2213475" y="525843"/>
                </a:lnTo>
                <a:lnTo>
                  <a:pt x="2208674" y="517746"/>
                </a:lnTo>
                <a:lnTo>
                  <a:pt x="2205793" y="508931"/>
                </a:lnTo>
                <a:lnTo>
                  <a:pt x="2204832" y="499638"/>
                </a:lnTo>
                <a:lnTo>
                  <a:pt x="2205793" y="490106"/>
                </a:lnTo>
                <a:lnTo>
                  <a:pt x="2206713" y="464819"/>
                </a:lnTo>
                <a:lnTo>
                  <a:pt x="2201831" y="413287"/>
                </a:lnTo>
                <a:lnTo>
                  <a:pt x="2188747" y="364628"/>
                </a:lnTo>
                <a:lnTo>
                  <a:pt x="2181465" y="340776"/>
                </a:lnTo>
                <a:lnTo>
                  <a:pt x="2176103" y="316925"/>
                </a:lnTo>
                <a:lnTo>
                  <a:pt x="2175063" y="293553"/>
                </a:lnTo>
                <a:lnTo>
                  <a:pt x="2175059" y="253987"/>
                </a:lnTo>
                <a:lnTo>
                  <a:pt x="2169941" y="217293"/>
                </a:lnTo>
                <a:lnTo>
                  <a:pt x="2162819" y="180479"/>
                </a:lnTo>
                <a:lnTo>
                  <a:pt x="2157137" y="142947"/>
                </a:lnTo>
                <a:lnTo>
                  <a:pt x="2156257" y="134890"/>
                </a:lnTo>
                <a:lnTo>
                  <a:pt x="2153936" y="126355"/>
                </a:lnTo>
                <a:lnTo>
                  <a:pt x="2150655" y="117820"/>
                </a:lnTo>
                <a:lnTo>
                  <a:pt x="2146894" y="109763"/>
                </a:lnTo>
                <a:lnTo>
                  <a:pt x="2144333" y="102105"/>
                </a:lnTo>
                <a:lnTo>
                  <a:pt x="2139211" y="97000"/>
                </a:lnTo>
                <a:lnTo>
                  <a:pt x="2134089" y="94447"/>
                </a:lnTo>
                <a:lnTo>
                  <a:pt x="2123766" y="91017"/>
                </a:lnTo>
                <a:close/>
              </a:path>
              <a:path w="3578859" h="998220">
                <a:moveTo>
                  <a:pt x="2508450" y="202735"/>
                </a:moveTo>
                <a:lnTo>
                  <a:pt x="2467317" y="218569"/>
                </a:lnTo>
                <a:lnTo>
                  <a:pt x="2443710" y="253987"/>
                </a:lnTo>
                <a:lnTo>
                  <a:pt x="2433946" y="276961"/>
                </a:lnTo>
                <a:lnTo>
                  <a:pt x="2428585" y="288447"/>
                </a:lnTo>
                <a:lnTo>
                  <a:pt x="2404134" y="334849"/>
                </a:lnTo>
                <a:lnTo>
                  <a:pt x="2381295" y="382099"/>
                </a:lnTo>
                <a:lnTo>
                  <a:pt x="2360114" y="430108"/>
                </a:lnTo>
                <a:lnTo>
                  <a:pt x="2340636" y="478786"/>
                </a:lnTo>
                <a:lnTo>
                  <a:pt x="2322904" y="528045"/>
                </a:lnTo>
                <a:lnTo>
                  <a:pt x="2306964" y="577796"/>
                </a:lnTo>
                <a:lnTo>
                  <a:pt x="2292861" y="627948"/>
                </a:lnTo>
                <a:lnTo>
                  <a:pt x="2287619" y="644660"/>
                </a:lnTo>
                <a:lnTo>
                  <a:pt x="2279737" y="660175"/>
                </a:lnTo>
                <a:lnTo>
                  <a:pt x="2269453" y="674255"/>
                </a:lnTo>
                <a:lnTo>
                  <a:pt x="2257009" y="686659"/>
                </a:lnTo>
                <a:lnTo>
                  <a:pt x="2380116" y="686659"/>
                </a:lnTo>
                <a:lnTo>
                  <a:pt x="2383210" y="676614"/>
                </a:lnTo>
                <a:lnTo>
                  <a:pt x="2385014" y="638916"/>
                </a:lnTo>
                <a:lnTo>
                  <a:pt x="2385051" y="633053"/>
                </a:lnTo>
                <a:lnTo>
                  <a:pt x="2392733" y="625395"/>
                </a:lnTo>
                <a:lnTo>
                  <a:pt x="2395294" y="617738"/>
                </a:lnTo>
                <a:lnTo>
                  <a:pt x="2410179" y="590097"/>
                </a:lnTo>
                <a:lnTo>
                  <a:pt x="2424103" y="561260"/>
                </a:lnTo>
                <a:lnTo>
                  <a:pt x="2437067" y="531945"/>
                </a:lnTo>
                <a:lnTo>
                  <a:pt x="2449071" y="502869"/>
                </a:lnTo>
                <a:lnTo>
                  <a:pt x="2463916" y="460790"/>
                </a:lnTo>
                <a:lnTo>
                  <a:pt x="2481402" y="418951"/>
                </a:lnTo>
                <a:lnTo>
                  <a:pt x="2501288" y="377590"/>
                </a:lnTo>
                <a:lnTo>
                  <a:pt x="2523335" y="336948"/>
                </a:lnTo>
                <a:lnTo>
                  <a:pt x="2534779" y="312697"/>
                </a:lnTo>
                <a:lnTo>
                  <a:pt x="2541901" y="286533"/>
                </a:lnTo>
                <a:lnTo>
                  <a:pt x="2544222" y="259411"/>
                </a:lnTo>
                <a:lnTo>
                  <a:pt x="2541261" y="232289"/>
                </a:lnTo>
                <a:lnTo>
                  <a:pt x="2538700" y="229737"/>
                </a:lnTo>
                <a:lnTo>
                  <a:pt x="2538700" y="224632"/>
                </a:lnTo>
                <a:lnTo>
                  <a:pt x="2531178" y="213185"/>
                </a:lnTo>
                <a:lnTo>
                  <a:pt x="2520774" y="205806"/>
                </a:lnTo>
                <a:lnTo>
                  <a:pt x="2508450" y="202735"/>
                </a:lnTo>
                <a:close/>
              </a:path>
              <a:path w="3578859" h="998220">
                <a:moveTo>
                  <a:pt x="1082429" y="900923"/>
                </a:moveTo>
                <a:lnTo>
                  <a:pt x="1040616" y="922182"/>
                </a:lnTo>
                <a:lnTo>
                  <a:pt x="1030373" y="954728"/>
                </a:lnTo>
                <a:lnTo>
                  <a:pt x="1030373" y="970044"/>
                </a:lnTo>
                <a:lnTo>
                  <a:pt x="1032933" y="977702"/>
                </a:lnTo>
                <a:lnTo>
                  <a:pt x="1037048" y="997890"/>
                </a:lnTo>
                <a:lnTo>
                  <a:pt x="1134126" y="997890"/>
                </a:lnTo>
                <a:lnTo>
                  <a:pt x="1133926" y="994972"/>
                </a:lnTo>
                <a:lnTo>
                  <a:pt x="1122402" y="953891"/>
                </a:lnTo>
                <a:lnTo>
                  <a:pt x="1094073" y="909100"/>
                </a:lnTo>
                <a:lnTo>
                  <a:pt x="1082429" y="900923"/>
                </a:lnTo>
                <a:close/>
              </a:path>
              <a:path w="3578859" h="998220">
                <a:moveTo>
                  <a:pt x="1178901" y="0"/>
                </a:moveTo>
                <a:lnTo>
                  <a:pt x="1165096" y="4985"/>
                </a:lnTo>
                <a:lnTo>
                  <a:pt x="1154893" y="14996"/>
                </a:lnTo>
                <a:lnTo>
                  <a:pt x="1149011" y="28358"/>
                </a:lnTo>
                <a:lnTo>
                  <a:pt x="1148171" y="43394"/>
                </a:lnTo>
                <a:lnTo>
                  <a:pt x="1148611" y="52568"/>
                </a:lnTo>
                <a:lnTo>
                  <a:pt x="1149771" y="61263"/>
                </a:lnTo>
                <a:lnTo>
                  <a:pt x="1151412" y="69958"/>
                </a:lnTo>
                <a:lnTo>
                  <a:pt x="1153292" y="79131"/>
                </a:lnTo>
                <a:lnTo>
                  <a:pt x="1167306" y="129286"/>
                </a:lnTo>
                <a:lnTo>
                  <a:pt x="1179185" y="180008"/>
                </a:lnTo>
                <a:lnTo>
                  <a:pt x="1189784" y="231013"/>
                </a:lnTo>
                <a:lnTo>
                  <a:pt x="1199956" y="282019"/>
                </a:lnTo>
                <a:lnTo>
                  <a:pt x="1210555" y="332740"/>
                </a:lnTo>
                <a:lnTo>
                  <a:pt x="1222435" y="382895"/>
                </a:lnTo>
                <a:lnTo>
                  <a:pt x="1236681" y="432273"/>
                </a:lnTo>
                <a:lnTo>
                  <a:pt x="1251321" y="480916"/>
                </a:lnTo>
                <a:lnTo>
                  <a:pt x="1266686" y="529927"/>
                </a:lnTo>
                <a:lnTo>
                  <a:pt x="1282665" y="578937"/>
                </a:lnTo>
                <a:lnTo>
                  <a:pt x="1299260" y="627948"/>
                </a:lnTo>
                <a:lnTo>
                  <a:pt x="1328709" y="661132"/>
                </a:lnTo>
                <a:lnTo>
                  <a:pt x="1350396" y="666716"/>
                </a:lnTo>
                <a:lnTo>
                  <a:pt x="1373524" y="663685"/>
                </a:lnTo>
                <a:lnTo>
                  <a:pt x="1383767" y="658580"/>
                </a:lnTo>
                <a:lnTo>
                  <a:pt x="1388889" y="653474"/>
                </a:lnTo>
                <a:lnTo>
                  <a:pt x="1402213" y="643384"/>
                </a:lnTo>
                <a:lnTo>
                  <a:pt x="1414817" y="632096"/>
                </a:lnTo>
                <a:lnTo>
                  <a:pt x="1425981" y="619373"/>
                </a:lnTo>
                <a:lnTo>
                  <a:pt x="1434983" y="604974"/>
                </a:lnTo>
                <a:lnTo>
                  <a:pt x="1448468" y="580525"/>
                </a:lnTo>
                <a:lnTo>
                  <a:pt x="1462192" y="556793"/>
                </a:lnTo>
                <a:lnTo>
                  <a:pt x="1476397" y="533540"/>
                </a:lnTo>
                <a:lnTo>
                  <a:pt x="1491322" y="510527"/>
                </a:lnTo>
                <a:lnTo>
                  <a:pt x="1368402" y="510527"/>
                </a:lnTo>
                <a:lnTo>
                  <a:pt x="1348395" y="486157"/>
                </a:lnTo>
                <a:lnTo>
                  <a:pt x="1331270" y="459155"/>
                </a:lnTo>
                <a:lnTo>
                  <a:pt x="1317986" y="429760"/>
                </a:lnTo>
                <a:lnTo>
                  <a:pt x="1309503" y="398211"/>
                </a:lnTo>
                <a:lnTo>
                  <a:pt x="1300740" y="367539"/>
                </a:lnTo>
                <a:lnTo>
                  <a:pt x="1293178" y="336628"/>
                </a:lnTo>
                <a:lnTo>
                  <a:pt x="1286095" y="305239"/>
                </a:lnTo>
                <a:lnTo>
                  <a:pt x="1278773" y="273132"/>
                </a:lnTo>
                <a:lnTo>
                  <a:pt x="1274892" y="260129"/>
                </a:lnTo>
                <a:lnTo>
                  <a:pt x="1270770" y="247605"/>
                </a:lnTo>
                <a:lnTo>
                  <a:pt x="1266169" y="235081"/>
                </a:lnTo>
                <a:lnTo>
                  <a:pt x="1260847" y="222079"/>
                </a:lnTo>
                <a:lnTo>
                  <a:pt x="1258286" y="214421"/>
                </a:lnTo>
                <a:lnTo>
                  <a:pt x="1250604" y="206763"/>
                </a:lnTo>
                <a:lnTo>
                  <a:pt x="1250604" y="201658"/>
                </a:lnTo>
                <a:lnTo>
                  <a:pt x="1247923" y="168872"/>
                </a:lnTo>
                <a:lnTo>
                  <a:pt x="1238760" y="138480"/>
                </a:lnTo>
                <a:lnTo>
                  <a:pt x="1227196" y="109045"/>
                </a:lnTo>
                <a:lnTo>
                  <a:pt x="1217313" y="79131"/>
                </a:lnTo>
                <a:lnTo>
                  <a:pt x="1199387" y="40842"/>
                </a:lnTo>
                <a:lnTo>
                  <a:pt x="1193665" y="31229"/>
                </a:lnTo>
                <a:lnTo>
                  <a:pt x="1188184" y="21378"/>
                </a:lnTo>
                <a:lnTo>
                  <a:pt x="1183182" y="11048"/>
                </a:lnTo>
                <a:lnTo>
                  <a:pt x="1178901" y="0"/>
                </a:lnTo>
                <a:close/>
              </a:path>
              <a:path w="3578859" h="998220">
                <a:moveTo>
                  <a:pt x="1724677" y="638"/>
                </a:moveTo>
                <a:lnTo>
                  <a:pt x="1707512" y="9891"/>
                </a:lnTo>
                <a:lnTo>
                  <a:pt x="1691066" y="30631"/>
                </a:lnTo>
                <a:lnTo>
                  <a:pt x="1560464" y="222079"/>
                </a:lnTo>
                <a:lnTo>
                  <a:pt x="1543218" y="247007"/>
                </a:lnTo>
                <a:lnTo>
                  <a:pt x="1526213" y="272174"/>
                </a:lnTo>
                <a:lnTo>
                  <a:pt x="1509688" y="297820"/>
                </a:lnTo>
                <a:lnTo>
                  <a:pt x="1493882" y="324184"/>
                </a:lnTo>
                <a:lnTo>
                  <a:pt x="1465913" y="368217"/>
                </a:lnTo>
                <a:lnTo>
                  <a:pt x="1439145" y="412250"/>
                </a:lnTo>
                <a:lnTo>
                  <a:pt x="1412856" y="456283"/>
                </a:lnTo>
                <a:lnTo>
                  <a:pt x="1386328" y="500316"/>
                </a:lnTo>
                <a:lnTo>
                  <a:pt x="1383767" y="502869"/>
                </a:lnTo>
                <a:lnTo>
                  <a:pt x="1378645" y="502869"/>
                </a:lnTo>
                <a:lnTo>
                  <a:pt x="1368402" y="510527"/>
                </a:lnTo>
                <a:lnTo>
                  <a:pt x="1491322" y="510527"/>
                </a:lnTo>
                <a:lnTo>
                  <a:pt x="1511328" y="484123"/>
                </a:lnTo>
                <a:lnTo>
                  <a:pt x="1553262" y="432273"/>
                </a:lnTo>
                <a:lnTo>
                  <a:pt x="1591954" y="380462"/>
                </a:lnTo>
                <a:lnTo>
                  <a:pt x="1625485" y="325820"/>
                </a:lnTo>
                <a:lnTo>
                  <a:pt x="1639850" y="296105"/>
                </a:lnTo>
                <a:lnTo>
                  <a:pt x="1653734" y="271217"/>
                </a:lnTo>
                <a:lnTo>
                  <a:pt x="1668339" y="246329"/>
                </a:lnTo>
                <a:lnTo>
                  <a:pt x="1683424" y="221441"/>
                </a:lnTo>
                <a:lnTo>
                  <a:pt x="1698749" y="196553"/>
                </a:lnTo>
                <a:lnTo>
                  <a:pt x="1714154" y="185624"/>
                </a:lnTo>
                <a:lnTo>
                  <a:pt x="1722116" y="170388"/>
                </a:lnTo>
                <a:lnTo>
                  <a:pt x="1728638" y="154195"/>
                </a:lnTo>
                <a:lnTo>
                  <a:pt x="1739722" y="140395"/>
                </a:lnTo>
                <a:lnTo>
                  <a:pt x="1763690" y="112196"/>
                </a:lnTo>
                <a:lnTo>
                  <a:pt x="1775894" y="81365"/>
                </a:lnTo>
                <a:lnTo>
                  <a:pt x="1778975" y="48141"/>
                </a:lnTo>
                <a:lnTo>
                  <a:pt x="1775574" y="12763"/>
                </a:lnTo>
                <a:lnTo>
                  <a:pt x="1746164" y="1914"/>
                </a:lnTo>
                <a:lnTo>
                  <a:pt x="1724677" y="638"/>
                </a:lnTo>
                <a:close/>
              </a:path>
              <a:path w="3578859" h="998220">
                <a:moveTo>
                  <a:pt x="2930507" y="433948"/>
                </a:moveTo>
                <a:lnTo>
                  <a:pt x="2914462" y="440848"/>
                </a:lnTo>
                <a:lnTo>
                  <a:pt x="2902018" y="452773"/>
                </a:lnTo>
                <a:lnTo>
                  <a:pt x="2894855" y="468049"/>
                </a:lnTo>
                <a:lnTo>
                  <a:pt x="2894655" y="485000"/>
                </a:lnTo>
                <a:lnTo>
                  <a:pt x="2894655" y="490106"/>
                </a:lnTo>
                <a:lnTo>
                  <a:pt x="2897216" y="492658"/>
                </a:lnTo>
                <a:lnTo>
                  <a:pt x="2897216" y="495211"/>
                </a:lnTo>
                <a:lnTo>
                  <a:pt x="2912678" y="541478"/>
                </a:lnTo>
                <a:lnTo>
                  <a:pt x="2927026" y="588941"/>
                </a:lnTo>
                <a:lnTo>
                  <a:pt x="2943631" y="636249"/>
                </a:lnTo>
                <a:lnTo>
                  <a:pt x="2962637" y="682608"/>
                </a:lnTo>
                <a:lnTo>
                  <a:pt x="2984284" y="727543"/>
                </a:lnTo>
                <a:lnTo>
                  <a:pt x="2999649" y="753987"/>
                </a:lnTo>
                <a:lnTo>
                  <a:pt x="3015014" y="780192"/>
                </a:lnTo>
                <a:lnTo>
                  <a:pt x="3030379" y="806875"/>
                </a:lnTo>
                <a:lnTo>
                  <a:pt x="3066351" y="864788"/>
                </a:lnTo>
                <a:lnTo>
                  <a:pt x="3115247" y="919111"/>
                </a:lnTo>
                <a:lnTo>
                  <a:pt x="3157380" y="951497"/>
                </a:lnTo>
                <a:lnTo>
                  <a:pt x="3189871" y="958118"/>
                </a:lnTo>
                <a:lnTo>
                  <a:pt x="3207076" y="954728"/>
                </a:lnTo>
                <a:lnTo>
                  <a:pt x="3253531" y="926729"/>
                </a:lnTo>
                <a:lnTo>
                  <a:pt x="3301107" y="869334"/>
                </a:lnTo>
                <a:lnTo>
                  <a:pt x="3333837" y="823586"/>
                </a:lnTo>
                <a:lnTo>
                  <a:pt x="3341546" y="811780"/>
                </a:lnTo>
                <a:lnTo>
                  <a:pt x="3189151" y="811780"/>
                </a:lnTo>
                <a:lnTo>
                  <a:pt x="3180028" y="800692"/>
                </a:lnTo>
                <a:lnTo>
                  <a:pt x="3171865" y="790083"/>
                </a:lnTo>
                <a:lnTo>
                  <a:pt x="3164663" y="779474"/>
                </a:lnTo>
                <a:lnTo>
                  <a:pt x="3158421" y="768386"/>
                </a:lnTo>
                <a:lnTo>
                  <a:pt x="3131006" y="726635"/>
                </a:lnTo>
                <a:lnTo>
                  <a:pt x="3103725" y="684531"/>
                </a:lnTo>
                <a:lnTo>
                  <a:pt x="3076713" y="642029"/>
                </a:lnTo>
                <a:lnTo>
                  <a:pt x="3050104" y="599084"/>
                </a:lnTo>
                <a:lnTo>
                  <a:pt x="3024033" y="555649"/>
                </a:lnTo>
                <a:lnTo>
                  <a:pt x="2998634" y="511680"/>
                </a:lnTo>
                <a:lnTo>
                  <a:pt x="2974041" y="467132"/>
                </a:lnTo>
                <a:lnTo>
                  <a:pt x="2971280" y="459913"/>
                </a:lnTo>
                <a:lnTo>
                  <a:pt x="2967319" y="453412"/>
                </a:lnTo>
                <a:lnTo>
                  <a:pt x="2962877" y="447389"/>
                </a:lnTo>
                <a:lnTo>
                  <a:pt x="2958676" y="441606"/>
                </a:lnTo>
                <a:lnTo>
                  <a:pt x="2952474" y="438255"/>
                </a:lnTo>
                <a:lnTo>
                  <a:pt x="2945552" y="435862"/>
                </a:lnTo>
                <a:lnTo>
                  <a:pt x="2938149" y="434426"/>
                </a:lnTo>
                <a:lnTo>
                  <a:pt x="2930507" y="433948"/>
                </a:lnTo>
                <a:close/>
              </a:path>
              <a:path w="3578859" h="998220">
                <a:moveTo>
                  <a:pt x="3539024" y="435623"/>
                </a:moveTo>
                <a:lnTo>
                  <a:pt x="3488767" y="458517"/>
                </a:lnTo>
                <a:lnTo>
                  <a:pt x="3458037" y="487553"/>
                </a:lnTo>
                <a:lnTo>
                  <a:pt x="3433109" y="514396"/>
                </a:lnTo>
                <a:lnTo>
                  <a:pt x="3384214" y="569038"/>
                </a:lnTo>
                <a:lnTo>
                  <a:pt x="3297986" y="672305"/>
                </a:lnTo>
                <a:lnTo>
                  <a:pt x="3268536" y="711126"/>
                </a:lnTo>
                <a:lnTo>
                  <a:pt x="3242928" y="753070"/>
                </a:lnTo>
                <a:lnTo>
                  <a:pt x="3233445" y="771217"/>
                </a:lnTo>
                <a:lnTo>
                  <a:pt x="3220841" y="787211"/>
                </a:lnTo>
                <a:lnTo>
                  <a:pt x="3205836" y="800812"/>
                </a:lnTo>
                <a:lnTo>
                  <a:pt x="3189151" y="811780"/>
                </a:lnTo>
                <a:lnTo>
                  <a:pt x="3341546" y="811780"/>
                </a:lnTo>
                <a:lnTo>
                  <a:pt x="3364647" y="776403"/>
                </a:lnTo>
                <a:lnTo>
                  <a:pt x="3394017" y="727543"/>
                </a:lnTo>
                <a:lnTo>
                  <a:pt x="3405901" y="711782"/>
                </a:lnTo>
                <a:lnTo>
                  <a:pt x="3418025" y="695295"/>
                </a:lnTo>
                <a:lnTo>
                  <a:pt x="3429668" y="678329"/>
                </a:lnTo>
                <a:lnTo>
                  <a:pt x="3440112" y="661132"/>
                </a:lnTo>
                <a:lnTo>
                  <a:pt x="3444913" y="648648"/>
                </a:lnTo>
                <a:lnTo>
                  <a:pt x="3451635" y="637840"/>
                </a:lnTo>
                <a:lnTo>
                  <a:pt x="3460278" y="628467"/>
                </a:lnTo>
                <a:lnTo>
                  <a:pt x="3470842" y="620290"/>
                </a:lnTo>
                <a:lnTo>
                  <a:pt x="3478444" y="615584"/>
                </a:lnTo>
                <a:lnTo>
                  <a:pt x="3485566" y="609441"/>
                </a:lnTo>
                <a:lnTo>
                  <a:pt x="3491728" y="602342"/>
                </a:lnTo>
                <a:lnTo>
                  <a:pt x="3496450" y="594764"/>
                </a:lnTo>
                <a:lnTo>
                  <a:pt x="3506973" y="578012"/>
                </a:lnTo>
                <a:lnTo>
                  <a:pt x="3519177" y="562218"/>
                </a:lnTo>
                <a:lnTo>
                  <a:pt x="3532822" y="547381"/>
                </a:lnTo>
                <a:lnTo>
                  <a:pt x="3547666" y="533501"/>
                </a:lnTo>
                <a:lnTo>
                  <a:pt x="3559670" y="519222"/>
                </a:lnTo>
                <a:lnTo>
                  <a:pt x="3568793" y="503507"/>
                </a:lnTo>
                <a:lnTo>
                  <a:pt x="3575035" y="486835"/>
                </a:lnTo>
                <a:lnTo>
                  <a:pt x="3578396" y="469685"/>
                </a:lnTo>
                <a:lnTo>
                  <a:pt x="3578396" y="462027"/>
                </a:lnTo>
                <a:lnTo>
                  <a:pt x="3575836" y="454369"/>
                </a:lnTo>
                <a:lnTo>
                  <a:pt x="3570714" y="449264"/>
                </a:lnTo>
                <a:lnTo>
                  <a:pt x="3561751" y="441207"/>
                </a:lnTo>
                <a:lnTo>
                  <a:pt x="3550867" y="436500"/>
                </a:lnTo>
                <a:lnTo>
                  <a:pt x="3539024" y="435623"/>
                </a:lnTo>
                <a:close/>
              </a:path>
              <a:path w="3578859" h="998220">
                <a:moveTo>
                  <a:pt x="31650" y="522652"/>
                </a:moveTo>
                <a:lnTo>
                  <a:pt x="600" y="546583"/>
                </a:lnTo>
                <a:lnTo>
                  <a:pt x="0" y="556753"/>
                </a:lnTo>
                <a:lnTo>
                  <a:pt x="3481" y="566685"/>
                </a:lnTo>
                <a:lnTo>
                  <a:pt x="6041" y="574343"/>
                </a:lnTo>
                <a:lnTo>
                  <a:pt x="11163" y="582001"/>
                </a:lnTo>
                <a:lnTo>
                  <a:pt x="13724" y="589659"/>
                </a:lnTo>
                <a:lnTo>
                  <a:pt x="27528" y="621806"/>
                </a:lnTo>
                <a:lnTo>
                  <a:pt x="55137" y="685161"/>
                </a:lnTo>
                <a:lnTo>
                  <a:pt x="78985" y="750278"/>
                </a:lnTo>
                <a:lnTo>
                  <a:pt x="101114" y="817524"/>
                </a:lnTo>
                <a:lnTo>
                  <a:pt x="111035" y="850070"/>
                </a:lnTo>
                <a:lnTo>
                  <a:pt x="115357" y="861517"/>
                </a:lnTo>
                <a:lnTo>
                  <a:pt x="138404" y="899129"/>
                </a:lnTo>
                <a:lnTo>
                  <a:pt x="157130" y="911333"/>
                </a:lnTo>
                <a:lnTo>
                  <a:pt x="174016" y="910895"/>
                </a:lnTo>
                <a:lnTo>
                  <a:pt x="223712" y="906228"/>
                </a:lnTo>
                <a:lnTo>
                  <a:pt x="254442" y="878149"/>
                </a:lnTo>
                <a:lnTo>
                  <a:pt x="260284" y="868337"/>
                </a:lnTo>
                <a:lnTo>
                  <a:pt x="266606" y="859004"/>
                </a:lnTo>
                <a:lnTo>
                  <a:pt x="273888" y="851586"/>
                </a:lnTo>
                <a:lnTo>
                  <a:pt x="282611" y="847517"/>
                </a:lnTo>
                <a:lnTo>
                  <a:pt x="311860" y="835632"/>
                </a:lnTo>
                <a:lnTo>
                  <a:pt x="336068" y="817524"/>
                </a:lnTo>
                <a:lnTo>
                  <a:pt x="357875" y="796544"/>
                </a:lnTo>
                <a:lnTo>
                  <a:pt x="374432" y="781149"/>
                </a:lnTo>
                <a:lnTo>
                  <a:pt x="195543" y="781149"/>
                </a:lnTo>
                <a:lnTo>
                  <a:pt x="174896" y="747719"/>
                </a:lnTo>
                <a:lnTo>
                  <a:pt x="155210" y="712845"/>
                </a:lnTo>
                <a:lnTo>
                  <a:pt x="136484" y="677013"/>
                </a:lnTo>
                <a:lnTo>
                  <a:pt x="118718" y="640711"/>
                </a:lnTo>
                <a:lnTo>
                  <a:pt x="72593" y="548776"/>
                </a:lnTo>
                <a:lnTo>
                  <a:pt x="42133" y="524088"/>
                </a:lnTo>
                <a:lnTo>
                  <a:pt x="31650" y="522652"/>
                </a:lnTo>
                <a:close/>
              </a:path>
              <a:path w="3578859" h="998220">
                <a:moveTo>
                  <a:pt x="464430" y="523290"/>
                </a:moveTo>
                <a:lnTo>
                  <a:pt x="417936" y="548816"/>
                </a:lnTo>
                <a:lnTo>
                  <a:pt x="378642" y="596439"/>
                </a:lnTo>
                <a:lnTo>
                  <a:pt x="324865" y="667115"/>
                </a:lnTo>
                <a:lnTo>
                  <a:pt x="297976" y="701975"/>
                </a:lnTo>
                <a:lnTo>
                  <a:pt x="275849" y="725850"/>
                </a:lnTo>
                <a:lnTo>
                  <a:pt x="251561" y="747321"/>
                </a:lnTo>
                <a:lnTo>
                  <a:pt x="224872" y="765912"/>
                </a:lnTo>
                <a:lnTo>
                  <a:pt x="195543" y="781149"/>
                </a:lnTo>
                <a:lnTo>
                  <a:pt x="374432" y="781149"/>
                </a:lnTo>
                <a:lnTo>
                  <a:pt x="379922" y="776044"/>
                </a:lnTo>
                <a:lnTo>
                  <a:pt x="390646" y="763360"/>
                </a:lnTo>
                <a:lnTo>
                  <a:pt x="410172" y="735122"/>
                </a:lnTo>
                <a:lnTo>
                  <a:pt x="441062" y="698483"/>
                </a:lnTo>
                <a:lnTo>
                  <a:pt x="459308" y="672625"/>
                </a:lnTo>
                <a:lnTo>
                  <a:pt x="475633" y="644860"/>
                </a:lnTo>
                <a:lnTo>
                  <a:pt x="490038" y="615185"/>
                </a:lnTo>
                <a:lnTo>
                  <a:pt x="500441" y="587186"/>
                </a:lnTo>
                <a:lnTo>
                  <a:pt x="500281" y="565408"/>
                </a:lnTo>
                <a:lnTo>
                  <a:pt x="488597" y="545546"/>
                </a:lnTo>
                <a:lnTo>
                  <a:pt x="464430" y="52329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12543" y="361"/>
            <a:ext cx="3264535" cy="797560"/>
          </a:xfrm>
          <a:custGeom>
            <a:avLst/>
            <a:gdLst/>
            <a:ahLst/>
            <a:cxnLst/>
            <a:rect l="l" t="t" r="r" b="b"/>
            <a:pathLst>
              <a:path w="3264534" h="797560">
                <a:moveTo>
                  <a:pt x="1787103" y="246380"/>
                </a:moveTo>
                <a:lnTo>
                  <a:pt x="1740278" y="246380"/>
                </a:lnTo>
                <a:lnTo>
                  <a:pt x="1741886" y="269240"/>
                </a:lnTo>
                <a:lnTo>
                  <a:pt x="1742644" y="276860"/>
                </a:lnTo>
                <a:lnTo>
                  <a:pt x="1751653" y="327660"/>
                </a:lnTo>
                <a:lnTo>
                  <a:pt x="1764279" y="377190"/>
                </a:lnTo>
                <a:lnTo>
                  <a:pt x="1780441" y="426720"/>
                </a:lnTo>
                <a:lnTo>
                  <a:pt x="1800058" y="473710"/>
                </a:lnTo>
                <a:lnTo>
                  <a:pt x="1823048" y="520700"/>
                </a:lnTo>
                <a:lnTo>
                  <a:pt x="1849333" y="565150"/>
                </a:lnTo>
                <a:lnTo>
                  <a:pt x="1878829" y="607060"/>
                </a:lnTo>
                <a:lnTo>
                  <a:pt x="1911457" y="647700"/>
                </a:lnTo>
                <a:lnTo>
                  <a:pt x="1931203" y="669290"/>
                </a:lnTo>
                <a:lnTo>
                  <a:pt x="1951688" y="692150"/>
                </a:lnTo>
                <a:lnTo>
                  <a:pt x="1972913" y="712470"/>
                </a:lnTo>
                <a:lnTo>
                  <a:pt x="2005749" y="742950"/>
                </a:lnTo>
                <a:lnTo>
                  <a:pt x="2016768" y="753110"/>
                </a:lnTo>
                <a:lnTo>
                  <a:pt x="2027935" y="762000"/>
                </a:lnTo>
                <a:lnTo>
                  <a:pt x="2039250" y="772160"/>
                </a:lnTo>
                <a:lnTo>
                  <a:pt x="2049271" y="779780"/>
                </a:lnTo>
                <a:lnTo>
                  <a:pt x="2059957" y="788670"/>
                </a:lnTo>
                <a:lnTo>
                  <a:pt x="2071531" y="796290"/>
                </a:lnTo>
                <a:lnTo>
                  <a:pt x="2112708" y="795020"/>
                </a:lnTo>
                <a:lnTo>
                  <a:pt x="2169105" y="783590"/>
                </a:lnTo>
                <a:lnTo>
                  <a:pt x="2224293" y="768350"/>
                </a:lnTo>
                <a:lnTo>
                  <a:pt x="2251671" y="762000"/>
                </a:lnTo>
                <a:lnTo>
                  <a:pt x="2278939" y="754380"/>
                </a:lnTo>
                <a:lnTo>
                  <a:pt x="2290570" y="750570"/>
                </a:lnTo>
                <a:lnTo>
                  <a:pt x="2086975" y="750570"/>
                </a:lnTo>
                <a:lnTo>
                  <a:pt x="2046446" y="717550"/>
                </a:lnTo>
                <a:lnTo>
                  <a:pt x="2007493" y="680720"/>
                </a:lnTo>
                <a:lnTo>
                  <a:pt x="1970491" y="643890"/>
                </a:lnTo>
                <a:lnTo>
                  <a:pt x="1935813" y="604520"/>
                </a:lnTo>
                <a:lnTo>
                  <a:pt x="1903835" y="562610"/>
                </a:lnTo>
                <a:lnTo>
                  <a:pt x="1874930" y="518160"/>
                </a:lnTo>
                <a:lnTo>
                  <a:pt x="1849474" y="472440"/>
                </a:lnTo>
                <a:lnTo>
                  <a:pt x="1827840" y="424180"/>
                </a:lnTo>
                <a:lnTo>
                  <a:pt x="1809690" y="370840"/>
                </a:lnTo>
                <a:lnTo>
                  <a:pt x="1796384" y="316230"/>
                </a:lnTo>
                <a:lnTo>
                  <a:pt x="1787960" y="260350"/>
                </a:lnTo>
                <a:lnTo>
                  <a:pt x="1787103" y="246380"/>
                </a:lnTo>
                <a:close/>
              </a:path>
              <a:path w="3264534" h="797560">
                <a:moveTo>
                  <a:pt x="3264353" y="0"/>
                </a:moveTo>
                <a:lnTo>
                  <a:pt x="3209292" y="0"/>
                </a:lnTo>
                <a:lnTo>
                  <a:pt x="3188636" y="30480"/>
                </a:lnTo>
                <a:lnTo>
                  <a:pt x="3159349" y="69850"/>
                </a:lnTo>
                <a:lnTo>
                  <a:pt x="3129181" y="109220"/>
                </a:lnTo>
                <a:lnTo>
                  <a:pt x="3098122" y="148590"/>
                </a:lnTo>
                <a:lnTo>
                  <a:pt x="3066162" y="185420"/>
                </a:lnTo>
                <a:lnTo>
                  <a:pt x="3033292" y="222250"/>
                </a:lnTo>
                <a:lnTo>
                  <a:pt x="2999502" y="259080"/>
                </a:lnTo>
                <a:lnTo>
                  <a:pt x="2964782" y="294640"/>
                </a:lnTo>
                <a:lnTo>
                  <a:pt x="2929122" y="328930"/>
                </a:lnTo>
                <a:lnTo>
                  <a:pt x="2892514" y="361950"/>
                </a:lnTo>
                <a:lnTo>
                  <a:pt x="2854946" y="393700"/>
                </a:lnTo>
                <a:lnTo>
                  <a:pt x="2816410" y="425450"/>
                </a:lnTo>
                <a:lnTo>
                  <a:pt x="2776895" y="455930"/>
                </a:lnTo>
                <a:lnTo>
                  <a:pt x="2736392" y="485140"/>
                </a:lnTo>
                <a:lnTo>
                  <a:pt x="2694238" y="513080"/>
                </a:lnTo>
                <a:lnTo>
                  <a:pt x="2651301" y="539750"/>
                </a:lnTo>
                <a:lnTo>
                  <a:pt x="2607615" y="565150"/>
                </a:lnTo>
                <a:lnTo>
                  <a:pt x="2563212" y="589280"/>
                </a:lnTo>
                <a:lnTo>
                  <a:pt x="2518125" y="612140"/>
                </a:lnTo>
                <a:lnTo>
                  <a:pt x="2426031" y="652780"/>
                </a:lnTo>
                <a:lnTo>
                  <a:pt x="2331594" y="688340"/>
                </a:lnTo>
                <a:lnTo>
                  <a:pt x="2283580" y="703580"/>
                </a:lnTo>
                <a:lnTo>
                  <a:pt x="2235077" y="717550"/>
                </a:lnTo>
                <a:lnTo>
                  <a:pt x="2186121" y="730250"/>
                </a:lnTo>
                <a:lnTo>
                  <a:pt x="2136743" y="741680"/>
                </a:lnTo>
                <a:lnTo>
                  <a:pt x="2086975" y="750570"/>
                </a:lnTo>
                <a:lnTo>
                  <a:pt x="2290570" y="750570"/>
                </a:lnTo>
                <a:lnTo>
                  <a:pt x="2352183" y="730250"/>
                </a:lnTo>
                <a:lnTo>
                  <a:pt x="2442883" y="697230"/>
                </a:lnTo>
                <a:lnTo>
                  <a:pt x="2487422" y="678180"/>
                </a:lnTo>
                <a:lnTo>
                  <a:pt x="2531382" y="657860"/>
                </a:lnTo>
                <a:lnTo>
                  <a:pt x="2574737" y="636270"/>
                </a:lnTo>
                <a:lnTo>
                  <a:pt x="2617459" y="613410"/>
                </a:lnTo>
                <a:lnTo>
                  <a:pt x="2659521" y="589280"/>
                </a:lnTo>
                <a:lnTo>
                  <a:pt x="2700894" y="563880"/>
                </a:lnTo>
                <a:lnTo>
                  <a:pt x="2743300" y="535940"/>
                </a:lnTo>
                <a:lnTo>
                  <a:pt x="2784765" y="506730"/>
                </a:lnTo>
                <a:lnTo>
                  <a:pt x="2825292" y="476250"/>
                </a:lnTo>
                <a:lnTo>
                  <a:pt x="2864883" y="445770"/>
                </a:lnTo>
                <a:lnTo>
                  <a:pt x="2903538" y="412750"/>
                </a:lnTo>
                <a:lnTo>
                  <a:pt x="2941261" y="379730"/>
                </a:lnTo>
                <a:lnTo>
                  <a:pt x="2978051" y="345440"/>
                </a:lnTo>
                <a:lnTo>
                  <a:pt x="3013912" y="309880"/>
                </a:lnTo>
                <a:lnTo>
                  <a:pt x="3048845" y="273050"/>
                </a:lnTo>
                <a:lnTo>
                  <a:pt x="3082851" y="236220"/>
                </a:lnTo>
                <a:lnTo>
                  <a:pt x="3115932" y="198120"/>
                </a:lnTo>
                <a:lnTo>
                  <a:pt x="3148090" y="158750"/>
                </a:lnTo>
                <a:lnTo>
                  <a:pt x="3179326" y="119380"/>
                </a:lnTo>
                <a:lnTo>
                  <a:pt x="3209643" y="78740"/>
                </a:lnTo>
                <a:lnTo>
                  <a:pt x="3239042" y="36830"/>
                </a:lnTo>
                <a:lnTo>
                  <a:pt x="3264353" y="0"/>
                </a:lnTo>
                <a:close/>
              </a:path>
              <a:path w="3264534" h="797560">
                <a:moveTo>
                  <a:pt x="684992" y="323850"/>
                </a:moveTo>
                <a:lnTo>
                  <a:pt x="635066" y="323850"/>
                </a:lnTo>
                <a:lnTo>
                  <a:pt x="653790" y="368300"/>
                </a:lnTo>
                <a:lnTo>
                  <a:pt x="674912" y="411480"/>
                </a:lnTo>
                <a:lnTo>
                  <a:pt x="698661" y="452120"/>
                </a:lnTo>
                <a:lnTo>
                  <a:pt x="725268" y="491490"/>
                </a:lnTo>
                <a:lnTo>
                  <a:pt x="754962" y="528320"/>
                </a:lnTo>
                <a:lnTo>
                  <a:pt x="787971" y="561340"/>
                </a:lnTo>
                <a:lnTo>
                  <a:pt x="824526" y="589280"/>
                </a:lnTo>
                <a:lnTo>
                  <a:pt x="864857" y="614680"/>
                </a:lnTo>
                <a:lnTo>
                  <a:pt x="910602" y="633730"/>
                </a:lnTo>
                <a:lnTo>
                  <a:pt x="957629" y="646430"/>
                </a:lnTo>
                <a:lnTo>
                  <a:pt x="1005521" y="652780"/>
                </a:lnTo>
                <a:lnTo>
                  <a:pt x="1053859" y="652780"/>
                </a:lnTo>
                <a:lnTo>
                  <a:pt x="1102225" y="647700"/>
                </a:lnTo>
                <a:lnTo>
                  <a:pt x="1150200" y="637540"/>
                </a:lnTo>
                <a:lnTo>
                  <a:pt x="1197366" y="623570"/>
                </a:lnTo>
                <a:lnTo>
                  <a:pt x="1236743" y="608330"/>
                </a:lnTo>
                <a:lnTo>
                  <a:pt x="1020062" y="608330"/>
                </a:lnTo>
                <a:lnTo>
                  <a:pt x="966577" y="601980"/>
                </a:lnTo>
                <a:lnTo>
                  <a:pt x="916545" y="586740"/>
                </a:lnTo>
                <a:lnTo>
                  <a:pt x="870243" y="563880"/>
                </a:lnTo>
                <a:lnTo>
                  <a:pt x="827946" y="533400"/>
                </a:lnTo>
                <a:lnTo>
                  <a:pt x="789930" y="496570"/>
                </a:lnTo>
                <a:lnTo>
                  <a:pt x="756469" y="454660"/>
                </a:lnTo>
                <a:lnTo>
                  <a:pt x="734025" y="420370"/>
                </a:lnTo>
                <a:lnTo>
                  <a:pt x="713608" y="384810"/>
                </a:lnTo>
                <a:lnTo>
                  <a:pt x="695266" y="347980"/>
                </a:lnTo>
                <a:lnTo>
                  <a:pt x="684992" y="323850"/>
                </a:lnTo>
                <a:close/>
              </a:path>
              <a:path w="3264534" h="797560">
                <a:moveTo>
                  <a:pt x="1806722" y="0"/>
                </a:moveTo>
                <a:lnTo>
                  <a:pt x="1759489" y="0"/>
                </a:lnTo>
                <a:lnTo>
                  <a:pt x="1745409" y="80010"/>
                </a:lnTo>
                <a:lnTo>
                  <a:pt x="1740149" y="132080"/>
                </a:lnTo>
                <a:lnTo>
                  <a:pt x="1737714" y="185420"/>
                </a:lnTo>
                <a:lnTo>
                  <a:pt x="1730115" y="191770"/>
                </a:lnTo>
                <a:lnTo>
                  <a:pt x="1671067" y="250190"/>
                </a:lnTo>
                <a:lnTo>
                  <a:pt x="1633707" y="285750"/>
                </a:lnTo>
                <a:lnTo>
                  <a:pt x="1595481" y="318770"/>
                </a:lnTo>
                <a:lnTo>
                  <a:pt x="1556407" y="351790"/>
                </a:lnTo>
                <a:lnTo>
                  <a:pt x="1516505" y="383540"/>
                </a:lnTo>
                <a:lnTo>
                  <a:pt x="1475796" y="415290"/>
                </a:lnTo>
                <a:lnTo>
                  <a:pt x="1434297" y="444500"/>
                </a:lnTo>
                <a:lnTo>
                  <a:pt x="1392029" y="473710"/>
                </a:lnTo>
                <a:lnTo>
                  <a:pt x="1349011" y="501650"/>
                </a:lnTo>
                <a:lnTo>
                  <a:pt x="1305961" y="525780"/>
                </a:lnTo>
                <a:lnTo>
                  <a:pt x="1261287" y="548640"/>
                </a:lnTo>
                <a:lnTo>
                  <a:pt x="1215174" y="568960"/>
                </a:lnTo>
                <a:lnTo>
                  <a:pt x="1167808" y="586740"/>
                </a:lnTo>
                <a:lnTo>
                  <a:pt x="1119377" y="599440"/>
                </a:lnTo>
                <a:lnTo>
                  <a:pt x="1070066" y="607060"/>
                </a:lnTo>
                <a:lnTo>
                  <a:pt x="1020062" y="608330"/>
                </a:lnTo>
                <a:lnTo>
                  <a:pt x="1236743" y="608330"/>
                </a:lnTo>
                <a:lnTo>
                  <a:pt x="1290288" y="585470"/>
                </a:lnTo>
                <a:lnTo>
                  <a:pt x="1336130" y="561340"/>
                </a:lnTo>
                <a:lnTo>
                  <a:pt x="1380874" y="535940"/>
                </a:lnTo>
                <a:lnTo>
                  <a:pt x="1424563" y="508000"/>
                </a:lnTo>
                <a:lnTo>
                  <a:pt x="1467239" y="478790"/>
                </a:lnTo>
                <a:lnTo>
                  <a:pt x="1508944" y="448310"/>
                </a:lnTo>
                <a:lnTo>
                  <a:pt x="1549722" y="416560"/>
                </a:lnTo>
                <a:lnTo>
                  <a:pt x="1589615" y="383540"/>
                </a:lnTo>
                <a:lnTo>
                  <a:pt x="1628665" y="349250"/>
                </a:lnTo>
                <a:lnTo>
                  <a:pt x="1703818" y="281940"/>
                </a:lnTo>
                <a:lnTo>
                  <a:pt x="1740278" y="246380"/>
                </a:lnTo>
                <a:lnTo>
                  <a:pt x="1787103" y="246380"/>
                </a:lnTo>
                <a:lnTo>
                  <a:pt x="1784453" y="203200"/>
                </a:lnTo>
                <a:lnTo>
                  <a:pt x="1819641" y="167640"/>
                </a:lnTo>
                <a:lnTo>
                  <a:pt x="1850633" y="135890"/>
                </a:lnTo>
                <a:lnTo>
                  <a:pt x="1785834" y="135890"/>
                </a:lnTo>
                <a:lnTo>
                  <a:pt x="1788379" y="105410"/>
                </a:lnTo>
                <a:lnTo>
                  <a:pt x="1792144" y="74930"/>
                </a:lnTo>
                <a:lnTo>
                  <a:pt x="1797093" y="44450"/>
                </a:lnTo>
                <a:lnTo>
                  <a:pt x="1803188" y="13970"/>
                </a:lnTo>
                <a:lnTo>
                  <a:pt x="1806722" y="0"/>
                </a:lnTo>
                <a:close/>
              </a:path>
              <a:path w="3264534" h="797560">
                <a:moveTo>
                  <a:pt x="49686" y="0"/>
                </a:moveTo>
                <a:lnTo>
                  <a:pt x="0" y="0"/>
                </a:lnTo>
                <a:lnTo>
                  <a:pt x="13212" y="34290"/>
                </a:lnTo>
                <a:lnTo>
                  <a:pt x="33293" y="78740"/>
                </a:lnTo>
                <a:lnTo>
                  <a:pt x="56343" y="120650"/>
                </a:lnTo>
                <a:lnTo>
                  <a:pt x="82540" y="160020"/>
                </a:lnTo>
                <a:lnTo>
                  <a:pt x="112062" y="196850"/>
                </a:lnTo>
                <a:lnTo>
                  <a:pt x="145088" y="231140"/>
                </a:lnTo>
                <a:lnTo>
                  <a:pt x="181796" y="262890"/>
                </a:lnTo>
                <a:lnTo>
                  <a:pt x="223031" y="290830"/>
                </a:lnTo>
                <a:lnTo>
                  <a:pt x="265789" y="313690"/>
                </a:lnTo>
                <a:lnTo>
                  <a:pt x="309841" y="330200"/>
                </a:lnTo>
                <a:lnTo>
                  <a:pt x="354955" y="342900"/>
                </a:lnTo>
                <a:lnTo>
                  <a:pt x="400902" y="349250"/>
                </a:lnTo>
                <a:lnTo>
                  <a:pt x="447452" y="351790"/>
                </a:lnTo>
                <a:lnTo>
                  <a:pt x="494373" y="350520"/>
                </a:lnTo>
                <a:lnTo>
                  <a:pt x="541436" y="345440"/>
                </a:lnTo>
                <a:lnTo>
                  <a:pt x="588410" y="336550"/>
                </a:lnTo>
                <a:lnTo>
                  <a:pt x="635066" y="323850"/>
                </a:lnTo>
                <a:lnTo>
                  <a:pt x="684992" y="323850"/>
                </a:lnTo>
                <a:lnTo>
                  <a:pt x="679044" y="309880"/>
                </a:lnTo>
                <a:lnTo>
                  <a:pt x="682558" y="308610"/>
                </a:lnTo>
                <a:lnTo>
                  <a:pt x="474674" y="308610"/>
                </a:lnTo>
                <a:lnTo>
                  <a:pt x="421133" y="307340"/>
                </a:lnTo>
                <a:lnTo>
                  <a:pt x="368464" y="299720"/>
                </a:lnTo>
                <a:lnTo>
                  <a:pt x="317330" y="285750"/>
                </a:lnTo>
                <a:lnTo>
                  <a:pt x="268395" y="265430"/>
                </a:lnTo>
                <a:lnTo>
                  <a:pt x="222323" y="237490"/>
                </a:lnTo>
                <a:lnTo>
                  <a:pt x="186568" y="208280"/>
                </a:lnTo>
                <a:lnTo>
                  <a:pt x="153852" y="175260"/>
                </a:lnTo>
                <a:lnTo>
                  <a:pt x="124353" y="139700"/>
                </a:lnTo>
                <a:lnTo>
                  <a:pt x="98249" y="101600"/>
                </a:lnTo>
                <a:lnTo>
                  <a:pt x="75719" y="60960"/>
                </a:lnTo>
                <a:lnTo>
                  <a:pt x="56941" y="19050"/>
                </a:lnTo>
                <a:lnTo>
                  <a:pt x="49686" y="0"/>
                </a:lnTo>
                <a:close/>
              </a:path>
              <a:path w="3264534" h="797560">
                <a:moveTo>
                  <a:pt x="596289" y="0"/>
                </a:moveTo>
                <a:lnTo>
                  <a:pt x="551163" y="0"/>
                </a:lnTo>
                <a:lnTo>
                  <a:pt x="552554" y="13970"/>
                </a:lnTo>
                <a:lnTo>
                  <a:pt x="560414" y="64770"/>
                </a:lnTo>
                <a:lnTo>
                  <a:pt x="570629" y="116840"/>
                </a:lnTo>
                <a:lnTo>
                  <a:pt x="583185" y="166370"/>
                </a:lnTo>
                <a:lnTo>
                  <a:pt x="598069" y="217170"/>
                </a:lnTo>
                <a:lnTo>
                  <a:pt x="614002" y="266700"/>
                </a:lnTo>
                <a:lnTo>
                  <a:pt x="619841" y="283210"/>
                </a:lnTo>
                <a:lnTo>
                  <a:pt x="584150" y="293370"/>
                </a:lnTo>
                <a:lnTo>
                  <a:pt x="547990" y="299720"/>
                </a:lnTo>
                <a:lnTo>
                  <a:pt x="511464" y="304800"/>
                </a:lnTo>
                <a:lnTo>
                  <a:pt x="474674" y="308610"/>
                </a:lnTo>
                <a:lnTo>
                  <a:pt x="682558" y="308610"/>
                </a:lnTo>
                <a:lnTo>
                  <a:pt x="728233" y="292100"/>
                </a:lnTo>
                <a:lnTo>
                  <a:pt x="776472" y="270510"/>
                </a:lnTo>
                <a:lnTo>
                  <a:pt x="779094" y="269240"/>
                </a:lnTo>
                <a:lnTo>
                  <a:pt x="663662" y="269240"/>
                </a:lnTo>
                <a:lnTo>
                  <a:pt x="661985" y="265430"/>
                </a:lnTo>
                <a:lnTo>
                  <a:pt x="660073" y="260350"/>
                </a:lnTo>
                <a:lnTo>
                  <a:pt x="658455" y="255270"/>
                </a:lnTo>
                <a:lnTo>
                  <a:pt x="640833" y="203200"/>
                </a:lnTo>
                <a:lnTo>
                  <a:pt x="625584" y="149860"/>
                </a:lnTo>
                <a:lnTo>
                  <a:pt x="612728" y="96520"/>
                </a:lnTo>
                <a:lnTo>
                  <a:pt x="602288" y="41910"/>
                </a:lnTo>
                <a:lnTo>
                  <a:pt x="596289" y="0"/>
                </a:lnTo>
                <a:close/>
              </a:path>
              <a:path w="3264534" h="797560">
                <a:moveTo>
                  <a:pt x="1175139" y="0"/>
                </a:moveTo>
                <a:lnTo>
                  <a:pt x="1109231" y="0"/>
                </a:lnTo>
                <a:lnTo>
                  <a:pt x="1098749" y="8890"/>
                </a:lnTo>
                <a:lnTo>
                  <a:pt x="1059211" y="41910"/>
                </a:lnTo>
                <a:lnTo>
                  <a:pt x="1018709" y="73660"/>
                </a:lnTo>
                <a:lnTo>
                  <a:pt x="977272" y="102870"/>
                </a:lnTo>
                <a:lnTo>
                  <a:pt x="934924" y="132080"/>
                </a:lnTo>
                <a:lnTo>
                  <a:pt x="891695" y="158750"/>
                </a:lnTo>
                <a:lnTo>
                  <a:pt x="847610" y="184150"/>
                </a:lnTo>
                <a:lnTo>
                  <a:pt x="802696" y="209550"/>
                </a:lnTo>
                <a:lnTo>
                  <a:pt x="734288" y="242570"/>
                </a:lnTo>
                <a:lnTo>
                  <a:pt x="663662" y="269240"/>
                </a:lnTo>
                <a:lnTo>
                  <a:pt x="779094" y="269240"/>
                </a:lnTo>
                <a:lnTo>
                  <a:pt x="823682" y="247650"/>
                </a:lnTo>
                <a:lnTo>
                  <a:pt x="869787" y="222250"/>
                </a:lnTo>
                <a:lnTo>
                  <a:pt x="913846" y="196850"/>
                </a:lnTo>
                <a:lnTo>
                  <a:pt x="957118" y="168910"/>
                </a:lnTo>
                <a:lnTo>
                  <a:pt x="999582" y="139700"/>
                </a:lnTo>
                <a:lnTo>
                  <a:pt x="1041216" y="109220"/>
                </a:lnTo>
                <a:lnTo>
                  <a:pt x="1082001" y="78740"/>
                </a:lnTo>
                <a:lnTo>
                  <a:pt x="1121917" y="45720"/>
                </a:lnTo>
                <a:lnTo>
                  <a:pt x="1160942" y="12700"/>
                </a:lnTo>
                <a:lnTo>
                  <a:pt x="1175139" y="0"/>
                </a:lnTo>
                <a:close/>
              </a:path>
              <a:path w="3264534" h="797560">
                <a:moveTo>
                  <a:pt x="1973737" y="0"/>
                </a:moveTo>
                <a:lnTo>
                  <a:pt x="1912673" y="0"/>
                </a:lnTo>
                <a:lnTo>
                  <a:pt x="1891357" y="24130"/>
                </a:lnTo>
                <a:lnTo>
                  <a:pt x="1856632" y="62230"/>
                </a:lnTo>
                <a:lnTo>
                  <a:pt x="1821464" y="99060"/>
                </a:lnTo>
                <a:lnTo>
                  <a:pt x="1785834" y="135890"/>
                </a:lnTo>
                <a:lnTo>
                  <a:pt x="1850633" y="135890"/>
                </a:lnTo>
                <a:lnTo>
                  <a:pt x="1854353" y="132080"/>
                </a:lnTo>
                <a:lnTo>
                  <a:pt x="1888610" y="95250"/>
                </a:lnTo>
                <a:lnTo>
                  <a:pt x="1922434" y="58420"/>
                </a:lnTo>
                <a:lnTo>
                  <a:pt x="197373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547354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6" y="532125"/>
                </a:moveTo>
                <a:lnTo>
                  <a:pt x="297847" y="411984"/>
                </a:lnTo>
                <a:lnTo>
                  <a:pt x="290503" y="414947"/>
                </a:lnTo>
                <a:lnTo>
                  <a:pt x="282971" y="417419"/>
                </a:lnTo>
                <a:lnTo>
                  <a:pt x="275284" y="419368"/>
                </a:lnTo>
                <a:lnTo>
                  <a:pt x="267312" y="420756"/>
                </a:lnTo>
                <a:lnTo>
                  <a:pt x="243535" y="419594"/>
                </a:lnTo>
                <a:lnTo>
                  <a:pt x="195929" y="413988"/>
                </a:lnTo>
                <a:lnTo>
                  <a:pt x="123755" y="398250"/>
                </a:lnTo>
                <a:lnTo>
                  <a:pt x="75560" y="385307"/>
                </a:lnTo>
                <a:lnTo>
                  <a:pt x="27804" y="370824"/>
                </a:lnTo>
                <a:lnTo>
                  <a:pt x="0" y="361439"/>
                </a:lnTo>
                <a:lnTo>
                  <a:pt x="0" y="497371"/>
                </a:lnTo>
                <a:lnTo>
                  <a:pt x="46726" y="508911"/>
                </a:lnTo>
                <a:lnTo>
                  <a:pt x="97980" y="520524"/>
                </a:lnTo>
                <a:lnTo>
                  <a:pt x="145422" y="528018"/>
                </a:lnTo>
                <a:lnTo>
                  <a:pt x="193185" y="532891"/>
                </a:lnTo>
                <a:lnTo>
                  <a:pt x="241149" y="535115"/>
                </a:lnTo>
                <a:lnTo>
                  <a:pt x="289404" y="534651"/>
                </a:lnTo>
                <a:lnTo>
                  <a:pt x="315144" y="533200"/>
                </a:lnTo>
                <a:lnTo>
                  <a:pt x="320926" y="532125"/>
                </a:lnTo>
                <a:close/>
              </a:path>
              <a:path w="430530" h="535304">
                <a:moveTo>
                  <a:pt x="427478" y="410786"/>
                </a:moveTo>
                <a:lnTo>
                  <a:pt x="421747" y="393271"/>
                </a:lnTo>
                <a:lnTo>
                  <a:pt x="413256" y="376888"/>
                </a:lnTo>
                <a:lnTo>
                  <a:pt x="402142" y="361964"/>
                </a:lnTo>
                <a:lnTo>
                  <a:pt x="363500" y="323413"/>
                </a:lnTo>
                <a:lnTo>
                  <a:pt x="325709" y="284006"/>
                </a:lnTo>
                <a:lnTo>
                  <a:pt x="288783" y="243751"/>
                </a:lnTo>
                <a:lnTo>
                  <a:pt x="252734" y="202659"/>
                </a:lnTo>
                <a:lnTo>
                  <a:pt x="217511" y="160672"/>
                </a:lnTo>
                <a:lnTo>
                  <a:pt x="209824" y="152808"/>
                </a:lnTo>
                <a:lnTo>
                  <a:pt x="201432" y="145502"/>
                </a:lnTo>
                <a:lnTo>
                  <a:pt x="192457" y="138909"/>
                </a:lnTo>
                <a:lnTo>
                  <a:pt x="182957" y="133121"/>
                </a:lnTo>
                <a:lnTo>
                  <a:pt x="153320" y="111141"/>
                </a:lnTo>
                <a:lnTo>
                  <a:pt x="124195" y="88284"/>
                </a:lnTo>
                <a:lnTo>
                  <a:pt x="93493" y="67890"/>
                </a:lnTo>
                <a:lnTo>
                  <a:pt x="59129" y="53294"/>
                </a:lnTo>
                <a:lnTo>
                  <a:pt x="29875" y="25589"/>
                </a:lnTo>
                <a:lnTo>
                  <a:pt x="0" y="0"/>
                </a:lnTo>
                <a:lnTo>
                  <a:pt x="0" y="83855"/>
                </a:lnTo>
                <a:lnTo>
                  <a:pt x="6132" y="94443"/>
                </a:lnTo>
                <a:lnTo>
                  <a:pt x="36054" y="126634"/>
                </a:lnTo>
                <a:lnTo>
                  <a:pt x="70288" y="154533"/>
                </a:lnTo>
                <a:lnTo>
                  <a:pt x="105785" y="180608"/>
                </a:lnTo>
                <a:lnTo>
                  <a:pt x="147418" y="215988"/>
                </a:lnTo>
                <a:lnTo>
                  <a:pt x="186572" y="253990"/>
                </a:lnTo>
                <a:lnTo>
                  <a:pt x="223127" y="294471"/>
                </a:lnTo>
                <a:lnTo>
                  <a:pt x="256962" y="337286"/>
                </a:lnTo>
                <a:lnTo>
                  <a:pt x="287959" y="382291"/>
                </a:lnTo>
                <a:lnTo>
                  <a:pt x="320926" y="532125"/>
                </a:lnTo>
                <a:lnTo>
                  <a:pt x="340591" y="528471"/>
                </a:lnTo>
                <a:lnTo>
                  <a:pt x="388802" y="509638"/>
                </a:lnTo>
                <a:lnTo>
                  <a:pt x="422716" y="476283"/>
                </a:lnTo>
                <a:lnTo>
                  <a:pt x="430310" y="429109"/>
                </a:lnTo>
                <a:lnTo>
                  <a:pt x="427478" y="41078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294762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2" y="451529"/>
                </a:moveTo>
                <a:lnTo>
                  <a:pt x="185543" y="308220"/>
                </a:lnTo>
                <a:lnTo>
                  <a:pt x="190271" y="360128"/>
                </a:lnTo>
                <a:lnTo>
                  <a:pt x="188262" y="373156"/>
                </a:lnTo>
                <a:lnTo>
                  <a:pt x="131826" y="410294"/>
                </a:lnTo>
                <a:lnTo>
                  <a:pt x="69883" y="418708"/>
                </a:lnTo>
                <a:lnTo>
                  <a:pt x="38488" y="415844"/>
                </a:lnTo>
                <a:lnTo>
                  <a:pt x="0" y="408068"/>
                </a:lnTo>
                <a:lnTo>
                  <a:pt x="0" y="497539"/>
                </a:lnTo>
                <a:lnTo>
                  <a:pt x="14743" y="498774"/>
                </a:lnTo>
                <a:lnTo>
                  <a:pt x="69926" y="497753"/>
                </a:lnTo>
                <a:lnTo>
                  <a:pt x="124844" y="491088"/>
                </a:lnTo>
                <a:lnTo>
                  <a:pt x="155576" y="483339"/>
                </a:lnTo>
                <a:lnTo>
                  <a:pt x="184513" y="472354"/>
                </a:lnTo>
                <a:lnTo>
                  <a:pt x="209922" y="455495"/>
                </a:lnTo>
                <a:lnTo>
                  <a:pt x="213072" y="451529"/>
                </a:lnTo>
                <a:close/>
              </a:path>
              <a:path w="254635" h="499110">
                <a:moveTo>
                  <a:pt x="251305" y="306730"/>
                </a:moveTo>
                <a:lnTo>
                  <a:pt x="237627" y="265918"/>
                </a:lnTo>
                <a:lnTo>
                  <a:pt x="207559" y="210447"/>
                </a:lnTo>
                <a:lnTo>
                  <a:pt x="168922" y="160617"/>
                </a:lnTo>
                <a:lnTo>
                  <a:pt x="136330" y="126773"/>
                </a:lnTo>
                <a:lnTo>
                  <a:pt x="103007" y="93673"/>
                </a:lnTo>
                <a:lnTo>
                  <a:pt x="68965" y="61325"/>
                </a:lnTo>
                <a:lnTo>
                  <a:pt x="34218" y="29743"/>
                </a:lnTo>
                <a:lnTo>
                  <a:pt x="0" y="0"/>
                </a:lnTo>
                <a:lnTo>
                  <a:pt x="0" y="65853"/>
                </a:lnTo>
                <a:lnTo>
                  <a:pt x="58194" y="122343"/>
                </a:lnTo>
                <a:lnTo>
                  <a:pt x="91274" y="147539"/>
                </a:lnTo>
                <a:lnTo>
                  <a:pt x="101440" y="155049"/>
                </a:lnTo>
                <a:lnTo>
                  <a:pt x="154040" y="212413"/>
                </a:lnTo>
                <a:lnTo>
                  <a:pt x="174494" y="258575"/>
                </a:lnTo>
                <a:lnTo>
                  <a:pt x="185543" y="308220"/>
                </a:lnTo>
                <a:lnTo>
                  <a:pt x="213072" y="451529"/>
                </a:lnTo>
                <a:lnTo>
                  <a:pt x="230074" y="430125"/>
                </a:lnTo>
                <a:lnTo>
                  <a:pt x="247443" y="390805"/>
                </a:lnTo>
                <a:lnTo>
                  <a:pt x="254549" y="349016"/>
                </a:lnTo>
                <a:lnTo>
                  <a:pt x="251305" y="30673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3" y="695450"/>
                </a:moveTo>
                <a:lnTo>
                  <a:pt x="93550" y="641452"/>
                </a:lnTo>
                <a:lnTo>
                  <a:pt x="61089" y="624233"/>
                </a:lnTo>
                <a:lnTo>
                  <a:pt x="0" y="592249"/>
                </a:lnTo>
                <a:lnTo>
                  <a:pt x="0" y="693590"/>
                </a:lnTo>
                <a:lnTo>
                  <a:pt x="44870" y="715149"/>
                </a:lnTo>
                <a:lnTo>
                  <a:pt x="89574" y="738208"/>
                </a:lnTo>
                <a:lnTo>
                  <a:pt x="133627" y="762548"/>
                </a:lnTo>
                <a:lnTo>
                  <a:pt x="177009" y="788175"/>
                </a:lnTo>
                <a:lnTo>
                  <a:pt x="202203" y="803261"/>
                </a:lnTo>
                <a:lnTo>
                  <a:pt x="211814" y="808153"/>
                </a:lnTo>
                <a:lnTo>
                  <a:pt x="196558" y="728731"/>
                </a:lnTo>
                <a:lnTo>
                  <a:pt x="192803" y="695450"/>
                </a:lnTo>
                <a:close/>
              </a:path>
              <a:path w="874394" h="975995">
                <a:moveTo>
                  <a:pt x="163477" y="85909"/>
                </a:moveTo>
                <a:lnTo>
                  <a:pt x="108299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89" y="1009"/>
                </a:lnTo>
                <a:lnTo>
                  <a:pt x="0" y="0"/>
                </a:lnTo>
                <a:lnTo>
                  <a:pt x="0" y="77601"/>
                </a:lnTo>
                <a:lnTo>
                  <a:pt x="23292" y="91741"/>
                </a:lnTo>
                <a:lnTo>
                  <a:pt x="71431" y="122498"/>
                </a:lnTo>
                <a:lnTo>
                  <a:pt x="130242" y="160702"/>
                </a:lnTo>
                <a:lnTo>
                  <a:pt x="117310" y="93386"/>
                </a:lnTo>
                <a:lnTo>
                  <a:pt x="121379" y="86125"/>
                </a:lnTo>
                <a:lnTo>
                  <a:pt x="123443" y="86050"/>
                </a:lnTo>
                <a:lnTo>
                  <a:pt x="133769" y="85879"/>
                </a:lnTo>
                <a:lnTo>
                  <a:pt x="144112" y="86059"/>
                </a:lnTo>
                <a:lnTo>
                  <a:pt x="154474" y="86440"/>
                </a:lnTo>
                <a:lnTo>
                  <a:pt x="161833" y="86749"/>
                </a:lnTo>
                <a:lnTo>
                  <a:pt x="163477" y="85909"/>
                </a:lnTo>
                <a:close/>
              </a:path>
              <a:path w="874394" h="975995">
                <a:moveTo>
                  <a:pt x="383471" y="796818"/>
                </a:moveTo>
                <a:lnTo>
                  <a:pt x="341540" y="770383"/>
                </a:lnTo>
                <a:lnTo>
                  <a:pt x="294928" y="751802"/>
                </a:lnTo>
                <a:lnTo>
                  <a:pt x="246232" y="738942"/>
                </a:lnTo>
                <a:lnTo>
                  <a:pt x="196558" y="728731"/>
                </a:lnTo>
                <a:lnTo>
                  <a:pt x="211814" y="808153"/>
                </a:lnTo>
                <a:lnTo>
                  <a:pt x="228485" y="816639"/>
                </a:lnTo>
                <a:lnTo>
                  <a:pt x="254910" y="829911"/>
                </a:lnTo>
                <a:lnTo>
                  <a:pt x="280407" y="844617"/>
                </a:lnTo>
                <a:lnTo>
                  <a:pt x="325205" y="873122"/>
                </a:lnTo>
                <a:lnTo>
                  <a:pt x="371626" y="898639"/>
                </a:lnTo>
                <a:lnTo>
                  <a:pt x="391150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522" y="798716"/>
                </a:lnTo>
                <a:lnTo>
                  <a:pt x="383471" y="796818"/>
                </a:lnTo>
                <a:close/>
              </a:path>
              <a:path w="874394" h="975995">
                <a:moveTo>
                  <a:pt x="186063" y="197273"/>
                </a:moveTo>
                <a:lnTo>
                  <a:pt x="164856" y="86876"/>
                </a:lnTo>
                <a:lnTo>
                  <a:pt x="161833" y="86749"/>
                </a:lnTo>
                <a:lnTo>
                  <a:pt x="145797" y="94948"/>
                </a:lnTo>
                <a:lnTo>
                  <a:pt x="136806" y="99330"/>
                </a:lnTo>
                <a:lnTo>
                  <a:pt x="127675" y="103362"/>
                </a:lnTo>
                <a:lnTo>
                  <a:pt x="125652" y="104206"/>
                </a:lnTo>
                <a:lnTo>
                  <a:pt x="119252" y="99331"/>
                </a:lnTo>
                <a:lnTo>
                  <a:pt x="118181" y="95976"/>
                </a:lnTo>
                <a:lnTo>
                  <a:pt x="117310" y="93386"/>
                </a:lnTo>
                <a:lnTo>
                  <a:pt x="130242" y="160702"/>
                </a:lnTo>
                <a:lnTo>
                  <a:pt x="162507" y="181817"/>
                </a:lnTo>
                <a:lnTo>
                  <a:pt x="186063" y="197273"/>
                </a:lnTo>
                <a:close/>
              </a:path>
              <a:path w="874394" h="975995">
                <a:moveTo>
                  <a:pt x="164856" y="86876"/>
                </a:moveTo>
                <a:lnTo>
                  <a:pt x="163477" y="85909"/>
                </a:lnTo>
                <a:lnTo>
                  <a:pt x="161833" y="86749"/>
                </a:lnTo>
                <a:lnTo>
                  <a:pt x="164856" y="86876"/>
                </a:lnTo>
                <a:close/>
              </a:path>
              <a:path w="874394" h="975995">
                <a:moveTo>
                  <a:pt x="866644" y="742747"/>
                </a:moveTo>
                <a:lnTo>
                  <a:pt x="841983" y="680785"/>
                </a:lnTo>
                <a:lnTo>
                  <a:pt x="816244" y="637663"/>
                </a:lnTo>
                <a:lnTo>
                  <a:pt x="787978" y="596362"/>
                </a:lnTo>
                <a:lnTo>
                  <a:pt x="757282" y="556986"/>
                </a:lnTo>
                <a:lnTo>
                  <a:pt x="724254" y="519637"/>
                </a:lnTo>
                <a:lnTo>
                  <a:pt x="688992" y="484418"/>
                </a:lnTo>
                <a:lnTo>
                  <a:pt x="651593" y="451431"/>
                </a:lnTo>
                <a:lnTo>
                  <a:pt x="612155" y="420779"/>
                </a:lnTo>
                <a:lnTo>
                  <a:pt x="570777" y="392565"/>
                </a:lnTo>
                <a:lnTo>
                  <a:pt x="561777" y="386280"/>
                </a:lnTo>
                <a:lnTo>
                  <a:pt x="515758" y="344030"/>
                </a:lnTo>
                <a:lnTo>
                  <a:pt x="453728" y="280325"/>
                </a:lnTo>
                <a:lnTo>
                  <a:pt x="441348" y="269473"/>
                </a:lnTo>
                <a:lnTo>
                  <a:pt x="427909" y="260061"/>
                </a:lnTo>
                <a:lnTo>
                  <a:pt x="413534" y="252169"/>
                </a:lnTo>
                <a:lnTo>
                  <a:pt x="398341" y="245878"/>
                </a:lnTo>
                <a:lnTo>
                  <a:pt x="385566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6" y="201586"/>
                </a:lnTo>
                <a:lnTo>
                  <a:pt x="350640" y="199968"/>
                </a:lnTo>
                <a:lnTo>
                  <a:pt x="347611" y="199881"/>
                </a:lnTo>
                <a:lnTo>
                  <a:pt x="345530" y="198621"/>
                </a:lnTo>
                <a:lnTo>
                  <a:pt x="256454" y="142619"/>
                </a:lnTo>
                <a:lnTo>
                  <a:pt x="226745" y="124090"/>
                </a:lnTo>
                <a:lnTo>
                  <a:pt x="211035" y="114423"/>
                </a:lnTo>
                <a:lnTo>
                  <a:pt x="163642" y="85824"/>
                </a:lnTo>
                <a:lnTo>
                  <a:pt x="163477" y="85909"/>
                </a:lnTo>
                <a:lnTo>
                  <a:pt x="164856" y="86876"/>
                </a:lnTo>
                <a:lnTo>
                  <a:pt x="186063" y="197273"/>
                </a:lnTo>
                <a:lnTo>
                  <a:pt x="227187" y="224255"/>
                </a:lnTo>
                <a:lnTo>
                  <a:pt x="262488" y="250368"/>
                </a:lnTo>
                <a:lnTo>
                  <a:pt x="294802" y="278077"/>
                </a:lnTo>
                <a:lnTo>
                  <a:pt x="326802" y="306210"/>
                </a:lnTo>
                <a:lnTo>
                  <a:pt x="359233" y="333722"/>
                </a:lnTo>
                <a:lnTo>
                  <a:pt x="392838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1" y="451122"/>
                </a:lnTo>
                <a:lnTo>
                  <a:pt x="536240" y="483414"/>
                </a:lnTo>
                <a:lnTo>
                  <a:pt x="570133" y="516569"/>
                </a:lnTo>
                <a:lnTo>
                  <a:pt x="578917" y="526124"/>
                </a:lnTo>
                <a:lnTo>
                  <a:pt x="588121" y="535259"/>
                </a:lnTo>
                <a:lnTo>
                  <a:pt x="597731" y="543960"/>
                </a:lnTo>
                <a:lnTo>
                  <a:pt x="637697" y="577027"/>
                </a:lnTo>
                <a:lnTo>
                  <a:pt x="665111" y="604545"/>
                </a:lnTo>
                <a:lnTo>
                  <a:pt x="689791" y="634530"/>
                </a:lnTo>
                <a:lnTo>
                  <a:pt x="711553" y="666751"/>
                </a:lnTo>
                <a:lnTo>
                  <a:pt x="747558" y="731386"/>
                </a:lnTo>
                <a:lnTo>
                  <a:pt x="791917" y="937947"/>
                </a:lnTo>
                <a:lnTo>
                  <a:pt x="805311" y="931468"/>
                </a:lnTo>
                <a:lnTo>
                  <a:pt x="835165" y="909192"/>
                </a:lnTo>
                <a:lnTo>
                  <a:pt x="857343" y="880108"/>
                </a:lnTo>
                <a:lnTo>
                  <a:pt x="870761" y="846080"/>
                </a:lnTo>
                <a:lnTo>
                  <a:pt x="874336" y="808973"/>
                </a:lnTo>
                <a:lnTo>
                  <a:pt x="872663" y="775531"/>
                </a:lnTo>
                <a:lnTo>
                  <a:pt x="866644" y="742747"/>
                </a:lnTo>
                <a:close/>
              </a:path>
              <a:path w="874394" h="975995">
                <a:moveTo>
                  <a:pt x="407581" y="915505"/>
                </a:moveTo>
                <a:lnTo>
                  <a:pt x="384963" y="797759"/>
                </a:lnTo>
                <a:lnTo>
                  <a:pt x="382522" y="798716"/>
                </a:lnTo>
                <a:lnTo>
                  <a:pt x="381607" y="800545"/>
                </a:lnTo>
                <a:lnTo>
                  <a:pt x="379911" y="804619"/>
                </a:lnTo>
                <a:lnTo>
                  <a:pt x="377602" y="808276"/>
                </a:lnTo>
                <a:lnTo>
                  <a:pt x="376231" y="809878"/>
                </a:lnTo>
                <a:lnTo>
                  <a:pt x="374630" y="811256"/>
                </a:lnTo>
                <a:lnTo>
                  <a:pt x="372826" y="812406"/>
                </a:lnTo>
                <a:lnTo>
                  <a:pt x="391150" y="907797"/>
                </a:lnTo>
                <a:lnTo>
                  <a:pt x="407581" y="915505"/>
                </a:lnTo>
                <a:close/>
              </a:path>
              <a:path w="874394" h="975995">
                <a:moveTo>
                  <a:pt x="373075" y="809681"/>
                </a:moveTo>
                <a:lnTo>
                  <a:pt x="372179" y="805569"/>
                </a:lnTo>
                <a:lnTo>
                  <a:pt x="373041" y="810057"/>
                </a:lnTo>
                <a:lnTo>
                  <a:pt x="373075" y="809681"/>
                </a:lnTo>
                <a:close/>
              </a:path>
              <a:path w="874394" h="975995">
                <a:moveTo>
                  <a:pt x="384963" y="797759"/>
                </a:moveTo>
                <a:lnTo>
                  <a:pt x="383471" y="796818"/>
                </a:lnTo>
                <a:lnTo>
                  <a:pt x="382522" y="798716"/>
                </a:lnTo>
                <a:lnTo>
                  <a:pt x="384963" y="797759"/>
                </a:lnTo>
                <a:close/>
              </a:path>
              <a:path w="874394" h="975995">
                <a:moveTo>
                  <a:pt x="791917" y="937947"/>
                </a:moveTo>
                <a:lnTo>
                  <a:pt x="758987" y="766523"/>
                </a:lnTo>
                <a:lnTo>
                  <a:pt x="765823" y="803044"/>
                </a:lnTo>
                <a:lnTo>
                  <a:pt x="766887" y="836855"/>
                </a:lnTo>
                <a:lnTo>
                  <a:pt x="758573" y="860695"/>
                </a:lnTo>
                <a:lnTo>
                  <a:pt x="739172" y="876273"/>
                </a:lnTo>
                <a:lnTo>
                  <a:pt x="706977" y="885298"/>
                </a:lnTo>
                <a:lnTo>
                  <a:pt x="675714" y="889404"/>
                </a:lnTo>
                <a:lnTo>
                  <a:pt x="644308" y="889371"/>
                </a:lnTo>
                <a:lnTo>
                  <a:pt x="582695" y="876776"/>
                </a:lnTo>
                <a:lnTo>
                  <a:pt x="532818" y="857174"/>
                </a:lnTo>
                <a:lnTo>
                  <a:pt x="483034" y="837152"/>
                </a:lnTo>
                <a:lnTo>
                  <a:pt x="383532" y="796695"/>
                </a:lnTo>
                <a:lnTo>
                  <a:pt x="384963" y="797759"/>
                </a:lnTo>
                <a:lnTo>
                  <a:pt x="407581" y="915505"/>
                </a:lnTo>
                <a:lnTo>
                  <a:pt x="419521" y="921106"/>
                </a:lnTo>
                <a:lnTo>
                  <a:pt x="468739" y="940462"/>
                </a:lnTo>
                <a:lnTo>
                  <a:pt x="519131" y="956648"/>
                </a:lnTo>
                <a:lnTo>
                  <a:pt x="570546" y="969604"/>
                </a:lnTo>
                <a:lnTo>
                  <a:pt x="618997" y="975876"/>
                </a:lnTo>
                <a:lnTo>
                  <a:pt x="667463" y="975066"/>
                </a:lnTo>
                <a:lnTo>
                  <a:pt x="715152" y="967310"/>
                </a:lnTo>
                <a:lnTo>
                  <a:pt x="761356" y="952733"/>
                </a:lnTo>
                <a:lnTo>
                  <a:pt x="791917" y="93794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723063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52" y="611274"/>
                </a:moveTo>
                <a:lnTo>
                  <a:pt x="214773" y="428658"/>
                </a:lnTo>
                <a:lnTo>
                  <a:pt x="217113" y="480772"/>
                </a:lnTo>
                <a:lnTo>
                  <a:pt x="202304" y="517431"/>
                </a:lnTo>
                <a:lnTo>
                  <a:pt x="169533" y="539719"/>
                </a:lnTo>
                <a:lnTo>
                  <a:pt x="117990" y="548720"/>
                </a:lnTo>
                <a:lnTo>
                  <a:pt x="90253" y="548037"/>
                </a:lnTo>
                <a:lnTo>
                  <a:pt x="62786" y="544566"/>
                </a:lnTo>
                <a:lnTo>
                  <a:pt x="35789" y="538344"/>
                </a:lnTo>
                <a:lnTo>
                  <a:pt x="9465" y="529407"/>
                </a:lnTo>
                <a:lnTo>
                  <a:pt x="0" y="525932"/>
                </a:lnTo>
                <a:lnTo>
                  <a:pt x="0" y="653186"/>
                </a:lnTo>
                <a:lnTo>
                  <a:pt x="17898" y="657141"/>
                </a:lnTo>
                <a:lnTo>
                  <a:pt x="65860" y="661178"/>
                </a:lnTo>
                <a:lnTo>
                  <a:pt x="114226" y="658745"/>
                </a:lnTo>
                <a:lnTo>
                  <a:pt x="162359" y="649701"/>
                </a:lnTo>
                <a:lnTo>
                  <a:pt x="208715" y="635529"/>
                </a:lnTo>
                <a:lnTo>
                  <a:pt x="249852" y="611274"/>
                </a:lnTo>
                <a:close/>
              </a:path>
              <a:path w="334010" h="661670">
                <a:moveTo>
                  <a:pt x="143708" y="134521"/>
                </a:moveTo>
                <a:lnTo>
                  <a:pt x="122071" y="97072"/>
                </a:lnTo>
                <a:lnTo>
                  <a:pt x="89348" y="67213"/>
                </a:lnTo>
                <a:lnTo>
                  <a:pt x="62508" y="47562"/>
                </a:lnTo>
                <a:lnTo>
                  <a:pt x="35820" y="27630"/>
                </a:lnTo>
                <a:lnTo>
                  <a:pt x="9335" y="7358"/>
                </a:lnTo>
                <a:lnTo>
                  <a:pt x="0" y="0"/>
                </a:lnTo>
                <a:lnTo>
                  <a:pt x="0" y="136744"/>
                </a:lnTo>
                <a:lnTo>
                  <a:pt x="3705" y="140010"/>
                </a:lnTo>
                <a:lnTo>
                  <a:pt x="43010" y="178925"/>
                </a:lnTo>
                <a:lnTo>
                  <a:pt x="77756" y="217213"/>
                </a:lnTo>
                <a:lnTo>
                  <a:pt x="149590" y="294520"/>
                </a:lnTo>
                <a:lnTo>
                  <a:pt x="121009" y="145736"/>
                </a:lnTo>
                <a:lnTo>
                  <a:pt x="124221" y="141370"/>
                </a:lnTo>
                <a:lnTo>
                  <a:pt x="126622" y="135554"/>
                </a:lnTo>
                <a:lnTo>
                  <a:pt x="130923" y="133390"/>
                </a:lnTo>
                <a:lnTo>
                  <a:pt x="134014" y="131725"/>
                </a:lnTo>
                <a:lnTo>
                  <a:pt x="139641" y="134660"/>
                </a:lnTo>
                <a:lnTo>
                  <a:pt x="142273" y="135096"/>
                </a:lnTo>
                <a:lnTo>
                  <a:pt x="142803" y="134053"/>
                </a:lnTo>
                <a:lnTo>
                  <a:pt x="143708" y="134521"/>
                </a:lnTo>
                <a:close/>
              </a:path>
              <a:path w="334010" h="661670">
                <a:moveTo>
                  <a:pt x="181273" y="328771"/>
                </a:moveTo>
                <a:lnTo>
                  <a:pt x="144128" y="135404"/>
                </a:lnTo>
                <a:lnTo>
                  <a:pt x="142273" y="135096"/>
                </a:lnTo>
                <a:lnTo>
                  <a:pt x="139941" y="139689"/>
                </a:lnTo>
                <a:lnTo>
                  <a:pt x="136516" y="145166"/>
                </a:lnTo>
                <a:lnTo>
                  <a:pt x="132480" y="149958"/>
                </a:lnTo>
                <a:lnTo>
                  <a:pt x="131367" y="151242"/>
                </a:lnTo>
                <a:lnTo>
                  <a:pt x="125028" y="147373"/>
                </a:lnTo>
                <a:lnTo>
                  <a:pt x="121009" y="145736"/>
                </a:lnTo>
                <a:lnTo>
                  <a:pt x="149590" y="294520"/>
                </a:lnTo>
                <a:lnTo>
                  <a:pt x="181273" y="328771"/>
                </a:lnTo>
                <a:close/>
              </a:path>
              <a:path w="334010" h="661670">
                <a:moveTo>
                  <a:pt x="144128" y="135404"/>
                </a:moveTo>
                <a:lnTo>
                  <a:pt x="143708" y="134521"/>
                </a:lnTo>
                <a:lnTo>
                  <a:pt x="142803" y="134053"/>
                </a:lnTo>
                <a:lnTo>
                  <a:pt x="142273" y="135096"/>
                </a:lnTo>
                <a:lnTo>
                  <a:pt x="144128" y="135404"/>
                </a:lnTo>
                <a:close/>
              </a:path>
              <a:path w="334010" h="661670">
                <a:moveTo>
                  <a:pt x="235032" y="206295"/>
                </a:moveTo>
                <a:lnTo>
                  <a:pt x="215505" y="183979"/>
                </a:lnTo>
                <a:lnTo>
                  <a:pt x="193442" y="164385"/>
                </a:lnTo>
                <a:lnTo>
                  <a:pt x="169117" y="147685"/>
                </a:lnTo>
                <a:lnTo>
                  <a:pt x="143708" y="134521"/>
                </a:lnTo>
                <a:lnTo>
                  <a:pt x="144128" y="135404"/>
                </a:lnTo>
                <a:lnTo>
                  <a:pt x="181273" y="328771"/>
                </a:lnTo>
                <a:lnTo>
                  <a:pt x="199971" y="369341"/>
                </a:lnTo>
                <a:lnTo>
                  <a:pt x="210375" y="408782"/>
                </a:lnTo>
                <a:lnTo>
                  <a:pt x="249852" y="611274"/>
                </a:lnTo>
                <a:lnTo>
                  <a:pt x="284450" y="578018"/>
                </a:lnTo>
                <a:lnTo>
                  <a:pt x="300329" y="553276"/>
                </a:lnTo>
                <a:lnTo>
                  <a:pt x="236805" y="222583"/>
                </a:lnTo>
                <a:lnTo>
                  <a:pt x="235032" y="206295"/>
                </a:lnTo>
                <a:close/>
              </a:path>
              <a:path w="334010" h="661670">
                <a:moveTo>
                  <a:pt x="332539" y="399242"/>
                </a:moveTo>
                <a:lnTo>
                  <a:pt x="323965" y="354631"/>
                </a:lnTo>
                <a:lnTo>
                  <a:pt x="308676" y="310627"/>
                </a:lnTo>
                <a:lnTo>
                  <a:pt x="287397" y="267185"/>
                </a:lnTo>
                <a:lnTo>
                  <a:pt x="284338" y="260276"/>
                </a:lnTo>
                <a:lnTo>
                  <a:pt x="278960" y="254616"/>
                </a:lnTo>
                <a:lnTo>
                  <a:pt x="272256" y="251352"/>
                </a:lnTo>
                <a:lnTo>
                  <a:pt x="256617" y="246613"/>
                </a:lnTo>
                <a:lnTo>
                  <a:pt x="244400" y="236523"/>
                </a:lnTo>
                <a:lnTo>
                  <a:pt x="236805" y="222583"/>
                </a:lnTo>
                <a:lnTo>
                  <a:pt x="300329" y="553276"/>
                </a:lnTo>
                <a:lnTo>
                  <a:pt x="310685" y="537140"/>
                </a:lnTo>
                <a:lnTo>
                  <a:pt x="326626" y="490453"/>
                </a:lnTo>
                <a:lnTo>
                  <a:pt x="333668" y="444501"/>
                </a:lnTo>
                <a:lnTo>
                  <a:pt x="332539" y="3992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970197" y="-2102"/>
            <a:ext cx="2393950" cy="808990"/>
            <a:chOff x="4970197" y="-2102"/>
            <a:chExt cx="2393950" cy="808990"/>
          </a:xfrm>
        </p:grpSpPr>
        <p:sp>
          <p:nvSpPr>
            <p:cNvPr id="15" name="object 15"/>
            <p:cNvSpPr/>
            <p:nvPr/>
          </p:nvSpPr>
          <p:spPr>
            <a:xfrm>
              <a:off x="4991100" y="2539"/>
              <a:ext cx="2341245" cy="793750"/>
            </a:xfrm>
            <a:custGeom>
              <a:avLst/>
              <a:gdLst/>
              <a:ahLst/>
              <a:cxnLst/>
              <a:rect l="l" t="t" r="r" b="b"/>
              <a:pathLst>
                <a:path w="2341245" h="793750">
                  <a:moveTo>
                    <a:pt x="2895" y="30759"/>
                  </a:moveTo>
                  <a:lnTo>
                    <a:pt x="1155" y="30759"/>
                  </a:lnTo>
                  <a:lnTo>
                    <a:pt x="0" y="31343"/>
                  </a:lnTo>
                  <a:lnTo>
                    <a:pt x="2324" y="31343"/>
                  </a:lnTo>
                  <a:lnTo>
                    <a:pt x="2895" y="30759"/>
                  </a:lnTo>
                  <a:close/>
                </a:path>
                <a:path w="2341245" h="793750">
                  <a:moveTo>
                    <a:pt x="218338" y="327799"/>
                  </a:moveTo>
                  <a:lnTo>
                    <a:pt x="216014" y="328955"/>
                  </a:lnTo>
                  <a:lnTo>
                    <a:pt x="216598" y="330111"/>
                  </a:lnTo>
                  <a:lnTo>
                    <a:pt x="218338" y="327799"/>
                  </a:lnTo>
                  <a:close/>
                </a:path>
                <a:path w="2341245" h="793750">
                  <a:moveTo>
                    <a:pt x="220662" y="33083"/>
                  </a:moveTo>
                  <a:lnTo>
                    <a:pt x="214858" y="35394"/>
                  </a:lnTo>
                  <a:lnTo>
                    <a:pt x="217182" y="35394"/>
                  </a:lnTo>
                  <a:lnTo>
                    <a:pt x="219506" y="34823"/>
                  </a:lnTo>
                  <a:lnTo>
                    <a:pt x="220662" y="35394"/>
                  </a:lnTo>
                  <a:lnTo>
                    <a:pt x="220662" y="33083"/>
                  </a:lnTo>
                  <a:close/>
                </a:path>
                <a:path w="2341245" h="793750">
                  <a:moveTo>
                    <a:pt x="223570" y="35979"/>
                  </a:moveTo>
                  <a:lnTo>
                    <a:pt x="222986" y="35394"/>
                  </a:lnTo>
                  <a:lnTo>
                    <a:pt x="220662" y="35394"/>
                  </a:lnTo>
                  <a:lnTo>
                    <a:pt x="220662" y="36563"/>
                  </a:lnTo>
                  <a:lnTo>
                    <a:pt x="220078" y="38303"/>
                  </a:lnTo>
                  <a:lnTo>
                    <a:pt x="222402" y="38303"/>
                  </a:lnTo>
                  <a:lnTo>
                    <a:pt x="223570" y="35979"/>
                  </a:lnTo>
                  <a:close/>
                </a:path>
                <a:path w="2341245" h="793750">
                  <a:moveTo>
                    <a:pt x="228790" y="332422"/>
                  </a:moveTo>
                  <a:lnTo>
                    <a:pt x="227050" y="332422"/>
                  </a:lnTo>
                  <a:lnTo>
                    <a:pt x="227050" y="333006"/>
                  </a:lnTo>
                  <a:lnTo>
                    <a:pt x="227634" y="333006"/>
                  </a:lnTo>
                  <a:lnTo>
                    <a:pt x="228790" y="332422"/>
                  </a:lnTo>
                  <a:close/>
                </a:path>
                <a:path w="2341245" h="793750">
                  <a:moveTo>
                    <a:pt x="335064" y="137528"/>
                  </a:moveTo>
                  <a:lnTo>
                    <a:pt x="334479" y="136944"/>
                  </a:lnTo>
                  <a:lnTo>
                    <a:pt x="334479" y="137528"/>
                  </a:lnTo>
                  <a:lnTo>
                    <a:pt x="335064" y="137528"/>
                  </a:lnTo>
                  <a:close/>
                </a:path>
                <a:path w="2341245" h="793750">
                  <a:moveTo>
                    <a:pt x="336804" y="139839"/>
                  </a:moveTo>
                  <a:lnTo>
                    <a:pt x="336219" y="138684"/>
                  </a:lnTo>
                  <a:lnTo>
                    <a:pt x="335064" y="137528"/>
                  </a:lnTo>
                  <a:lnTo>
                    <a:pt x="336804" y="141579"/>
                  </a:lnTo>
                  <a:lnTo>
                    <a:pt x="336804" y="139839"/>
                  </a:lnTo>
                  <a:close/>
                </a:path>
                <a:path w="2341245" h="793750">
                  <a:moveTo>
                    <a:pt x="339128" y="141579"/>
                  </a:moveTo>
                  <a:lnTo>
                    <a:pt x="337388" y="145072"/>
                  </a:lnTo>
                  <a:lnTo>
                    <a:pt x="336219" y="146761"/>
                  </a:lnTo>
                  <a:lnTo>
                    <a:pt x="335635" y="148501"/>
                  </a:lnTo>
                  <a:lnTo>
                    <a:pt x="336219" y="147916"/>
                  </a:lnTo>
                  <a:lnTo>
                    <a:pt x="336804" y="146761"/>
                  </a:lnTo>
                  <a:lnTo>
                    <a:pt x="336804" y="146177"/>
                  </a:lnTo>
                  <a:lnTo>
                    <a:pt x="337959" y="144487"/>
                  </a:lnTo>
                  <a:lnTo>
                    <a:pt x="338543" y="143332"/>
                  </a:lnTo>
                  <a:lnTo>
                    <a:pt x="339128" y="141579"/>
                  </a:lnTo>
                  <a:close/>
                </a:path>
                <a:path w="2341245" h="793750">
                  <a:moveTo>
                    <a:pt x="347840" y="26695"/>
                  </a:moveTo>
                  <a:lnTo>
                    <a:pt x="346671" y="26111"/>
                  </a:lnTo>
                  <a:lnTo>
                    <a:pt x="347256" y="26695"/>
                  </a:lnTo>
                  <a:lnTo>
                    <a:pt x="347840" y="26695"/>
                  </a:lnTo>
                  <a:close/>
                </a:path>
                <a:path w="2341245" h="793750">
                  <a:moveTo>
                    <a:pt x="348996" y="27279"/>
                  </a:moveTo>
                  <a:lnTo>
                    <a:pt x="348424" y="26695"/>
                  </a:lnTo>
                  <a:lnTo>
                    <a:pt x="347840" y="26695"/>
                  </a:lnTo>
                  <a:lnTo>
                    <a:pt x="348996" y="27279"/>
                  </a:lnTo>
                  <a:close/>
                </a:path>
                <a:path w="2341245" h="793750">
                  <a:moveTo>
                    <a:pt x="350164" y="584"/>
                  </a:moveTo>
                  <a:lnTo>
                    <a:pt x="347840" y="0"/>
                  </a:lnTo>
                  <a:lnTo>
                    <a:pt x="347256" y="584"/>
                  </a:lnTo>
                  <a:lnTo>
                    <a:pt x="350164" y="584"/>
                  </a:lnTo>
                  <a:close/>
                </a:path>
                <a:path w="2341245" h="793750">
                  <a:moveTo>
                    <a:pt x="352488" y="11036"/>
                  </a:moveTo>
                  <a:lnTo>
                    <a:pt x="351320" y="9867"/>
                  </a:lnTo>
                  <a:lnTo>
                    <a:pt x="351320" y="11036"/>
                  </a:lnTo>
                  <a:lnTo>
                    <a:pt x="352488" y="11036"/>
                  </a:lnTo>
                  <a:close/>
                </a:path>
                <a:path w="2341245" h="793750">
                  <a:moveTo>
                    <a:pt x="516813" y="517486"/>
                  </a:moveTo>
                  <a:lnTo>
                    <a:pt x="516229" y="518071"/>
                  </a:lnTo>
                  <a:lnTo>
                    <a:pt x="515061" y="518071"/>
                  </a:lnTo>
                  <a:lnTo>
                    <a:pt x="514489" y="518642"/>
                  </a:lnTo>
                  <a:lnTo>
                    <a:pt x="512737" y="524446"/>
                  </a:lnTo>
                  <a:lnTo>
                    <a:pt x="515061" y="521550"/>
                  </a:lnTo>
                  <a:lnTo>
                    <a:pt x="516229" y="519226"/>
                  </a:lnTo>
                  <a:lnTo>
                    <a:pt x="516813" y="517486"/>
                  </a:lnTo>
                  <a:close/>
                </a:path>
                <a:path w="2341245" h="793750">
                  <a:moveTo>
                    <a:pt x="526097" y="540105"/>
                  </a:moveTo>
                  <a:lnTo>
                    <a:pt x="523773" y="535470"/>
                  </a:lnTo>
                  <a:lnTo>
                    <a:pt x="524941" y="538949"/>
                  </a:lnTo>
                  <a:lnTo>
                    <a:pt x="526097" y="540105"/>
                  </a:lnTo>
                  <a:close/>
                </a:path>
                <a:path w="2341245" h="793750">
                  <a:moveTo>
                    <a:pt x="569658" y="114312"/>
                  </a:moveTo>
                  <a:lnTo>
                    <a:pt x="567918" y="114312"/>
                  </a:lnTo>
                  <a:lnTo>
                    <a:pt x="569087" y="114896"/>
                  </a:lnTo>
                  <a:lnTo>
                    <a:pt x="569658" y="114312"/>
                  </a:lnTo>
                  <a:close/>
                </a:path>
                <a:path w="2341245" h="793750">
                  <a:moveTo>
                    <a:pt x="573151" y="103289"/>
                  </a:moveTo>
                  <a:lnTo>
                    <a:pt x="571982" y="102704"/>
                  </a:lnTo>
                  <a:lnTo>
                    <a:pt x="570826" y="102704"/>
                  </a:lnTo>
                  <a:lnTo>
                    <a:pt x="571398" y="103289"/>
                  </a:lnTo>
                  <a:lnTo>
                    <a:pt x="573151" y="103289"/>
                  </a:lnTo>
                  <a:close/>
                </a:path>
                <a:path w="2341245" h="793750">
                  <a:moveTo>
                    <a:pt x="574306" y="120700"/>
                  </a:moveTo>
                  <a:lnTo>
                    <a:pt x="571398" y="120700"/>
                  </a:lnTo>
                  <a:lnTo>
                    <a:pt x="573722" y="121272"/>
                  </a:lnTo>
                  <a:lnTo>
                    <a:pt x="574306" y="120700"/>
                  </a:lnTo>
                  <a:close/>
                </a:path>
                <a:path w="2341245" h="793750">
                  <a:moveTo>
                    <a:pt x="601611" y="597535"/>
                  </a:moveTo>
                  <a:lnTo>
                    <a:pt x="598119" y="597535"/>
                  </a:lnTo>
                  <a:lnTo>
                    <a:pt x="599287" y="598119"/>
                  </a:lnTo>
                  <a:lnTo>
                    <a:pt x="601611" y="597535"/>
                  </a:lnTo>
                  <a:close/>
                </a:path>
                <a:path w="2341245" h="793750">
                  <a:moveTo>
                    <a:pt x="640816" y="315607"/>
                  </a:moveTo>
                  <a:lnTo>
                    <a:pt x="640524" y="315607"/>
                  </a:lnTo>
                  <a:lnTo>
                    <a:pt x="639356" y="316191"/>
                  </a:lnTo>
                  <a:lnTo>
                    <a:pt x="640524" y="316191"/>
                  </a:lnTo>
                  <a:lnTo>
                    <a:pt x="640816" y="315607"/>
                  </a:lnTo>
                  <a:close/>
                </a:path>
                <a:path w="2341245" h="793750">
                  <a:moveTo>
                    <a:pt x="641108" y="315036"/>
                  </a:moveTo>
                  <a:lnTo>
                    <a:pt x="640816" y="315607"/>
                  </a:lnTo>
                  <a:lnTo>
                    <a:pt x="641108" y="315607"/>
                  </a:lnTo>
                  <a:lnTo>
                    <a:pt x="641108" y="315036"/>
                  </a:lnTo>
                  <a:close/>
                </a:path>
                <a:path w="2341245" h="793750">
                  <a:moveTo>
                    <a:pt x="661428" y="378828"/>
                  </a:moveTo>
                  <a:lnTo>
                    <a:pt x="659688" y="378828"/>
                  </a:lnTo>
                  <a:lnTo>
                    <a:pt x="657948" y="379412"/>
                  </a:lnTo>
                  <a:lnTo>
                    <a:pt x="659688" y="379412"/>
                  </a:lnTo>
                  <a:lnTo>
                    <a:pt x="660273" y="379996"/>
                  </a:lnTo>
                  <a:lnTo>
                    <a:pt x="661428" y="378828"/>
                  </a:lnTo>
                  <a:close/>
                </a:path>
                <a:path w="2341245" h="793750">
                  <a:moveTo>
                    <a:pt x="675373" y="630034"/>
                  </a:moveTo>
                  <a:lnTo>
                    <a:pt x="674789" y="628865"/>
                  </a:lnTo>
                  <a:lnTo>
                    <a:pt x="674204" y="627126"/>
                  </a:lnTo>
                  <a:lnTo>
                    <a:pt x="672465" y="627710"/>
                  </a:lnTo>
                  <a:lnTo>
                    <a:pt x="672465" y="630034"/>
                  </a:lnTo>
                  <a:lnTo>
                    <a:pt x="673633" y="630605"/>
                  </a:lnTo>
                  <a:lnTo>
                    <a:pt x="675373" y="630034"/>
                  </a:lnTo>
                  <a:close/>
                </a:path>
                <a:path w="2341245" h="793750">
                  <a:moveTo>
                    <a:pt x="680593" y="627126"/>
                  </a:moveTo>
                  <a:lnTo>
                    <a:pt x="677113" y="629450"/>
                  </a:lnTo>
                  <a:lnTo>
                    <a:pt x="675373" y="630034"/>
                  </a:lnTo>
                  <a:lnTo>
                    <a:pt x="675957" y="631190"/>
                  </a:lnTo>
                  <a:lnTo>
                    <a:pt x="677113" y="632345"/>
                  </a:lnTo>
                  <a:lnTo>
                    <a:pt x="680593" y="627126"/>
                  </a:lnTo>
                  <a:close/>
                </a:path>
                <a:path w="2341245" h="793750">
                  <a:moveTo>
                    <a:pt x="735152" y="210007"/>
                  </a:moveTo>
                  <a:lnTo>
                    <a:pt x="729653" y="210680"/>
                  </a:lnTo>
                  <a:lnTo>
                    <a:pt x="723023" y="211886"/>
                  </a:lnTo>
                  <a:lnTo>
                    <a:pt x="715645" y="213753"/>
                  </a:lnTo>
                  <a:lnTo>
                    <a:pt x="707898" y="216382"/>
                  </a:lnTo>
                  <a:lnTo>
                    <a:pt x="714070" y="215277"/>
                  </a:lnTo>
                  <a:lnTo>
                    <a:pt x="721245" y="214350"/>
                  </a:lnTo>
                  <a:lnTo>
                    <a:pt x="728764" y="212902"/>
                  </a:lnTo>
                  <a:lnTo>
                    <a:pt x="730504" y="213487"/>
                  </a:lnTo>
                  <a:lnTo>
                    <a:pt x="725271" y="215811"/>
                  </a:lnTo>
                  <a:lnTo>
                    <a:pt x="721207" y="216966"/>
                  </a:lnTo>
                  <a:lnTo>
                    <a:pt x="724115" y="216382"/>
                  </a:lnTo>
                  <a:lnTo>
                    <a:pt x="718883" y="219290"/>
                  </a:lnTo>
                  <a:lnTo>
                    <a:pt x="726440" y="217551"/>
                  </a:lnTo>
                  <a:lnTo>
                    <a:pt x="735152" y="213487"/>
                  </a:lnTo>
                  <a:lnTo>
                    <a:pt x="735152" y="211747"/>
                  </a:lnTo>
                  <a:lnTo>
                    <a:pt x="727011" y="212331"/>
                  </a:lnTo>
                  <a:lnTo>
                    <a:pt x="729335" y="211162"/>
                  </a:lnTo>
                  <a:lnTo>
                    <a:pt x="732828" y="210591"/>
                  </a:lnTo>
                  <a:lnTo>
                    <a:pt x="735152" y="210007"/>
                  </a:lnTo>
                  <a:close/>
                </a:path>
                <a:path w="2341245" h="793750">
                  <a:moveTo>
                    <a:pt x="808913" y="703122"/>
                  </a:moveTo>
                  <a:lnTo>
                    <a:pt x="808329" y="704291"/>
                  </a:lnTo>
                  <a:lnTo>
                    <a:pt x="808329" y="704862"/>
                  </a:lnTo>
                  <a:lnTo>
                    <a:pt x="808913" y="704291"/>
                  </a:lnTo>
                  <a:lnTo>
                    <a:pt x="808913" y="703122"/>
                  </a:lnTo>
                  <a:close/>
                </a:path>
                <a:path w="2341245" h="793750">
                  <a:moveTo>
                    <a:pt x="829818" y="718210"/>
                  </a:moveTo>
                  <a:lnTo>
                    <a:pt x="829233" y="715886"/>
                  </a:lnTo>
                  <a:lnTo>
                    <a:pt x="828078" y="713574"/>
                  </a:lnTo>
                  <a:lnTo>
                    <a:pt x="829818" y="718210"/>
                  </a:lnTo>
                  <a:close/>
                </a:path>
                <a:path w="2341245" h="793750">
                  <a:moveTo>
                    <a:pt x="843762" y="720534"/>
                  </a:moveTo>
                  <a:lnTo>
                    <a:pt x="842594" y="722845"/>
                  </a:lnTo>
                  <a:lnTo>
                    <a:pt x="842022" y="724585"/>
                  </a:lnTo>
                  <a:lnTo>
                    <a:pt x="843762" y="720534"/>
                  </a:lnTo>
                  <a:close/>
                </a:path>
                <a:path w="2341245" h="793750">
                  <a:moveTo>
                    <a:pt x="889647" y="744308"/>
                  </a:moveTo>
                  <a:lnTo>
                    <a:pt x="887679" y="745058"/>
                  </a:lnTo>
                  <a:lnTo>
                    <a:pt x="886523" y="741997"/>
                  </a:lnTo>
                  <a:lnTo>
                    <a:pt x="885482" y="738936"/>
                  </a:lnTo>
                  <a:lnTo>
                    <a:pt x="883831" y="739673"/>
                  </a:lnTo>
                  <a:lnTo>
                    <a:pt x="884999" y="740829"/>
                  </a:lnTo>
                  <a:lnTo>
                    <a:pt x="885583" y="748957"/>
                  </a:lnTo>
                  <a:lnTo>
                    <a:pt x="888479" y="747217"/>
                  </a:lnTo>
                  <a:lnTo>
                    <a:pt x="889647" y="744308"/>
                  </a:lnTo>
                  <a:close/>
                </a:path>
                <a:path w="2341245" h="793750">
                  <a:moveTo>
                    <a:pt x="889647" y="742569"/>
                  </a:moveTo>
                  <a:lnTo>
                    <a:pt x="889063" y="744308"/>
                  </a:lnTo>
                  <a:lnTo>
                    <a:pt x="889647" y="743737"/>
                  </a:lnTo>
                  <a:lnTo>
                    <a:pt x="889647" y="742569"/>
                  </a:lnTo>
                  <a:close/>
                </a:path>
                <a:path w="2341245" h="793750">
                  <a:moveTo>
                    <a:pt x="898359" y="741413"/>
                  </a:moveTo>
                  <a:lnTo>
                    <a:pt x="896620" y="744893"/>
                  </a:lnTo>
                  <a:lnTo>
                    <a:pt x="896035" y="745477"/>
                  </a:lnTo>
                  <a:lnTo>
                    <a:pt x="896620" y="745477"/>
                  </a:lnTo>
                  <a:lnTo>
                    <a:pt x="896620" y="746048"/>
                  </a:lnTo>
                  <a:lnTo>
                    <a:pt x="896035" y="747217"/>
                  </a:lnTo>
                  <a:lnTo>
                    <a:pt x="896620" y="746633"/>
                  </a:lnTo>
                  <a:lnTo>
                    <a:pt x="897775" y="746048"/>
                  </a:lnTo>
                  <a:lnTo>
                    <a:pt x="898359" y="744308"/>
                  </a:lnTo>
                  <a:lnTo>
                    <a:pt x="897775" y="744893"/>
                  </a:lnTo>
                  <a:lnTo>
                    <a:pt x="897382" y="744893"/>
                  </a:lnTo>
                  <a:lnTo>
                    <a:pt x="897775" y="743737"/>
                  </a:lnTo>
                  <a:lnTo>
                    <a:pt x="898359" y="742569"/>
                  </a:lnTo>
                  <a:lnTo>
                    <a:pt x="898359" y="741413"/>
                  </a:lnTo>
                  <a:close/>
                </a:path>
                <a:path w="2341245" h="793750">
                  <a:moveTo>
                    <a:pt x="911720" y="750697"/>
                  </a:moveTo>
                  <a:lnTo>
                    <a:pt x="910551" y="751852"/>
                  </a:lnTo>
                  <a:lnTo>
                    <a:pt x="911136" y="752436"/>
                  </a:lnTo>
                  <a:lnTo>
                    <a:pt x="911136" y="751852"/>
                  </a:lnTo>
                  <a:lnTo>
                    <a:pt x="911720" y="751281"/>
                  </a:lnTo>
                  <a:lnTo>
                    <a:pt x="911720" y="750697"/>
                  </a:lnTo>
                  <a:close/>
                </a:path>
                <a:path w="2341245" h="793750">
                  <a:moveTo>
                    <a:pt x="912876" y="749541"/>
                  </a:moveTo>
                  <a:lnTo>
                    <a:pt x="912304" y="750112"/>
                  </a:lnTo>
                  <a:lnTo>
                    <a:pt x="912876" y="750112"/>
                  </a:lnTo>
                  <a:lnTo>
                    <a:pt x="912876" y="749541"/>
                  </a:lnTo>
                  <a:close/>
                </a:path>
                <a:path w="2341245" h="793750">
                  <a:moveTo>
                    <a:pt x="915784" y="747801"/>
                  </a:moveTo>
                  <a:lnTo>
                    <a:pt x="913460" y="750112"/>
                  </a:lnTo>
                  <a:lnTo>
                    <a:pt x="914044" y="750112"/>
                  </a:lnTo>
                  <a:lnTo>
                    <a:pt x="914615" y="750697"/>
                  </a:lnTo>
                  <a:lnTo>
                    <a:pt x="915784" y="747801"/>
                  </a:lnTo>
                  <a:close/>
                </a:path>
                <a:path w="2341245" h="793750">
                  <a:moveTo>
                    <a:pt x="918108" y="729234"/>
                  </a:moveTo>
                  <a:lnTo>
                    <a:pt x="917524" y="729234"/>
                  </a:lnTo>
                  <a:lnTo>
                    <a:pt x="918108" y="730389"/>
                  </a:lnTo>
                  <a:lnTo>
                    <a:pt x="918108" y="729234"/>
                  </a:lnTo>
                  <a:close/>
                </a:path>
                <a:path w="2341245" h="793750">
                  <a:moveTo>
                    <a:pt x="924496" y="736777"/>
                  </a:moveTo>
                  <a:lnTo>
                    <a:pt x="922756" y="735037"/>
                  </a:lnTo>
                  <a:lnTo>
                    <a:pt x="922172" y="733869"/>
                  </a:lnTo>
                  <a:lnTo>
                    <a:pt x="919848" y="738517"/>
                  </a:lnTo>
                  <a:lnTo>
                    <a:pt x="918108" y="744308"/>
                  </a:lnTo>
                  <a:lnTo>
                    <a:pt x="916940" y="750697"/>
                  </a:lnTo>
                  <a:lnTo>
                    <a:pt x="921004" y="741413"/>
                  </a:lnTo>
                  <a:lnTo>
                    <a:pt x="921588" y="743153"/>
                  </a:lnTo>
                  <a:lnTo>
                    <a:pt x="924496" y="736777"/>
                  </a:lnTo>
                  <a:close/>
                </a:path>
                <a:path w="2341245" h="793750">
                  <a:moveTo>
                    <a:pt x="927392" y="724014"/>
                  </a:moveTo>
                  <a:lnTo>
                    <a:pt x="926820" y="725170"/>
                  </a:lnTo>
                  <a:lnTo>
                    <a:pt x="925652" y="726325"/>
                  </a:lnTo>
                  <a:lnTo>
                    <a:pt x="925080" y="728078"/>
                  </a:lnTo>
                  <a:lnTo>
                    <a:pt x="925652" y="728649"/>
                  </a:lnTo>
                  <a:lnTo>
                    <a:pt x="926236" y="726909"/>
                  </a:lnTo>
                  <a:lnTo>
                    <a:pt x="926820" y="725754"/>
                  </a:lnTo>
                  <a:lnTo>
                    <a:pt x="927392" y="724014"/>
                  </a:lnTo>
                  <a:close/>
                </a:path>
                <a:path w="2341245" h="793750">
                  <a:moveTo>
                    <a:pt x="927976" y="739381"/>
                  </a:moveTo>
                  <a:lnTo>
                    <a:pt x="927392" y="740829"/>
                  </a:lnTo>
                  <a:lnTo>
                    <a:pt x="927976" y="740257"/>
                  </a:lnTo>
                  <a:lnTo>
                    <a:pt x="927976" y="739381"/>
                  </a:lnTo>
                  <a:close/>
                </a:path>
                <a:path w="2341245" h="793750">
                  <a:moveTo>
                    <a:pt x="928751" y="739482"/>
                  </a:moveTo>
                  <a:lnTo>
                    <a:pt x="928560" y="737933"/>
                  </a:lnTo>
                  <a:lnTo>
                    <a:pt x="928077" y="739140"/>
                  </a:lnTo>
                  <a:lnTo>
                    <a:pt x="928751" y="739482"/>
                  </a:lnTo>
                  <a:close/>
                </a:path>
                <a:path w="2341245" h="793750">
                  <a:moveTo>
                    <a:pt x="931468" y="738517"/>
                  </a:moveTo>
                  <a:lnTo>
                    <a:pt x="929144" y="739673"/>
                  </a:lnTo>
                  <a:lnTo>
                    <a:pt x="928751" y="739482"/>
                  </a:lnTo>
                  <a:lnTo>
                    <a:pt x="929144" y="742569"/>
                  </a:lnTo>
                  <a:lnTo>
                    <a:pt x="930795" y="739673"/>
                  </a:lnTo>
                  <a:lnTo>
                    <a:pt x="931468" y="738517"/>
                  </a:lnTo>
                  <a:close/>
                </a:path>
                <a:path w="2341245" h="793750">
                  <a:moveTo>
                    <a:pt x="932624" y="728078"/>
                  </a:moveTo>
                  <a:lnTo>
                    <a:pt x="930884" y="725754"/>
                  </a:lnTo>
                  <a:lnTo>
                    <a:pt x="926820" y="729818"/>
                  </a:lnTo>
                  <a:lnTo>
                    <a:pt x="926820" y="730389"/>
                  </a:lnTo>
                  <a:lnTo>
                    <a:pt x="927392" y="730389"/>
                  </a:lnTo>
                  <a:lnTo>
                    <a:pt x="927392" y="730973"/>
                  </a:lnTo>
                  <a:lnTo>
                    <a:pt x="927976" y="730973"/>
                  </a:lnTo>
                  <a:lnTo>
                    <a:pt x="927976" y="732129"/>
                  </a:lnTo>
                  <a:lnTo>
                    <a:pt x="928560" y="733298"/>
                  </a:lnTo>
                  <a:lnTo>
                    <a:pt x="929144" y="735037"/>
                  </a:lnTo>
                  <a:lnTo>
                    <a:pt x="930300" y="736777"/>
                  </a:lnTo>
                  <a:lnTo>
                    <a:pt x="931468" y="737933"/>
                  </a:lnTo>
                  <a:lnTo>
                    <a:pt x="931468" y="737362"/>
                  </a:lnTo>
                  <a:lnTo>
                    <a:pt x="932040" y="737362"/>
                  </a:lnTo>
                  <a:lnTo>
                    <a:pt x="932040" y="736777"/>
                  </a:lnTo>
                  <a:lnTo>
                    <a:pt x="932624" y="728078"/>
                  </a:lnTo>
                  <a:close/>
                </a:path>
                <a:path w="2341245" h="793750">
                  <a:moveTo>
                    <a:pt x="935532" y="739673"/>
                  </a:moveTo>
                  <a:lnTo>
                    <a:pt x="933792" y="740257"/>
                  </a:lnTo>
                  <a:lnTo>
                    <a:pt x="929716" y="751852"/>
                  </a:lnTo>
                  <a:lnTo>
                    <a:pt x="933208" y="749541"/>
                  </a:lnTo>
                  <a:lnTo>
                    <a:pt x="934364" y="746633"/>
                  </a:lnTo>
                  <a:lnTo>
                    <a:pt x="935532" y="739673"/>
                  </a:lnTo>
                  <a:close/>
                </a:path>
                <a:path w="2341245" h="793750">
                  <a:moveTo>
                    <a:pt x="1079525" y="793051"/>
                  </a:moveTo>
                  <a:lnTo>
                    <a:pt x="1078941" y="790143"/>
                  </a:lnTo>
                  <a:lnTo>
                    <a:pt x="1078941" y="791311"/>
                  </a:lnTo>
                  <a:lnTo>
                    <a:pt x="1073721" y="793623"/>
                  </a:lnTo>
                  <a:lnTo>
                    <a:pt x="1079525" y="793051"/>
                  </a:lnTo>
                  <a:close/>
                </a:path>
                <a:path w="2341245" h="793750">
                  <a:moveTo>
                    <a:pt x="1308900" y="782599"/>
                  </a:moveTo>
                  <a:lnTo>
                    <a:pt x="1308315" y="784923"/>
                  </a:lnTo>
                  <a:lnTo>
                    <a:pt x="1308900" y="784923"/>
                  </a:lnTo>
                  <a:lnTo>
                    <a:pt x="1308900" y="782599"/>
                  </a:lnTo>
                  <a:close/>
                </a:path>
                <a:path w="2341245" h="793750">
                  <a:moveTo>
                    <a:pt x="1319352" y="777963"/>
                  </a:moveTo>
                  <a:lnTo>
                    <a:pt x="1318196" y="779703"/>
                  </a:lnTo>
                  <a:lnTo>
                    <a:pt x="1318768" y="779119"/>
                  </a:lnTo>
                  <a:lnTo>
                    <a:pt x="1319352" y="777963"/>
                  </a:lnTo>
                  <a:close/>
                </a:path>
                <a:path w="2341245" h="793750">
                  <a:moveTo>
                    <a:pt x="1336776" y="778548"/>
                  </a:moveTo>
                  <a:lnTo>
                    <a:pt x="1336192" y="779119"/>
                  </a:lnTo>
                  <a:lnTo>
                    <a:pt x="1336192" y="779703"/>
                  </a:lnTo>
                  <a:lnTo>
                    <a:pt x="1336776" y="779119"/>
                  </a:lnTo>
                  <a:lnTo>
                    <a:pt x="1336776" y="778548"/>
                  </a:lnTo>
                  <a:close/>
                </a:path>
                <a:path w="2341245" h="793750">
                  <a:moveTo>
                    <a:pt x="1707819" y="367817"/>
                  </a:moveTo>
                  <a:lnTo>
                    <a:pt x="1704924" y="367817"/>
                  </a:lnTo>
                  <a:lnTo>
                    <a:pt x="1704340" y="368973"/>
                  </a:lnTo>
                  <a:lnTo>
                    <a:pt x="1704924" y="371297"/>
                  </a:lnTo>
                  <a:lnTo>
                    <a:pt x="1706079" y="370713"/>
                  </a:lnTo>
                  <a:lnTo>
                    <a:pt x="1707819" y="370128"/>
                  </a:lnTo>
                  <a:lnTo>
                    <a:pt x="1707819" y="367817"/>
                  </a:lnTo>
                  <a:close/>
                </a:path>
                <a:path w="2341245" h="793750">
                  <a:moveTo>
                    <a:pt x="1710143" y="639889"/>
                  </a:moveTo>
                  <a:lnTo>
                    <a:pt x="1707248" y="636993"/>
                  </a:lnTo>
                  <a:lnTo>
                    <a:pt x="1705495" y="635838"/>
                  </a:lnTo>
                  <a:lnTo>
                    <a:pt x="1703755" y="635254"/>
                  </a:lnTo>
                  <a:lnTo>
                    <a:pt x="1703755" y="635838"/>
                  </a:lnTo>
                  <a:lnTo>
                    <a:pt x="1704340" y="636993"/>
                  </a:lnTo>
                  <a:lnTo>
                    <a:pt x="1704340" y="638149"/>
                  </a:lnTo>
                  <a:lnTo>
                    <a:pt x="1710143" y="639889"/>
                  </a:lnTo>
                  <a:close/>
                </a:path>
                <a:path w="2341245" h="793750">
                  <a:moveTo>
                    <a:pt x="1728152" y="629450"/>
                  </a:moveTo>
                  <a:lnTo>
                    <a:pt x="1722920" y="630605"/>
                  </a:lnTo>
                  <a:lnTo>
                    <a:pt x="1724088" y="630605"/>
                  </a:lnTo>
                  <a:lnTo>
                    <a:pt x="1726412" y="630034"/>
                  </a:lnTo>
                  <a:lnTo>
                    <a:pt x="1728152" y="629450"/>
                  </a:lnTo>
                  <a:close/>
                </a:path>
                <a:path w="2341245" h="793750">
                  <a:moveTo>
                    <a:pt x="1801329" y="568540"/>
                  </a:moveTo>
                  <a:lnTo>
                    <a:pt x="1800758" y="568540"/>
                  </a:lnTo>
                  <a:lnTo>
                    <a:pt x="1800758" y="571436"/>
                  </a:lnTo>
                  <a:lnTo>
                    <a:pt x="1801329" y="569696"/>
                  </a:lnTo>
                  <a:lnTo>
                    <a:pt x="1801329" y="568540"/>
                  </a:lnTo>
                  <a:close/>
                </a:path>
                <a:path w="2341245" h="793750">
                  <a:moveTo>
                    <a:pt x="1858835" y="504139"/>
                  </a:moveTo>
                  <a:lnTo>
                    <a:pt x="1855355" y="498919"/>
                  </a:lnTo>
                  <a:lnTo>
                    <a:pt x="1855927" y="501243"/>
                  </a:lnTo>
                  <a:lnTo>
                    <a:pt x="1856511" y="502983"/>
                  </a:lnTo>
                  <a:lnTo>
                    <a:pt x="1855927" y="504723"/>
                  </a:lnTo>
                  <a:lnTo>
                    <a:pt x="1853031" y="504723"/>
                  </a:lnTo>
                  <a:lnTo>
                    <a:pt x="1853031" y="507047"/>
                  </a:lnTo>
                  <a:lnTo>
                    <a:pt x="1855355" y="507619"/>
                  </a:lnTo>
                  <a:lnTo>
                    <a:pt x="1855927" y="507047"/>
                  </a:lnTo>
                  <a:lnTo>
                    <a:pt x="1856511" y="504723"/>
                  </a:lnTo>
                  <a:lnTo>
                    <a:pt x="1857679" y="504723"/>
                  </a:lnTo>
                  <a:lnTo>
                    <a:pt x="1858835" y="504139"/>
                  </a:lnTo>
                  <a:close/>
                </a:path>
                <a:path w="2341245" h="793750">
                  <a:moveTo>
                    <a:pt x="1895424" y="488480"/>
                  </a:moveTo>
                  <a:lnTo>
                    <a:pt x="1890776" y="480352"/>
                  </a:lnTo>
                  <a:lnTo>
                    <a:pt x="1889620" y="485000"/>
                  </a:lnTo>
                  <a:lnTo>
                    <a:pt x="1895424" y="488480"/>
                  </a:lnTo>
                  <a:close/>
                </a:path>
                <a:path w="2341245" h="793750">
                  <a:moveTo>
                    <a:pt x="1980755" y="406679"/>
                  </a:moveTo>
                  <a:lnTo>
                    <a:pt x="1980184" y="405523"/>
                  </a:lnTo>
                  <a:lnTo>
                    <a:pt x="1979599" y="405523"/>
                  </a:lnTo>
                  <a:lnTo>
                    <a:pt x="1978431" y="404939"/>
                  </a:lnTo>
                  <a:lnTo>
                    <a:pt x="1979015" y="405523"/>
                  </a:lnTo>
                  <a:lnTo>
                    <a:pt x="1980184" y="406095"/>
                  </a:lnTo>
                  <a:lnTo>
                    <a:pt x="1980755" y="406679"/>
                  </a:lnTo>
                  <a:close/>
                </a:path>
                <a:path w="2341245" h="793750">
                  <a:moveTo>
                    <a:pt x="2002256" y="392176"/>
                  </a:moveTo>
                  <a:lnTo>
                    <a:pt x="1999932" y="391591"/>
                  </a:lnTo>
                  <a:lnTo>
                    <a:pt x="1997608" y="391591"/>
                  </a:lnTo>
                  <a:lnTo>
                    <a:pt x="2002256" y="392176"/>
                  </a:lnTo>
                  <a:close/>
                </a:path>
                <a:path w="2341245" h="793750">
                  <a:moveTo>
                    <a:pt x="2013864" y="383476"/>
                  </a:moveTo>
                  <a:lnTo>
                    <a:pt x="2012708" y="381736"/>
                  </a:lnTo>
                  <a:lnTo>
                    <a:pt x="2010968" y="379996"/>
                  </a:lnTo>
                  <a:lnTo>
                    <a:pt x="2013864" y="383476"/>
                  </a:lnTo>
                  <a:close/>
                </a:path>
                <a:path w="2341245" h="793750">
                  <a:moveTo>
                    <a:pt x="2054339" y="349465"/>
                  </a:moveTo>
                  <a:lnTo>
                    <a:pt x="2053945" y="348665"/>
                  </a:lnTo>
                  <a:lnTo>
                    <a:pt x="2052777" y="347510"/>
                  </a:lnTo>
                  <a:lnTo>
                    <a:pt x="2054339" y="349465"/>
                  </a:lnTo>
                  <a:close/>
                </a:path>
                <a:path w="2341245" h="793750">
                  <a:moveTo>
                    <a:pt x="2056841" y="352145"/>
                  </a:moveTo>
                  <a:lnTo>
                    <a:pt x="2055101" y="349834"/>
                  </a:lnTo>
                  <a:lnTo>
                    <a:pt x="2054745" y="351663"/>
                  </a:lnTo>
                  <a:lnTo>
                    <a:pt x="2051405" y="351066"/>
                  </a:lnTo>
                  <a:lnTo>
                    <a:pt x="2048167" y="350558"/>
                  </a:lnTo>
                  <a:lnTo>
                    <a:pt x="2048129" y="352729"/>
                  </a:lnTo>
                  <a:lnTo>
                    <a:pt x="2049881" y="352145"/>
                  </a:lnTo>
                  <a:lnTo>
                    <a:pt x="2056841" y="355625"/>
                  </a:lnTo>
                  <a:lnTo>
                    <a:pt x="2056841" y="352145"/>
                  </a:lnTo>
                  <a:close/>
                </a:path>
                <a:path w="2341245" h="793750">
                  <a:moveTo>
                    <a:pt x="2057425" y="317347"/>
                  </a:moveTo>
                  <a:lnTo>
                    <a:pt x="2056841" y="316776"/>
                  </a:lnTo>
                  <a:lnTo>
                    <a:pt x="2056841" y="317347"/>
                  </a:lnTo>
                  <a:lnTo>
                    <a:pt x="2057425" y="317347"/>
                  </a:lnTo>
                  <a:close/>
                </a:path>
                <a:path w="2341245" h="793750">
                  <a:moveTo>
                    <a:pt x="2060917" y="343446"/>
                  </a:moveTo>
                  <a:lnTo>
                    <a:pt x="2059749" y="341122"/>
                  </a:lnTo>
                  <a:lnTo>
                    <a:pt x="2059749" y="343446"/>
                  </a:lnTo>
                  <a:lnTo>
                    <a:pt x="2056841" y="340550"/>
                  </a:lnTo>
                  <a:lnTo>
                    <a:pt x="2058593" y="342861"/>
                  </a:lnTo>
                  <a:lnTo>
                    <a:pt x="2059165" y="344030"/>
                  </a:lnTo>
                  <a:lnTo>
                    <a:pt x="2059749" y="344030"/>
                  </a:lnTo>
                  <a:lnTo>
                    <a:pt x="2060333" y="344030"/>
                  </a:lnTo>
                  <a:lnTo>
                    <a:pt x="2060917" y="344601"/>
                  </a:lnTo>
                  <a:lnTo>
                    <a:pt x="2060917" y="343446"/>
                  </a:lnTo>
                  <a:close/>
                </a:path>
                <a:path w="2341245" h="793750">
                  <a:moveTo>
                    <a:pt x="2073694" y="334746"/>
                  </a:moveTo>
                  <a:lnTo>
                    <a:pt x="2073109" y="334162"/>
                  </a:lnTo>
                  <a:lnTo>
                    <a:pt x="2073109" y="333578"/>
                  </a:lnTo>
                  <a:lnTo>
                    <a:pt x="2072525" y="333578"/>
                  </a:lnTo>
                  <a:lnTo>
                    <a:pt x="2072525" y="334746"/>
                  </a:lnTo>
                  <a:lnTo>
                    <a:pt x="2073694" y="334746"/>
                  </a:lnTo>
                  <a:close/>
                </a:path>
                <a:path w="2341245" h="793750">
                  <a:moveTo>
                    <a:pt x="2073694" y="330695"/>
                  </a:moveTo>
                  <a:lnTo>
                    <a:pt x="2071954" y="328371"/>
                  </a:lnTo>
                  <a:lnTo>
                    <a:pt x="2072436" y="331355"/>
                  </a:lnTo>
                  <a:lnTo>
                    <a:pt x="2071954" y="331838"/>
                  </a:lnTo>
                  <a:lnTo>
                    <a:pt x="2072525" y="333006"/>
                  </a:lnTo>
                  <a:lnTo>
                    <a:pt x="2072525" y="331838"/>
                  </a:lnTo>
                  <a:lnTo>
                    <a:pt x="2072525" y="331266"/>
                  </a:lnTo>
                  <a:lnTo>
                    <a:pt x="2072525" y="330695"/>
                  </a:lnTo>
                  <a:lnTo>
                    <a:pt x="2073694" y="330695"/>
                  </a:lnTo>
                  <a:close/>
                </a:path>
                <a:path w="2341245" h="793750">
                  <a:moveTo>
                    <a:pt x="2075434" y="313867"/>
                  </a:moveTo>
                  <a:lnTo>
                    <a:pt x="2070201" y="307492"/>
                  </a:lnTo>
                  <a:lnTo>
                    <a:pt x="2061489" y="302260"/>
                  </a:lnTo>
                  <a:lnTo>
                    <a:pt x="2059165" y="303999"/>
                  </a:lnTo>
                  <a:lnTo>
                    <a:pt x="2062657" y="312127"/>
                  </a:lnTo>
                  <a:lnTo>
                    <a:pt x="2060333" y="310388"/>
                  </a:lnTo>
                  <a:lnTo>
                    <a:pt x="2058593" y="308063"/>
                  </a:lnTo>
                  <a:lnTo>
                    <a:pt x="2056841" y="306324"/>
                  </a:lnTo>
                  <a:lnTo>
                    <a:pt x="2059571" y="311238"/>
                  </a:lnTo>
                  <a:lnTo>
                    <a:pt x="2063381" y="316915"/>
                  </a:lnTo>
                  <a:lnTo>
                    <a:pt x="2068283" y="322808"/>
                  </a:lnTo>
                  <a:lnTo>
                    <a:pt x="2074265" y="328371"/>
                  </a:lnTo>
                  <a:lnTo>
                    <a:pt x="2070747" y="322948"/>
                  </a:lnTo>
                  <a:lnTo>
                    <a:pt x="2069122" y="319747"/>
                  </a:lnTo>
                  <a:lnTo>
                    <a:pt x="2067166" y="316217"/>
                  </a:lnTo>
                  <a:lnTo>
                    <a:pt x="2062657" y="309803"/>
                  </a:lnTo>
                  <a:lnTo>
                    <a:pt x="2063813" y="307492"/>
                  </a:lnTo>
                  <a:lnTo>
                    <a:pt x="2068461" y="310388"/>
                  </a:lnTo>
                  <a:lnTo>
                    <a:pt x="2071370" y="313867"/>
                  </a:lnTo>
                  <a:lnTo>
                    <a:pt x="2069630" y="310972"/>
                  </a:lnTo>
                  <a:lnTo>
                    <a:pt x="2075434" y="313867"/>
                  </a:lnTo>
                  <a:close/>
                </a:path>
                <a:path w="2341245" h="793750">
                  <a:moveTo>
                    <a:pt x="2082990" y="317931"/>
                  </a:moveTo>
                  <a:lnTo>
                    <a:pt x="2082406" y="313283"/>
                  </a:lnTo>
                  <a:lnTo>
                    <a:pt x="2080666" y="310972"/>
                  </a:lnTo>
                  <a:lnTo>
                    <a:pt x="2074849" y="305739"/>
                  </a:lnTo>
                  <a:lnTo>
                    <a:pt x="2074849" y="308063"/>
                  </a:lnTo>
                  <a:lnTo>
                    <a:pt x="2082990" y="317931"/>
                  </a:lnTo>
                  <a:close/>
                </a:path>
                <a:path w="2341245" h="793750">
                  <a:moveTo>
                    <a:pt x="2133803" y="294144"/>
                  </a:moveTo>
                  <a:lnTo>
                    <a:pt x="2133511" y="293560"/>
                  </a:lnTo>
                  <a:lnTo>
                    <a:pt x="2133511" y="294144"/>
                  </a:lnTo>
                  <a:lnTo>
                    <a:pt x="2133803" y="294144"/>
                  </a:lnTo>
                  <a:close/>
                </a:path>
                <a:path w="2341245" h="793750">
                  <a:moveTo>
                    <a:pt x="2134679" y="294716"/>
                  </a:moveTo>
                  <a:lnTo>
                    <a:pt x="2134095" y="294144"/>
                  </a:lnTo>
                  <a:lnTo>
                    <a:pt x="2133803" y="294144"/>
                  </a:lnTo>
                  <a:lnTo>
                    <a:pt x="2134095" y="294716"/>
                  </a:lnTo>
                  <a:lnTo>
                    <a:pt x="2134095" y="295300"/>
                  </a:lnTo>
                  <a:lnTo>
                    <a:pt x="2134679" y="294716"/>
                  </a:lnTo>
                  <a:close/>
                </a:path>
                <a:path w="2341245" h="793750">
                  <a:moveTo>
                    <a:pt x="2197938" y="218135"/>
                  </a:moveTo>
                  <a:lnTo>
                    <a:pt x="2195030" y="216966"/>
                  </a:lnTo>
                  <a:lnTo>
                    <a:pt x="2192705" y="214642"/>
                  </a:lnTo>
                  <a:lnTo>
                    <a:pt x="2189810" y="212902"/>
                  </a:lnTo>
                  <a:lnTo>
                    <a:pt x="2195614" y="217551"/>
                  </a:lnTo>
                  <a:lnTo>
                    <a:pt x="2194458" y="222770"/>
                  </a:lnTo>
                  <a:lnTo>
                    <a:pt x="2197938" y="218135"/>
                  </a:lnTo>
                  <a:close/>
                </a:path>
                <a:path w="2341245" h="793750">
                  <a:moveTo>
                    <a:pt x="2338501" y="44678"/>
                  </a:moveTo>
                  <a:lnTo>
                    <a:pt x="2336177" y="43522"/>
                  </a:lnTo>
                  <a:lnTo>
                    <a:pt x="2337333" y="45262"/>
                  </a:lnTo>
                  <a:lnTo>
                    <a:pt x="2338501" y="44678"/>
                  </a:lnTo>
                  <a:close/>
                </a:path>
                <a:path w="2341245" h="793750">
                  <a:moveTo>
                    <a:pt x="2340813" y="34239"/>
                  </a:moveTo>
                  <a:lnTo>
                    <a:pt x="2340241" y="33083"/>
                  </a:lnTo>
                  <a:lnTo>
                    <a:pt x="2340813" y="34823"/>
                  </a:lnTo>
                  <a:lnTo>
                    <a:pt x="2340813" y="34239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70195" y="-2095"/>
              <a:ext cx="2393950" cy="808990"/>
            </a:xfrm>
            <a:custGeom>
              <a:avLst/>
              <a:gdLst/>
              <a:ahLst/>
              <a:cxnLst/>
              <a:rect l="l" t="t" r="r" b="b"/>
              <a:pathLst>
                <a:path w="2393950" h="808990">
                  <a:moveTo>
                    <a:pt x="4064" y="4064"/>
                  </a:moveTo>
                  <a:lnTo>
                    <a:pt x="0" y="4064"/>
                  </a:lnTo>
                  <a:lnTo>
                    <a:pt x="2895" y="4635"/>
                  </a:lnTo>
                  <a:lnTo>
                    <a:pt x="4064" y="4064"/>
                  </a:lnTo>
                  <a:close/>
                </a:path>
                <a:path w="2393950" h="808990">
                  <a:moveTo>
                    <a:pt x="4292" y="2247"/>
                  </a:moveTo>
                  <a:lnTo>
                    <a:pt x="571" y="2247"/>
                  </a:lnTo>
                  <a:lnTo>
                    <a:pt x="571" y="3517"/>
                  </a:lnTo>
                  <a:lnTo>
                    <a:pt x="4292" y="2247"/>
                  </a:lnTo>
                  <a:close/>
                </a:path>
                <a:path w="2393950" h="808990">
                  <a:moveTo>
                    <a:pt x="22059" y="31457"/>
                  </a:moveTo>
                  <a:lnTo>
                    <a:pt x="20904" y="31457"/>
                  </a:lnTo>
                  <a:lnTo>
                    <a:pt x="20828" y="31623"/>
                  </a:lnTo>
                  <a:lnTo>
                    <a:pt x="22059" y="31457"/>
                  </a:lnTo>
                  <a:close/>
                </a:path>
                <a:path w="2393950" h="808990">
                  <a:moveTo>
                    <a:pt x="71259" y="141947"/>
                  </a:moveTo>
                  <a:lnTo>
                    <a:pt x="65608" y="141947"/>
                  </a:lnTo>
                  <a:lnTo>
                    <a:pt x="68707" y="143217"/>
                  </a:lnTo>
                  <a:lnTo>
                    <a:pt x="71259" y="141947"/>
                  </a:lnTo>
                  <a:close/>
                </a:path>
                <a:path w="2393950" h="808990">
                  <a:moveTo>
                    <a:pt x="75933" y="139357"/>
                  </a:moveTo>
                  <a:lnTo>
                    <a:pt x="73812" y="140677"/>
                  </a:lnTo>
                  <a:lnTo>
                    <a:pt x="71259" y="141947"/>
                  </a:lnTo>
                  <a:lnTo>
                    <a:pt x="73164" y="141947"/>
                  </a:lnTo>
                  <a:lnTo>
                    <a:pt x="75933" y="139357"/>
                  </a:lnTo>
                  <a:close/>
                </a:path>
                <a:path w="2393950" h="808990">
                  <a:moveTo>
                    <a:pt x="96977" y="161836"/>
                  </a:moveTo>
                  <a:lnTo>
                    <a:pt x="91744" y="158940"/>
                  </a:lnTo>
                  <a:lnTo>
                    <a:pt x="95224" y="163576"/>
                  </a:lnTo>
                  <a:lnTo>
                    <a:pt x="96977" y="161836"/>
                  </a:lnTo>
                  <a:close/>
                </a:path>
                <a:path w="2393950" h="808990">
                  <a:moveTo>
                    <a:pt x="99872" y="159512"/>
                  </a:moveTo>
                  <a:lnTo>
                    <a:pt x="97548" y="161264"/>
                  </a:lnTo>
                  <a:lnTo>
                    <a:pt x="96977" y="161836"/>
                  </a:lnTo>
                  <a:lnTo>
                    <a:pt x="99872" y="159512"/>
                  </a:lnTo>
                  <a:close/>
                </a:path>
                <a:path w="2393950" h="808990">
                  <a:moveTo>
                    <a:pt x="106057" y="157073"/>
                  </a:moveTo>
                  <a:lnTo>
                    <a:pt x="103936" y="158457"/>
                  </a:lnTo>
                  <a:lnTo>
                    <a:pt x="105105" y="158457"/>
                  </a:lnTo>
                  <a:lnTo>
                    <a:pt x="106057" y="157073"/>
                  </a:lnTo>
                  <a:close/>
                </a:path>
                <a:path w="2393950" h="808990">
                  <a:moveTo>
                    <a:pt x="165684" y="256679"/>
                  </a:moveTo>
                  <a:lnTo>
                    <a:pt x="163753" y="258787"/>
                  </a:lnTo>
                  <a:lnTo>
                    <a:pt x="161429" y="258787"/>
                  </a:lnTo>
                  <a:lnTo>
                    <a:pt x="160845" y="265137"/>
                  </a:lnTo>
                  <a:lnTo>
                    <a:pt x="165684" y="256679"/>
                  </a:lnTo>
                  <a:close/>
                </a:path>
                <a:path w="2393950" h="808990">
                  <a:moveTo>
                    <a:pt x="167233" y="254977"/>
                  </a:moveTo>
                  <a:lnTo>
                    <a:pt x="167170" y="254838"/>
                  </a:lnTo>
                  <a:lnTo>
                    <a:pt x="166662" y="254977"/>
                  </a:lnTo>
                  <a:lnTo>
                    <a:pt x="165684" y="256679"/>
                  </a:lnTo>
                  <a:lnTo>
                    <a:pt x="167233" y="254977"/>
                  </a:lnTo>
                  <a:close/>
                </a:path>
                <a:path w="2393950" h="808990">
                  <a:moveTo>
                    <a:pt x="231698" y="8597"/>
                  </a:moveTo>
                  <a:lnTo>
                    <a:pt x="219506" y="7327"/>
                  </a:lnTo>
                  <a:lnTo>
                    <a:pt x="221119" y="2247"/>
                  </a:lnTo>
                  <a:lnTo>
                    <a:pt x="15519" y="2247"/>
                  </a:lnTo>
                  <a:lnTo>
                    <a:pt x="9385" y="3517"/>
                  </a:lnTo>
                  <a:lnTo>
                    <a:pt x="11684" y="6057"/>
                  </a:lnTo>
                  <a:lnTo>
                    <a:pt x="14516" y="7327"/>
                  </a:lnTo>
                  <a:lnTo>
                    <a:pt x="5219" y="8597"/>
                  </a:lnTo>
                  <a:lnTo>
                    <a:pt x="10452" y="8597"/>
                  </a:lnTo>
                  <a:lnTo>
                    <a:pt x="10452" y="9867"/>
                  </a:lnTo>
                  <a:lnTo>
                    <a:pt x="4635" y="9867"/>
                  </a:lnTo>
                  <a:lnTo>
                    <a:pt x="1739" y="11137"/>
                  </a:lnTo>
                  <a:lnTo>
                    <a:pt x="571" y="12407"/>
                  </a:lnTo>
                  <a:lnTo>
                    <a:pt x="3479" y="13677"/>
                  </a:lnTo>
                  <a:lnTo>
                    <a:pt x="27292" y="13677"/>
                  </a:lnTo>
                  <a:lnTo>
                    <a:pt x="11607" y="14947"/>
                  </a:lnTo>
                  <a:lnTo>
                    <a:pt x="9994" y="16217"/>
                  </a:lnTo>
                  <a:lnTo>
                    <a:pt x="6959" y="17487"/>
                  </a:lnTo>
                  <a:lnTo>
                    <a:pt x="6553" y="18757"/>
                  </a:lnTo>
                  <a:lnTo>
                    <a:pt x="10452" y="18757"/>
                  </a:lnTo>
                  <a:lnTo>
                    <a:pt x="226402" y="18757"/>
                  </a:lnTo>
                  <a:lnTo>
                    <a:pt x="226466" y="16217"/>
                  </a:lnTo>
                  <a:lnTo>
                    <a:pt x="230530" y="16217"/>
                  </a:lnTo>
                  <a:lnTo>
                    <a:pt x="231698" y="8597"/>
                  </a:lnTo>
                  <a:close/>
                </a:path>
                <a:path w="2393950" h="808990">
                  <a:moveTo>
                    <a:pt x="234010" y="1739"/>
                  </a:moveTo>
                  <a:lnTo>
                    <a:pt x="225894" y="4635"/>
                  </a:lnTo>
                  <a:lnTo>
                    <a:pt x="229958" y="6388"/>
                  </a:lnTo>
                  <a:lnTo>
                    <a:pt x="234010" y="1739"/>
                  </a:lnTo>
                  <a:close/>
                </a:path>
                <a:path w="2393950" h="808990">
                  <a:moveTo>
                    <a:pt x="237502" y="16217"/>
                  </a:moveTo>
                  <a:lnTo>
                    <a:pt x="234962" y="14947"/>
                  </a:lnTo>
                  <a:lnTo>
                    <a:pt x="230238" y="17487"/>
                  </a:lnTo>
                  <a:lnTo>
                    <a:pt x="226402" y="18757"/>
                  </a:lnTo>
                  <a:lnTo>
                    <a:pt x="230530" y="18757"/>
                  </a:lnTo>
                  <a:lnTo>
                    <a:pt x="231698" y="17487"/>
                  </a:lnTo>
                  <a:lnTo>
                    <a:pt x="237502" y="16217"/>
                  </a:lnTo>
                  <a:close/>
                </a:path>
                <a:path w="2393950" h="808990">
                  <a:moveTo>
                    <a:pt x="276987" y="69557"/>
                  </a:moveTo>
                  <a:lnTo>
                    <a:pt x="276415" y="68287"/>
                  </a:lnTo>
                  <a:lnTo>
                    <a:pt x="275882" y="69062"/>
                  </a:lnTo>
                  <a:lnTo>
                    <a:pt x="276987" y="69557"/>
                  </a:lnTo>
                  <a:close/>
                </a:path>
                <a:path w="2393950" h="808990">
                  <a:moveTo>
                    <a:pt x="310743" y="362775"/>
                  </a:moveTo>
                  <a:lnTo>
                    <a:pt x="306019" y="366737"/>
                  </a:lnTo>
                  <a:lnTo>
                    <a:pt x="308927" y="366737"/>
                  </a:lnTo>
                  <a:lnTo>
                    <a:pt x="310743" y="362775"/>
                  </a:lnTo>
                  <a:close/>
                </a:path>
                <a:path w="2393950" h="808990">
                  <a:moveTo>
                    <a:pt x="311251" y="366737"/>
                  </a:moveTo>
                  <a:lnTo>
                    <a:pt x="308927" y="366737"/>
                  </a:lnTo>
                  <a:lnTo>
                    <a:pt x="306019" y="373087"/>
                  </a:lnTo>
                  <a:lnTo>
                    <a:pt x="311251" y="366737"/>
                  </a:lnTo>
                  <a:close/>
                </a:path>
                <a:path w="2393950" h="808990">
                  <a:moveTo>
                    <a:pt x="365836" y="144487"/>
                  </a:moveTo>
                  <a:lnTo>
                    <a:pt x="365252" y="145757"/>
                  </a:lnTo>
                  <a:lnTo>
                    <a:pt x="365252" y="147027"/>
                  </a:lnTo>
                  <a:lnTo>
                    <a:pt x="365836" y="144487"/>
                  </a:lnTo>
                  <a:close/>
                </a:path>
                <a:path w="2393950" h="808990">
                  <a:moveTo>
                    <a:pt x="380936" y="156400"/>
                  </a:moveTo>
                  <a:lnTo>
                    <a:pt x="378383" y="152908"/>
                  </a:lnTo>
                  <a:lnTo>
                    <a:pt x="379615" y="154305"/>
                  </a:lnTo>
                  <a:lnTo>
                    <a:pt x="379196" y="153377"/>
                  </a:lnTo>
                  <a:lnTo>
                    <a:pt x="376872" y="150837"/>
                  </a:lnTo>
                  <a:lnTo>
                    <a:pt x="372224" y="144487"/>
                  </a:lnTo>
                  <a:lnTo>
                    <a:pt x="375716" y="149567"/>
                  </a:lnTo>
                  <a:lnTo>
                    <a:pt x="374548" y="148297"/>
                  </a:lnTo>
                  <a:lnTo>
                    <a:pt x="376313" y="150444"/>
                  </a:lnTo>
                  <a:lnTo>
                    <a:pt x="380936" y="157187"/>
                  </a:lnTo>
                  <a:lnTo>
                    <a:pt x="380936" y="156400"/>
                  </a:lnTo>
                  <a:close/>
                </a:path>
                <a:path w="2393950" h="808990">
                  <a:moveTo>
                    <a:pt x="383260" y="74637"/>
                  </a:moveTo>
                  <a:lnTo>
                    <a:pt x="381393" y="72186"/>
                  </a:lnTo>
                  <a:lnTo>
                    <a:pt x="375716" y="73367"/>
                  </a:lnTo>
                  <a:lnTo>
                    <a:pt x="383260" y="74637"/>
                  </a:lnTo>
                  <a:close/>
                </a:path>
                <a:path w="2393950" h="808990">
                  <a:moveTo>
                    <a:pt x="383628" y="71729"/>
                  </a:moveTo>
                  <a:lnTo>
                    <a:pt x="380352" y="70827"/>
                  </a:lnTo>
                  <a:lnTo>
                    <a:pt x="381393" y="72186"/>
                  </a:lnTo>
                  <a:lnTo>
                    <a:pt x="383628" y="71729"/>
                  </a:lnTo>
                  <a:close/>
                </a:path>
                <a:path w="2393950" h="808990">
                  <a:moveTo>
                    <a:pt x="388493" y="77177"/>
                  </a:moveTo>
                  <a:lnTo>
                    <a:pt x="375716" y="75907"/>
                  </a:lnTo>
                  <a:lnTo>
                    <a:pt x="371640" y="74637"/>
                  </a:lnTo>
                  <a:lnTo>
                    <a:pt x="374738" y="77177"/>
                  </a:lnTo>
                  <a:lnTo>
                    <a:pt x="388493" y="77177"/>
                  </a:lnTo>
                  <a:close/>
                </a:path>
                <a:path w="2393950" h="808990">
                  <a:moveTo>
                    <a:pt x="390893" y="400875"/>
                  </a:moveTo>
                  <a:lnTo>
                    <a:pt x="390232" y="401027"/>
                  </a:lnTo>
                  <a:lnTo>
                    <a:pt x="390817" y="401027"/>
                  </a:lnTo>
                  <a:lnTo>
                    <a:pt x="390893" y="400875"/>
                  </a:lnTo>
                  <a:close/>
                </a:path>
                <a:path w="2393950" h="808990">
                  <a:moveTo>
                    <a:pt x="473290" y="430720"/>
                  </a:moveTo>
                  <a:lnTo>
                    <a:pt x="471551" y="434047"/>
                  </a:lnTo>
                  <a:lnTo>
                    <a:pt x="470966" y="436587"/>
                  </a:lnTo>
                  <a:lnTo>
                    <a:pt x="473290" y="431507"/>
                  </a:lnTo>
                  <a:lnTo>
                    <a:pt x="473290" y="430720"/>
                  </a:lnTo>
                  <a:close/>
                </a:path>
                <a:path w="2393950" h="808990">
                  <a:moveTo>
                    <a:pt x="475030" y="427380"/>
                  </a:moveTo>
                  <a:lnTo>
                    <a:pt x="474446" y="428332"/>
                  </a:lnTo>
                  <a:lnTo>
                    <a:pt x="473405" y="430237"/>
                  </a:lnTo>
                  <a:lnTo>
                    <a:pt x="473290" y="430720"/>
                  </a:lnTo>
                  <a:lnTo>
                    <a:pt x="475030" y="427380"/>
                  </a:lnTo>
                  <a:close/>
                </a:path>
                <a:path w="2393950" h="808990">
                  <a:moveTo>
                    <a:pt x="578954" y="79717"/>
                  </a:moveTo>
                  <a:lnTo>
                    <a:pt x="577494" y="78447"/>
                  </a:lnTo>
                  <a:lnTo>
                    <a:pt x="574395" y="79095"/>
                  </a:lnTo>
                  <a:lnTo>
                    <a:pt x="578954" y="79717"/>
                  </a:lnTo>
                  <a:close/>
                </a:path>
                <a:path w="2393950" h="808990">
                  <a:moveTo>
                    <a:pt x="583590" y="77177"/>
                  </a:moveTo>
                  <a:lnTo>
                    <a:pt x="576046" y="77177"/>
                  </a:lnTo>
                  <a:lnTo>
                    <a:pt x="577494" y="78447"/>
                  </a:lnTo>
                  <a:lnTo>
                    <a:pt x="583590" y="77177"/>
                  </a:lnTo>
                  <a:close/>
                </a:path>
                <a:path w="2393950" h="808990">
                  <a:moveTo>
                    <a:pt x="589457" y="121500"/>
                  </a:moveTo>
                  <a:lnTo>
                    <a:pt x="584568" y="122897"/>
                  </a:lnTo>
                  <a:lnTo>
                    <a:pt x="584758" y="122897"/>
                  </a:lnTo>
                  <a:lnTo>
                    <a:pt x="589407" y="121627"/>
                  </a:lnTo>
                  <a:lnTo>
                    <a:pt x="589457" y="121500"/>
                  </a:lnTo>
                  <a:close/>
                </a:path>
                <a:path w="2393950" h="808990">
                  <a:moveTo>
                    <a:pt x="593471" y="120357"/>
                  </a:moveTo>
                  <a:lnTo>
                    <a:pt x="589991" y="120357"/>
                  </a:lnTo>
                  <a:lnTo>
                    <a:pt x="589457" y="121500"/>
                  </a:lnTo>
                  <a:lnTo>
                    <a:pt x="593471" y="120357"/>
                  </a:lnTo>
                  <a:close/>
                </a:path>
                <a:path w="2393950" h="808990">
                  <a:moveTo>
                    <a:pt x="597065" y="68287"/>
                  </a:moveTo>
                  <a:lnTo>
                    <a:pt x="592302" y="67017"/>
                  </a:lnTo>
                  <a:lnTo>
                    <a:pt x="595795" y="67017"/>
                  </a:lnTo>
                  <a:lnTo>
                    <a:pt x="595210" y="60667"/>
                  </a:lnTo>
                  <a:lnTo>
                    <a:pt x="591146" y="58127"/>
                  </a:lnTo>
                  <a:lnTo>
                    <a:pt x="590270" y="54317"/>
                  </a:lnTo>
                  <a:lnTo>
                    <a:pt x="589991" y="53047"/>
                  </a:lnTo>
                  <a:lnTo>
                    <a:pt x="579526" y="54317"/>
                  </a:lnTo>
                  <a:lnTo>
                    <a:pt x="581850" y="51777"/>
                  </a:lnTo>
                  <a:lnTo>
                    <a:pt x="573138" y="50507"/>
                  </a:lnTo>
                  <a:lnTo>
                    <a:pt x="575081" y="47967"/>
                  </a:lnTo>
                  <a:lnTo>
                    <a:pt x="576046" y="46697"/>
                  </a:lnTo>
                  <a:lnTo>
                    <a:pt x="584174" y="42887"/>
                  </a:lnTo>
                  <a:lnTo>
                    <a:pt x="583018" y="37807"/>
                  </a:lnTo>
                  <a:lnTo>
                    <a:pt x="580402" y="36537"/>
                  </a:lnTo>
                  <a:lnTo>
                    <a:pt x="577786" y="35267"/>
                  </a:lnTo>
                  <a:lnTo>
                    <a:pt x="577532" y="35433"/>
                  </a:lnTo>
                  <a:lnTo>
                    <a:pt x="577202" y="33997"/>
                  </a:lnTo>
                  <a:lnTo>
                    <a:pt x="576630" y="31457"/>
                  </a:lnTo>
                  <a:lnTo>
                    <a:pt x="583590" y="33997"/>
                  </a:lnTo>
                  <a:lnTo>
                    <a:pt x="581850" y="28917"/>
                  </a:lnTo>
                  <a:lnTo>
                    <a:pt x="581279" y="27647"/>
                  </a:lnTo>
                  <a:lnTo>
                    <a:pt x="575856" y="22567"/>
                  </a:lnTo>
                  <a:lnTo>
                    <a:pt x="575754" y="36537"/>
                  </a:lnTo>
                  <a:lnTo>
                    <a:pt x="573722" y="37807"/>
                  </a:lnTo>
                  <a:lnTo>
                    <a:pt x="567918" y="36537"/>
                  </a:lnTo>
                  <a:lnTo>
                    <a:pt x="575754" y="36537"/>
                  </a:lnTo>
                  <a:lnTo>
                    <a:pt x="575754" y="22479"/>
                  </a:lnTo>
                  <a:lnTo>
                    <a:pt x="573138" y="20027"/>
                  </a:lnTo>
                  <a:lnTo>
                    <a:pt x="569074" y="21297"/>
                  </a:lnTo>
                  <a:lnTo>
                    <a:pt x="567334" y="22567"/>
                  </a:lnTo>
                  <a:lnTo>
                    <a:pt x="564426" y="21297"/>
                  </a:lnTo>
                  <a:lnTo>
                    <a:pt x="562686" y="20027"/>
                  </a:lnTo>
                  <a:lnTo>
                    <a:pt x="568490" y="18757"/>
                  </a:lnTo>
                  <a:lnTo>
                    <a:pt x="574306" y="18757"/>
                  </a:lnTo>
                  <a:lnTo>
                    <a:pt x="566750" y="16217"/>
                  </a:lnTo>
                  <a:lnTo>
                    <a:pt x="573722" y="11137"/>
                  </a:lnTo>
                  <a:lnTo>
                    <a:pt x="575856" y="9867"/>
                  </a:lnTo>
                  <a:lnTo>
                    <a:pt x="580110" y="7327"/>
                  </a:lnTo>
                  <a:lnTo>
                    <a:pt x="586232" y="2247"/>
                  </a:lnTo>
                  <a:lnTo>
                    <a:pt x="382143" y="2247"/>
                  </a:lnTo>
                  <a:lnTo>
                    <a:pt x="382676" y="3517"/>
                  </a:lnTo>
                  <a:lnTo>
                    <a:pt x="371068" y="3517"/>
                  </a:lnTo>
                  <a:lnTo>
                    <a:pt x="383260" y="7327"/>
                  </a:lnTo>
                  <a:lnTo>
                    <a:pt x="369328" y="9867"/>
                  </a:lnTo>
                  <a:lnTo>
                    <a:pt x="372224" y="12407"/>
                  </a:lnTo>
                  <a:lnTo>
                    <a:pt x="372808" y="11137"/>
                  </a:lnTo>
                  <a:lnTo>
                    <a:pt x="377456" y="9867"/>
                  </a:lnTo>
                  <a:lnTo>
                    <a:pt x="380936" y="9867"/>
                  </a:lnTo>
                  <a:lnTo>
                    <a:pt x="381787" y="13677"/>
                  </a:lnTo>
                  <a:lnTo>
                    <a:pt x="378104" y="17487"/>
                  </a:lnTo>
                  <a:lnTo>
                    <a:pt x="372364" y="20027"/>
                  </a:lnTo>
                  <a:lnTo>
                    <a:pt x="367004" y="21297"/>
                  </a:lnTo>
                  <a:lnTo>
                    <a:pt x="376872" y="31457"/>
                  </a:lnTo>
                  <a:lnTo>
                    <a:pt x="373392" y="31457"/>
                  </a:lnTo>
                  <a:lnTo>
                    <a:pt x="371640" y="30187"/>
                  </a:lnTo>
                  <a:lnTo>
                    <a:pt x="369328" y="30187"/>
                  </a:lnTo>
                  <a:lnTo>
                    <a:pt x="370090" y="31457"/>
                  </a:lnTo>
                  <a:lnTo>
                    <a:pt x="366268" y="31457"/>
                  </a:lnTo>
                  <a:lnTo>
                    <a:pt x="363118" y="32727"/>
                  </a:lnTo>
                  <a:lnTo>
                    <a:pt x="365836" y="35267"/>
                  </a:lnTo>
                  <a:lnTo>
                    <a:pt x="368744" y="33997"/>
                  </a:lnTo>
                  <a:lnTo>
                    <a:pt x="372808" y="35267"/>
                  </a:lnTo>
                  <a:lnTo>
                    <a:pt x="375132" y="35267"/>
                  </a:lnTo>
                  <a:lnTo>
                    <a:pt x="368160" y="37807"/>
                  </a:lnTo>
                  <a:lnTo>
                    <a:pt x="368160" y="44157"/>
                  </a:lnTo>
                  <a:lnTo>
                    <a:pt x="371640" y="47967"/>
                  </a:lnTo>
                  <a:lnTo>
                    <a:pt x="363512" y="46697"/>
                  </a:lnTo>
                  <a:lnTo>
                    <a:pt x="363512" y="53047"/>
                  </a:lnTo>
                  <a:lnTo>
                    <a:pt x="365252" y="59397"/>
                  </a:lnTo>
                  <a:lnTo>
                    <a:pt x="367436" y="65747"/>
                  </a:lnTo>
                  <a:lnTo>
                    <a:pt x="368744" y="72097"/>
                  </a:lnTo>
                  <a:lnTo>
                    <a:pt x="372224" y="69557"/>
                  </a:lnTo>
                  <a:lnTo>
                    <a:pt x="386168" y="69557"/>
                  </a:lnTo>
                  <a:lnTo>
                    <a:pt x="387908" y="70827"/>
                  </a:lnTo>
                  <a:lnTo>
                    <a:pt x="383628" y="71729"/>
                  </a:lnTo>
                  <a:lnTo>
                    <a:pt x="389648" y="73367"/>
                  </a:lnTo>
                  <a:lnTo>
                    <a:pt x="388493" y="77177"/>
                  </a:lnTo>
                  <a:lnTo>
                    <a:pt x="570242" y="77177"/>
                  </a:lnTo>
                  <a:lnTo>
                    <a:pt x="570814" y="75907"/>
                  </a:lnTo>
                  <a:lnTo>
                    <a:pt x="583590" y="75907"/>
                  </a:lnTo>
                  <a:lnTo>
                    <a:pt x="587667" y="77177"/>
                  </a:lnTo>
                  <a:lnTo>
                    <a:pt x="585343" y="75907"/>
                  </a:lnTo>
                  <a:lnTo>
                    <a:pt x="583018" y="74637"/>
                  </a:lnTo>
                  <a:lnTo>
                    <a:pt x="586498" y="73367"/>
                  </a:lnTo>
                  <a:lnTo>
                    <a:pt x="588822" y="74637"/>
                  </a:lnTo>
                  <a:lnTo>
                    <a:pt x="593471" y="73367"/>
                  </a:lnTo>
                  <a:lnTo>
                    <a:pt x="591985" y="72097"/>
                  </a:lnTo>
                  <a:lnTo>
                    <a:pt x="595071" y="70827"/>
                  </a:lnTo>
                  <a:lnTo>
                    <a:pt x="596061" y="69557"/>
                  </a:lnTo>
                  <a:lnTo>
                    <a:pt x="597065" y="68287"/>
                  </a:lnTo>
                  <a:close/>
                </a:path>
                <a:path w="2393950" h="808990">
                  <a:moveTo>
                    <a:pt x="612635" y="190207"/>
                  </a:moveTo>
                  <a:lnTo>
                    <a:pt x="602183" y="195287"/>
                  </a:lnTo>
                  <a:lnTo>
                    <a:pt x="606831" y="194017"/>
                  </a:lnTo>
                  <a:lnTo>
                    <a:pt x="609155" y="194017"/>
                  </a:lnTo>
                  <a:lnTo>
                    <a:pt x="612635" y="190207"/>
                  </a:lnTo>
                  <a:close/>
                </a:path>
                <a:path w="2393950" h="808990">
                  <a:moveTo>
                    <a:pt x="616597" y="234657"/>
                  </a:moveTo>
                  <a:lnTo>
                    <a:pt x="613067" y="235927"/>
                  </a:lnTo>
                  <a:lnTo>
                    <a:pt x="612635" y="235927"/>
                  </a:lnTo>
                  <a:lnTo>
                    <a:pt x="612635" y="238467"/>
                  </a:lnTo>
                  <a:lnTo>
                    <a:pt x="613803" y="238467"/>
                  </a:lnTo>
                  <a:lnTo>
                    <a:pt x="616597" y="234657"/>
                  </a:lnTo>
                  <a:close/>
                </a:path>
                <a:path w="2393950" h="808990">
                  <a:moveTo>
                    <a:pt x="624522" y="268439"/>
                  </a:moveTo>
                  <a:lnTo>
                    <a:pt x="621347" y="269760"/>
                  </a:lnTo>
                  <a:lnTo>
                    <a:pt x="624255" y="268605"/>
                  </a:lnTo>
                  <a:lnTo>
                    <a:pt x="624522" y="268439"/>
                  </a:lnTo>
                  <a:close/>
                </a:path>
                <a:path w="2393950" h="808990">
                  <a:moveTo>
                    <a:pt x="631799" y="268605"/>
                  </a:moveTo>
                  <a:lnTo>
                    <a:pt x="630936" y="266865"/>
                  </a:lnTo>
                  <a:lnTo>
                    <a:pt x="630059" y="265125"/>
                  </a:lnTo>
                  <a:lnTo>
                    <a:pt x="624522" y="268439"/>
                  </a:lnTo>
                  <a:lnTo>
                    <a:pt x="628319" y="266865"/>
                  </a:lnTo>
                  <a:lnTo>
                    <a:pt x="631799" y="268605"/>
                  </a:lnTo>
                  <a:close/>
                </a:path>
                <a:path w="2393950" h="808990">
                  <a:moveTo>
                    <a:pt x="647103" y="280377"/>
                  </a:moveTo>
                  <a:lnTo>
                    <a:pt x="645160" y="280377"/>
                  </a:lnTo>
                  <a:lnTo>
                    <a:pt x="640511" y="284187"/>
                  </a:lnTo>
                  <a:lnTo>
                    <a:pt x="641121" y="284302"/>
                  </a:lnTo>
                  <a:lnTo>
                    <a:pt x="647103" y="280377"/>
                  </a:lnTo>
                  <a:close/>
                </a:path>
                <a:path w="2393950" h="808990">
                  <a:moveTo>
                    <a:pt x="650392" y="611847"/>
                  </a:moveTo>
                  <a:lnTo>
                    <a:pt x="649224" y="611847"/>
                  </a:lnTo>
                  <a:lnTo>
                    <a:pt x="645744" y="614387"/>
                  </a:lnTo>
                  <a:lnTo>
                    <a:pt x="650392" y="611847"/>
                  </a:lnTo>
                  <a:close/>
                </a:path>
                <a:path w="2393950" h="808990">
                  <a:moveTo>
                    <a:pt x="651256" y="611378"/>
                  </a:moveTo>
                  <a:lnTo>
                    <a:pt x="650392" y="611847"/>
                  </a:lnTo>
                  <a:lnTo>
                    <a:pt x="650976" y="611847"/>
                  </a:lnTo>
                  <a:lnTo>
                    <a:pt x="651256" y="611378"/>
                  </a:lnTo>
                  <a:close/>
                </a:path>
                <a:path w="2393950" h="808990">
                  <a:moveTo>
                    <a:pt x="652132" y="280377"/>
                  </a:moveTo>
                  <a:lnTo>
                    <a:pt x="650976" y="277837"/>
                  </a:lnTo>
                  <a:lnTo>
                    <a:pt x="647103" y="280377"/>
                  </a:lnTo>
                  <a:lnTo>
                    <a:pt x="652132" y="280377"/>
                  </a:lnTo>
                  <a:close/>
                </a:path>
                <a:path w="2393950" h="808990">
                  <a:moveTo>
                    <a:pt x="656018" y="339686"/>
                  </a:moveTo>
                  <a:lnTo>
                    <a:pt x="651548" y="342607"/>
                  </a:lnTo>
                  <a:lnTo>
                    <a:pt x="654558" y="341668"/>
                  </a:lnTo>
                  <a:lnTo>
                    <a:pt x="656018" y="339686"/>
                  </a:lnTo>
                  <a:close/>
                </a:path>
                <a:path w="2393950" h="808990">
                  <a:moveTo>
                    <a:pt x="662012" y="360845"/>
                  </a:moveTo>
                  <a:lnTo>
                    <a:pt x="657936" y="360260"/>
                  </a:lnTo>
                  <a:lnTo>
                    <a:pt x="655040" y="361429"/>
                  </a:lnTo>
                  <a:lnTo>
                    <a:pt x="648652" y="366064"/>
                  </a:lnTo>
                  <a:lnTo>
                    <a:pt x="650976" y="366649"/>
                  </a:lnTo>
                  <a:lnTo>
                    <a:pt x="662012" y="360845"/>
                  </a:lnTo>
                  <a:close/>
                </a:path>
                <a:path w="2393950" h="808990">
                  <a:moveTo>
                    <a:pt x="662012" y="332447"/>
                  </a:moveTo>
                  <a:lnTo>
                    <a:pt x="659688" y="332447"/>
                  </a:lnTo>
                  <a:lnTo>
                    <a:pt x="657364" y="333463"/>
                  </a:lnTo>
                  <a:lnTo>
                    <a:pt x="662012" y="332447"/>
                  </a:lnTo>
                  <a:close/>
                </a:path>
                <a:path w="2393950" h="808990">
                  <a:moveTo>
                    <a:pt x="664857" y="395770"/>
                  </a:moveTo>
                  <a:lnTo>
                    <a:pt x="663194" y="395262"/>
                  </a:lnTo>
                  <a:lnTo>
                    <a:pt x="662254" y="397814"/>
                  </a:lnTo>
                  <a:lnTo>
                    <a:pt x="663409" y="397154"/>
                  </a:lnTo>
                  <a:lnTo>
                    <a:pt x="664857" y="395770"/>
                  </a:lnTo>
                  <a:close/>
                </a:path>
                <a:path w="2393950" h="808990">
                  <a:moveTo>
                    <a:pt x="666076" y="332447"/>
                  </a:moveTo>
                  <a:lnTo>
                    <a:pt x="658520" y="336257"/>
                  </a:lnTo>
                  <a:lnTo>
                    <a:pt x="656018" y="339686"/>
                  </a:lnTo>
                  <a:lnTo>
                    <a:pt x="657364" y="338797"/>
                  </a:lnTo>
                  <a:lnTo>
                    <a:pt x="663752" y="337527"/>
                  </a:lnTo>
                  <a:lnTo>
                    <a:pt x="666076" y="332447"/>
                  </a:lnTo>
                  <a:close/>
                </a:path>
                <a:path w="2393950" h="808990">
                  <a:moveTo>
                    <a:pt x="666369" y="381977"/>
                  </a:moveTo>
                  <a:lnTo>
                    <a:pt x="666076" y="381977"/>
                  </a:lnTo>
                  <a:lnTo>
                    <a:pt x="661428" y="385787"/>
                  </a:lnTo>
                  <a:lnTo>
                    <a:pt x="661784" y="385889"/>
                  </a:lnTo>
                  <a:lnTo>
                    <a:pt x="662012" y="385787"/>
                  </a:lnTo>
                  <a:lnTo>
                    <a:pt x="666369" y="381977"/>
                  </a:lnTo>
                  <a:close/>
                </a:path>
                <a:path w="2393950" h="808990">
                  <a:moveTo>
                    <a:pt x="668147" y="378574"/>
                  </a:moveTo>
                  <a:lnTo>
                    <a:pt x="664324" y="376897"/>
                  </a:lnTo>
                  <a:lnTo>
                    <a:pt x="655612" y="381977"/>
                  </a:lnTo>
                  <a:lnTo>
                    <a:pt x="654456" y="384517"/>
                  </a:lnTo>
                  <a:lnTo>
                    <a:pt x="661428" y="379437"/>
                  </a:lnTo>
                  <a:lnTo>
                    <a:pt x="662584" y="379437"/>
                  </a:lnTo>
                  <a:lnTo>
                    <a:pt x="668147" y="378574"/>
                  </a:lnTo>
                  <a:close/>
                </a:path>
                <a:path w="2393950" h="808990">
                  <a:moveTo>
                    <a:pt x="669556" y="369544"/>
                  </a:moveTo>
                  <a:lnTo>
                    <a:pt x="663600" y="372122"/>
                  </a:lnTo>
                  <a:lnTo>
                    <a:pt x="660260" y="373176"/>
                  </a:lnTo>
                  <a:lnTo>
                    <a:pt x="656488" y="374446"/>
                  </a:lnTo>
                  <a:lnTo>
                    <a:pt x="649224" y="377672"/>
                  </a:lnTo>
                  <a:lnTo>
                    <a:pt x="646899" y="377088"/>
                  </a:lnTo>
                  <a:lnTo>
                    <a:pt x="650976" y="373024"/>
                  </a:lnTo>
                  <a:lnTo>
                    <a:pt x="655040" y="370713"/>
                  </a:lnTo>
                  <a:lnTo>
                    <a:pt x="652132" y="371868"/>
                  </a:lnTo>
                  <a:lnTo>
                    <a:pt x="655612" y="367220"/>
                  </a:lnTo>
                  <a:lnTo>
                    <a:pt x="648652" y="370713"/>
                  </a:lnTo>
                  <a:lnTo>
                    <a:pt x="641680" y="377672"/>
                  </a:lnTo>
                  <a:lnTo>
                    <a:pt x="642835" y="380568"/>
                  </a:lnTo>
                  <a:lnTo>
                    <a:pt x="651548" y="378256"/>
                  </a:lnTo>
                  <a:lnTo>
                    <a:pt x="649808" y="380568"/>
                  </a:lnTo>
                  <a:lnTo>
                    <a:pt x="646328" y="381736"/>
                  </a:lnTo>
                  <a:lnTo>
                    <a:pt x="644588" y="382892"/>
                  </a:lnTo>
                  <a:lnTo>
                    <a:pt x="649960" y="381127"/>
                  </a:lnTo>
                  <a:lnTo>
                    <a:pt x="656196" y="378396"/>
                  </a:lnTo>
                  <a:lnTo>
                    <a:pt x="662876" y="374573"/>
                  </a:lnTo>
                  <a:lnTo>
                    <a:pt x="669556" y="369544"/>
                  </a:lnTo>
                  <a:close/>
                </a:path>
                <a:path w="2393950" h="808990">
                  <a:moveTo>
                    <a:pt x="670725" y="378167"/>
                  </a:moveTo>
                  <a:lnTo>
                    <a:pt x="668147" y="378574"/>
                  </a:lnTo>
                  <a:lnTo>
                    <a:pt x="669556" y="379183"/>
                  </a:lnTo>
                  <a:lnTo>
                    <a:pt x="670725" y="378167"/>
                  </a:lnTo>
                  <a:close/>
                </a:path>
                <a:path w="2393950" h="808990">
                  <a:moveTo>
                    <a:pt x="671880" y="371868"/>
                  </a:moveTo>
                  <a:lnTo>
                    <a:pt x="671296" y="371284"/>
                  </a:lnTo>
                  <a:lnTo>
                    <a:pt x="671296" y="370713"/>
                  </a:lnTo>
                  <a:lnTo>
                    <a:pt x="668401" y="371868"/>
                  </a:lnTo>
                  <a:lnTo>
                    <a:pt x="671880" y="371868"/>
                  </a:lnTo>
                  <a:close/>
                </a:path>
                <a:path w="2393950" h="808990">
                  <a:moveTo>
                    <a:pt x="673620" y="371868"/>
                  </a:moveTo>
                  <a:lnTo>
                    <a:pt x="671880" y="371868"/>
                  </a:lnTo>
                  <a:lnTo>
                    <a:pt x="671880" y="372452"/>
                  </a:lnTo>
                  <a:lnTo>
                    <a:pt x="672465" y="372452"/>
                  </a:lnTo>
                  <a:lnTo>
                    <a:pt x="673620" y="371868"/>
                  </a:lnTo>
                  <a:close/>
                </a:path>
                <a:path w="2393950" h="808990">
                  <a:moveTo>
                    <a:pt x="674204" y="380707"/>
                  </a:moveTo>
                  <a:lnTo>
                    <a:pt x="670140" y="379437"/>
                  </a:lnTo>
                  <a:lnTo>
                    <a:pt x="669556" y="379183"/>
                  </a:lnTo>
                  <a:lnTo>
                    <a:pt x="666369" y="381977"/>
                  </a:lnTo>
                  <a:lnTo>
                    <a:pt x="670140" y="381977"/>
                  </a:lnTo>
                  <a:lnTo>
                    <a:pt x="674204" y="380707"/>
                  </a:lnTo>
                  <a:close/>
                </a:path>
                <a:path w="2393950" h="808990">
                  <a:moveTo>
                    <a:pt x="675360" y="371284"/>
                  </a:moveTo>
                  <a:lnTo>
                    <a:pt x="674204" y="371284"/>
                  </a:lnTo>
                  <a:lnTo>
                    <a:pt x="673620" y="371868"/>
                  </a:lnTo>
                  <a:lnTo>
                    <a:pt x="675360" y="371868"/>
                  </a:lnTo>
                  <a:lnTo>
                    <a:pt x="675360" y="371284"/>
                  </a:lnTo>
                  <a:close/>
                </a:path>
                <a:path w="2393950" h="808990">
                  <a:moveTo>
                    <a:pt x="677684" y="385787"/>
                  </a:moveTo>
                  <a:lnTo>
                    <a:pt x="673036" y="385787"/>
                  </a:lnTo>
                  <a:lnTo>
                    <a:pt x="666076" y="387057"/>
                  </a:lnTo>
                  <a:lnTo>
                    <a:pt x="661784" y="385889"/>
                  </a:lnTo>
                  <a:lnTo>
                    <a:pt x="659104" y="387057"/>
                  </a:lnTo>
                  <a:lnTo>
                    <a:pt x="656196" y="387057"/>
                  </a:lnTo>
                  <a:lnTo>
                    <a:pt x="650621" y="393407"/>
                  </a:lnTo>
                  <a:lnTo>
                    <a:pt x="654316" y="395947"/>
                  </a:lnTo>
                  <a:lnTo>
                    <a:pt x="661263" y="394677"/>
                  </a:lnTo>
                  <a:lnTo>
                    <a:pt x="663194" y="395262"/>
                  </a:lnTo>
                  <a:lnTo>
                    <a:pt x="663397" y="394677"/>
                  </a:lnTo>
                  <a:lnTo>
                    <a:pt x="664324" y="392137"/>
                  </a:lnTo>
                  <a:lnTo>
                    <a:pt x="667816" y="390867"/>
                  </a:lnTo>
                  <a:lnTo>
                    <a:pt x="673620" y="387057"/>
                  </a:lnTo>
                  <a:lnTo>
                    <a:pt x="677684" y="385787"/>
                  </a:lnTo>
                  <a:close/>
                </a:path>
                <a:path w="2393950" h="808990">
                  <a:moveTo>
                    <a:pt x="679437" y="385787"/>
                  </a:moveTo>
                  <a:lnTo>
                    <a:pt x="678268" y="386372"/>
                  </a:lnTo>
                  <a:lnTo>
                    <a:pt x="677684" y="386943"/>
                  </a:lnTo>
                  <a:lnTo>
                    <a:pt x="679437" y="385787"/>
                  </a:lnTo>
                  <a:close/>
                </a:path>
                <a:path w="2393950" h="808990">
                  <a:moveTo>
                    <a:pt x="679437" y="29006"/>
                  </a:moveTo>
                  <a:lnTo>
                    <a:pt x="676529" y="27851"/>
                  </a:lnTo>
                  <a:lnTo>
                    <a:pt x="677684" y="28435"/>
                  </a:lnTo>
                  <a:lnTo>
                    <a:pt x="679437" y="29006"/>
                  </a:lnTo>
                  <a:close/>
                </a:path>
                <a:path w="2393950" h="808990">
                  <a:moveTo>
                    <a:pt x="681177" y="384632"/>
                  </a:moveTo>
                  <a:lnTo>
                    <a:pt x="680593" y="384632"/>
                  </a:lnTo>
                  <a:lnTo>
                    <a:pt x="679437" y="385787"/>
                  </a:lnTo>
                  <a:lnTo>
                    <a:pt x="680593" y="385203"/>
                  </a:lnTo>
                  <a:lnTo>
                    <a:pt x="681177" y="385203"/>
                  </a:lnTo>
                  <a:lnTo>
                    <a:pt x="681177" y="384632"/>
                  </a:lnTo>
                  <a:close/>
                </a:path>
                <a:path w="2393950" h="808990">
                  <a:moveTo>
                    <a:pt x="682332" y="25107"/>
                  </a:moveTo>
                  <a:lnTo>
                    <a:pt x="681748" y="25107"/>
                  </a:lnTo>
                  <a:lnTo>
                    <a:pt x="681380" y="24904"/>
                  </a:lnTo>
                  <a:lnTo>
                    <a:pt x="680008" y="25107"/>
                  </a:lnTo>
                  <a:lnTo>
                    <a:pt x="678268" y="25107"/>
                  </a:lnTo>
                  <a:lnTo>
                    <a:pt x="677113" y="23837"/>
                  </a:lnTo>
                  <a:lnTo>
                    <a:pt x="677684" y="25107"/>
                  </a:lnTo>
                  <a:lnTo>
                    <a:pt x="674789" y="26377"/>
                  </a:lnTo>
                  <a:lnTo>
                    <a:pt x="682332" y="25107"/>
                  </a:lnTo>
                  <a:close/>
                </a:path>
                <a:path w="2393950" h="808990">
                  <a:moveTo>
                    <a:pt x="682917" y="386372"/>
                  </a:moveTo>
                  <a:lnTo>
                    <a:pt x="682332" y="385203"/>
                  </a:lnTo>
                  <a:lnTo>
                    <a:pt x="682332" y="385787"/>
                  </a:lnTo>
                  <a:lnTo>
                    <a:pt x="682917" y="386372"/>
                  </a:lnTo>
                  <a:close/>
                </a:path>
                <a:path w="2393950" h="808990">
                  <a:moveTo>
                    <a:pt x="685406" y="390067"/>
                  </a:moveTo>
                  <a:lnTo>
                    <a:pt x="684657" y="390436"/>
                  </a:lnTo>
                  <a:lnTo>
                    <a:pt x="683501" y="391591"/>
                  </a:lnTo>
                  <a:lnTo>
                    <a:pt x="685406" y="390067"/>
                  </a:lnTo>
                  <a:close/>
                </a:path>
                <a:path w="2393950" h="808990">
                  <a:moveTo>
                    <a:pt x="685825" y="37807"/>
                  </a:moveTo>
                  <a:lnTo>
                    <a:pt x="684072" y="36537"/>
                  </a:lnTo>
                  <a:lnTo>
                    <a:pt x="679437" y="37807"/>
                  </a:lnTo>
                  <a:lnTo>
                    <a:pt x="685825" y="37807"/>
                  </a:lnTo>
                  <a:close/>
                </a:path>
                <a:path w="2393950" h="808990">
                  <a:moveTo>
                    <a:pt x="692213" y="387527"/>
                  </a:moveTo>
                  <a:lnTo>
                    <a:pt x="688721" y="387527"/>
                  </a:lnTo>
                  <a:lnTo>
                    <a:pt x="686396" y="389267"/>
                  </a:lnTo>
                  <a:lnTo>
                    <a:pt x="687984" y="389458"/>
                  </a:lnTo>
                  <a:lnTo>
                    <a:pt x="686841" y="392468"/>
                  </a:lnTo>
                  <a:lnTo>
                    <a:pt x="685914" y="395478"/>
                  </a:lnTo>
                  <a:lnTo>
                    <a:pt x="688149" y="395655"/>
                  </a:lnTo>
                  <a:lnTo>
                    <a:pt x="687565" y="393915"/>
                  </a:lnTo>
                  <a:lnTo>
                    <a:pt x="692213" y="387527"/>
                  </a:lnTo>
                  <a:close/>
                </a:path>
                <a:path w="2393950" h="808990">
                  <a:moveTo>
                    <a:pt x="706145" y="415886"/>
                  </a:moveTo>
                  <a:lnTo>
                    <a:pt x="702665" y="418807"/>
                  </a:lnTo>
                  <a:lnTo>
                    <a:pt x="704113" y="418807"/>
                  </a:lnTo>
                  <a:lnTo>
                    <a:pt x="706145" y="417537"/>
                  </a:lnTo>
                  <a:lnTo>
                    <a:pt x="706145" y="415886"/>
                  </a:lnTo>
                  <a:close/>
                </a:path>
                <a:path w="2393950" h="808990">
                  <a:moveTo>
                    <a:pt x="710209" y="412457"/>
                  </a:moveTo>
                  <a:lnTo>
                    <a:pt x="706145" y="412457"/>
                  </a:lnTo>
                  <a:lnTo>
                    <a:pt x="706145" y="415886"/>
                  </a:lnTo>
                  <a:lnTo>
                    <a:pt x="710209" y="412457"/>
                  </a:lnTo>
                  <a:close/>
                </a:path>
                <a:path w="2393950" h="808990">
                  <a:moveTo>
                    <a:pt x="710209" y="77177"/>
                  </a:moveTo>
                  <a:lnTo>
                    <a:pt x="701497" y="77177"/>
                  </a:lnTo>
                  <a:lnTo>
                    <a:pt x="700341" y="78447"/>
                  </a:lnTo>
                  <a:lnTo>
                    <a:pt x="710209" y="77177"/>
                  </a:lnTo>
                  <a:close/>
                </a:path>
                <a:path w="2393950" h="808990">
                  <a:moveTo>
                    <a:pt x="710209" y="70205"/>
                  </a:moveTo>
                  <a:lnTo>
                    <a:pt x="708469" y="70205"/>
                  </a:lnTo>
                  <a:lnTo>
                    <a:pt x="706145" y="69634"/>
                  </a:lnTo>
                  <a:lnTo>
                    <a:pt x="705269" y="69634"/>
                  </a:lnTo>
                  <a:lnTo>
                    <a:pt x="705573" y="69049"/>
                  </a:lnTo>
                  <a:lnTo>
                    <a:pt x="706729" y="67881"/>
                  </a:lnTo>
                  <a:lnTo>
                    <a:pt x="704989" y="67881"/>
                  </a:lnTo>
                  <a:lnTo>
                    <a:pt x="703249" y="69049"/>
                  </a:lnTo>
                  <a:lnTo>
                    <a:pt x="703821" y="69634"/>
                  </a:lnTo>
                  <a:lnTo>
                    <a:pt x="704748" y="70104"/>
                  </a:lnTo>
                  <a:lnTo>
                    <a:pt x="704405" y="70789"/>
                  </a:lnTo>
                  <a:lnTo>
                    <a:pt x="703821" y="71374"/>
                  </a:lnTo>
                  <a:lnTo>
                    <a:pt x="710209" y="70205"/>
                  </a:lnTo>
                  <a:close/>
                </a:path>
                <a:path w="2393950" h="808990">
                  <a:moveTo>
                    <a:pt x="713117" y="426986"/>
                  </a:moveTo>
                  <a:lnTo>
                    <a:pt x="711377" y="428142"/>
                  </a:lnTo>
                  <a:lnTo>
                    <a:pt x="711111" y="428650"/>
                  </a:lnTo>
                  <a:lnTo>
                    <a:pt x="713117" y="426986"/>
                  </a:lnTo>
                  <a:close/>
                </a:path>
                <a:path w="2393950" h="808990">
                  <a:moveTo>
                    <a:pt x="714413" y="184353"/>
                  </a:moveTo>
                  <a:lnTo>
                    <a:pt x="709053" y="185127"/>
                  </a:lnTo>
                  <a:lnTo>
                    <a:pt x="712533" y="186397"/>
                  </a:lnTo>
                  <a:lnTo>
                    <a:pt x="714413" y="184353"/>
                  </a:lnTo>
                  <a:close/>
                </a:path>
                <a:path w="2393950" h="808990">
                  <a:moveTo>
                    <a:pt x="716597" y="454367"/>
                  </a:moveTo>
                  <a:lnTo>
                    <a:pt x="714425" y="456971"/>
                  </a:lnTo>
                  <a:lnTo>
                    <a:pt x="716280" y="456107"/>
                  </a:lnTo>
                  <a:lnTo>
                    <a:pt x="716597" y="454367"/>
                  </a:lnTo>
                  <a:close/>
                </a:path>
                <a:path w="2393950" h="808990">
                  <a:moveTo>
                    <a:pt x="717765" y="183857"/>
                  </a:moveTo>
                  <a:lnTo>
                    <a:pt x="714857" y="183857"/>
                  </a:lnTo>
                  <a:lnTo>
                    <a:pt x="714413" y="184353"/>
                  </a:lnTo>
                  <a:lnTo>
                    <a:pt x="717765" y="183857"/>
                  </a:lnTo>
                  <a:close/>
                </a:path>
                <a:path w="2393950" h="808990">
                  <a:moveTo>
                    <a:pt x="720090" y="154292"/>
                  </a:moveTo>
                  <a:lnTo>
                    <a:pt x="718921" y="154876"/>
                  </a:lnTo>
                  <a:lnTo>
                    <a:pt x="718921" y="155460"/>
                  </a:lnTo>
                  <a:lnTo>
                    <a:pt x="720090" y="154292"/>
                  </a:lnTo>
                  <a:close/>
                </a:path>
                <a:path w="2393950" h="808990">
                  <a:moveTo>
                    <a:pt x="721245" y="454367"/>
                  </a:moveTo>
                  <a:lnTo>
                    <a:pt x="717296" y="455637"/>
                  </a:lnTo>
                  <a:lnTo>
                    <a:pt x="716280" y="456107"/>
                  </a:lnTo>
                  <a:lnTo>
                    <a:pt x="715441" y="460717"/>
                  </a:lnTo>
                  <a:lnTo>
                    <a:pt x="721245" y="454367"/>
                  </a:lnTo>
                  <a:close/>
                </a:path>
                <a:path w="2393950" h="808990">
                  <a:moveTo>
                    <a:pt x="723569" y="247357"/>
                  </a:moveTo>
                  <a:lnTo>
                    <a:pt x="721829" y="243547"/>
                  </a:lnTo>
                  <a:lnTo>
                    <a:pt x="714857" y="248627"/>
                  </a:lnTo>
                  <a:lnTo>
                    <a:pt x="722414" y="247357"/>
                  </a:lnTo>
                  <a:lnTo>
                    <a:pt x="723569" y="247357"/>
                  </a:lnTo>
                  <a:close/>
                </a:path>
                <a:path w="2393950" h="808990">
                  <a:moveTo>
                    <a:pt x="724154" y="205359"/>
                  </a:moveTo>
                  <a:lnTo>
                    <a:pt x="722414" y="205943"/>
                  </a:lnTo>
                  <a:lnTo>
                    <a:pt x="722998" y="205943"/>
                  </a:lnTo>
                  <a:lnTo>
                    <a:pt x="724154" y="205359"/>
                  </a:lnTo>
                  <a:close/>
                </a:path>
                <a:path w="2393950" h="808990">
                  <a:moveTo>
                    <a:pt x="724738" y="209423"/>
                  </a:moveTo>
                  <a:lnTo>
                    <a:pt x="724154" y="208838"/>
                  </a:lnTo>
                  <a:lnTo>
                    <a:pt x="724154" y="209423"/>
                  </a:lnTo>
                  <a:lnTo>
                    <a:pt x="724738" y="209423"/>
                  </a:lnTo>
                  <a:close/>
                </a:path>
                <a:path w="2393950" h="808990">
                  <a:moveTo>
                    <a:pt x="724738" y="147027"/>
                  </a:moveTo>
                  <a:lnTo>
                    <a:pt x="723646" y="147345"/>
                  </a:lnTo>
                  <a:lnTo>
                    <a:pt x="721245" y="148297"/>
                  </a:lnTo>
                  <a:lnTo>
                    <a:pt x="724738" y="147027"/>
                  </a:lnTo>
                  <a:close/>
                </a:path>
                <a:path w="2393950" h="808990">
                  <a:moveTo>
                    <a:pt x="725766" y="202184"/>
                  </a:moveTo>
                  <a:lnTo>
                    <a:pt x="724154" y="201879"/>
                  </a:lnTo>
                  <a:lnTo>
                    <a:pt x="723569" y="203034"/>
                  </a:lnTo>
                  <a:lnTo>
                    <a:pt x="716597" y="206514"/>
                  </a:lnTo>
                  <a:lnTo>
                    <a:pt x="719505" y="207098"/>
                  </a:lnTo>
                  <a:lnTo>
                    <a:pt x="722414" y="205943"/>
                  </a:lnTo>
                  <a:lnTo>
                    <a:pt x="721131" y="205625"/>
                  </a:lnTo>
                  <a:lnTo>
                    <a:pt x="723506" y="203911"/>
                  </a:lnTo>
                  <a:lnTo>
                    <a:pt x="725766" y="202184"/>
                  </a:lnTo>
                  <a:close/>
                </a:path>
                <a:path w="2393950" h="808990">
                  <a:moveTo>
                    <a:pt x="725893" y="218706"/>
                  </a:moveTo>
                  <a:lnTo>
                    <a:pt x="724738" y="218706"/>
                  </a:lnTo>
                  <a:lnTo>
                    <a:pt x="725322" y="219278"/>
                  </a:lnTo>
                  <a:lnTo>
                    <a:pt x="725893" y="218706"/>
                  </a:lnTo>
                  <a:close/>
                </a:path>
                <a:path w="2393950" h="808990">
                  <a:moveTo>
                    <a:pt x="725893" y="210578"/>
                  </a:moveTo>
                  <a:lnTo>
                    <a:pt x="725322" y="209994"/>
                  </a:lnTo>
                  <a:lnTo>
                    <a:pt x="724154" y="209994"/>
                  </a:lnTo>
                  <a:lnTo>
                    <a:pt x="723569" y="210578"/>
                  </a:lnTo>
                  <a:lnTo>
                    <a:pt x="725893" y="210578"/>
                  </a:lnTo>
                  <a:close/>
                </a:path>
                <a:path w="2393950" h="808990">
                  <a:moveTo>
                    <a:pt x="727633" y="278472"/>
                  </a:moveTo>
                  <a:lnTo>
                    <a:pt x="727062" y="278472"/>
                  </a:lnTo>
                  <a:lnTo>
                    <a:pt x="726478" y="279044"/>
                  </a:lnTo>
                  <a:lnTo>
                    <a:pt x="727062" y="279044"/>
                  </a:lnTo>
                  <a:lnTo>
                    <a:pt x="727633" y="278472"/>
                  </a:lnTo>
                  <a:close/>
                </a:path>
                <a:path w="2393950" h="808990">
                  <a:moveTo>
                    <a:pt x="727633" y="219278"/>
                  </a:moveTo>
                  <a:lnTo>
                    <a:pt x="727062" y="218706"/>
                  </a:lnTo>
                  <a:lnTo>
                    <a:pt x="725893" y="219278"/>
                  </a:lnTo>
                  <a:lnTo>
                    <a:pt x="727633" y="219278"/>
                  </a:lnTo>
                  <a:close/>
                </a:path>
                <a:path w="2393950" h="808990">
                  <a:moveTo>
                    <a:pt x="728522" y="158381"/>
                  </a:moveTo>
                  <a:lnTo>
                    <a:pt x="728218" y="158457"/>
                  </a:lnTo>
                  <a:lnTo>
                    <a:pt x="728522" y="158381"/>
                  </a:lnTo>
                  <a:close/>
                </a:path>
                <a:path w="2393950" h="808990">
                  <a:moveTo>
                    <a:pt x="729361" y="214337"/>
                  </a:moveTo>
                  <a:lnTo>
                    <a:pt x="728256" y="213525"/>
                  </a:lnTo>
                  <a:lnTo>
                    <a:pt x="725893" y="214337"/>
                  </a:lnTo>
                  <a:lnTo>
                    <a:pt x="729361" y="214337"/>
                  </a:lnTo>
                  <a:close/>
                </a:path>
                <a:path w="2393950" h="808990">
                  <a:moveTo>
                    <a:pt x="729386" y="658456"/>
                  </a:moveTo>
                  <a:lnTo>
                    <a:pt x="725322" y="659028"/>
                  </a:lnTo>
                  <a:lnTo>
                    <a:pt x="724154" y="665416"/>
                  </a:lnTo>
                  <a:lnTo>
                    <a:pt x="729386" y="658456"/>
                  </a:lnTo>
                  <a:close/>
                </a:path>
                <a:path w="2393950" h="808990">
                  <a:moveTo>
                    <a:pt x="730542" y="219278"/>
                  </a:moveTo>
                  <a:lnTo>
                    <a:pt x="727633" y="218706"/>
                  </a:lnTo>
                  <a:lnTo>
                    <a:pt x="727633" y="219278"/>
                  </a:lnTo>
                  <a:lnTo>
                    <a:pt x="727633" y="219862"/>
                  </a:lnTo>
                  <a:lnTo>
                    <a:pt x="730542" y="219278"/>
                  </a:lnTo>
                  <a:close/>
                </a:path>
                <a:path w="2393950" h="808990">
                  <a:moveTo>
                    <a:pt x="731596" y="254330"/>
                  </a:moveTo>
                  <a:lnTo>
                    <a:pt x="729957" y="254977"/>
                  </a:lnTo>
                  <a:lnTo>
                    <a:pt x="722414" y="253707"/>
                  </a:lnTo>
                  <a:lnTo>
                    <a:pt x="720090" y="258787"/>
                  </a:lnTo>
                  <a:lnTo>
                    <a:pt x="728218" y="258787"/>
                  </a:lnTo>
                  <a:lnTo>
                    <a:pt x="731100" y="254977"/>
                  </a:lnTo>
                  <a:lnTo>
                    <a:pt x="731596" y="254330"/>
                  </a:lnTo>
                  <a:close/>
                </a:path>
                <a:path w="2393950" h="808990">
                  <a:moveTo>
                    <a:pt x="733399" y="155917"/>
                  </a:moveTo>
                  <a:lnTo>
                    <a:pt x="725309" y="157187"/>
                  </a:lnTo>
                  <a:lnTo>
                    <a:pt x="728433" y="158356"/>
                  </a:lnTo>
                  <a:lnTo>
                    <a:pt x="733399" y="155917"/>
                  </a:lnTo>
                  <a:close/>
                </a:path>
                <a:path w="2393950" h="808990">
                  <a:moveTo>
                    <a:pt x="734555" y="455980"/>
                  </a:moveTo>
                  <a:lnTo>
                    <a:pt x="733983" y="456565"/>
                  </a:lnTo>
                  <a:lnTo>
                    <a:pt x="733399" y="457720"/>
                  </a:lnTo>
                  <a:lnTo>
                    <a:pt x="733983" y="457149"/>
                  </a:lnTo>
                  <a:lnTo>
                    <a:pt x="734555" y="455980"/>
                  </a:lnTo>
                  <a:close/>
                </a:path>
                <a:path w="2393950" h="808990">
                  <a:moveTo>
                    <a:pt x="734898" y="211226"/>
                  </a:moveTo>
                  <a:lnTo>
                    <a:pt x="732231" y="211797"/>
                  </a:lnTo>
                  <a:lnTo>
                    <a:pt x="724154" y="211797"/>
                  </a:lnTo>
                  <a:lnTo>
                    <a:pt x="727633" y="213067"/>
                  </a:lnTo>
                  <a:lnTo>
                    <a:pt x="728256" y="213525"/>
                  </a:lnTo>
                  <a:lnTo>
                    <a:pt x="734898" y="211226"/>
                  </a:lnTo>
                  <a:close/>
                </a:path>
                <a:path w="2393950" h="808990">
                  <a:moveTo>
                    <a:pt x="736307" y="252437"/>
                  </a:moveTo>
                  <a:lnTo>
                    <a:pt x="733018" y="252437"/>
                  </a:lnTo>
                  <a:lnTo>
                    <a:pt x="731596" y="254330"/>
                  </a:lnTo>
                  <a:lnTo>
                    <a:pt x="736307" y="252437"/>
                  </a:lnTo>
                  <a:close/>
                </a:path>
                <a:path w="2393950" h="808990">
                  <a:moveTo>
                    <a:pt x="738047" y="210527"/>
                  </a:moveTo>
                  <a:lnTo>
                    <a:pt x="737463" y="210324"/>
                  </a:lnTo>
                  <a:lnTo>
                    <a:pt x="734898" y="211226"/>
                  </a:lnTo>
                  <a:lnTo>
                    <a:pt x="738047" y="210527"/>
                  </a:lnTo>
                  <a:close/>
                </a:path>
                <a:path w="2393950" h="808990">
                  <a:moveTo>
                    <a:pt x="742696" y="202907"/>
                  </a:moveTo>
                  <a:lnTo>
                    <a:pt x="740752" y="203517"/>
                  </a:lnTo>
                  <a:lnTo>
                    <a:pt x="741565" y="203835"/>
                  </a:lnTo>
                  <a:lnTo>
                    <a:pt x="742696" y="202907"/>
                  </a:lnTo>
                  <a:close/>
                </a:path>
                <a:path w="2393950" h="808990">
                  <a:moveTo>
                    <a:pt x="743267" y="211797"/>
                  </a:moveTo>
                  <a:lnTo>
                    <a:pt x="740943" y="211797"/>
                  </a:lnTo>
                  <a:lnTo>
                    <a:pt x="735139" y="214337"/>
                  </a:lnTo>
                  <a:lnTo>
                    <a:pt x="729361" y="214337"/>
                  </a:lnTo>
                  <a:lnTo>
                    <a:pt x="731075" y="215607"/>
                  </a:lnTo>
                  <a:lnTo>
                    <a:pt x="740943" y="213067"/>
                  </a:lnTo>
                  <a:lnTo>
                    <a:pt x="743267" y="211797"/>
                  </a:lnTo>
                  <a:close/>
                </a:path>
                <a:path w="2393950" h="808990">
                  <a:moveTo>
                    <a:pt x="744207" y="342125"/>
                  </a:moveTo>
                  <a:lnTo>
                    <a:pt x="739203" y="341337"/>
                  </a:lnTo>
                  <a:lnTo>
                    <a:pt x="742149" y="342607"/>
                  </a:lnTo>
                  <a:lnTo>
                    <a:pt x="744207" y="342125"/>
                  </a:lnTo>
                  <a:close/>
                </a:path>
                <a:path w="2393950" h="808990">
                  <a:moveTo>
                    <a:pt x="750773" y="339394"/>
                  </a:moveTo>
                  <a:lnTo>
                    <a:pt x="747483" y="341337"/>
                  </a:lnTo>
                  <a:lnTo>
                    <a:pt x="744207" y="342125"/>
                  </a:lnTo>
                  <a:lnTo>
                    <a:pt x="747344" y="342607"/>
                  </a:lnTo>
                  <a:lnTo>
                    <a:pt x="750773" y="339394"/>
                  </a:lnTo>
                  <a:close/>
                </a:path>
                <a:path w="2393950" h="808990">
                  <a:moveTo>
                    <a:pt x="751128" y="206717"/>
                  </a:moveTo>
                  <a:lnTo>
                    <a:pt x="748639" y="205447"/>
                  </a:lnTo>
                  <a:lnTo>
                    <a:pt x="742454" y="204177"/>
                  </a:lnTo>
                  <a:lnTo>
                    <a:pt x="741565" y="203835"/>
                  </a:lnTo>
                  <a:lnTo>
                    <a:pt x="738047" y="206717"/>
                  </a:lnTo>
                  <a:lnTo>
                    <a:pt x="733983" y="206717"/>
                  </a:lnTo>
                  <a:lnTo>
                    <a:pt x="727964" y="209130"/>
                  </a:lnTo>
                  <a:lnTo>
                    <a:pt x="726478" y="209423"/>
                  </a:lnTo>
                  <a:lnTo>
                    <a:pt x="724738" y="209423"/>
                  </a:lnTo>
                  <a:lnTo>
                    <a:pt x="725322" y="209994"/>
                  </a:lnTo>
                  <a:lnTo>
                    <a:pt x="727062" y="209423"/>
                  </a:lnTo>
                  <a:lnTo>
                    <a:pt x="728218" y="209423"/>
                  </a:lnTo>
                  <a:lnTo>
                    <a:pt x="728548" y="209257"/>
                  </a:lnTo>
                  <a:lnTo>
                    <a:pt x="734555" y="209257"/>
                  </a:lnTo>
                  <a:lnTo>
                    <a:pt x="737463" y="210324"/>
                  </a:lnTo>
                  <a:lnTo>
                    <a:pt x="740371" y="209257"/>
                  </a:lnTo>
                  <a:lnTo>
                    <a:pt x="743267" y="210527"/>
                  </a:lnTo>
                  <a:lnTo>
                    <a:pt x="751128" y="206717"/>
                  </a:lnTo>
                  <a:close/>
                </a:path>
                <a:path w="2393950" h="808990">
                  <a:moveTo>
                    <a:pt x="752754" y="202907"/>
                  </a:moveTo>
                  <a:lnTo>
                    <a:pt x="751979" y="200367"/>
                  </a:lnTo>
                  <a:lnTo>
                    <a:pt x="747191" y="201320"/>
                  </a:lnTo>
                  <a:lnTo>
                    <a:pt x="746175" y="201637"/>
                  </a:lnTo>
                  <a:lnTo>
                    <a:pt x="743851" y="202907"/>
                  </a:lnTo>
                  <a:lnTo>
                    <a:pt x="752754" y="202907"/>
                  </a:lnTo>
                  <a:close/>
                </a:path>
                <a:path w="2393950" h="808990">
                  <a:moveTo>
                    <a:pt x="756056" y="214642"/>
                  </a:moveTo>
                  <a:lnTo>
                    <a:pt x="750557" y="215315"/>
                  </a:lnTo>
                  <a:lnTo>
                    <a:pt x="743927" y="216522"/>
                  </a:lnTo>
                  <a:lnTo>
                    <a:pt x="736549" y="218389"/>
                  </a:lnTo>
                  <a:lnTo>
                    <a:pt x="728802" y="221018"/>
                  </a:lnTo>
                  <a:lnTo>
                    <a:pt x="734974" y="219913"/>
                  </a:lnTo>
                  <a:lnTo>
                    <a:pt x="742149" y="218986"/>
                  </a:lnTo>
                  <a:lnTo>
                    <a:pt x="749668" y="217538"/>
                  </a:lnTo>
                  <a:lnTo>
                    <a:pt x="751408" y="218122"/>
                  </a:lnTo>
                  <a:lnTo>
                    <a:pt x="746175" y="220446"/>
                  </a:lnTo>
                  <a:lnTo>
                    <a:pt x="742111" y="221602"/>
                  </a:lnTo>
                  <a:lnTo>
                    <a:pt x="745020" y="221018"/>
                  </a:lnTo>
                  <a:lnTo>
                    <a:pt x="739787" y="223926"/>
                  </a:lnTo>
                  <a:lnTo>
                    <a:pt x="747344" y="222186"/>
                  </a:lnTo>
                  <a:lnTo>
                    <a:pt x="756056" y="218122"/>
                  </a:lnTo>
                  <a:lnTo>
                    <a:pt x="756056" y="216382"/>
                  </a:lnTo>
                  <a:lnTo>
                    <a:pt x="747915" y="216966"/>
                  </a:lnTo>
                  <a:lnTo>
                    <a:pt x="750239" y="215798"/>
                  </a:lnTo>
                  <a:lnTo>
                    <a:pt x="753732" y="215226"/>
                  </a:lnTo>
                  <a:lnTo>
                    <a:pt x="756056" y="214642"/>
                  </a:lnTo>
                  <a:close/>
                </a:path>
                <a:path w="2393950" h="808990">
                  <a:moveTo>
                    <a:pt x="762558" y="679246"/>
                  </a:moveTo>
                  <a:lnTo>
                    <a:pt x="761276" y="681697"/>
                  </a:lnTo>
                  <a:lnTo>
                    <a:pt x="762558" y="679246"/>
                  </a:lnTo>
                  <a:close/>
                </a:path>
                <a:path w="2393950" h="808990">
                  <a:moveTo>
                    <a:pt x="776376" y="360845"/>
                  </a:moveTo>
                  <a:lnTo>
                    <a:pt x="769988" y="364324"/>
                  </a:lnTo>
                  <a:lnTo>
                    <a:pt x="765340" y="361429"/>
                  </a:lnTo>
                  <a:lnTo>
                    <a:pt x="768248" y="366064"/>
                  </a:lnTo>
                  <a:lnTo>
                    <a:pt x="770572" y="364324"/>
                  </a:lnTo>
                  <a:lnTo>
                    <a:pt x="776376" y="360845"/>
                  </a:lnTo>
                  <a:close/>
                </a:path>
                <a:path w="2393950" h="808990">
                  <a:moveTo>
                    <a:pt x="777455" y="359308"/>
                  </a:moveTo>
                  <a:lnTo>
                    <a:pt x="775804" y="360387"/>
                  </a:lnTo>
                  <a:lnTo>
                    <a:pt x="776960" y="360387"/>
                  </a:lnTo>
                  <a:lnTo>
                    <a:pt x="777455" y="359308"/>
                  </a:lnTo>
                  <a:close/>
                </a:path>
                <a:path w="2393950" h="808990">
                  <a:moveTo>
                    <a:pt x="777735" y="359117"/>
                  </a:moveTo>
                  <a:lnTo>
                    <a:pt x="777544" y="359117"/>
                  </a:lnTo>
                  <a:lnTo>
                    <a:pt x="777455" y="359308"/>
                  </a:lnTo>
                  <a:lnTo>
                    <a:pt x="777735" y="359117"/>
                  </a:lnTo>
                  <a:close/>
                </a:path>
                <a:path w="2393950" h="808990">
                  <a:moveTo>
                    <a:pt x="778700" y="359117"/>
                  </a:moveTo>
                  <a:lnTo>
                    <a:pt x="777925" y="358990"/>
                  </a:lnTo>
                  <a:lnTo>
                    <a:pt x="777735" y="359117"/>
                  </a:lnTo>
                  <a:lnTo>
                    <a:pt x="778700" y="359117"/>
                  </a:lnTo>
                  <a:close/>
                </a:path>
                <a:path w="2393950" h="808990">
                  <a:moveTo>
                    <a:pt x="823429" y="511098"/>
                  </a:moveTo>
                  <a:lnTo>
                    <a:pt x="818197" y="518058"/>
                  </a:lnTo>
                  <a:lnTo>
                    <a:pt x="822261" y="517474"/>
                  </a:lnTo>
                  <a:lnTo>
                    <a:pt x="823429" y="511098"/>
                  </a:lnTo>
                  <a:close/>
                </a:path>
                <a:path w="2393950" h="808990">
                  <a:moveTo>
                    <a:pt x="825868" y="464781"/>
                  </a:moveTo>
                  <a:lnTo>
                    <a:pt x="823429" y="467067"/>
                  </a:lnTo>
                  <a:lnTo>
                    <a:pt x="821105" y="467067"/>
                  </a:lnTo>
                  <a:lnTo>
                    <a:pt x="819937" y="473417"/>
                  </a:lnTo>
                  <a:lnTo>
                    <a:pt x="825868" y="464781"/>
                  </a:lnTo>
                  <a:close/>
                </a:path>
                <a:path w="2393950" h="808990">
                  <a:moveTo>
                    <a:pt x="849210" y="702627"/>
                  </a:moveTo>
                  <a:lnTo>
                    <a:pt x="848398" y="698207"/>
                  </a:lnTo>
                  <a:lnTo>
                    <a:pt x="844918" y="705827"/>
                  </a:lnTo>
                  <a:lnTo>
                    <a:pt x="848461" y="703287"/>
                  </a:lnTo>
                  <a:lnTo>
                    <a:pt x="849210" y="702627"/>
                  </a:lnTo>
                  <a:close/>
                </a:path>
                <a:path w="2393950" h="808990">
                  <a:moveTo>
                    <a:pt x="850430" y="701548"/>
                  </a:moveTo>
                  <a:lnTo>
                    <a:pt x="849210" y="702627"/>
                  </a:lnTo>
                  <a:lnTo>
                    <a:pt x="849566" y="704557"/>
                  </a:lnTo>
                  <a:lnTo>
                    <a:pt x="850430" y="701548"/>
                  </a:lnTo>
                  <a:close/>
                </a:path>
                <a:path w="2393950" h="808990">
                  <a:moveTo>
                    <a:pt x="853046" y="537781"/>
                  </a:moveTo>
                  <a:lnTo>
                    <a:pt x="851890" y="537781"/>
                  </a:lnTo>
                  <a:lnTo>
                    <a:pt x="850569" y="538226"/>
                  </a:lnTo>
                  <a:lnTo>
                    <a:pt x="849566" y="537210"/>
                  </a:lnTo>
                  <a:lnTo>
                    <a:pt x="848398" y="536625"/>
                  </a:lnTo>
                  <a:lnTo>
                    <a:pt x="846074" y="541845"/>
                  </a:lnTo>
                  <a:lnTo>
                    <a:pt x="847826" y="540689"/>
                  </a:lnTo>
                  <a:lnTo>
                    <a:pt x="848982" y="538949"/>
                  </a:lnTo>
                  <a:lnTo>
                    <a:pt x="850214" y="538543"/>
                  </a:lnTo>
                  <a:lnTo>
                    <a:pt x="850722" y="539521"/>
                  </a:lnTo>
                  <a:lnTo>
                    <a:pt x="851890" y="541261"/>
                  </a:lnTo>
                  <a:lnTo>
                    <a:pt x="853046" y="540105"/>
                  </a:lnTo>
                  <a:lnTo>
                    <a:pt x="853046" y="537781"/>
                  </a:lnTo>
                  <a:close/>
                </a:path>
                <a:path w="2393950" h="808990">
                  <a:moveTo>
                    <a:pt x="880922" y="738847"/>
                  </a:moveTo>
                  <a:lnTo>
                    <a:pt x="878992" y="735469"/>
                  </a:lnTo>
                  <a:lnTo>
                    <a:pt x="876858" y="740117"/>
                  </a:lnTo>
                  <a:lnTo>
                    <a:pt x="880922" y="738847"/>
                  </a:lnTo>
                  <a:close/>
                </a:path>
                <a:path w="2393950" h="808990">
                  <a:moveTo>
                    <a:pt x="880922" y="731227"/>
                  </a:moveTo>
                  <a:lnTo>
                    <a:pt x="878484" y="732751"/>
                  </a:lnTo>
                  <a:lnTo>
                    <a:pt x="878027" y="733767"/>
                  </a:lnTo>
                  <a:lnTo>
                    <a:pt x="878992" y="735469"/>
                  </a:lnTo>
                  <a:lnTo>
                    <a:pt x="880922" y="731227"/>
                  </a:lnTo>
                  <a:close/>
                </a:path>
                <a:path w="2393950" h="808990">
                  <a:moveTo>
                    <a:pt x="894384" y="547077"/>
                  </a:moveTo>
                  <a:lnTo>
                    <a:pt x="894156" y="547230"/>
                  </a:lnTo>
                  <a:lnTo>
                    <a:pt x="894384" y="547077"/>
                  </a:lnTo>
                  <a:close/>
                </a:path>
                <a:path w="2393950" h="808990">
                  <a:moveTo>
                    <a:pt x="928662" y="729449"/>
                  </a:moveTo>
                  <a:lnTo>
                    <a:pt x="927976" y="727417"/>
                  </a:lnTo>
                  <a:lnTo>
                    <a:pt x="927404" y="730186"/>
                  </a:lnTo>
                  <a:lnTo>
                    <a:pt x="928662" y="729449"/>
                  </a:lnTo>
                  <a:close/>
                </a:path>
                <a:path w="2393950" h="808990">
                  <a:moveTo>
                    <a:pt x="934123" y="742962"/>
                  </a:moveTo>
                  <a:lnTo>
                    <a:pt x="931456" y="743927"/>
                  </a:lnTo>
                  <a:lnTo>
                    <a:pt x="929132" y="749007"/>
                  </a:lnTo>
                  <a:lnTo>
                    <a:pt x="933196" y="746467"/>
                  </a:lnTo>
                  <a:lnTo>
                    <a:pt x="933602" y="746391"/>
                  </a:lnTo>
                  <a:lnTo>
                    <a:pt x="934123" y="742962"/>
                  </a:lnTo>
                  <a:close/>
                </a:path>
                <a:path w="2393950" h="808990">
                  <a:moveTo>
                    <a:pt x="935697" y="745972"/>
                  </a:moveTo>
                  <a:lnTo>
                    <a:pt x="933602" y="746391"/>
                  </a:lnTo>
                  <a:lnTo>
                    <a:pt x="933196" y="749007"/>
                  </a:lnTo>
                  <a:lnTo>
                    <a:pt x="935697" y="745972"/>
                  </a:lnTo>
                  <a:close/>
                </a:path>
                <a:path w="2393950" h="808990">
                  <a:moveTo>
                    <a:pt x="936104" y="735037"/>
                  </a:moveTo>
                  <a:lnTo>
                    <a:pt x="935621" y="735342"/>
                  </a:lnTo>
                  <a:lnTo>
                    <a:pt x="934948" y="737577"/>
                  </a:lnTo>
                  <a:lnTo>
                    <a:pt x="934123" y="742962"/>
                  </a:lnTo>
                  <a:lnTo>
                    <a:pt x="934948" y="742657"/>
                  </a:lnTo>
                  <a:lnTo>
                    <a:pt x="936104" y="735037"/>
                  </a:lnTo>
                  <a:close/>
                </a:path>
                <a:path w="2393950" h="808990">
                  <a:moveTo>
                    <a:pt x="939012" y="732497"/>
                  </a:moveTo>
                  <a:lnTo>
                    <a:pt x="938961" y="723607"/>
                  </a:lnTo>
                  <a:lnTo>
                    <a:pt x="935164" y="724877"/>
                  </a:lnTo>
                  <a:lnTo>
                    <a:pt x="929944" y="728687"/>
                  </a:lnTo>
                  <a:lnTo>
                    <a:pt x="928662" y="729449"/>
                  </a:lnTo>
                  <a:lnTo>
                    <a:pt x="929716" y="732497"/>
                  </a:lnTo>
                  <a:lnTo>
                    <a:pt x="927976" y="736307"/>
                  </a:lnTo>
                  <a:lnTo>
                    <a:pt x="925652" y="742657"/>
                  </a:lnTo>
                  <a:lnTo>
                    <a:pt x="923328" y="746467"/>
                  </a:lnTo>
                  <a:lnTo>
                    <a:pt x="927392" y="743927"/>
                  </a:lnTo>
                  <a:lnTo>
                    <a:pt x="932040" y="737577"/>
                  </a:lnTo>
                  <a:lnTo>
                    <a:pt x="935621" y="735342"/>
                  </a:lnTo>
                  <a:lnTo>
                    <a:pt x="936104" y="733767"/>
                  </a:lnTo>
                  <a:lnTo>
                    <a:pt x="939012" y="732497"/>
                  </a:lnTo>
                  <a:close/>
                </a:path>
                <a:path w="2393950" h="808990">
                  <a:moveTo>
                    <a:pt x="943076" y="735037"/>
                  </a:moveTo>
                  <a:lnTo>
                    <a:pt x="941908" y="732497"/>
                  </a:lnTo>
                  <a:lnTo>
                    <a:pt x="941806" y="735342"/>
                  </a:lnTo>
                  <a:lnTo>
                    <a:pt x="939584" y="741387"/>
                  </a:lnTo>
                  <a:lnTo>
                    <a:pt x="938428" y="742657"/>
                  </a:lnTo>
                  <a:lnTo>
                    <a:pt x="935697" y="745972"/>
                  </a:lnTo>
                  <a:lnTo>
                    <a:pt x="939584" y="745197"/>
                  </a:lnTo>
                  <a:lnTo>
                    <a:pt x="943076" y="735037"/>
                  </a:lnTo>
                  <a:close/>
                </a:path>
                <a:path w="2393950" h="808990">
                  <a:moveTo>
                    <a:pt x="965149" y="144475"/>
                  </a:moveTo>
                  <a:lnTo>
                    <a:pt x="963980" y="145059"/>
                  </a:lnTo>
                  <a:lnTo>
                    <a:pt x="963409" y="145643"/>
                  </a:lnTo>
                  <a:lnTo>
                    <a:pt x="964565" y="145059"/>
                  </a:lnTo>
                  <a:lnTo>
                    <a:pt x="965149" y="144475"/>
                  </a:lnTo>
                  <a:close/>
                </a:path>
                <a:path w="2393950" h="808990">
                  <a:moveTo>
                    <a:pt x="978014" y="150837"/>
                  </a:moveTo>
                  <a:lnTo>
                    <a:pt x="977290" y="150837"/>
                  </a:lnTo>
                  <a:lnTo>
                    <a:pt x="976718" y="152107"/>
                  </a:lnTo>
                  <a:lnTo>
                    <a:pt x="978014" y="150837"/>
                  </a:lnTo>
                  <a:close/>
                </a:path>
                <a:path w="2393950" h="808990">
                  <a:moveTo>
                    <a:pt x="978801" y="150075"/>
                  </a:moveTo>
                  <a:lnTo>
                    <a:pt x="978014" y="150837"/>
                  </a:lnTo>
                  <a:lnTo>
                    <a:pt x="978458" y="150837"/>
                  </a:lnTo>
                  <a:lnTo>
                    <a:pt x="978801" y="150075"/>
                  </a:lnTo>
                  <a:close/>
                </a:path>
                <a:path w="2393950" h="808990">
                  <a:moveTo>
                    <a:pt x="981913" y="765873"/>
                  </a:moveTo>
                  <a:lnTo>
                    <a:pt x="981608" y="766114"/>
                  </a:lnTo>
                  <a:lnTo>
                    <a:pt x="980935" y="767283"/>
                  </a:lnTo>
                  <a:lnTo>
                    <a:pt x="981595" y="769289"/>
                  </a:lnTo>
                  <a:lnTo>
                    <a:pt x="981913" y="765873"/>
                  </a:lnTo>
                  <a:close/>
                </a:path>
                <a:path w="2393950" h="808990">
                  <a:moveTo>
                    <a:pt x="983678" y="775677"/>
                  </a:moveTo>
                  <a:lnTo>
                    <a:pt x="981595" y="769289"/>
                  </a:lnTo>
                  <a:lnTo>
                    <a:pt x="981354" y="771867"/>
                  </a:lnTo>
                  <a:lnTo>
                    <a:pt x="976718" y="778217"/>
                  </a:lnTo>
                  <a:lnTo>
                    <a:pt x="979614" y="782027"/>
                  </a:lnTo>
                  <a:lnTo>
                    <a:pt x="983678" y="775677"/>
                  </a:lnTo>
                  <a:close/>
                </a:path>
                <a:path w="2393950" h="808990">
                  <a:moveTo>
                    <a:pt x="1027239" y="285432"/>
                  </a:moveTo>
                  <a:lnTo>
                    <a:pt x="1018527" y="288328"/>
                  </a:lnTo>
                  <a:lnTo>
                    <a:pt x="1023175" y="291236"/>
                  </a:lnTo>
                  <a:lnTo>
                    <a:pt x="1027239" y="285432"/>
                  </a:lnTo>
                  <a:close/>
                </a:path>
                <a:path w="2393950" h="808990">
                  <a:moveTo>
                    <a:pt x="1042339" y="335902"/>
                  </a:moveTo>
                  <a:lnTo>
                    <a:pt x="1041768" y="334175"/>
                  </a:lnTo>
                  <a:lnTo>
                    <a:pt x="1036535" y="337058"/>
                  </a:lnTo>
                  <a:lnTo>
                    <a:pt x="1041184" y="337058"/>
                  </a:lnTo>
                  <a:lnTo>
                    <a:pt x="1042339" y="337642"/>
                  </a:lnTo>
                  <a:lnTo>
                    <a:pt x="1042339" y="335902"/>
                  </a:lnTo>
                  <a:close/>
                </a:path>
                <a:path w="2393950" h="808990">
                  <a:moveTo>
                    <a:pt x="1045832" y="339382"/>
                  </a:moveTo>
                  <a:lnTo>
                    <a:pt x="1044663" y="338213"/>
                  </a:lnTo>
                  <a:lnTo>
                    <a:pt x="1042924" y="337642"/>
                  </a:lnTo>
                  <a:lnTo>
                    <a:pt x="1042924" y="341706"/>
                  </a:lnTo>
                  <a:lnTo>
                    <a:pt x="1045248" y="342277"/>
                  </a:lnTo>
                  <a:lnTo>
                    <a:pt x="1045832" y="339382"/>
                  </a:lnTo>
                  <a:close/>
                </a:path>
                <a:path w="2393950" h="808990">
                  <a:moveTo>
                    <a:pt x="1048143" y="790917"/>
                  </a:moveTo>
                  <a:lnTo>
                    <a:pt x="1047572" y="790917"/>
                  </a:lnTo>
                  <a:lnTo>
                    <a:pt x="1045832" y="802347"/>
                  </a:lnTo>
                  <a:lnTo>
                    <a:pt x="1047216" y="793457"/>
                  </a:lnTo>
                  <a:lnTo>
                    <a:pt x="1048143" y="790917"/>
                  </a:lnTo>
                  <a:close/>
                </a:path>
                <a:path w="2393950" h="808990">
                  <a:moveTo>
                    <a:pt x="1067904" y="284187"/>
                  </a:moveTo>
                  <a:lnTo>
                    <a:pt x="1064996" y="287997"/>
                  </a:lnTo>
                  <a:lnTo>
                    <a:pt x="1062672" y="287997"/>
                  </a:lnTo>
                  <a:lnTo>
                    <a:pt x="1063256" y="295617"/>
                  </a:lnTo>
                  <a:lnTo>
                    <a:pt x="1067904" y="284187"/>
                  </a:lnTo>
                  <a:close/>
                </a:path>
                <a:path w="2393950" h="808990">
                  <a:moveTo>
                    <a:pt x="1070800" y="808697"/>
                  </a:moveTo>
                  <a:lnTo>
                    <a:pt x="1070330" y="802932"/>
                  </a:lnTo>
                  <a:lnTo>
                    <a:pt x="1065580" y="808697"/>
                  </a:lnTo>
                  <a:lnTo>
                    <a:pt x="1070800" y="808697"/>
                  </a:lnTo>
                  <a:close/>
                </a:path>
                <a:path w="2393950" h="808990">
                  <a:moveTo>
                    <a:pt x="1070800" y="802347"/>
                  </a:moveTo>
                  <a:lnTo>
                    <a:pt x="1070051" y="799592"/>
                  </a:lnTo>
                  <a:lnTo>
                    <a:pt x="1070330" y="802932"/>
                  </a:lnTo>
                  <a:lnTo>
                    <a:pt x="1070800" y="802347"/>
                  </a:lnTo>
                  <a:close/>
                </a:path>
                <a:path w="2393950" h="808990">
                  <a:moveTo>
                    <a:pt x="1117854" y="412457"/>
                  </a:moveTo>
                  <a:lnTo>
                    <a:pt x="1116114" y="411187"/>
                  </a:lnTo>
                  <a:lnTo>
                    <a:pt x="1116685" y="406107"/>
                  </a:lnTo>
                  <a:lnTo>
                    <a:pt x="1110881" y="412457"/>
                  </a:lnTo>
                  <a:lnTo>
                    <a:pt x="1113790" y="412457"/>
                  </a:lnTo>
                  <a:lnTo>
                    <a:pt x="1117854" y="412457"/>
                  </a:lnTo>
                  <a:close/>
                </a:path>
                <a:path w="2393950" h="808990">
                  <a:moveTo>
                    <a:pt x="1121918" y="409575"/>
                  </a:moveTo>
                  <a:lnTo>
                    <a:pt x="1118438" y="409575"/>
                  </a:lnTo>
                  <a:lnTo>
                    <a:pt x="1119009" y="410159"/>
                  </a:lnTo>
                  <a:lnTo>
                    <a:pt x="1119593" y="410159"/>
                  </a:lnTo>
                  <a:lnTo>
                    <a:pt x="1121918" y="409575"/>
                  </a:lnTo>
                  <a:close/>
                </a:path>
                <a:path w="2393950" h="808990">
                  <a:moveTo>
                    <a:pt x="1199743" y="465264"/>
                  </a:moveTo>
                  <a:lnTo>
                    <a:pt x="1199172" y="464693"/>
                  </a:lnTo>
                  <a:lnTo>
                    <a:pt x="1199172" y="465264"/>
                  </a:lnTo>
                  <a:lnTo>
                    <a:pt x="1199743" y="465848"/>
                  </a:lnTo>
                  <a:lnTo>
                    <a:pt x="1199743" y="465264"/>
                  </a:lnTo>
                  <a:close/>
                </a:path>
                <a:path w="2393950" h="808990">
                  <a:moveTo>
                    <a:pt x="1206131" y="389851"/>
                  </a:moveTo>
                  <a:lnTo>
                    <a:pt x="1203807" y="390436"/>
                  </a:lnTo>
                  <a:lnTo>
                    <a:pt x="1204391" y="391007"/>
                  </a:lnTo>
                  <a:lnTo>
                    <a:pt x="1204976" y="391007"/>
                  </a:lnTo>
                  <a:lnTo>
                    <a:pt x="1206131" y="389851"/>
                  </a:lnTo>
                  <a:close/>
                </a:path>
                <a:path w="2393950" h="808990">
                  <a:moveTo>
                    <a:pt x="1215428" y="469912"/>
                  </a:moveTo>
                  <a:lnTo>
                    <a:pt x="1211364" y="465264"/>
                  </a:lnTo>
                  <a:lnTo>
                    <a:pt x="1212519" y="468744"/>
                  </a:lnTo>
                  <a:lnTo>
                    <a:pt x="1213688" y="471068"/>
                  </a:lnTo>
                  <a:lnTo>
                    <a:pt x="1214843" y="472808"/>
                  </a:lnTo>
                  <a:lnTo>
                    <a:pt x="1214843" y="472236"/>
                  </a:lnTo>
                  <a:lnTo>
                    <a:pt x="1215428" y="471068"/>
                  </a:lnTo>
                  <a:lnTo>
                    <a:pt x="1215428" y="469912"/>
                  </a:lnTo>
                  <a:close/>
                </a:path>
                <a:path w="2393950" h="808990">
                  <a:moveTo>
                    <a:pt x="1225842" y="804887"/>
                  </a:moveTo>
                  <a:lnTo>
                    <a:pt x="1221765" y="794727"/>
                  </a:lnTo>
                  <a:lnTo>
                    <a:pt x="1222349" y="798537"/>
                  </a:lnTo>
                  <a:lnTo>
                    <a:pt x="1221765" y="801077"/>
                  </a:lnTo>
                  <a:lnTo>
                    <a:pt x="1225842" y="804887"/>
                  </a:lnTo>
                  <a:close/>
                </a:path>
                <a:path w="2393950" h="808990">
                  <a:moveTo>
                    <a:pt x="1236294" y="465797"/>
                  </a:moveTo>
                  <a:lnTo>
                    <a:pt x="1235125" y="467067"/>
                  </a:lnTo>
                  <a:lnTo>
                    <a:pt x="1235710" y="467067"/>
                  </a:lnTo>
                  <a:lnTo>
                    <a:pt x="1236294" y="465797"/>
                  </a:lnTo>
                  <a:close/>
                </a:path>
                <a:path w="2393950" h="808990">
                  <a:moveTo>
                    <a:pt x="1247330" y="468337"/>
                  </a:moveTo>
                  <a:lnTo>
                    <a:pt x="1245577" y="465797"/>
                  </a:lnTo>
                  <a:lnTo>
                    <a:pt x="1242733" y="465797"/>
                  </a:lnTo>
                  <a:lnTo>
                    <a:pt x="1240205" y="468337"/>
                  </a:lnTo>
                  <a:lnTo>
                    <a:pt x="1237907" y="472147"/>
                  </a:lnTo>
                  <a:lnTo>
                    <a:pt x="1235710" y="468337"/>
                  </a:lnTo>
                  <a:lnTo>
                    <a:pt x="1235125" y="467067"/>
                  </a:lnTo>
                  <a:lnTo>
                    <a:pt x="1233970" y="468337"/>
                  </a:lnTo>
                  <a:lnTo>
                    <a:pt x="1226997" y="465797"/>
                  </a:lnTo>
                  <a:lnTo>
                    <a:pt x="1229487" y="473417"/>
                  </a:lnTo>
                  <a:lnTo>
                    <a:pt x="1246860" y="473417"/>
                  </a:lnTo>
                  <a:lnTo>
                    <a:pt x="1246974" y="472147"/>
                  </a:lnTo>
                  <a:lnTo>
                    <a:pt x="1247330" y="468337"/>
                  </a:lnTo>
                  <a:close/>
                </a:path>
                <a:path w="2393950" h="808990">
                  <a:moveTo>
                    <a:pt x="1254290" y="13677"/>
                  </a:moveTo>
                  <a:lnTo>
                    <a:pt x="1253718" y="12407"/>
                  </a:lnTo>
                  <a:lnTo>
                    <a:pt x="1253058" y="12776"/>
                  </a:lnTo>
                  <a:lnTo>
                    <a:pt x="1254290" y="13677"/>
                  </a:lnTo>
                  <a:close/>
                </a:path>
                <a:path w="2393950" h="808990">
                  <a:moveTo>
                    <a:pt x="1260106" y="465797"/>
                  </a:moveTo>
                  <a:lnTo>
                    <a:pt x="1258062" y="464527"/>
                  </a:lnTo>
                  <a:lnTo>
                    <a:pt x="1256017" y="463257"/>
                  </a:lnTo>
                  <a:lnTo>
                    <a:pt x="1252194" y="464527"/>
                  </a:lnTo>
                  <a:lnTo>
                    <a:pt x="1249565" y="469607"/>
                  </a:lnTo>
                  <a:lnTo>
                    <a:pt x="1249184" y="473417"/>
                  </a:lnTo>
                  <a:lnTo>
                    <a:pt x="1258938" y="473417"/>
                  </a:lnTo>
                  <a:lnTo>
                    <a:pt x="1259230" y="471563"/>
                  </a:lnTo>
                  <a:lnTo>
                    <a:pt x="1254874" y="470877"/>
                  </a:lnTo>
                  <a:lnTo>
                    <a:pt x="1254874" y="464527"/>
                  </a:lnTo>
                  <a:lnTo>
                    <a:pt x="1259395" y="468769"/>
                  </a:lnTo>
                  <a:lnTo>
                    <a:pt x="1258938" y="465797"/>
                  </a:lnTo>
                  <a:lnTo>
                    <a:pt x="1260106" y="465797"/>
                  </a:lnTo>
                  <a:close/>
                </a:path>
                <a:path w="2393950" h="808990">
                  <a:moveTo>
                    <a:pt x="1261122" y="470382"/>
                  </a:moveTo>
                  <a:lnTo>
                    <a:pt x="1259395" y="468769"/>
                  </a:lnTo>
                  <a:lnTo>
                    <a:pt x="1259408" y="470382"/>
                  </a:lnTo>
                  <a:lnTo>
                    <a:pt x="1259230" y="471563"/>
                  </a:lnTo>
                  <a:lnTo>
                    <a:pt x="1260170" y="471716"/>
                  </a:lnTo>
                  <a:lnTo>
                    <a:pt x="1261122" y="470382"/>
                  </a:lnTo>
                  <a:close/>
                </a:path>
                <a:path w="2393950" h="808990">
                  <a:moveTo>
                    <a:pt x="1269403" y="36537"/>
                  </a:moveTo>
                  <a:lnTo>
                    <a:pt x="1268818" y="36537"/>
                  </a:lnTo>
                  <a:lnTo>
                    <a:pt x="1269085" y="36703"/>
                  </a:lnTo>
                  <a:lnTo>
                    <a:pt x="1269403" y="36537"/>
                  </a:lnTo>
                  <a:close/>
                </a:path>
                <a:path w="2393950" h="808990">
                  <a:moveTo>
                    <a:pt x="1274038" y="31457"/>
                  </a:moveTo>
                  <a:lnTo>
                    <a:pt x="1267079" y="35267"/>
                  </a:lnTo>
                  <a:lnTo>
                    <a:pt x="1269403" y="36537"/>
                  </a:lnTo>
                  <a:lnTo>
                    <a:pt x="1273467" y="36537"/>
                  </a:lnTo>
                  <a:lnTo>
                    <a:pt x="1272298" y="35267"/>
                  </a:lnTo>
                  <a:lnTo>
                    <a:pt x="1274038" y="31457"/>
                  </a:lnTo>
                  <a:close/>
                </a:path>
                <a:path w="2393950" h="808990">
                  <a:moveTo>
                    <a:pt x="1279855" y="36550"/>
                  </a:moveTo>
                  <a:lnTo>
                    <a:pt x="1278686" y="35979"/>
                  </a:lnTo>
                  <a:lnTo>
                    <a:pt x="1276946" y="35979"/>
                  </a:lnTo>
                  <a:lnTo>
                    <a:pt x="1276946" y="36550"/>
                  </a:lnTo>
                  <a:lnTo>
                    <a:pt x="1279855" y="36550"/>
                  </a:lnTo>
                  <a:close/>
                </a:path>
                <a:path w="2393950" h="808990">
                  <a:moveTo>
                    <a:pt x="1296695" y="410159"/>
                  </a:moveTo>
                  <a:lnTo>
                    <a:pt x="1293215" y="414997"/>
                  </a:lnTo>
                  <a:lnTo>
                    <a:pt x="1296695" y="414362"/>
                  </a:lnTo>
                  <a:lnTo>
                    <a:pt x="1296695" y="410159"/>
                  </a:lnTo>
                  <a:close/>
                </a:path>
                <a:path w="2393950" h="808990">
                  <a:moveTo>
                    <a:pt x="1300175" y="413727"/>
                  </a:moveTo>
                  <a:lnTo>
                    <a:pt x="1296695" y="414362"/>
                  </a:lnTo>
                  <a:lnTo>
                    <a:pt x="1296695" y="420077"/>
                  </a:lnTo>
                  <a:lnTo>
                    <a:pt x="1300175" y="413727"/>
                  </a:lnTo>
                  <a:close/>
                </a:path>
                <a:path w="2393950" h="808990">
                  <a:moveTo>
                    <a:pt x="1330388" y="101536"/>
                  </a:moveTo>
                  <a:lnTo>
                    <a:pt x="1329804" y="99796"/>
                  </a:lnTo>
                  <a:lnTo>
                    <a:pt x="1328635" y="98640"/>
                  </a:lnTo>
                  <a:lnTo>
                    <a:pt x="1329804" y="103276"/>
                  </a:lnTo>
                  <a:lnTo>
                    <a:pt x="1330388" y="101536"/>
                  </a:lnTo>
                  <a:close/>
                </a:path>
                <a:path w="2393950" h="808990">
                  <a:moveTo>
                    <a:pt x="1339100" y="112572"/>
                  </a:moveTo>
                  <a:lnTo>
                    <a:pt x="1336776" y="115468"/>
                  </a:lnTo>
                  <a:lnTo>
                    <a:pt x="1334452" y="118948"/>
                  </a:lnTo>
                  <a:lnTo>
                    <a:pt x="1335024" y="118364"/>
                  </a:lnTo>
                  <a:lnTo>
                    <a:pt x="1335608" y="118364"/>
                  </a:lnTo>
                  <a:lnTo>
                    <a:pt x="1336776" y="117792"/>
                  </a:lnTo>
                  <a:lnTo>
                    <a:pt x="1339100" y="112572"/>
                  </a:lnTo>
                  <a:close/>
                </a:path>
                <a:path w="2393950" h="808990">
                  <a:moveTo>
                    <a:pt x="1376845" y="148297"/>
                  </a:moveTo>
                  <a:lnTo>
                    <a:pt x="1376273" y="149567"/>
                  </a:lnTo>
                  <a:lnTo>
                    <a:pt x="1376222" y="149936"/>
                  </a:lnTo>
                  <a:lnTo>
                    <a:pt x="1376845" y="148297"/>
                  </a:lnTo>
                  <a:close/>
                </a:path>
                <a:path w="2393950" h="808990">
                  <a:moveTo>
                    <a:pt x="1380680" y="159956"/>
                  </a:moveTo>
                  <a:lnTo>
                    <a:pt x="1379753" y="155917"/>
                  </a:lnTo>
                  <a:lnTo>
                    <a:pt x="1380604" y="159727"/>
                  </a:lnTo>
                  <a:lnTo>
                    <a:pt x="1380680" y="159956"/>
                  </a:lnTo>
                  <a:close/>
                </a:path>
                <a:path w="2393950" h="808990">
                  <a:moveTo>
                    <a:pt x="1382661" y="154647"/>
                  </a:moveTo>
                  <a:lnTo>
                    <a:pt x="1382077" y="154647"/>
                  </a:lnTo>
                  <a:lnTo>
                    <a:pt x="1382661" y="155473"/>
                  </a:lnTo>
                  <a:lnTo>
                    <a:pt x="1382661" y="154647"/>
                  </a:lnTo>
                  <a:close/>
                </a:path>
                <a:path w="2393950" h="808990">
                  <a:moveTo>
                    <a:pt x="1401533" y="761072"/>
                  </a:moveTo>
                  <a:lnTo>
                    <a:pt x="1400162" y="757212"/>
                  </a:lnTo>
                  <a:lnTo>
                    <a:pt x="1399501" y="762977"/>
                  </a:lnTo>
                  <a:lnTo>
                    <a:pt x="1401533" y="761072"/>
                  </a:lnTo>
                  <a:close/>
                </a:path>
                <a:path w="2393950" h="808990">
                  <a:moveTo>
                    <a:pt x="1402410" y="3479"/>
                  </a:moveTo>
                  <a:lnTo>
                    <a:pt x="1400086" y="2895"/>
                  </a:lnTo>
                  <a:lnTo>
                    <a:pt x="1399501" y="3479"/>
                  </a:lnTo>
                  <a:lnTo>
                    <a:pt x="1402410" y="3479"/>
                  </a:lnTo>
                  <a:close/>
                </a:path>
                <a:path w="2393950" h="808990">
                  <a:moveTo>
                    <a:pt x="1403565" y="759167"/>
                  </a:moveTo>
                  <a:lnTo>
                    <a:pt x="1401533" y="761072"/>
                  </a:lnTo>
                  <a:lnTo>
                    <a:pt x="1403565" y="766787"/>
                  </a:lnTo>
                  <a:lnTo>
                    <a:pt x="1403565" y="759167"/>
                  </a:lnTo>
                  <a:close/>
                </a:path>
                <a:path w="2393950" h="808990">
                  <a:moveTo>
                    <a:pt x="1405305" y="12763"/>
                  </a:moveTo>
                  <a:lnTo>
                    <a:pt x="1404150" y="11607"/>
                  </a:lnTo>
                  <a:lnTo>
                    <a:pt x="1403565" y="12179"/>
                  </a:lnTo>
                  <a:lnTo>
                    <a:pt x="1404150" y="12763"/>
                  </a:lnTo>
                  <a:lnTo>
                    <a:pt x="1405305" y="12763"/>
                  </a:lnTo>
                  <a:close/>
                </a:path>
                <a:path w="2393950" h="808990">
                  <a:moveTo>
                    <a:pt x="1409369" y="65747"/>
                  </a:moveTo>
                  <a:lnTo>
                    <a:pt x="1408404" y="64477"/>
                  </a:lnTo>
                  <a:lnTo>
                    <a:pt x="1401826" y="64477"/>
                  </a:lnTo>
                  <a:lnTo>
                    <a:pt x="1409369" y="65747"/>
                  </a:lnTo>
                  <a:close/>
                </a:path>
                <a:path w="2393950" h="808990">
                  <a:moveTo>
                    <a:pt x="1412671" y="64477"/>
                  </a:moveTo>
                  <a:lnTo>
                    <a:pt x="1406474" y="61937"/>
                  </a:lnTo>
                  <a:lnTo>
                    <a:pt x="1408404" y="64477"/>
                  </a:lnTo>
                  <a:lnTo>
                    <a:pt x="1412671" y="64477"/>
                  </a:lnTo>
                  <a:close/>
                </a:path>
                <a:path w="2393950" h="808990">
                  <a:moveTo>
                    <a:pt x="1592287" y="714717"/>
                  </a:moveTo>
                  <a:lnTo>
                    <a:pt x="1589963" y="709637"/>
                  </a:lnTo>
                  <a:lnTo>
                    <a:pt x="1587639" y="709637"/>
                  </a:lnTo>
                  <a:lnTo>
                    <a:pt x="1589963" y="714717"/>
                  </a:lnTo>
                  <a:lnTo>
                    <a:pt x="1592287" y="714717"/>
                  </a:lnTo>
                  <a:close/>
                </a:path>
                <a:path w="2393950" h="808990">
                  <a:moveTo>
                    <a:pt x="1607985" y="56857"/>
                  </a:moveTo>
                  <a:lnTo>
                    <a:pt x="1607388" y="55587"/>
                  </a:lnTo>
                  <a:lnTo>
                    <a:pt x="1607959" y="56857"/>
                  </a:lnTo>
                  <a:close/>
                </a:path>
                <a:path w="2393950" h="808990">
                  <a:moveTo>
                    <a:pt x="1609712" y="50507"/>
                  </a:moveTo>
                  <a:lnTo>
                    <a:pt x="1608797" y="50152"/>
                  </a:lnTo>
                  <a:lnTo>
                    <a:pt x="1609128" y="50507"/>
                  </a:lnTo>
                  <a:lnTo>
                    <a:pt x="1609712" y="50507"/>
                  </a:lnTo>
                  <a:close/>
                </a:path>
                <a:path w="2393950" h="808990">
                  <a:moveTo>
                    <a:pt x="1617840" y="0"/>
                  </a:moveTo>
                  <a:lnTo>
                    <a:pt x="1614932" y="0"/>
                  </a:lnTo>
                  <a:lnTo>
                    <a:pt x="1617840" y="584"/>
                  </a:lnTo>
                  <a:lnTo>
                    <a:pt x="1617840" y="0"/>
                  </a:lnTo>
                  <a:close/>
                </a:path>
                <a:path w="2393950" h="808990">
                  <a:moveTo>
                    <a:pt x="1685442" y="400011"/>
                  </a:moveTo>
                  <a:lnTo>
                    <a:pt x="1684058" y="398487"/>
                  </a:lnTo>
                  <a:lnTo>
                    <a:pt x="1683473" y="398487"/>
                  </a:lnTo>
                  <a:lnTo>
                    <a:pt x="1685442" y="400011"/>
                  </a:lnTo>
                  <a:close/>
                </a:path>
                <a:path w="2393950" h="808990">
                  <a:moveTo>
                    <a:pt x="1693341" y="406107"/>
                  </a:moveTo>
                  <a:lnTo>
                    <a:pt x="1685442" y="400011"/>
                  </a:lnTo>
                  <a:lnTo>
                    <a:pt x="1687537" y="402297"/>
                  </a:lnTo>
                  <a:lnTo>
                    <a:pt x="1687195" y="403771"/>
                  </a:lnTo>
                  <a:lnTo>
                    <a:pt x="1685798" y="403199"/>
                  </a:lnTo>
                  <a:lnTo>
                    <a:pt x="1691017" y="410730"/>
                  </a:lnTo>
                  <a:lnTo>
                    <a:pt x="1691563" y="405765"/>
                  </a:lnTo>
                  <a:lnTo>
                    <a:pt x="1693341" y="406107"/>
                  </a:lnTo>
                  <a:close/>
                </a:path>
                <a:path w="2393950" h="808990">
                  <a:moveTo>
                    <a:pt x="1727568" y="381736"/>
                  </a:moveTo>
                  <a:lnTo>
                    <a:pt x="1726984" y="379412"/>
                  </a:lnTo>
                  <a:lnTo>
                    <a:pt x="1725828" y="377672"/>
                  </a:lnTo>
                  <a:lnTo>
                    <a:pt x="1725828" y="375932"/>
                  </a:lnTo>
                  <a:lnTo>
                    <a:pt x="1724075" y="376504"/>
                  </a:lnTo>
                  <a:lnTo>
                    <a:pt x="1722920" y="377672"/>
                  </a:lnTo>
                  <a:lnTo>
                    <a:pt x="1727568" y="381736"/>
                  </a:lnTo>
                  <a:close/>
                </a:path>
                <a:path w="2393950" h="808990">
                  <a:moveTo>
                    <a:pt x="1844890" y="544537"/>
                  </a:moveTo>
                  <a:lnTo>
                    <a:pt x="1844306" y="545807"/>
                  </a:lnTo>
                  <a:lnTo>
                    <a:pt x="1844890" y="544537"/>
                  </a:lnTo>
                  <a:close/>
                </a:path>
                <a:path w="2393950" h="808990">
                  <a:moveTo>
                    <a:pt x="2003983" y="395947"/>
                  </a:moveTo>
                  <a:lnTo>
                    <a:pt x="2003933" y="392137"/>
                  </a:lnTo>
                  <a:lnTo>
                    <a:pt x="2003742" y="391591"/>
                  </a:lnTo>
                  <a:lnTo>
                    <a:pt x="1998764" y="389597"/>
                  </a:lnTo>
                  <a:lnTo>
                    <a:pt x="2003983" y="395947"/>
                  </a:lnTo>
                  <a:close/>
                </a:path>
                <a:path w="2393950" h="808990">
                  <a:moveTo>
                    <a:pt x="2005152" y="392137"/>
                  </a:moveTo>
                  <a:lnTo>
                    <a:pt x="2003323" y="390296"/>
                  </a:lnTo>
                  <a:lnTo>
                    <a:pt x="2003742" y="391591"/>
                  </a:lnTo>
                  <a:lnTo>
                    <a:pt x="2005152" y="392137"/>
                  </a:lnTo>
                  <a:close/>
                </a:path>
                <a:path w="2393950" h="808990">
                  <a:moveTo>
                    <a:pt x="2047798" y="379006"/>
                  </a:moveTo>
                  <a:lnTo>
                    <a:pt x="2045220" y="375627"/>
                  </a:lnTo>
                  <a:lnTo>
                    <a:pt x="2045804" y="379437"/>
                  </a:lnTo>
                  <a:lnTo>
                    <a:pt x="2047798" y="379006"/>
                  </a:lnTo>
                  <a:close/>
                </a:path>
                <a:path w="2393950" h="808990">
                  <a:moveTo>
                    <a:pt x="2051608" y="378167"/>
                  </a:moveTo>
                  <a:lnTo>
                    <a:pt x="2047798" y="379006"/>
                  </a:lnTo>
                  <a:lnTo>
                    <a:pt x="2051037" y="383247"/>
                  </a:lnTo>
                  <a:lnTo>
                    <a:pt x="2051608" y="378167"/>
                  </a:lnTo>
                  <a:close/>
                </a:path>
                <a:path w="2393950" h="808990">
                  <a:moveTo>
                    <a:pt x="2067369" y="331101"/>
                  </a:moveTo>
                  <a:lnTo>
                    <a:pt x="2064397" y="329907"/>
                  </a:lnTo>
                  <a:lnTo>
                    <a:pt x="2067039" y="332447"/>
                  </a:lnTo>
                  <a:lnTo>
                    <a:pt x="2067369" y="331101"/>
                  </a:lnTo>
                  <a:close/>
                </a:path>
                <a:path w="2393950" h="808990">
                  <a:moveTo>
                    <a:pt x="2085035" y="334137"/>
                  </a:moveTo>
                  <a:lnTo>
                    <a:pt x="2078329" y="328637"/>
                  </a:lnTo>
                  <a:lnTo>
                    <a:pt x="2076881" y="327367"/>
                  </a:lnTo>
                  <a:lnTo>
                    <a:pt x="2075434" y="326097"/>
                  </a:lnTo>
                  <a:lnTo>
                    <a:pt x="2075434" y="322287"/>
                  </a:lnTo>
                  <a:lnTo>
                    <a:pt x="2067610" y="318477"/>
                  </a:lnTo>
                  <a:lnTo>
                    <a:pt x="2066493" y="322287"/>
                  </a:lnTo>
                  <a:lnTo>
                    <a:pt x="2067674" y="329907"/>
                  </a:lnTo>
                  <a:lnTo>
                    <a:pt x="2067369" y="331101"/>
                  </a:lnTo>
                  <a:lnTo>
                    <a:pt x="2070785" y="332447"/>
                  </a:lnTo>
                  <a:lnTo>
                    <a:pt x="2073109" y="334987"/>
                  </a:lnTo>
                  <a:lnTo>
                    <a:pt x="2077173" y="340067"/>
                  </a:lnTo>
                  <a:lnTo>
                    <a:pt x="2078913" y="343877"/>
                  </a:lnTo>
                  <a:lnTo>
                    <a:pt x="2078913" y="338797"/>
                  </a:lnTo>
                  <a:lnTo>
                    <a:pt x="2076005" y="332447"/>
                  </a:lnTo>
                  <a:lnTo>
                    <a:pt x="2076589" y="327367"/>
                  </a:lnTo>
                  <a:lnTo>
                    <a:pt x="2081809" y="332447"/>
                  </a:lnTo>
                  <a:lnTo>
                    <a:pt x="2081822" y="336257"/>
                  </a:lnTo>
                  <a:lnTo>
                    <a:pt x="2084146" y="340067"/>
                  </a:lnTo>
                  <a:lnTo>
                    <a:pt x="2084717" y="334987"/>
                  </a:lnTo>
                  <a:lnTo>
                    <a:pt x="2085035" y="334137"/>
                  </a:lnTo>
                  <a:close/>
                </a:path>
                <a:path w="2393950" h="808990">
                  <a:moveTo>
                    <a:pt x="2087041" y="328637"/>
                  </a:moveTo>
                  <a:lnTo>
                    <a:pt x="2080653" y="321017"/>
                  </a:lnTo>
                  <a:lnTo>
                    <a:pt x="2077745" y="319747"/>
                  </a:lnTo>
                  <a:lnTo>
                    <a:pt x="2079498" y="321017"/>
                  </a:lnTo>
                  <a:lnTo>
                    <a:pt x="2083562" y="326097"/>
                  </a:lnTo>
                  <a:lnTo>
                    <a:pt x="2084146" y="327367"/>
                  </a:lnTo>
                  <a:lnTo>
                    <a:pt x="2085886" y="331812"/>
                  </a:lnTo>
                  <a:lnTo>
                    <a:pt x="2087041" y="328637"/>
                  </a:lnTo>
                  <a:close/>
                </a:path>
                <a:path w="2393950" h="808990">
                  <a:moveTo>
                    <a:pt x="2087626" y="336257"/>
                  </a:moveTo>
                  <a:lnTo>
                    <a:pt x="2085886" y="331812"/>
                  </a:lnTo>
                  <a:lnTo>
                    <a:pt x="2085035" y="334137"/>
                  </a:lnTo>
                  <a:lnTo>
                    <a:pt x="2087626" y="336257"/>
                  </a:lnTo>
                  <a:close/>
                </a:path>
                <a:path w="2393950" h="808990">
                  <a:moveTo>
                    <a:pt x="2092858" y="98767"/>
                  </a:moveTo>
                  <a:lnTo>
                    <a:pt x="2091029" y="98044"/>
                  </a:lnTo>
                  <a:lnTo>
                    <a:pt x="2091436" y="98488"/>
                  </a:lnTo>
                  <a:lnTo>
                    <a:pt x="2092858" y="98767"/>
                  </a:lnTo>
                  <a:close/>
                </a:path>
                <a:path w="2393950" h="808990">
                  <a:moveTo>
                    <a:pt x="2094979" y="84378"/>
                  </a:moveTo>
                  <a:lnTo>
                    <a:pt x="2092274" y="86067"/>
                  </a:lnTo>
                  <a:lnTo>
                    <a:pt x="2094598" y="88607"/>
                  </a:lnTo>
                  <a:lnTo>
                    <a:pt x="2094979" y="84378"/>
                  </a:lnTo>
                  <a:close/>
                </a:path>
                <a:path w="2393950" h="808990">
                  <a:moveTo>
                    <a:pt x="2096338" y="83527"/>
                  </a:moveTo>
                  <a:lnTo>
                    <a:pt x="2095106" y="83032"/>
                  </a:lnTo>
                  <a:lnTo>
                    <a:pt x="2094979" y="84378"/>
                  </a:lnTo>
                  <a:lnTo>
                    <a:pt x="2096338" y="83527"/>
                  </a:lnTo>
                  <a:close/>
                </a:path>
                <a:path w="2393950" h="808990">
                  <a:moveTo>
                    <a:pt x="2126538" y="314667"/>
                  </a:moveTo>
                  <a:lnTo>
                    <a:pt x="2126246" y="314515"/>
                  </a:lnTo>
                  <a:lnTo>
                    <a:pt x="2126437" y="314820"/>
                  </a:lnTo>
                  <a:lnTo>
                    <a:pt x="2126538" y="314667"/>
                  </a:lnTo>
                  <a:close/>
                </a:path>
                <a:path w="2393950" h="808990">
                  <a:moveTo>
                    <a:pt x="2127707" y="304088"/>
                  </a:moveTo>
                  <a:lnTo>
                    <a:pt x="2124595" y="301078"/>
                  </a:lnTo>
                  <a:lnTo>
                    <a:pt x="2124633" y="301498"/>
                  </a:lnTo>
                  <a:lnTo>
                    <a:pt x="2125700" y="303504"/>
                  </a:lnTo>
                  <a:lnTo>
                    <a:pt x="2127707" y="304088"/>
                  </a:lnTo>
                  <a:close/>
                </a:path>
                <a:path w="2393950" h="808990">
                  <a:moveTo>
                    <a:pt x="2131187" y="322287"/>
                  </a:moveTo>
                  <a:lnTo>
                    <a:pt x="2127123" y="315937"/>
                  </a:lnTo>
                  <a:lnTo>
                    <a:pt x="2126437" y="314820"/>
                  </a:lnTo>
                  <a:lnTo>
                    <a:pt x="2123630" y="318477"/>
                  </a:lnTo>
                  <a:lnTo>
                    <a:pt x="2131187" y="322287"/>
                  </a:lnTo>
                  <a:close/>
                </a:path>
                <a:path w="2393950" h="808990">
                  <a:moveTo>
                    <a:pt x="2137575" y="312127"/>
                  </a:moveTo>
                  <a:lnTo>
                    <a:pt x="2133511" y="305777"/>
                  </a:lnTo>
                  <a:lnTo>
                    <a:pt x="2127707" y="304088"/>
                  </a:lnTo>
                  <a:lnTo>
                    <a:pt x="2129447" y="305777"/>
                  </a:lnTo>
                  <a:lnTo>
                    <a:pt x="2132342" y="312127"/>
                  </a:lnTo>
                  <a:lnTo>
                    <a:pt x="2137575" y="312127"/>
                  </a:lnTo>
                  <a:close/>
                </a:path>
                <a:path w="2393950" h="808990">
                  <a:moveTo>
                    <a:pt x="2170099" y="270217"/>
                  </a:moveTo>
                  <a:lnTo>
                    <a:pt x="2169985" y="270052"/>
                  </a:lnTo>
                  <a:lnTo>
                    <a:pt x="2169515" y="270217"/>
                  </a:lnTo>
                  <a:lnTo>
                    <a:pt x="2170099" y="270217"/>
                  </a:lnTo>
                  <a:close/>
                </a:path>
                <a:path w="2393950" h="808990">
                  <a:moveTo>
                    <a:pt x="2203170" y="253784"/>
                  </a:moveTo>
                  <a:lnTo>
                    <a:pt x="2202573" y="251167"/>
                  </a:lnTo>
                  <a:lnTo>
                    <a:pt x="2198941" y="249580"/>
                  </a:lnTo>
                  <a:lnTo>
                    <a:pt x="2200618" y="251167"/>
                  </a:lnTo>
                  <a:lnTo>
                    <a:pt x="2203170" y="253784"/>
                  </a:lnTo>
                  <a:close/>
                </a:path>
                <a:path w="2393950" h="808990">
                  <a:moveTo>
                    <a:pt x="2204351" y="254977"/>
                  </a:moveTo>
                  <a:lnTo>
                    <a:pt x="2203170" y="253784"/>
                  </a:lnTo>
                  <a:lnTo>
                    <a:pt x="2204326" y="258787"/>
                  </a:lnTo>
                  <a:lnTo>
                    <a:pt x="2204351" y="254977"/>
                  </a:lnTo>
                  <a:close/>
                </a:path>
                <a:path w="2393950" h="808990">
                  <a:moveTo>
                    <a:pt x="2208390" y="216877"/>
                  </a:moveTo>
                  <a:lnTo>
                    <a:pt x="2207806" y="215607"/>
                  </a:lnTo>
                  <a:lnTo>
                    <a:pt x="2205482" y="214337"/>
                  </a:lnTo>
                  <a:lnTo>
                    <a:pt x="2208390" y="216877"/>
                  </a:lnTo>
                  <a:close/>
                </a:path>
                <a:path w="2393950" h="808990">
                  <a:moveTo>
                    <a:pt x="2292096" y="131953"/>
                  </a:moveTo>
                  <a:lnTo>
                    <a:pt x="2292019" y="131787"/>
                  </a:lnTo>
                  <a:lnTo>
                    <a:pt x="2287955" y="130517"/>
                  </a:lnTo>
                  <a:lnTo>
                    <a:pt x="2292096" y="131953"/>
                  </a:lnTo>
                  <a:close/>
                </a:path>
                <a:path w="2393950" h="808990">
                  <a:moveTo>
                    <a:pt x="2298992" y="134327"/>
                  </a:moveTo>
                  <a:lnTo>
                    <a:pt x="2292096" y="131953"/>
                  </a:lnTo>
                  <a:lnTo>
                    <a:pt x="2293188" y="134327"/>
                  </a:lnTo>
                  <a:lnTo>
                    <a:pt x="2298992" y="134327"/>
                  </a:lnTo>
                  <a:close/>
                </a:path>
                <a:path w="2393950" h="808990">
                  <a:moveTo>
                    <a:pt x="2393759" y="2247"/>
                  </a:moveTo>
                  <a:lnTo>
                    <a:pt x="2261819" y="2247"/>
                  </a:lnTo>
                  <a:lnTo>
                    <a:pt x="2261819" y="144487"/>
                  </a:lnTo>
                  <a:lnTo>
                    <a:pt x="2260663" y="145757"/>
                  </a:lnTo>
                  <a:lnTo>
                    <a:pt x="2260079" y="147027"/>
                  </a:lnTo>
                  <a:lnTo>
                    <a:pt x="2256586" y="144741"/>
                  </a:lnTo>
                  <a:lnTo>
                    <a:pt x="2256586" y="153377"/>
                  </a:lnTo>
                  <a:lnTo>
                    <a:pt x="2256015" y="154647"/>
                  </a:lnTo>
                  <a:lnTo>
                    <a:pt x="2256015" y="153377"/>
                  </a:lnTo>
                  <a:lnTo>
                    <a:pt x="2256586" y="153377"/>
                  </a:lnTo>
                  <a:lnTo>
                    <a:pt x="2256586" y="144741"/>
                  </a:lnTo>
                  <a:lnTo>
                    <a:pt x="2254275" y="143217"/>
                  </a:lnTo>
                  <a:lnTo>
                    <a:pt x="2254847" y="141947"/>
                  </a:lnTo>
                  <a:lnTo>
                    <a:pt x="2256599" y="144487"/>
                  </a:lnTo>
                  <a:lnTo>
                    <a:pt x="2261819" y="144487"/>
                  </a:lnTo>
                  <a:lnTo>
                    <a:pt x="2261819" y="2247"/>
                  </a:lnTo>
                  <a:lnTo>
                    <a:pt x="2160841" y="2247"/>
                  </a:lnTo>
                  <a:lnTo>
                    <a:pt x="2161387" y="9867"/>
                  </a:lnTo>
                  <a:lnTo>
                    <a:pt x="2155583" y="11137"/>
                  </a:lnTo>
                  <a:lnTo>
                    <a:pt x="2152091" y="8597"/>
                  </a:lnTo>
                  <a:lnTo>
                    <a:pt x="2152675" y="7327"/>
                  </a:lnTo>
                  <a:lnTo>
                    <a:pt x="2154999" y="3517"/>
                  </a:lnTo>
                  <a:lnTo>
                    <a:pt x="2155177" y="2247"/>
                  </a:lnTo>
                  <a:lnTo>
                    <a:pt x="2145931" y="2247"/>
                  </a:lnTo>
                  <a:lnTo>
                    <a:pt x="2145931" y="33997"/>
                  </a:lnTo>
                  <a:lnTo>
                    <a:pt x="2141563" y="35267"/>
                  </a:lnTo>
                  <a:lnTo>
                    <a:pt x="2138743" y="34696"/>
                  </a:lnTo>
                  <a:lnTo>
                    <a:pt x="2138743" y="254977"/>
                  </a:lnTo>
                  <a:lnTo>
                    <a:pt x="2135251" y="260057"/>
                  </a:lnTo>
                  <a:lnTo>
                    <a:pt x="2131187" y="260057"/>
                  </a:lnTo>
                  <a:lnTo>
                    <a:pt x="2131771" y="258787"/>
                  </a:lnTo>
                  <a:lnTo>
                    <a:pt x="2128863" y="258787"/>
                  </a:lnTo>
                  <a:lnTo>
                    <a:pt x="2128672" y="257517"/>
                  </a:lnTo>
                  <a:lnTo>
                    <a:pt x="2128278" y="254977"/>
                  </a:lnTo>
                  <a:lnTo>
                    <a:pt x="2138743" y="254977"/>
                  </a:lnTo>
                  <a:lnTo>
                    <a:pt x="2138743" y="34696"/>
                  </a:lnTo>
                  <a:lnTo>
                    <a:pt x="2138159" y="34582"/>
                  </a:lnTo>
                  <a:lnTo>
                    <a:pt x="2138159" y="157187"/>
                  </a:lnTo>
                  <a:lnTo>
                    <a:pt x="2137575" y="162267"/>
                  </a:lnTo>
                  <a:lnTo>
                    <a:pt x="2127707" y="160997"/>
                  </a:lnTo>
                  <a:lnTo>
                    <a:pt x="2125383" y="158457"/>
                  </a:lnTo>
                  <a:lnTo>
                    <a:pt x="2125230" y="163537"/>
                  </a:lnTo>
                  <a:lnTo>
                    <a:pt x="2123783" y="168617"/>
                  </a:lnTo>
                  <a:lnTo>
                    <a:pt x="2124722" y="174967"/>
                  </a:lnTo>
                  <a:lnTo>
                    <a:pt x="2131771" y="178777"/>
                  </a:lnTo>
                  <a:lnTo>
                    <a:pt x="2119693" y="177507"/>
                  </a:lnTo>
                  <a:lnTo>
                    <a:pt x="2118499" y="171157"/>
                  </a:lnTo>
                  <a:lnTo>
                    <a:pt x="2118017" y="168617"/>
                  </a:lnTo>
                  <a:lnTo>
                    <a:pt x="2117534" y="166077"/>
                  </a:lnTo>
                  <a:lnTo>
                    <a:pt x="2118360" y="164807"/>
                  </a:lnTo>
                  <a:lnTo>
                    <a:pt x="2124087" y="155917"/>
                  </a:lnTo>
                  <a:lnTo>
                    <a:pt x="2138159" y="157187"/>
                  </a:lnTo>
                  <a:lnTo>
                    <a:pt x="2138159" y="34582"/>
                  </a:lnTo>
                  <a:lnTo>
                    <a:pt x="2135352" y="33997"/>
                  </a:lnTo>
                  <a:lnTo>
                    <a:pt x="2134095" y="37807"/>
                  </a:lnTo>
                  <a:lnTo>
                    <a:pt x="2133511" y="36537"/>
                  </a:lnTo>
                  <a:lnTo>
                    <a:pt x="2130717" y="33997"/>
                  </a:lnTo>
                  <a:lnTo>
                    <a:pt x="2126538" y="30187"/>
                  </a:lnTo>
                  <a:lnTo>
                    <a:pt x="2127707" y="31457"/>
                  </a:lnTo>
                  <a:lnTo>
                    <a:pt x="2126538" y="31457"/>
                  </a:lnTo>
                  <a:lnTo>
                    <a:pt x="2125383" y="33997"/>
                  </a:lnTo>
                  <a:lnTo>
                    <a:pt x="2125383" y="31457"/>
                  </a:lnTo>
                  <a:lnTo>
                    <a:pt x="2124799" y="31457"/>
                  </a:lnTo>
                  <a:lnTo>
                    <a:pt x="2124214" y="30187"/>
                  </a:lnTo>
                  <a:lnTo>
                    <a:pt x="2123630" y="29552"/>
                  </a:lnTo>
                  <a:lnTo>
                    <a:pt x="2123630" y="45427"/>
                  </a:lnTo>
                  <a:lnTo>
                    <a:pt x="2123630" y="50507"/>
                  </a:lnTo>
                  <a:lnTo>
                    <a:pt x="2123059" y="50012"/>
                  </a:lnTo>
                  <a:lnTo>
                    <a:pt x="2123059" y="51777"/>
                  </a:lnTo>
                  <a:lnTo>
                    <a:pt x="2123059" y="55587"/>
                  </a:lnTo>
                  <a:lnTo>
                    <a:pt x="2121890" y="54317"/>
                  </a:lnTo>
                  <a:lnTo>
                    <a:pt x="2120735" y="53047"/>
                  </a:lnTo>
                  <a:lnTo>
                    <a:pt x="2121890" y="51777"/>
                  </a:lnTo>
                  <a:lnTo>
                    <a:pt x="2123059" y="51777"/>
                  </a:lnTo>
                  <a:lnTo>
                    <a:pt x="2123059" y="50012"/>
                  </a:lnTo>
                  <a:lnTo>
                    <a:pt x="2120735" y="47967"/>
                  </a:lnTo>
                  <a:lnTo>
                    <a:pt x="2118410" y="46697"/>
                  </a:lnTo>
                  <a:lnTo>
                    <a:pt x="2118410" y="47967"/>
                  </a:lnTo>
                  <a:lnTo>
                    <a:pt x="2118410" y="50507"/>
                  </a:lnTo>
                  <a:lnTo>
                    <a:pt x="2117826" y="50507"/>
                  </a:lnTo>
                  <a:lnTo>
                    <a:pt x="2115502" y="51777"/>
                  </a:lnTo>
                  <a:lnTo>
                    <a:pt x="2112022" y="50507"/>
                  </a:lnTo>
                  <a:lnTo>
                    <a:pt x="2111438" y="49999"/>
                  </a:lnTo>
                  <a:lnTo>
                    <a:pt x="2111438" y="55587"/>
                  </a:lnTo>
                  <a:lnTo>
                    <a:pt x="2110282" y="56857"/>
                  </a:lnTo>
                  <a:lnTo>
                    <a:pt x="2110282" y="91147"/>
                  </a:lnTo>
                  <a:lnTo>
                    <a:pt x="2098078" y="94957"/>
                  </a:lnTo>
                  <a:lnTo>
                    <a:pt x="2098078" y="107657"/>
                  </a:lnTo>
                  <a:lnTo>
                    <a:pt x="2096338" y="108927"/>
                  </a:lnTo>
                  <a:lnTo>
                    <a:pt x="2096338" y="107657"/>
                  </a:lnTo>
                  <a:lnTo>
                    <a:pt x="2095754" y="106387"/>
                  </a:lnTo>
                  <a:lnTo>
                    <a:pt x="2095169" y="106387"/>
                  </a:lnTo>
                  <a:lnTo>
                    <a:pt x="2095169" y="127977"/>
                  </a:lnTo>
                  <a:lnTo>
                    <a:pt x="2092858" y="135597"/>
                  </a:lnTo>
                  <a:lnTo>
                    <a:pt x="2092274" y="143217"/>
                  </a:lnTo>
                  <a:lnTo>
                    <a:pt x="2082393" y="141947"/>
                  </a:lnTo>
                  <a:lnTo>
                    <a:pt x="2080844" y="140677"/>
                  </a:lnTo>
                  <a:lnTo>
                    <a:pt x="2077745" y="138137"/>
                  </a:lnTo>
                  <a:lnTo>
                    <a:pt x="2082977" y="130517"/>
                  </a:lnTo>
                  <a:lnTo>
                    <a:pt x="2084717" y="125437"/>
                  </a:lnTo>
                  <a:lnTo>
                    <a:pt x="2090534" y="124167"/>
                  </a:lnTo>
                  <a:lnTo>
                    <a:pt x="2089950" y="129247"/>
                  </a:lnTo>
                  <a:lnTo>
                    <a:pt x="2095169" y="127977"/>
                  </a:lnTo>
                  <a:lnTo>
                    <a:pt x="2095169" y="106387"/>
                  </a:lnTo>
                  <a:lnTo>
                    <a:pt x="2095169" y="103847"/>
                  </a:lnTo>
                  <a:lnTo>
                    <a:pt x="2094014" y="101307"/>
                  </a:lnTo>
                  <a:lnTo>
                    <a:pt x="2092858" y="100037"/>
                  </a:lnTo>
                  <a:lnTo>
                    <a:pt x="2091690" y="98767"/>
                  </a:lnTo>
                  <a:lnTo>
                    <a:pt x="2091436" y="98488"/>
                  </a:lnTo>
                  <a:lnTo>
                    <a:pt x="2087880" y="97790"/>
                  </a:lnTo>
                  <a:lnTo>
                    <a:pt x="2087257" y="97116"/>
                  </a:lnTo>
                  <a:lnTo>
                    <a:pt x="2087257" y="97663"/>
                  </a:lnTo>
                  <a:lnTo>
                    <a:pt x="2086457" y="97497"/>
                  </a:lnTo>
                  <a:lnTo>
                    <a:pt x="2079498" y="94957"/>
                  </a:lnTo>
                  <a:lnTo>
                    <a:pt x="2075434" y="92417"/>
                  </a:lnTo>
                  <a:lnTo>
                    <a:pt x="2076589" y="89877"/>
                  </a:lnTo>
                  <a:lnTo>
                    <a:pt x="2069617" y="84797"/>
                  </a:lnTo>
                  <a:lnTo>
                    <a:pt x="2078329" y="87337"/>
                  </a:lnTo>
                  <a:lnTo>
                    <a:pt x="2077745" y="88607"/>
                  </a:lnTo>
                  <a:lnTo>
                    <a:pt x="2082393" y="91147"/>
                  </a:lnTo>
                  <a:lnTo>
                    <a:pt x="2080069" y="88607"/>
                  </a:lnTo>
                  <a:lnTo>
                    <a:pt x="2082393" y="88607"/>
                  </a:lnTo>
                  <a:lnTo>
                    <a:pt x="2082977" y="89877"/>
                  </a:lnTo>
                  <a:lnTo>
                    <a:pt x="2082393" y="91147"/>
                  </a:lnTo>
                  <a:lnTo>
                    <a:pt x="2081822" y="93687"/>
                  </a:lnTo>
                  <a:lnTo>
                    <a:pt x="2087257" y="97663"/>
                  </a:lnTo>
                  <a:lnTo>
                    <a:pt x="2087257" y="97116"/>
                  </a:lnTo>
                  <a:lnTo>
                    <a:pt x="2086457" y="96227"/>
                  </a:lnTo>
                  <a:lnTo>
                    <a:pt x="2091029" y="98044"/>
                  </a:lnTo>
                  <a:lnTo>
                    <a:pt x="2090534" y="97497"/>
                  </a:lnTo>
                  <a:lnTo>
                    <a:pt x="2091690" y="97497"/>
                  </a:lnTo>
                  <a:lnTo>
                    <a:pt x="2092858" y="98767"/>
                  </a:lnTo>
                  <a:lnTo>
                    <a:pt x="2094014" y="98767"/>
                  </a:lnTo>
                  <a:lnTo>
                    <a:pt x="2096922" y="103847"/>
                  </a:lnTo>
                  <a:lnTo>
                    <a:pt x="2098078" y="107657"/>
                  </a:lnTo>
                  <a:lnTo>
                    <a:pt x="2098078" y="94957"/>
                  </a:lnTo>
                  <a:lnTo>
                    <a:pt x="2094598" y="89877"/>
                  </a:lnTo>
                  <a:lnTo>
                    <a:pt x="2094598" y="88607"/>
                  </a:lnTo>
                  <a:lnTo>
                    <a:pt x="2090534" y="88607"/>
                  </a:lnTo>
                  <a:lnTo>
                    <a:pt x="2087626" y="87337"/>
                  </a:lnTo>
                  <a:lnTo>
                    <a:pt x="2086457" y="84797"/>
                  </a:lnTo>
                  <a:lnTo>
                    <a:pt x="2084146" y="79717"/>
                  </a:lnTo>
                  <a:lnTo>
                    <a:pt x="2087041" y="79717"/>
                  </a:lnTo>
                  <a:lnTo>
                    <a:pt x="2095106" y="83032"/>
                  </a:lnTo>
                  <a:lnTo>
                    <a:pt x="2095169" y="82257"/>
                  </a:lnTo>
                  <a:lnTo>
                    <a:pt x="2105050" y="82257"/>
                  </a:lnTo>
                  <a:lnTo>
                    <a:pt x="2108530" y="84797"/>
                  </a:lnTo>
                  <a:lnTo>
                    <a:pt x="2110282" y="91147"/>
                  </a:lnTo>
                  <a:lnTo>
                    <a:pt x="2110282" y="56857"/>
                  </a:lnTo>
                  <a:lnTo>
                    <a:pt x="2109838" y="57340"/>
                  </a:lnTo>
                  <a:lnTo>
                    <a:pt x="2109838" y="79717"/>
                  </a:lnTo>
                  <a:lnTo>
                    <a:pt x="2109406" y="82257"/>
                  </a:lnTo>
                  <a:lnTo>
                    <a:pt x="2106790" y="79717"/>
                  </a:lnTo>
                  <a:lnTo>
                    <a:pt x="2108746" y="77177"/>
                  </a:lnTo>
                  <a:lnTo>
                    <a:pt x="2109838" y="79717"/>
                  </a:lnTo>
                  <a:lnTo>
                    <a:pt x="2109838" y="57340"/>
                  </a:lnTo>
                  <a:lnTo>
                    <a:pt x="2109114" y="58127"/>
                  </a:lnTo>
                  <a:lnTo>
                    <a:pt x="2107374" y="58127"/>
                  </a:lnTo>
                  <a:lnTo>
                    <a:pt x="2105050" y="56857"/>
                  </a:lnTo>
                  <a:lnTo>
                    <a:pt x="2103882" y="54317"/>
                  </a:lnTo>
                  <a:lnTo>
                    <a:pt x="2108530" y="54317"/>
                  </a:lnTo>
                  <a:lnTo>
                    <a:pt x="2111438" y="55587"/>
                  </a:lnTo>
                  <a:lnTo>
                    <a:pt x="2111438" y="49999"/>
                  </a:lnTo>
                  <a:lnTo>
                    <a:pt x="2109114" y="47967"/>
                  </a:lnTo>
                  <a:lnTo>
                    <a:pt x="2115502" y="45427"/>
                  </a:lnTo>
                  <a:lnTo>
                    <a:pt x="2118410" y="47967"/>
                  </a:lnTo>
                  <a:lnTo>
                    <a:pt x="2118410" y="46697"/>
                  </a:lnTo>
                  <a:lnTo>
                    <a:pt x="2116086" y="45427"/>
                  </a:lnTo>
                  <a:lnTo>
                    <a:pt x="2113762" y="44157"/>
                  </a:lnTo>
                  <a:lnTo>
                    <a:pt x="2114918" y="42887"/>
                  </a:lnTo>
                  <a:lnTo>
                    <a:pt x="2123630" y="45427"/>
                  </a:lnTo>
                  <a:lnTo>
                    <a:pt x="2123630" y="29552"/>
                  </a:lnTo>
                  <a:lnTo>
                    <a:pt x="2123059" y="28917"/>
                  </a:lnTo>
                  <a:lnTo>
                    <a:pt x="2123059" y="27647"/>
                  </a:lnTo>
                  <a:lnTo>
                    <a:pt x="2121306" y="23837"/>
                  </a:lnTo>
                  <a:lnTo>
                    <a:pt x="2124799" y="26377"/>
                  </a:lnTo>
                  <a:lnTo>
                    <a:pt x="2127707" y="28917"/>
                  </a:lnTo>
                  <a:lnTo>
                    <a:pt x="2131771" y="30187"/>
                  </a:lnTo>
                  <a:lnTo>
                    <a:pt x="2130602" y="28917"/>
                  </a:lnTo>
                  <a:lnTo>
                    <a:pt x="2130602" y="26377"/>
                  </a:lnTo>
                  <a:lnTo>
                    <a:pt x="2136991" y="26377"/>
                  </a:lnTo>
                  <a:lnTo>
                    <a:pt x="2139315" y="27647"/>
                  </a:lnTo>
                  <a:lnTo>
                    <a:pt x="2141055" y="27647"/>
                  </a:lnTo>
                  <a:lnTo>
                    <a:pt x="2139899" y="28917"/>
                  </a:lnTo>
                  <a:lnTo>
                    <a:pt x="2141639" y="28917"/>
                  </a:lnTo>
                  <a:lnTo>
                    <a:pt x="2145931" y="33997"/>
                  </a:lnTo>
                  <a:lnTo>
                    <a:pt x="2145931" y="2247"/>
                  </a:lnTo>
                  <a:lnTo>
                    <a:pt x="2143963" y="2247"/>
                  </a:lnTo>
                  <a:lnTo>
                    <a:pt x="2143963" y="14947"/>
                  </a:lnTo>
                  <a:lnTo>
                    <a:pt x="2143963" y="18757"/>
                  </a:lnTo>
                  <a:lnTo>
                    <a:pt x="2143379" y="17487"/>
                  </a:lnTo>
                  <a:lnTo>
                    <a:pt x="2143379" y="21297"/>
                  </a:lnTo>
                  <a:lnTo>
                    <a:pt x="2143379" y="22567"/>
                  </a:lnTo>
                  <a:lnTo>
                    <a:pt x="2142807" y="23837"/>
                  </a:lnTo>
                  <a:lnTo>
                    <a:pt x="2142223" y="23837"/>
                  </a:lnTo>
                  <a:lnTo>
                    <a:pt x="2142223" y="21297"/>
                  </a:lnTo>
                  <a:lnTo>
                    <a:pt x="2141639" y="20027"/>
                  </a:lnTo>
                  <a:lnTo>
                    <a:pt x="2142223" y="20027"/>
                  </a:lnTo>
                  <a:lnTo>
                    <a:pt x="2143379" y="21297"/>
                  </a:lnTo>
                  <a:lnTo>
                    <a:pt x="2143379" y="17487"/>
                  </a:lnTo>
                  <a:lnTo>
                    <a:pt x="2142223" y="16217"/>
                  </a:lnTo>
                  <a:lnTo>
                    <a:pt x="2142223" y="14947"/>
                  </a:lnTo>
                  <a:lnTo>
                    <a:pt x="2142807" y="13677"/>
                  </a:lnTo>
                  <a:lnTo>
                    <a:pt x="2143379" y="13677"/>
                  </a:lnTo>
                  <a:lnTo>
                    <a:pt x="2143963" y="14947"/>
                  </a:lnTo>
                  <a:lnTo>
                    <a:pt x="2143963" y="2247"/>
                  </a:lnTo>
                  <a:lnTo>
                    <a:pt x="2119566" y="2247"/>
                  </a:lnTo>
                  <a:lnTo>
                    <a:pt x="2119566" y="17487"/>
                  </a:lnTo>
                  <a:lnTo>
                    <a:pt x="2118995" y="17487"/>
                  </a:lnTo>
                  <a:lnTo>
                    <a:pt x="2118995" y="18757"/>
                  </a:lnTo>
                  <a:lnTo>
                    <a:pt x="2118410" y="18757"/>
                  </a:lnTo>
                  <a:lnTo>
                    <a:pt x="2115502" y="17487"/>
                  </a:lnTo>
                  <a:lnTo>
                    <a:pt x="2113762" y="16217"/>
                  </a:lnTo>
                  <a:lnTo>
                    <a:pt x="2112022" y="14947"/>
                  </a:lnTo>
                  <a:lnTo>
                    <a:pt x="2112594" y="13677"/>
                  </a:lnTo>
                  <a:lnTo>
                    <a:pt x="2114346" y="16217"/>
                  </a:lnTo>
                  <a:lnTo>
                    <a:pt x="2116671" y="16217"/>
                  </a:lnTo>
                  <a:lnTo>
                    <a:pt x="2119566" y="17487"/>
                  </a:lnTo>
                  <a:lnTo>
                    <a:pt x="2119566" y="2247"/>
                  </a:lnTo>
                  <a:lnTo>
                    <a:pt x="2088781" y="2247"/>
                  </a:lnTo>
                  <a:lnTo>
                    <a:pt x="2088781" y="60667"/>
                  </a:lnTo>
                  <a:lnTo>
                    <a:pt x="2088781" y="64477"/>
                  </a:lnTo>
                  <a:lnTo>
                    <a:pt x="2084717" y="64477"/>
                  </a:lnTo>
                  <a:lnTo>
                    <a:pt x="2084717" y="60667"/>
                  </a:lnTo>
                  <a:lnTo>
                    <a:pt x="2088781" y="60667"/>
                  </a:lnTo>
                  <a:lnTo>
                    <a:pt x="2088781" y="2247"/>
                  </a:lnTo>
                  <a:lnTo>
                    <a:pt x="2058009" y="2247"/>
                  </a:lnTo>
                  <a:lnTo>
                    <a:pt x="2058009" y="114007"/>
                  </a:lnTo>
                  <a:lnTo>
                    <a:pt x="2052497" y="119087"/>
                  </a:lnTo>
                  <a:lnTo>
                    <a:pt x="2047481" y="126707"/>
                  </a:lnTo>
                  <a:lnTo>
                    <a:pt x="2047138" y="134327"/>
                  </a:lnTo>
                  <a:lnTo>
                    <a:pt x="2055685" y="138137"/>
                  </a:lnTo>
                  <a:lnTo>
                    <a:pt x="2044649" y="140500"/>
                  </a:lnTo>
                  <a:lnTo>
                    <a:pt x="2044649" y="352767"/>
                  </a:lnTo>
                  <a:lnTo>
                    <a:pt x="2037676" y="347687"/>
                  </a:lnTo>
                  <a:lnTo>
                    <a:pt x="2038832" y="346417"/>
                  </a:lnTo>
                  <a:lnTo>
                    <a:pt x="2039416" y="346417"/>
                  </a:lnTo>
                  <a:lnTo>
                    <a:pt x="2040585" y="345147"/>
                  </a:lnTo>
                  <a:lnTo>
                    <a:pt x="2042325" y="347687"/>
                  </a:lnTo>
                  <a:lnTo>
                    <a:pt x="2044649" y="352767"/>
                  </a:lnTo>
                  <a:lnTo>
                    <a:pt x="2044649" y="140500"/>
                  </a:lnTo>
                  <a:lnTo>
                    <a:pt x="2043785" y="140677"/>
                  </a:lnTo>
                  <a:lnTo>
                    <a:pt x="2040585" y="133057"/>
                  </a:lnTo>
                  <a:lnTo>
                    <a:pt x="2040051" y="131787"/>
                  </a:lnTo>
                  <a:lnTo>
                    <a:pt x="2038985" y="129247"/>
                  </a:lnTo>
                  <a:lnTo>
                    <a:pt x="2039353" y="127977"/>
                  </a:lnTo>
                  <a:lnTo>
                    <a:pt x="2040102" y="125437"/>
                  </a:lnTo>
                  <a:lnTo>
                    <a:pt x="2041601" y="120357"/>
                  </a:lnTo>
                  <a:lnTo>
                    <a:pt x="2041982" y="119087"/>
                  </a:lnTo>
                  <a:lnTo>
                    <a:pt x="2042350" y="117817"/>
                  </a:lnTo>
                  <a:lnTo>
                    <a:pt x="2042731" y="116547"/>
                  </a:lnTo>
                  <a:lnTo>
                    <a:pt x="2043099" y="115277"/>
                  </a:lnTo>
                  <a:lnTo>
                    <a:pt x="2058009" y="114007"/>
                  </a:lnTo>
                  <a:lnTo>
                    <a:pt x="2058009" y="2247"/>
                  </a:lnTo>
                  <a:lnTo>
                    <a:pt x="2013280" y="2247"/>
                  </a:lnTo>
                  <a:lnTo>
                    <a:pt x="2013280" y="272757"/>
                  </a:lnTo>
                  <a:lnTo>
                    <a:pt x="2011540" y="279107"/>
                  </a:lnTo>
                  <a:lnTo>
                    <a:pt x="2007184" y="272757"/>
                  </a:lnTo>
                  <a:lnTo>
                    <a:pt x="2006307" y="271487"/>
                  </a:lnTo>
                  <a:lnTo>
                    <a:pt x="2002828" y="272757"/>
                  </a:lnTo>
                  <a:lnTo>
                    <a:pt x="2004275" y="266407"/>
                  </a:lnTo>
                  <a:lnTo>
                    <a:pt x="2004568" y="265137"/>
                  </a:lnTo>
                  <a:lnTo>
                    <a:pt x="2009800" y="270217"/>
                  </a:lnTo>
                  <a:lnTo>
                    <a:pt x="2013280" y="272757"/>
                  </a:lnTo>
                  <a:lnTo>
                    <a:pt x="2013280" y="2247"/>
                  </a:lnTo>
                  <a:lnTo>
                    <a:pt x="1980031" y="2247"/>
                  </a:lnTo>
                  <a:lnTo>
                    <a:pt x="1980031" y="63207"/>
                  </a:lnTo>
                  <a:lnTo>
                    <a:pt x="1978342" y="67017"/>
                  </a:lnTo>
                  <a:lnTo>
                    <a:pt x="1973783" y="67017"/>
                  </a:lnTo>
                  <a:lnTo>
                    <a:pt x="1973783" y="413727"/>
                  </a:lnTo>
                  <a:lnTo>
                    <a:pt x="1973783" y="416267"/>
                  </a:lnTo>
                  <a:lnTo>
                    <a:pt x="1972043" y="414997"/>
                  </a:lnTo>
                  <a:lnTo>
                    <a:pt x="1969719" y="413727"/>
                  </a:lnTo>
                  <a:lnTo>
                    <a:pt x="1967979" y="409917"/>
                  </a:lnTo>
                  <a:lnTo>
                    <a:pt x="1968563" y="409917"/>
                  </a:lnTo>
                  <a:lnTo>
                    <a:pt x="1969719" y="408647"/>
                  </a:lnTo>
                  <a:lnTo>
                    <a:pt x="1970303" y="407377"/>
                  </a:lnTo>
                  <a:lnTo>
                    <a:pt x="1972627" y="411187"/>
                  </a:lnTo>
                  <a:lnTo>
                    <a:pt x="1973783" y="413727"/>
                  </a:lnTo>
                  <a:lnTo>
                    <a:pt x="1973783" y="67017"/>
                  </a:lnTo>
                  <a:lnTo>
                    <a:pt x="1972627" y="67017"/>
                  </a:lnTo>
                  <a:lnTo>
                    <a:pt x="1972627" y="59397"/>
                  </a:lnTo>
                  <a:lnTo>
                    <a:pt x="1978012" y="59397"/>
                  </a:lnTo>
                  <a:lnTo>
                    <a:pt x="1980031" y="63207"/>
                  </a:lnTo>
                  <a:lnTo>
                    <a:pt x="1980031" y="2247"/>
                  </a:lnTo>
                  <a:lnTo>
                    <a:pt x="1970874" y="2247"/>
                  </a:lnTo>
                  <a:lnTo>
                    <a:pt x="1970874" y="84797"/>
                  </a:lnTo>
                  <a:lnTo>
                    <a:pt x="1969719" y="87337"/>
                  </a:lnTo>
                  <a:lnTo>
                    <a:pt x="1967979" y="89877"/>
                  </a:lnTo>
                  <a:lnTo>
                    <a:pt x="1958098" y="86067"/>
                  </a:lnTo>
                  <a:lnTo>
                    <a:pt x="1960422" y="91147"/>
                  </a:lnTo>
                  <a:lnTo>
                    <a:pt x="1954034" y="93687"/>
                  </a:lnTo>
                  <a:lnTo>
                    <a:pt x="1955203" y="96227"/>
                  </a:lnTo>
                  <a:lnTo>
                    <a:pt x="1958682" y="96227"/>
                  </a:lnTo>
                  <a:lnTo>
                    <a:pt x="1958098" y="100037"/>
                  </a:lnTo>
                  <a:lnTo>
                    <a:pt x="1948815" y="97497"/>
                  </a:lnTo>
                  <a:lnTo>
                    <a:pt x="1946490" y="106387"/>
                  </a:lnTo>
                  <a:lnTo>
                    <a:pt x="1941893" y="102577"/>
                  </a:lnTo>
                  <a:lnTo>
                    <a:pt x="1942388" y="100037"/>
                  </a:lnTo>
                  <a:lnTo>
                    <a:pt x="1943138" y="96227"/>
                  </a:lnTo>
                  <a:lnTo>
                    <a:pt x="1943379" y="94957"/>
                  </a:lnTo>
                  <a:lnTo>
                    <a:pt x="1943633" y="93687"/>
                  </a:lnTo>
                  <a:lnTo>
                    <a:pt x="1942465" y="94957"/>
                  </a:lnTo>
                  <a:lnTo>
                    <a:pt x="1942223" y="91147"/>
                  </a:lnTo>
                  <a:lnTo>
                    <a:pt x="1942134" y="89877"/>
                  </a:lnTo>
                  <a:lnTo>
                    <a:pt x="1942058" y="88607"/>
                  </a:lnTo>
                  <a:lnTo>
                    <a:pt x="1941893" y="86067"/>
                  </a:lnTo>
                  <a:lnTo>
                    <a:pt x="1949907" y="84797"/>
                  </a:lnTo>
                  <a:lnTo>
                    <a:pt x="1962912" y="82257"/>
                  </a:lnTo>
                  <a:lnTo>
                    <a:pt x="1970303" y="79717"/>
                  </a:lnTo>
                  <a:lnTo>
                    <a:pt x="1970874" y="84797"/>
                  </a:lnTo>
                  <a:lnTo>
                    <a:pt x="1970874" y="2247"/>
                  </a:lnTo>
                  <a:lnTo>
                    <a:pt x="1927009" y="2247"/>
                  </a:lnTo>
                  <a:lnTo>
                    <a:pt x="1927009" y="13677"/>
                  </a:lnTo>
                  <a:lnTo>
                    <a:pt x="1926488" y="16217"/>
                  </a:lnTo>
                  <a:lnTo>
                    <a:pt x="1923300" y="13677"/>
                  </a:lnTo>
                  <a:lnTo>
                    <a:pt x="1923300" y="322287"/>
                  </a:lnTo>
                  <a:lnTo>
                    <a:pt x="1921725" y="328637"/>
                  </a:lnTo>
                  <a:lnTo>
                    <a:pt x="1918512" y="334987"/>
                  </a:lnTo>
                  <a:lnTo>
                    <a:pt x="1914639" y="340067"/>
                  </a:lnTo>
                  <a:lnTo>
                    <a:pt x="1911108" y="345147"/>
                  </a:lnTo>
                  <a:lnTo>
                    <a:pt x="1912264" y="351497"/>
                  </a:lnTo>
                  <a:lnTo>
                    <a:pt x="1918068" y="355307"/>
                  </a:lnTo>
                  <a:lnTo>
                    <a:pt x="1923300" y="359117"/>
                  </a:lnTo>
                  <a:lnTo>
                    <a:pt x="1916912" y="357543"/>
                  </a:lnTo>
                  <a:lnTo>
                    <a:pt x="1916912" y="454367"/>
                  </a:lnTo>
                  <a:lnTo>
                    <a:pt x="1914588" y="459447"/>
                  </a:lnTo>
                  <a:lnTo>
                    <a:pt x="1915172" y="464527"/>
                  </a:lnTo>
                  <a:lnTo>
                    <a:pt x="1904136" y="465797"/>
                  </a:lnTo>
                  <a:lnTo>
                    <a:pt x="1906574" y="461987"/>
                  </a:lnTo>
                  <a:lnTo>
                    <a:pt x="1908200" y="459447"/>
                  </a:lnTo>
                  <a:lnTo>
                    <a:pt x="1908784" y="451827"/>
                  </a:lnTo>
                  <a:lnTo>
                    <a:pt x="1912264" y="451827"/>
                  </a:lnTo>
                  <a:lnTo>
                    <a:pt x="1912848" y="454367"/>
                  </a:lnTo>
                  <a:lnTo>
                    <a:pt x="1916912" y="454367"/>
                  </a:lnTo>
                  <a:lnTo>
                    <a:pt x="1916912" y="357543"/>
                  </a:lnTo>
                  <a:lnTo>
                    <a:pt x="1907870" y="355307"/>
                  </a:lnTo>
                  <a:lnTo>
                    <a:pt x="1903488" y="342607"/>
                  </a:lnTo>
                  <a:lnTo>
                    <a:pt x="1903044" y="341337"/>
                  </a:lnTo>
                  <a:lnTo>
                    <a:pt x="1905698" y="333717"/>
                  </a:lnTo>
                  <a:lnTo>
                    <a:pt x="1908352" y="326097"/>
                  </a:lnTo>
                  <a:lnTo>
                    <a:pt x="1923300" y="322287"/>
                  </a:lnTo>
                  <a:lnTo>
                    <a:pt x="1923300" y="13677"/>
                  </a:lnTo>
                  <a:lnTo>
                    <a:pt x="1925675" y="12407"/>
                  </a:lnTo>
                  <a:lnTo>
                    <a:pt x="1927009" y="13677"/>
                  </a:lnTo>
                  <a:lnTo>
                    <a:pt x="1927009" y="2247"/>
                  </a:lnTo>
                  <a:lnTo>
                    <a:pt x="1802777" y="2247"/>
                  </a:lnTo>
                  <a:lnTo>
                    <a:pt x="1802777" y="20027"/>
                  </a:lnTo>
                  <a:lnTo>
                    <a:pt x="1799513" y="22567"/>
                  </a:lnTo>
                  <a:lnTo>
                    <a:pt x="1796465" y="18338"/>
                  </a:lnTo>
                  <a:lnTo>
                    <a:pt x="1796465" y="182587"/>
                  </a:lnTo>
                  <a:lnTo>
                    <a:pt x="1796059" y="185127"/>
                  </a:lnTo>
                  <a:lnTo>
                    <a:pt x="1793201" y="183857"/>
                  </a:lnTo>
                  <a:lnTo>
                    <a:pt x="1795246" y="181317"/>
                  </a:lnTo>
                  <a:lnTo>
                    <a:pt x="1796465" y="182587"/>
                  </a:lnTo>
                  <a:lnTo>
                    <a:pt x="1796465" y="18338"/>
                  </a:lnTo>
                  <a:lnTo>
                    <a:pt x="1795856" y="17487"/>
                  </a:lnTo>
                  <a:lnTo>
                    <a:pt x="1794941" y="16217"/>
                  </a:lnTo>
                  <a:lnTo>
                    <a:pt x="1802130" y="14947"/>
                  </a:lnTo>
                  <a:lnTo>
                    <a:pt x="1802777" y="20027"/>
                  </a:lnTo>
                  <a:lnTo>
                    <a:pt x="1802777" y="2247"/>
                  </a:lnTo>
                  <a:lnTo>
                    <a:pt x="1785366" y="2247"/>
                  </a:lnTo>
                  <a:lnTo>
                    <a:pt x="1779841" y="3517"/>
                  </a:lnTo>
                  <a:lnTo>
                    <a:pt x="1786813" y="6057"/>
                  </a:lnTo>
                  <a:lnTo>
                    <a:pt x="1785645" y="7327"/>
                  </a:lnTo>
                  <a:lnTo>
                    <a:pt x="1772869" y="8597"/>
                  </a:lnTo>
                  <a:lnTo>
                    <a:pt x="1772716" y="6057"/>
                  </a:lnTo>
                  <a:lnTo>
                    <a:pt x="1772564" y="3517"/>
                  </a:lnTo>
                  <a:lnTo>
                    <a:pt x="1772488" y="2247"/>
                  </a:lnTo>
                  <a:lnTo>
                    <a:pt x="1767827" y="2247"/>
                  </a:lnTo>
                  <a:lnTo>
                    <a:pt x="1767827" y="107657"/>
                  </a:lnTo>
                  <a:lnTo>
                    <a:pt x="1767420" y="110197"/>
                  </a:lnTo>
                  <a:lnTo>
                    <a:pt x="1765388" y="110197"/>
                  </a:lnTo>
                  <a:lnTo>
                    <a:pt x="1764157" y="105117"/>
                  </a:lnTo>
                  <a:lnTo>
                    <a:pt x="1767827" y="107657"/>
                  </a:lnTo>
                  <a:lnTo>
                    <a:pt x="1767827" y="2247"/>
                  </a:lnTo>
                  <a:lnTo>
                    <a:pt x="1751380" y="2247"/>
                  </a:lnTo>
                  <a:lnTo>
                    <a:pt x="1751380" y="342607"/>
                  </a:lnTo>
                  <a:lnTo>
                    <a:pt x="1751380" y="347687"/>
                  </a:lnTo>
                  <a:lnTo>
                    <a:pt x="1750796" y="351497"/>
                  </a:lnTo>
                  <a:lnTo>
                    <a:pt x="1745576" y="352767"/>
                  </a:lnTo>
                  <a:lnTo>
                    <a:pt x="1745576" y="379437"/>
                  </a:lnTo>
                  <a:lnTo>
                    <a:pt x="1738604" y="381977"/>
                  </a:lnTo>
                  <a:lnTo>
                    <a:pt x="1738604" y="380707"/>
                  </a:lnTo>
                  <a:lnTo>
                    <a:pt x="1735112" y="385787"/>
                  </a:lnTo>
                  <a:lnTo>
                    <a:pt x="1727568" y="381977"/>
                  </a:lnTo>
                  <a:lnTo>
                    <a:pt x="1731048" y="392137"/>
                  </a:lnTo>
                  <a:lnTo>
                    <a:pt x="1726399" y="392137"/>
                  </a:lnTo>
                  <a:lnTo>
                    <a:pt x="1722335" y="389597"/>
                  </a:lnTo>
                  <a:lnTo>
                    <a:pt x="1718424" y="384619"/>
                  </a:lnTo>
                  <a:lnTo>
                    <a:pt x="1718424" y="450557"/>
                  </a:lnTo>
                  <a:lnTo>
                    <a:pt x="1718360" y="451827"/>
                  </a:lnTo>
                  <a:lnTo>
                    <a:pt x="1713623" y="451827"/>
                  </a:lnTo>
                  <a:lnTo>
                    <a:pt x="1716074" y="449287"/>
                  </a:lnTo>
                  <a:lnTo>
                    <a:pt x="1718424" y="450557"/>
                  </a:lnTo>
                  <a:lnTo>
                    <a:pt x="1718424" y="384619"/>
                  </a:lnTo>
                  <a:lnTo>
                    <a:pt x="1715363" y="380707"/>
                  </a:lnTo>
                  <a:lnTo>
                    <a:pt x="1712468" y="379437"/>
                  </a:lnTo>
                  <a:lnTo>
                    <a:pt x="1714703" y="385787"/>
                  </a:lnTo>
                  <a:lnTo>
                    <a:pt x="1713407" y="389597"/>
                  </a:lnTo>
                  <a:lnTo>
                    <a:pt x="1712214" y="394677"/>
                  </a:lnTo>
                  <a:lnTo>
                    <a:pt x="1714792" y="401027"/>
                  </a:lnTo>
                  <a:lnTo>
                    <a:pt x="1713915" y="399757"/>
                  </a:lnTo>
                  <a:lnTo>
                    <a:pt x="1713039" y="398487"/>
                  </a:lnTo>
                  <a:lnTo>
                    <a:pt x="1707819" y="393407"/>
                  </a:lnTo>
                  <a:lnTo>
                    <a:pt x="1706651" y="392137"/>
                  </a:lnTo>
                  <a:lnTo>
                    <a:pt x="1712468" y="399757"/>
                  </a:lnTo>
                  <a:lnTo>
                    <a:pt x="1707235" y="399757"/>
                  </a:lnTo>
                  <a:lnTo>
                    <a:pt x="1703171" y="394677"/>
                  </a:lnTo>
                  <a:lnTo>
                    <a:pt x="1702841" y="398487"/>
                  </a:lnTo>
                  <a:lnTo>
                    <a:pt x="1706892" y="402297"/>
                  </a:lnTo>
                  <a:lnTo>
                    <a:pt x="1709953" y="404837"/>
                  </a:lnTo>
                  <a:lnTo>
                    <a:pt x="1706651" y="406107"/>
                  </a:lnTo>
                  <a:lnTo>
                    <a:pt x="1706651" y="404837"/>
                  </a:lnTo>
                  <a:lnTo>
                    <a:pt x="1705495" y="404837"/>
                  </a:lnTo>
                  <a:lnTo>
                    <a:pt x="1704911" y="402297"/>
                  </a:lnTo>
                  <a:lnTo>
                    <a:pt x="1696834" y="406107"/>
                  </a:lnTo>
                  <a:lnTo>
                    <a:pt x="1698574" y="417537"/>
                  </a:lnTo>
                  <a:lnTo>
                    <a:pt x="1690446" y="420077"/>
                  </a:lnTo>
                  <a:lnTo>
                    <a:pt x="1685759" y="414997"/>
                  </a:lnTo>
                  <a:lnTo>
                    <a:pt x="1685645" y="412457"/>
                  </a:lnTo>
                  <a:lnTo>
                    <a:pt x="1686191" y="409917"/>
                  </a:lnTo>
                  <a:lnTo>
                    <a:pt x="1683473" y="406107"/>
                  </a:lnTo>
                  <a:lnTo>
                    <a:pt x="1682991" y="399757"/>
                  </a:lnTo>
                  <a:lnTo>
                    <a:pt x="1682889" y="398487"/>
                  </a:lnTo>
                  <a:lnTo>
                    <a:pt x="1683473" y="398487"/>
                  </a:lnTo>
                  <a:lnTo>
                    <a:pt x="1683473" y="394677"/>
                  </a:lnTo>
                  <a:lnTo>
                    <a:pt x="1683473" y="393407"/>
                  </a:lnTo>
                  <a:lnTo>
                    <a:pt x="1685798" y="390867"/>
                  </a:lnTo>
                  <a:lnTo>
                    <a:pt x="1689811" y="397154"/>
                  </a:lnTo>
                  <a:lnTo>
                    <a:pt x="1689862" y="401027"/>
                  </a:lnTo>
                  <a:lnTo>
                    <a:pt x="1692935" y="390867"/>
                  </a:lnTo>
                  <a:lnTo>
                    <a:pt x="1697202" y="383247"/>
                  </a:lnTo>
                  <a:lnTo>
                    <a:pt x="1697913" y="381977"/>
                  </a:lnTo>
                  <a:lnTo>
                    <a:pt x="1700733" y="379437"/>
                  </a:lnTo>
                  <a:lnTo>
                    <a:pt x="1704949" y="375627"/>
                  </a:lnTo>
                  <a:lnTo>
                    <a:pt x="1714207" y="374357"/>
                  </a:lnTo>
                  <a:lnTo>
                    <a:pt x="1714792" y="378167"/>
                  </a:lnTo>
                  <a:lnTo>
                    <a:pt x="1717636" y="374357"/>
                  </a:lnTo>
                  <a:lnTo>
                    <a:pt x="1716239" y="366737"/>
                  </a:lnTo>
                  <a:lnTo>
                    <a:pt x="1715274" y="360387"/>
                  </a:lnTo>
                  <a:lnTo>
                    <a:pt x="1719440" y="359117"/>
                  </a:lnTo>
                  <a:lnTo>
                    <a:pt x="1719440" y="361657"/>
                  </a:lnTo>
                  <a:lnTo>
                    <a:pt x="1724660" y="360387"/>
                  </a:lnTo>
                  <a:lnTo>
                    <a:pt x="1726018" y="359117"/>
                  </a:lnTo>
                  <a:lnTo>
                    <a:pt x="1731441" y="354037"/>
                  </a:lnTo>
                  <a:lnTo>
                    <a:pt x="1732788" y="352767"/>
                  </a:lnTo>
                  <a:lnTo>
                    <a:pt x="1733372" y="354037"/>
                  </a:lnTo>
                  <a:lnTo>
                    <a:pt x="1730476" y="357847"/>
                  </a:lnTo>
                  <a:lnTo>
                    <a:pt x="1735112" y="366737"/>
                  </a:lnTo>
                  <a:lnTo>
                    <a:pt x="1729308" y="366737"/>
                  </a:lnTo>
                  <a:lnTo>
                    <a:pt x="1726984" y="360387"/>
                  </a:lnTo>
                  <a:lnTo>
                    <a:pt x="1723504" y="369277"/>
                  </a:lnTo>
                  <a:lnTo>
                    <a:pt x="1731048" y="369277"/>
                  </a:lnTo>
                  <a:lnTo>
                    <a:pt x="1733956" y="376897"/>
                  </a:lnTo>
                  <a:lnTo>
                    <a:pt x="1745576" y="379437"/>
                  </a:lnTo>
                  <a:lnTo>
                    <a:pt x="1745576" y="352767"/>
                  </a:lnTo>
                  <a:lnTo>
                    <a:pt x="1743252" y="350227"/>
                  </a:lnTo>
                  <a:lnTo>
                    <a:pt x="1741500" y="348957"/>
                  </a:lnTo>
                  <a:lnTo>
                    <a:pt x="1740344" y="347687"/>
                  </a:lnTo>
                  <a:lnTo>
                    <a:pt x="1743824" y="345147"/>
                  </a:lnTo>
                  <a:lnTo>
                    <a:pt x="1747316" y="343877"/>
                  </a:lnTo>
                  <a:lnTo>
                    <a:pt x="1751380" y="342607"/>
                  </a:lnTo>
                  <a:lnTo>
                    <a:pt x="1751380" y="2247"/>
                  </a:lnTo>
                  <a:lnTo>
                    <a:pt x="1742084" y="2247"/>
                  </a:lnTo>
                  <a:lnTo>
                    <a:pt x="1742084" y="20027"/>
                  </a:lnTo>
                  <a:lnTo>
                    <a:pt x="1742084" y="23837"/>
                  </a:lnTo>
                  <a:lnTo>
                    <a:pt x="1736280" y="22567"/>
                  </a:lnTo>
                  <a:lnTo>
                    <a:pt x="1738020" y="27647"/>
                  </a:lnTo>
                  <a:lnTo>
                    <a:pt x="1734540" y="28917"/>
                  </a:lnTo>
                  <a:lnTo>
                    <a:pt x="1734540" y="26377"/>
                  </a:lnTo>
                  <a:lnTo>
                    <a:pt x="1731632" y="25107"/>
                  </a:lnTo>
                  <a:lnTo>
                    <a:pt x="1732788" y="21297"/>
                  </a:lnTo>
                  <a:lnTo>
                    <a:pt x="1735112" y="18757"/>
                  </a:lnTo>
                  <a:lnTo>
                    <a:pt x="1739760" y="17487"/>
                  </a:lnTo>
                  <a:lnTo>
                    <a:pt x="1739188" y="20027"/>
                  </a:lnTo>
                  <a:lnTo>
                    <a:pt x="1742084" y="20027"/>
                  </a:lnTo>
                  <a:lnTo>
                    <a:pt x="1742084" y="2247"/>
                  </a:lnTo>
                  <a:lnTo>
                    <a:pt x="1693341" y="2247"/>
                  </a:lnTo>
                  <a:lnTo>
                    <a:pt x="1693341" y="220687"/>
                  </a:lnTo>
                  <a:lnTo>
                    <a:pt x="1692770" y="225767"/>
                  </a:lnTo>
                  <a:lnTo>
                    <a:pt x="1685798" y="228307"/>
                  </a:lnTo>
                  <a:lnTo>
                    <a:pt x="1685798" y="227037"/>
                  </a:lnTo>
                  <a:lnTo>
                    <a:pt x="1685798" y="223227"/>
                  </a:lnTo>
                  <a:lnTo>
                    <a:pt x="1686382" y="218147"/>
                  </a:lnTo>
                  <a:lnTo>
                    <a:pt x="1692186" y="216877"/>
                  </a:lnTo>
                  <a:lnTo>
                    <a:pt x="1693341" y="220687"/>
                  </a:lnTo>
                  <a:lnTo>
                    <a:pt x="1693341" y="2247"/>
                  </a:lnTo>
                  <a:lnTo>
                    <a:pt x="1681149" y="2247"/>
                  </a:lnTo>
                  <a:lnTo>
                    <a:pt x="1681149" y="409917"/>
                  </a:lnTo>
                  <a:lnTo>
                    <a:pt x="1678825" y="413727"/>
                  </a:lnTo>
                  <a:lnTo>
                    <a:pt x="1678241" y="418807"/>
                  </a:lnTo>
                  <a:lnTo>
                    <a:pt x="1677085" y="422617"/>
                  </a:lnTo>
                  <a:lnTo>
                    <a:pt x="1675917" y="428967"/>
                  </a:lnTo>
                  <a:lnTo>
                    <a:pt x="1675345" y="430530"/>
                  </a:lnTo>
                  <a:lnTo>
                    <a:pt x="1675345" y="599147"/>
                  </a:lnTo>
                  <a:lnTo>
                    <a:pt x="1669529" y="600417"/>
                  </a:lnTo>
                  <a:lnTo>
                    <a:pt x="1670697" y="606767"/>
                  </a:lnTo>
                  <a:lnTo>
                    <a:pt x="1665465" y="608037"/>
                  </a:lnTo>
                  <a:lnTo>
                    <a:pt x="1665465" y="606767"/>
                  </a:lnTo>
                  <a:lnTo>
                    <a:pt x="1665465" y="602957"/>
                  </a:lnTo>
                  <a:lnTo>
                    <a:pt x="1664309" y="599147"/>
                  </a:lnTo>
                  <a:lnTo>
                    <a:pt x="1666633" y="599147"/>
                  </a:lnTo>
                  <a:lnTo>
                    <a:pt x="1667789" y="597877"/>
                  </a:lnTo>
                  <a:lnTo>
                    <a:pt x="1668373" y="596607"/>
                  </a:lnTo>
                  <a:lnTo>
                    <a:pt x="1675345" y="599147"/>
                  </a:lnTo>
                  <a:lnTo>
                    <a:pt x="1675345" y="430530"/>
                  </a:lnTo>
                  <a:lnTo>
                    <a:pt x="1673593" y="435317"/>
                  </a:lnTo>
                  <a:lnTo>
                    <a:pt x="1668957" y="436587"/>
                  </a:lnTo>
                  <a:lnTo>
                    <a:pt x="1671269" y="436587"/>
                  </a:lnTo>
                  <a:lnTo>
                    <a:pt x="1674545" y="442937"/>
                  </a:lnTo>
                  <a:lnTo>
                    <a:pt x="1670037" y="442937"/>
                  </a:lnTo>
                  <a:lnTo>
                    <a:pt x="1663674" y="441667"/>
                  </a:lnTo>
                  <a:lnTo>
                    <a:pt x="1661401" y="445477"/>
                  </a:lnTo>
                  <a:lnTo>
                    <a:pt x="1661401" y="442937"/>
                  </a:lnTo>
                  <a:lnTo>
                    <a:pt x="1655025" y="435343"/>
                  </a:lnTo>
                  <a:lnTo>
                    <a:pt x="1656753" y="437857"/>
                  </a:lnTo>
                  <a:lnTo>
                    <a:pt x="1652651" y="440397"/>
                  </a:lnTo>
                  <a:lnTo>
                    <a:pt x="1650072" y="446747"/>
                  </a:lnTo>
                  <a:lnTo>
                    <a:pt x="1647939" y="453097"/>
                  </a:lnTo>
                  <a:lnTo>
                    <a:pt x="1645132" y="461987"/>
                  </a:lnTo>
                  <a:lnTo>
                    <a:pt x="1642821" y="456907"/>
                  </a:lnTo>
                  <a:lnTo>
                    <a:pt x="1638744" y="456907"/>
                  </a:lnTo>
                  <a:lnTo>
                    <a:pt x="1637588" y="458177"/>
                  </a:lnTo>
                  <a:lnTo>
                    <a:pt x="1634109" y="454317"/>
                  </a:lnTo>
                  <a:lnTo>
                    <a:pt x="1634109" y="473417"/>
                  </a:lnTo>
                  <a:lnTo>
                    <a:pt x="1627136" y="469607"/>
                  </a:lnTo>
                  <a:lnTo>
                    <a:pt x="1623072" y="468337"/>
                  </a:lnTo>
                  <a:lnTo>
                    <a:pt x="1623072" y="497547"/>
                  </a:lnTo>
                  <a:lnTo>
                    <a:pt x="1622488" y="498817"/>
                  </a:lnTo>
                  <a:lnTo>
                    <a:pt x="1620164" y="500087"/>
                  </a:lnTo>
                  <a:lnTo>
                    <a:pt x="1618996" y="497547"/>
                  </a:lnTo>
                  <a:lnTo>
                    <a:pt x="1618424" y="496277"/>
                  </a:lnTo>
                  <a:lnTo>
                    <a:pt x="1617840" y="493737"/>
                  </a:lnTo>
                  <a:lnTo>
                    <a:pt x="1620164" y="493737"/>
                  </a:lnTo>
                  <a:lnTo>
                    <a:pt x="1622488" y="496277"/>
                  </a:lnTo>
                  <a:lnTo>
                    <a:pt x="1623072" y="497547"/>
                  </a:lnTo>
                  <a:lnTo>
                    <a:pt x="1623072" y="468337"/>
                  </a:lnTo>
                  <a:lnTo>
                    <a:pt x="1620164" y="469607"/>
                  </a:lnTo>
                  <a:lnTo>
                    <a:pt x="1618996" y="468337"/>
                  </a:lnTo>
                  <a:lnTo>
                    <a:pt x="1617256" y="467067"/>
                  </a:lnTo>
                  <a:lnTo>
                    <a:pt x="1616100" y="465797"/>
                  </a:lnTo>
                  <a:lnTo>
                    <a:pt x="1615325" y="460717"/>
                  </a:lnTo>
                  <a:lnTo>
                    <a:pt x="1614932" y="458177"/>
                  </a:lnTo>
                  <a:lnTo>
                    <a:pt x="1621904" y="459447"/>
                  </a:lnTo>
                  <a:lnTo>
                    <a:pt x="1628876" y="461987"/>
                  </a:lnTo>
                  <a:lnTo>
                    <a:pt x="1630616" y="467067"/>
                  </a:lnTo>
                  <a:lnTo>
                    <a:pt x="1628292" y="467067"/>
                  </a:lnTo>
                  <a:lnTo>
                    <a:pt x="1634109" y="473417"/>
                  </a:lnTo>
                  <a:lnTo>
                    <a:pt x="1634109" y="454317"/>
                  </a:lnTo>
                  <a:lnTo>
                    <a:pt x="1633016" y="453097"/>
                  </a:lnTo>
                  <a:lnTo>
                    <a:pt x="1629384" y="448017"/>
                  </a:lnTo>
                  <a:lnTo>
                    <a:pt x="1628686" y="444207"/>
                  </a:lnTo>
                  <a:lnTo>
                    <a:pt x="1632940" y="442937"/>
                  </a:lnTo>
                  <a:lnTo>
                    <a:pt x="1643392" y="453097"/>
                  </a:lnTo>
                  <a:lnTo>
                    <a:pt x="1644116" y="448017"/>
                  </a:lnTo>
                  <a:lnTo>
                    <a:pt x="1640497" y="442937"/>
                  </a:lnTo>
                  <a:lnTo>
                    <a:pt x="1638173" y="437857"/>
                  </a:lnTo>
                  <a:lnTo>
                    <a:pt x="1610868" y="437857"/>
                  </a:lnTo>
                  <a:lnTo>
                    <a:pt x="1610868" y="479767"/>
                  </a:lnTo>
                  <a:lnTo>
                    <a:pt x="1605648" y="479767"/>
                  </a:lnTo>
                  <a:lnTo>
                    <a:pt x="1602740" y="481037"/>
                  </a:lnTo>
                  <a:lnTo>
                    <a:pt x="1609712" y="484847"/>
                  </a:lnTo>
                  <a:lnTo>
                    <a:pt x="1610868" y="486117"/>
                  </a:lnTo>
                  <a:lnTo>
                    <a:pt x="1610868" y="487387"/>
                  </a:lnTo>
                  <a:lnTo>
                    <a:pt x="1608543" y="489927"/>
                  </a:lnTo>
                  <a:lnTo>
                    <a:pt x="1605064" y="491197"/>
                  </a:lnTo>
                  <a:lnTo>
                    <a:pt x="1602740" y="489927"/>
                  </a:lnTo>
                  <a:lnTo>
                    <a:pt x="1602740" y="505167"/>
                  </a:lnTo>
                  <a:lnTo>
                    <a:pt x="1602155" y="510247"/>
                  </a:lnTo>
                  <a:lnTo>
                    <a:pt x="1599831" y="511517"/>
                  </a:lnTo>
                  <a:lnTo>
                    <a:pt x="1600415" y="507707"/>
                  </a:lnTo>
                  <a:lnTo>
                    <a:pt x="1598091" y="503897"/>
                  </a:lnTo>
                  <a:lnTo>
                    <a:pt x="1595767" y="501357"/>
                  </a:lnTo>
                  <a:lnTo>
                    <a:pt x="1596936" y="500087"/>
                  </a:lnTo>
                  <a:lnTo>
                    <a:pt x="1597507" y="500087"/>
                  </a:lnTo>
                  <a:lnTo>
                    <a:pt x="1598091" y="497547"/>
                  </a:lnTo>
                  <a:lnTo>
                    <a:pt x="1598676" y="498817"/>
                  </a:lnTo>
                  <a:lnTo>
                    <a:pt x="1601000" y="500087"/>
                  </a:lnTo>
                  <a:lnTo>
                    <a:pt x="1602740" y="505167"/>
                  </a:lnTo>
                  <a:lnTo>
                    <a:pt x="1602740" y="489927"/>
                  </a:lnTo>
                  <a:lnTo>
                    <a:pt x="1598091" y="487387"/>
                  </a:lnTo>
                  <a:lnTo>
                    <a:pt x="1598676" y="486117"/>
                  </a:lnTo>
                  <a:lnTo>
                    <a:pt x="1598676" y="484847"/>
                  </a:lnTo>
                  <a:lnTo>
                    <a:pt x="1599831" y="486117"/>
                  </a:lnTo>
                  <a:lnTo>
                    <a:pt x="1599933" y="484847"/>
                  </a:lnTo>
                  <a:lnTo>
                    <a:pt x="1600415" y="478497"/>
                  </a:lnTo>
                  <a:lnTo>
                    <a:pt x="1596351" y="467067"/>
                  </a:lnTo>
                  <a:lnTo>
                    <a:pt x="1601571" y="465797"/>
                  </a:lnTo>
                  <a:lnTo>
                    <a:pt x="1605724" y="470877"/>
                  </a:lnTo>
                  <a:lnTo>
                    <a:pt x="1605661" y="475957"/>
                  </a:lnTo>
                  <a:lnTo>
                    <a:pt x="1605737" y="477227"/>
                  </a:lnTo>
                  <a:lnTo>
                    <a:pt x="1610868" y="479767"/>
                  </a:lnTo>
                  <a:lnTo>
                    <a:pt x="1610868" y="437857"/>
                  </a:lnTo>
                  <a:lnTo>
                    <a:pt x="1520482" y="437857"/>
                  </a:lnTo>
                  <a:lnTo>
                    <a:pt x="1520482" y="463257"/>
                  </a:lnTo>
                  <a:lnTo>
                    <a:pt x="1518272" y="465797"/>
                  </a:lnTo>
                  <a:lnTo>
                    <a:pt x="1513293" y="461987"/>
                  </a:lnTo>
                  <a:lnTo>
                    <a:pt x="1519097" y="460717"/>
                  </a:lnTo>
                  <a:lnTo>
                    <a:pt x="1520482" y="463257"/>
                  </a:lnTo>
                  <a:lnTo>
                    <a:pt x="1520482" y="437857"/>
                  </a:lnTo>
                  <a:lnTo>
                    <a:pt x="1316443" y="437857"/>
                  </a:lnTo>
                  <a:lnTo>
                    <a:pt x="1312379" y="437857"/>
                  </a:lnTo>
                  <a:lnTo>
                    <a:pt x="1310068" y="442937"/>
                  </a:lnTo>
                  <a:lnTo>
                    <a:pt x="1311719" y="453097"/>
                  </a:lnTo>
                  <a:lnTo>
                    <a:pt x="1311973" y="461987"/>
                  </a:lnTo>
                  <a:lnTo>
                    <a:pt x="1305407" y="460717"/>
                  </a:lnTo>
                  <a:lnTo>
                    <a:pt x="1303667" y="446747"/>
                  </a:lnTo>
                  <a:lnTo>
                    <a:pt x="1301343" y="451827"/>
                  </a:lnTo>
                  <a:lnTo>
                    <a:pt x="1297863" y="455637"/>
                  </a:lnTo>
                  <a:lnTo>
                    <a:pt x="1293787" y="458177"/>
                  </a:lnTo>
                  <a:lnTo>
                    <a:pt x="1290307" y="460717"/>
                  </a:lnTo>
                  <a:lnTo>
                    <a:pt x="1286243" y="460717"/>
                  </a:lnTo>
                  <a:lnTo>
                    <a:pt x="1281595" y="461987"/>
                  </a:lnTo>
                  <a:lnTo>
                    <a:pt x="1273467" y="464527"/>
                  </a:lnTo>
                  <a:lnTo>
                    <a:pt x="1265326" y="464527"/>
                  </a:lnTo>
                  <a:lnTo>
                    <a:pt x="1261122" y="470382"/>
                  </a:lnTo>
                  <a:lnTo>
                    <a:pt x="1263002" y="472147"/>
                  </a:lnTo>
                  <a:lnTo>
                    <a:pt x="1260170" y="471716"/>
                  </a:lnTo>
                  <a:lnTo>
                    <a:pt x="1258938" y="473417"/>
                  </a:lnTo>
                  <a:lnTo>
                    <a:pt x="1586179" y="473417"/>
                  </a:lnTo>
                  <a:lnTo>
                    <a:pt x="1585315" y="472147"/>
                  </a:lnTo>
                  <a:lnTo>
                    <a:pt x="1581823" y="467067"/>
                  </a:lnTo>
                  <a:lnTo>
                    <a:pt x="1589379" y="473417"/>
                  </a:lnTo>
                  <a:lnTo>
                    <a:pt x="1588223" y="473417"/>
                  </a:lnTo>
                  <a:lnTo>
                    <a:pt x="1590535" y="475957"/>
                  </a:lnTo>
                  <a:lnTo>
                    <a:pt x="1592287" y="478497"/>
                  </a:lnTo>
                  <a:lnTo>
                    <a:pt x="1591119" y="473417"/>
                  </a:lnTo>
                  <a:lnTo>
                    <a:pt x="1599831" y="479767"/>
                  </a:lnTo>
                  <a:lnTo>
                    <a:pt x="1595767" y="479767"/>
                  </a:lnTo>
                  <a:lnTo>
                    <a:pt x="1596351" y="482307"/>
                  </a:lnTo>
                  <a:lnTo>
                    <a:pt x="1594612" y="486117"/>
                  </a:lnTo>
                  <a:lnTo>
                    <a:pt x="1593443" y="484593"/>
                  </a:lnTo>
                  <a:lnTo>
                    <a:pt x="1593443" y="515327"/>
                  </a:lnTo>
                  <a:lnTo>
                    <a:pt x="1589963" y="514057"/>
                  </a:lnTo>
                  <a:lnTo>
                    <a:pt x="1588795" y="511517"/>
                  </a:lnTo>
                  <a:lnTo>
                    <a:pt x="1588795" y="508977"/>
                  </a:lnTo>
                  <a:lnTo>
                    <a:pt x="1589963" y="507707"/>
                  </a:lnTo>
                  <a:lnTo>
                    <a:pt x="1591119" y="507707"/>
                  </a:lnTo>
                  <a:lnTo>
                    <a:pt x="1591703" y="508977"/>
                  </a:lnTo>
                  <a:lnTo>
                    <a:pt x="1592859" y="512787"/>
                  </a:lnTo>
                  <a:lnTo>
                    <a:pt x="1593443" y="515327"/>
                  </a:lnTo>
                  <a:lnTo>
                    <a:pt x="1593443" y="484593"/>
                  </a:lnTo>
                  <a:lnTo>
                    <a:pt x="1591703" y="482307"/>
                  </a:lnTo>
                  <a:lnTo>
                    <a:pt x="1588223" y="479767"/>
                  </a:lnTo>
                  <a:lnTo>
                    <a:pt x="1585315" y="477227"/>
                  </a:lnTo>
                  <a:lnTo>
                    <a:pt x="1586179" y="475957"/>
                  </a:lnTo>
                  <a:lnTo>
                    <a:pt x="1587055" y="474687"/>
                  </a:lnTo>
                  <a:lnTo>
                    <a:pt x="1578343" y="474687"/>
                  </a:lnTo>
                  <a:lnTo>
                    <a:pt x="1578343" y="517867"/>
                  </a:lnTo>
                  <a:lnTo>
                    <a:pt x="1578343" y="520407"/>
                  </a:lnTo>
                  <a:lnTo>
                    <a:pt x="1577759" y="521677"/>
                  </a:lnTo>
                  <a:lnTo>
                    <a:pt x="1576603" y="520407"/>
                  </a:lnTo>
                  <a:lnTo>
                    <a:pt x="1577187" y="517867"/>
                  </a:lnTo>
                  <a:lnTo>
                    <a:pt x="1578343" y="517867"/>
                  </a:lnTo>
                  <a:lnTo>
                    <a:pt x="1578343" y="474687"/>
                  </a:lnTo>
                  <a:lnTo>
                    <a:pt x="1469732" y="474687"/>
                  </a:lnTo>
                  <a:lnTo>
                    <a:pt x="1469732" y="702017"/>
                  </a:lnTo>
                  <a:lnTo>
                    <a:pt x="1468564" y="708367"/>
                  </a:lnTo>
                  <a:lnTo>
                    <a:pt x="1468564" y="714717"/>
                  </a:lnTo>
                  <a:lnTo>
                    <a:pt x="1463040" y="715733"/>
                  </a:lnTo>
                  <a:lnTo>
                    <a:pt x="1463040" y="745566"/>
                  </a:lnTo>
                  <a:lnTo>
                    <a:pt x="1460436" y="743927"/>
                  </a:lnTo>
                  <a:lnTo>
                    <a:pt x="1460436" y="737577"/>
                  </a:lnTo>
                  <a:lnTo>
                    <a:pt x="1463040" y="745566"/>
                  </a:lnTo>
                  <a:lnTo>
                    <a:pt x="1463040" y="715733"/>
                  </a:lnTo>
                  <a:lnTo>
                    <a:pt x="1461604" y="715987"/>
                  </a:lnTo>
                  <a:lnTo>
                    <a:pt x="1461185" y="714717"/>
                  </a:lnTo>
                  <a:lnTo>
                    <a:pt x="1459153" y="708367"/>
                  </a:lnTo>
                  <a:lnTo>
                    <a:pt x="1458747" y="707097"/>
                  </a:lnTo>
                  <a:lnTo>
                    <a:pt x="1462176" y="702017"/>
                  </a:lnTo>
                  <a:lnTo>
                    <a:pt x="1469732" y="702017"/>
                  </a:lnTo>
                  <a:lnTo>
                    <a:pt x="1469732" y="474687"/>
                  </a:lnTo>
                  <a:lnTo>
                    <a:pt x="1445971" y="474687"/>
                  </a:lnTo>
                  <a:lnTo>
                    <a:pt x="1445971" y="653757"/>
                  </a:lnTo>
                  <a:lnTo>
                    <a:pt x="1445971" y="665187"/>
                  </a:lnTo>
                  <a:lnTo>
                    <a:pt x="1438414" y="663917"/>
                  </a:lnTo>
                  <a:lnTo>
                    <a:pt x="1438414" y="661377"/>
                  </a:lnTo>
                  <a:lnTo>
                    <a:pt x="1438414" y="660107"/>
                  </a:lnTo>
                  <a:lnTo>
                    <a:pt x="1438414" y="657567"/>
                  </a:lnTo>
                  <a:lnTo>
                    <a:pt x="1434934" y="660107"/>
                  </a:lnTo>
                  <a:lnTo>
                    <a:pt x="1438414" y="655027"/>
                  </a:lnTo>
                  <a:lnTo>
                    <a:pt x="1445971" y="653757"/>
                  </a:lnTo>
                  <a:lnTo>
                    <a:pt x="1445971" y="474687"/>
                  </a:lnTo>
                  <a:lnTo>
                    <a:pt x="1431442" y="474687"/>
                  </a:lnTo>
                  <a:lnTo>
                    <a:pt x="1431442" y="524217"/>
                  </a:lnTo>
                  <a:lnTo>
                    <a:pt x="1429118" y="522947"/>
                  </a:lnTo>
                  <a:lnTo>
                    <a:pt x="1430286" y="522947"/>
                  </a:lnTo>
                  <a:lnTo>
                    <a:pt x="1431442" y="524217"/>
                  </a:lnTo>
                  <a:lnTo>
                    <a:pt x="1431442" y="474687"/>
                  </a:lnTo>
                  <a:lnTo>
                    <a:pt x="1336192" y="474687"/>
                  </a:lnTo>
                  <a:lnTo>
                    <a:pt x="1336192" y="623277"/>
                  </a:lnTo>
                  <a:lnTo>
                    <a:pt x="1335608" y="628357"/>
                  </a:lnTo>
                  <a:lnTo>
                    <a:pt x="1330960" y="628357"/>
                  </a:lnTo>
                  <a:lnTo>
                    <a:pt x="1326896" y="637247"/>
                  </a:lnTo>
                  <a:lnTo>
                    <a:pt x="1321676" y="634707"/>
                  </a:lnTo>
                  <a:lnTo>
                    <a:pt x="1320736" y="632167"/>
                  </a:lnTo>
                  <a:lnTo>
                    <a:pt x="1319352" y="628357"/>
                  </a:lnTo>
                  <a:lnTo>
                    <a:pt x="1324571" y="629627"/>
                  </a:lnTo>
                  <a:lnTo>
                    <a:pt x="1325156" y="628357"/>
                  </a:lnTo>
                  <a:lnTo>
                    <a:pt x="1325740" y="627087"/>
                  </a:lnTo>
                  <a:lnTo>
                    <a:pt x="1330960" y="628357"/>
                  </a:lnTo>
                  <a:lnTo>
                    <a:pt x="1329512" y="627087"/>
                  </a:lnTo>
                  <a:lnTo>
                    <a:pt x="1328064" y="625817"/>
                  </a:lnTo>
                  <a:lnTo>
                    <a:pt x="1328635" y="620737"/>
                  </a:lnTo>
                  <a:lnTo>
                    <a:pt x="1333284" y="620737"/>
                  </a:lnTo>
                  <a:lnTo>
                    <a:pt x="1336192" y="623277"/>
                  </a:lnTo>
                  <a:lnTo>
                    <a:pt x="1336192" y="474687"/>
                  </a:lnTo>
                  <a:lnTo>
                    <a:pt x="1249070" y="474687"/>
                  </a:lnTo>
                  <a:lnTo>
                    <a:pt x="1246746" y="474687"/>
                  </a:lnTo>
                  <a:lnTo>
                    <a:pt x="1229906" y="474687"/>
                  </a:lnTo>
                  <a:lnTo>
                    <a:pt x="1221346" y="474687"/>
                  </a:lnTo>
                  <a:lnTo>
                    <a:pt x="1217510" y="475957"/>
                  </a:lnTo>
                  <a:lnTo>
                    <a:pt x="1213688" y="473417"/>
                  </a:lnTo>
                  <a:lnTo>
                    <a:pt x="1211948" y="479767"/>
                  </a:lnTo>
                  <a:lnTo>
                    <a:pt x="1204976" y="475957"/>
                  </a:lnTo>
                  <a:lnTo>
                    <a:pt x="1203236" y="475957"/>
                  </a:lnTo>
                  <a:lnTo>
                    <a:pt x="1202067" y="484847"/>
                  </a:lnTo>
                  <a:lnTo>
                    <a:pt x="1202486" y="478497"/>
                  </a:lnTo>
                  <a:lnTo>
                    <a:pt x="1202651" y="475957"/>
                  </a:lnTo>
                  <a:lnTo>
                    <a:pt x="1198587" y="472147"/>
                  </a:lnTo>
                  <a:lnTo>
                    <a:pt x="1196848" y="474687"/>
                  </a:lnTo>
                  <a:lnTo>
                    <a:pt x="1195095" y="478497"/>
                  </a:lnTo>
                  <a:lnTo>
                    <a:pt x="1195539" y="477227"/>
                  </a:lnTo>
                  <a:lnTo>
                    <a:pt x="1196848" y="473417"/>
                  </a:lnTo>
                  <a:lnTo>
                    <a:pt x="1195679" y="473417"/>
                  </a:lnTo>
                  <a:lnTo>
                    <a:pt x="1198587" y="467067"/>
                  </a:lnTo>
                  <a:lnTo>
                    <a:pt x="1198003" y="467067"/>
                  </a:lnTo>
                  <a:lnTo>
                    <a:pt x="1195679" y="468337"/>
                  </a:lnTo>
                  <a:lnTo>
                    <a:pt x="1192199" y="475957"/>
                  </a:lnTo>
                  <a:lnTo>
                    <a:pt x="1192199" y="783297"/>
                  </a:lnTo>
                  <a:lnTo>
                    <a:pt x="1188135" y="783297"/>
                  </a:lnTo>
                  <a:lnTo>
                    <a:pt x="1187551" y="780757"/>
                  </a:lnTo>
                  <a:lnTo>
                    <a:pt x="1188135" y="775677"/>
                  </a:lnTo>
                  <a:lnTo>
                    <a:pt x="1188707" y="775677"/>
                  </a:lnTo>
                  <a:lnTo>
                    <a:pt x="1188135" y="778217"/>
                  </a:lnTo>
                  <a:lnTo>
                    <a:pt x="1190459" y="780757"/>
                  </a:lnTo>
                  <a:lnTo>
                    <a:pt x="1192199" y="783297"/>
                  </a:lnTo>
                  <a:lnTo>
                    <a:pt x="1192199" y="475957"/>
                  </a:lnTo>
                  <a:lnTo>
                    <a:pt x="1191615" y="477227"/>
                  </a:lnTo>
                  <a:lnTo>
                    <a:pt x="1192784" y="472147"/>
                  </a:lnTo>
                  <a:lnTo>
                    <a:pt x="1193355" y="469607"/>
                  </a:lnTo>
                  <a:lnTo>
                    <a:pt x="1191615" y="469607"/>
                  </a:lnTo>
                  <a:lnTo>
                    <a:pt x="1191031" y="470877"/>
                  </a:lnTo>
                  <a:lnTo>
                    <a:pt x="1188707" y="470877"/>
                  </a:lnTo>
                  <a:lnTo>
                    <a:pt x="1188135" y="472147"/>
                  </a:lnTo>
                  <a:lnTo>
                    <a:pt x="1178839" y="472147"/>
                  </a:lnTo>
                  <a:lnTo>
                    <a:pt x="1183360" y="463257"/>
                  </a:lnTo>
                  <a:lnTo>
                    <a:pt x="1184643" y="460717"/>
                  </a:lnTo>
                  <a:lnTo>
                    <a:pt x="1172451" y="459359"/>
                  </a:lnTo>
                  <a:lnTo>
                    <a:pt x="1172451" y="709637"/>
                  </a:lnTo>
                  <a:lnTo>
                    <a:pt x="1168958" y="714717"/>
                  </a:lnTo>
                  <a:lnTo>
                    <a:pt x="1164894" y="714717"/>
                  </a:lnTo>
                  <a:lnTo>
                    <a:pt x="1165479" y="713447"/>
                  </a:lnTo>
                  <a:lnTo>
                    <a:pt x="1164323" y="713447"/>
                  </a:lnTo>
                  <a:lnTo>
                    <a:pt x="1162570" y="712177"/>
                  </a:lnTo>
                  <a:lnTo>
                    <a:pt x="1161999" y="708367"/>
                  </a:lnTo>
                  <a:lnTo>
                    <a:pt x="1172451" y="709637"/>
                  </a:lnTo>
                  <a:lnTo>
                    <a:pt x="1172451" y="459359"/>
                  </a:lnTo>
                  <a:lnTo>
                    <a:pt x="1161999" y="458177"/>
                  </a:lnTo>
                  <a:lnTo>
                    <a:pt x="1151978" y="454367"/>
                  </a:lnTo>
                  <a:lnTo>
                    <a:pt x="1142822" y="450557"/>
                  </a:lnTo>
                  <a:lnTo>
                    <a:pt x="1149718" y="446747"/>
                  </a:lnTo>
                  <a:lnTo>
                    <a:pt x="1154366" y="448017"/>
                  </a:lnTo>
                  <a:lnTo>
                    <a:pt x="1158913" y="450557"/>
                  </a:lnTo>
                  <a:lnTo>
                    <a:pt x="1163840" y="446747"/>
                  </a:lnTo>
                  <a:lnTo>
                    <a:pt x="1165479" y="445477"/>
                  </a:lnTo>
                  <a:lnTo>
                    <a:pt x="1159090" y="444207"/>
                  </a:lnTo>
                  <a:lnTo>
                    <a:pt x="1152118" y="445477"/>
                  </a:lnTo>
                  <a:lnTo>
                    <a:pt x="1145730" y="444207"/>
                  </a:lnTo>
                  <a:lnTo>
                    <a:pt x="1139342" y="444207"/>
                  </a:lnTo>
                  <a:lnTo>
                    <a:pt x="1134694" y="442937"/>
                  </a:lnTo>
                  <a:lnTo>
                    <a:pt x="1131785" y="436587"/>
                  </a:lnTo>
                  <a:lnTo>
                    <a:pt x="1131595" y="435317"/>
                  </a:lnTo>
                  <a:lnTo>
                    <a:pt x="1131214" y="432777"/>
                  </a:lnTo>
                  <a:lnTo>
                    <a:pt x="1138186" y="432777"/>
                  </a:lnTo>
                  <a:lnTo>
                    <a:pt x="1141082" y="431507"/>
                  </a:lnTo>
                  <a:lnTo>
                    <a:pt x="1134110" y="430237"/>
                  </a:lnTo>
                  <a:lnTo>
                    <a:pt x="1131125" y="426427"/>
                  </a:lnTo>
                  <a:lnTo>
                    <a:pt x="1129131" y="423887"/>
                  </a:lnTo>
                  <a:lnTo>
                    <a:pt x="1127150" y="421347"/>
                  </a:lnTo>
                  <a:lnTo>
                    <a:pt x="1123073" y="417537"/>
                  </a:lnTo>
                  <a:lnTo>
                    <a:pt x="1119593" y="413727"/>
                  </a:lnTo>
                  <a:lnTo>
                    <a:pt x="1112621" y="413727"/>
                  </a:lnTo>
                  <a:lnTo>
                    <a:pt x="1113790" y="412457"/>
                  </a:lnTo>
                  <a:lnTo>
                    <a:pt x="1107376" y="417537"/>
                  </a:lnTo>
                  <a:lnTo>
                    <a:pt x="1091082" y="422617"/>
                  </a:lnTo>
                  <a:lnTo>
                    <a:pt x="1085329" y="423887"/>
                  </a:lnTo>
                  <a:lnTo>
                    <a:pt x="1093444" y="417537"/>
                  </a:lnTo>
                  <a:lnTo>
                    <a:pt x="1094473" y="412457"/>
                  </a:lnTo>
                  <a:lnTo>
                    <a:pt x="1096594" y="406107"/>
                  </a:lnTo>
                  <a:lnTo>
                    <a:pt x="1100391" y="403567"/>
                  </a:lnTo>
                  <a:lnTo>
                    <a:pt x="1102283" y="402297"/>
                  </a:lnTo>
                  <a:lnTo>
                    <a:pt x="1107973" y="398487"/>
                  </a:lnTo>
                  <a:lnTo>
                    <a:pt x="1106233" y="398487"/>
                  </a:lnTo>
                  <a:lnTo>
                    <a:pt x="1102169" y="399757"/>
                  </a:lnTo>
                  <a:lnTo>
                    <a:pt x="1098105" y="402297"/>
                  </a:lnTo>
                  <a:lnTo>
                    <a:pt x="1098105" y="399757"/>
                  </a:lnTo>
                  <a:lnTo>
                    <a:pt x="1099845" y="397217"/>
                  </a:lnTo>
                  <a:lnTo>
                    <a:pt x="1105649" y="395947"/>
                  </a:lnTo>
                  <a:lnTo>
                    <a:pt x="1097521" y="393407"/>
                  </a:lnTo>
                  <a:lnTo>
                    <a:pt x="1092873" y="399757"/>
                  </a:lnTo>
                  <a:lnTo>
                    <a:pt x="1089621" y="394677"/>
                  </a:lnTo>
                  <a:lnTo>
                    <a:pt x="1088809" y="393407"/>
                  </a:lnTo>
                  <a:lnTo>
                    <a:pt x="1091717" y="392137"/>
                  </a:lnTo>
                  <a:lnTo>
                    <a:pt x="1094041" y="392137"/>
                  </a:lnTo>
                  <a:lnTo>
                    <a:pt x="1097521" y="389597"/>
                  </a:lnTo>
                  <a:lnTo>
                    <a:pt x="1089977" y="392137"/>
                  </a:lnTo>
                  <a:lnTo>
                    <a:pt x="1081836" y="393407"/>
                  </a:lnTo>
                  <a:lnTo>
                    <a:pt x="1080681" y="385787"/>
                  </a:lnTo>
                  <a:lnTo>
                    <a:pt x="1082421" y="385787"/>
                  </a:lnTo>
                  <a:lnTo>
                    <a:pt x="1084160" y="383247"/>
                  </a:lnTo>
                  <a:lnTo>
                    <a:pt x="1081836" y="380707"/>
                  </a:lnTo>
                  <a:lnTo>
                    <a:pt x="1075448" y="379437"/>
                  </a:lnTo>
                  <a:lnTo>
                    <a:pt x="1070229" y="379437"/>
                  </a:lnTo>
                  <a:lnTo>
                    <a:pt x="1067320" y="378167"/>
                  </a:lnTo>
                  <a:lnTo>
                    <a:pt x="1064412" y="376897"/>
                  </a:lnTo>
                  <a:lnTo>
                    <a:pt x="1059192" y="375627"/>
                  </a:lnTo>
                  <a:lnTo>
                    <a:pt x="1059192" y="371817"/>
                  </a:lnTo>
                  <a:lnTo>
                    <a:pt x="1059192" y="369277"/>
                  </a:lnTo>
                  <a:lnTo>
                    <a:pt x="1059192" y="368007"/>
                  </a:lnTo>
                  <a:lnTo>
                    <a:pt x="1066101" y="364197"/>
                  </a:lnTo>
                  <a:lnTo>
                    <a:pt x="1067460" y="361657"/>
                  </a:lnTo>
                  <a:lnTo>
                    <a:pt x="1067816" y="360387"/>
                  </a:lnTo>
                  <a:lnTo>
                    <a:pt x="1068171" y="359117"/>
                  </a:lnTo>
                  <a:lnTo>
                    <a:pt x="1070648" y="356577"/>
                  </a:lnTo>
                  <a:lnTo>
                    <a:pt x="1073124" y="354037"/>
                  </a:lnTo>
                  <a:lnTo>
                    <a:pt x="1066165" y="351497"/>
                  </a:lnTo>
                  <a:lnTo>
                    <a:pt x="1061516" y="356577"/>
                  </a:lnTo>
                  <a:lnTo>
                    <a:pt x="1059573" y="354037"/>
                  </a:lnTo>
                  <a:lnTo>
                    <a:pt x="1058608" y="352767"/>
                  </a:lnTo>
                  <a:lnTo>
                    <a:pt x="1047572" y="354037"/>
                  </a:lnTo>
                  <a:lnTo>
                    <a:pt x="1048969" y="348957"/>
                  </a:lnTo>
                  <a:lnTo>
                    <a:pt x="1049312" y="347687"/>
                  </a:lnTo>
                  <a:lnTo>
                    <a:pt x="1056284" y="347687"/>
                  </a:lnTo>
                  <a:lnTo>
                    <a:pt x="1048740" y="341337"/>
                  </a:lnTo>
                  <a:lnTo>
                    <a:pt x="1046988" y="348957"/>
                  </a:lnTo>
                  <a:lnTo>
                    <a:pt x="1042924" y="348411"/>
                  </a:lnTo>
                  <a:lnTo>
                    <a:pt x="1042924" y="735037"/>
                  </a:lnTo>
                  <a:lnTo>
                    <a:pt x="1034211" y="733767"/>
                  </a:lnTo>
                  <a:lnTo>
                    <a:pt x="1034796" y="727417"/>
                  </a:lnTo>
                  <a:lnTo>
                    <a:pt x="1042924" y="735037"/>
                  </a:lnTo>
                  <a:lnTo>
                    <a:pt x="1042924" y="348411"/>
                  </a:lnTo>
                  <a:lnTo>
                    <a:pt x="1037704" y="347687"/>
                  </a:lnTo>
                  <a:lnTo>
                    <a:pt x="1031887" y="359117"/>
                  </a:lnTo>
                  <a:lnTo>
                    <a:pt x="1031887" y="356577"/>
                  </a:lnTo>
                  <a:lnTo>
                    <a:pt x="1031887" y="351497"/>
                  </a:lnTo>
                  <a:lnTo>
                    <a:pt x="1031887" y="350227"/>
                  </a:lnTo>
                  <a:lnTo>
                    <a:pt x="1033627" y="351497"/>
                  </a:lnTo>
                  <a:lnTo>
                    <a:pt x="1028992" y="346417"/>
                  </a:lnTo>
                  <a:lnTo>
                    <a:pt x="1034796" y="338797"/>
                  </a:lnTo>
                  <a:lnTo>
                    <a:pt x="1024343" y="338797"/>
                  </a:lnTo>
                  <a:lnTo>
                    <a:pt x="1025207" y="334987"/>
                  </a:lnTo>
                  <a:lnTo>
                    <a:pt x="1025499" y="333717"/>
                  </a:lnTo>
                  <a:lnTo>
                    <a:pt x="1028992" y="331177"/>
                  </a:lnTo>
                  <a:lnTo>
                    <a:pt x="1039444" y="326097"/>
                  </a:lnTo>
                  <a:lnTo>
                    <a:pt x="1041768" y="324827"/>
                  </a:lnTo>
                  <a:lnTo>
                    <a:pt x="1035304" y="324827"/>
                  </a:lnTo>
                  <a:lnTo>
                    <a:pt x="1031455" y="322287"/>
                  </a:lnTo>
                  <a:lnTo>
                    <a:pt x="1028750" y="319747"/>
                  </a:lnTo>
                  <a:lnTo>
                    <a:pt x="1027391" y="318477"/>
                  </a:lnTo>
                  <a:lnTo>
                    <a:pt x="1023175" y="318477"/>
                  </a:lnTo>
                  <a:lnTo>
                    <a:pt x="1027239" y="315937"/>
                  </a:lnTo>
                  <a:lnTo>
                    <a:pt x="1031316" y="313397"/>
                  </a:lnTo>
                  <a:lnTo>
                    <a:pt x="1022019" y="315937"/>
                  </a:lnTo>
                  <a:lnTo>
                    <a:pt x="1023759" y="312127"/>
                  </a:lnTo>
                  <a:lnTo>
                    <a:pt x="1024915" y="312127"/>
                  </a:lnTo>
                  <a:lnTo>
                    <a:pt x="1030147" y="309587"/>
                  </a:lnTo>
                  <a:lnTo>
                    <a:pt x="1027176" y="307047"/>
                  </a:lnTo>
                  <a:lnTo>
                    <a:pt x="1022527" y="309587"/>
                  </a:lnTo>
                  <a:lnTo>
                    <a:pt x="1018628" y="312127"/>
                  </a:lnTo>
                  <a:lnTo>
                    <a:pt x="1017955" y="308317"/>
                  </a:lnTo>
                  <a:lnTo>
                    <a:pt x="1019111" y="308317"/>
                  </a:lnTo>
                  <a:lnTo>
                    <a:pt x="1020279" y="307047"/>
                  </a:lnTo>
                  <a:lnTo>
                    <a:pt x="1022019" y="308317"/>
                  </a:lnTo>
                  <a:lnTo>
                    <a:pt x="1021549" y="307047"/>
                  </a:lnTo>
                  <a:lnTo>
                    <a:pt x="1019708" y="301967"/>
                  </a:lnTo>
                  <a:lnTo>
                    <a:pt x="1015263" y="296887"/>
                  </a:lnTo>
                  <a:lnTo>
                    <a:pt x="1011148" y="291807"/>
                  </a:lnTo>
                  <a:lnTo>
                    <a:pt x="1009815" y="285457"/>
                  </a:lnTo>
                  <a:lnTo>
                    <a:pt x="1015860" y="282917"/>
                  </a:lnTo>
                  <a:lnTo>
                    <a:pt x="1018527" y="284187"/>
                  </a:lnTo>
                  <a:lnTo>
                    <a:pt x="1020762" y="285457"/>
                  </a:lnTo>
                  <a:lnTo>
                    <a:pt x="1025499" y="282917"/>
                  </a:lnTo>
                  <a:lnTo>
                    <a:pt x="1022019" y="279107"/>
                  </a:lnTo>
                  <a:lnTo>
                    <a:pt x="1015631" y="275297"/>
                  </a:lnTo>
                  <a:lnTo>
                    <a:pt x="1008075" y="269519"/>
                  </a:lnTo>
                  <a:lnTo>
                    <a:pt x="1008075" y="575017"/>
                  </a:lnTo>
                  <a:lnTo>
                    <a:pt x="1008075" y="578827"/>
                  </a:lnTo>
                  <a:lnTo>
                    <a:pt x="1004011" y="578827"/>
                  </a:lnTo>
                  <a:lnTo>
                    <a:pt x="1004011" y="577557"/>
                  </a:lnTo>
                  <a:lnTo>
                    <a:pt x="1004011" y="575017"/>
                  </a:lnTo>
                  <a:lnTo>
                    <a:pt x="1008075" y="575017"/>
                  </a:lnTo>
                  <a:lnTo>
                    <a:pt x="1008075" y="269519"/>
                  </a:lnTo>
                  <a:lnTo>
                    <a:pt x="1004011" y="266407"/>
                  </a:lnTo>
                  <a:lnTo>
                    <a:pt x="999363" y="262597"/>
                  </a:lnTo>
                  <a:lnTo>
                    <a:pt x="998778" y="256247"/>
                  </a:lnTo>
                  <a:lnTo>
                    <a:pt x="998207" y="258787"/>
                  </a:lnTo>
                  <a:lnTo>
                    <a:pt x="990854" y="260057"/>
                  </a:lnTo>
                  <a:lnTo>
                    <a:pt x="992543" y="254977"/>
                  </a:lnTo>
                  <a:lnTo>
                    <a:pt x="994473" y="251167"/>
                  </a:lnTo>
                  <a:lnTo>
                    <a:pt x="995756" y="248627"/>
                  </a:lnTo>
                  <a:lnTo>
                    <a:pt x="992974" y="244817"/>
                  </a:lnTo>
                  <a:lnTo>
                    <a:pt x="994714" y="246087"/>
                  </a:lnTo>
                  <a:lnTo>
                    <a:pt x="999363" y="244817"/>
                  </a:lnTo>
                  <a:lnTo>
                    <a:pt x="1004011" y="243547"/>
                  </a:lnTo>
                  <a:lnTo>
                    <a:pt x="1001687" y="243547"/>
                  </a:lnTo>
                  <a:lnTo>
                    <a:pt x="1000798" y="241007"/>
                  </a:lnTo>
                  <a:lnTo>
                    <a:pt x="999896" y="238467"/>
                  </a:lnTo>
                  <a:lnTo>
                    <a:pt x="997559" y="235927"/>
                  </a:lnTo>
                  <a:lnTo>
                    <a:pt x="995222" y="233387"/>
                  </a:lnTo>
                  <a:lnTo>
                    <a:pt x="988707" y="228307"/>
                  </a:lnTo>
                  <a:lnTo>
                    <a:pt x="981354" y="221957"/>
                  </a:lnTo>
                  <a:lnTo>
                    <a:pt x="986586" y="220687"/>
                  </a:lnTo>
                  <a:lnTo>
                    <a:pt x="989495" y="215607"/>
                  </a:lnTo>
                  <a:lnTo>
                    <a:pt x="984846" y="209257"/>
                  </a:lnTo>
                  <a:lnTo>
                    <a:pt x="985304" y="204177"/>
                  </a:lnTo>
                  <a:lnTo>
                    <a:pt x="985431" y="202907"/>
                  </a:lnTo>
                  <a:lnTo>
                    <a:pt x="980198" y="204177"/>
                  </a:lnTo>
                  <a:lnTo>
                    <a:pt x="980198" y="200367"/>
                  </a:lnTo>
                  <a:lnTo>
                    <a:pt x="973277" y="204177"/>
                  </a:lnTo>
                  <a:lnTo>
                    <a:pt x="975944" y="200367"/>
                  </a:lnTo>
                  <a:lnTo>
                    <a:pt x="978623" y="196557"/>
                  </a:lnTo>
                  <a:lnTo>
                    <a:pt x="978852" y="194017"/>
                  </a:lnTo>
                  <a:lnTo>
                    <a:pt x="979195" y="190207"/>
                  </a:lnTo>
                  <a:lnTo>
                    <a:pt x="967486" y="177507"/>
                  </a:lnTo>
                  <a:lnTo>
                    <a:pt x="965149" y="173824"/>
                  </a:lnTo>
                  <a:lnTo>
                    <a:pt x="965149" y="594067"/>
                  </a:lnTo>
                  <a:lnTo>
                    <a:pt x="965149" y="600417"/>
                  </a:lnTo>
                  <a:lnTo>
                    <a:pt x="960501" y="605497"/>
                  </a:lnTo>
                  <a:lnTo>
                    <a:pt x="960589" y="604227"/>
                  </a:lnTo>
                  <a:lnTo>
                    <a:pt x="961085" y="597877"/>
                  </a:lnTo>
                  <a:lnTo>
                    <a:pt x="954684" y="597877"/>
                  </a:lnTo>
                  <a:lnTo>
                    <a:pt x="955268" y="594067"/>
                  </a:lnTo>
                  <a:lnTo>
                    <a:pt x="965149" y="594067"/>
                  </a:lnTo>
                  <a:lnTo>
                    <a:pt x="965149" y="173824"/>
                  </a:lnTo>
                  <a:lnTo>
                    <a:pt x="964272" y="172427"/>
                  </a:lnTo>
                  <a:lnTo>
                    <a:pt x="964107" y="167347"/>
                  </a:lnTo>
                  <a:lnTo>
                    <a:pt x="965619" y="164807"/>
                  </a:lnTo>
                  <a:lnTo>
                    <a:pt x="966368" y="163537"/>
                  </a:lnTo>
                  <a:lnTo>
                    <a:pt x="967879" y="160997"/>
                  </a:lnTo>
                  <a:lnTo>
                    <a:pt x="968629" y="159727"/>
                  </a:lnTo>
                  <a:lnTo>
                    <a:pt x="968629" y="160997"/>
                  </a:lnTo>
                  <a:lnTo>
                    <a:pt x="970368" y="162267"/>
                  </a:lnTo>
                  <a:lnTo>
                    <a:pt x="970953" y="162267"/>
                  </a:lnTo>
                  <a:lnTo>
                    <a:pt x="969213" y="164807"/>
                  </a:lnTo>
                  <a:lnTo>
                    <a:pt x="965720" y="168617"/>
                  </a:lnTo>
                  <a:lnTo>
                    <a:pt x="968552" y="173697"/>
                  </a:lnTo>
                  <a:lnTo>
                    <a:pt x="976795" y="178777"/>
                  </a:lnTo>
                  <a:lnTo>
                    <a:pt x="979614" y="183857"/>
                  </a:lnTo>
                  <a:lnTo>
                    <a:pt x="986586" y="181317"/>
                  </a:lnTo>
                  <a:lnTo>
                    <a:pt x="987755" y="177507"/>
                  </a:lnTo>
                  <a:lnTo>
                    <a:pt x="994714" y="173697"/>
                  </a:lnTo>
                  <a:lnTo>
                    <a:pt x="999540" y="180047"/>
                  </a:lnTo>
                  <a:lnTo>
                    <a:pt x="994067" y="188937"/>
                  </a:lnTo>
                  <a:lnTo>
                    <a:pt x="988923" y="196557"/>
                  </a:lnTo>
                  <a:lnTo>
                    <a:pt x="994714" y="199097"/>
                  </a:lnTo>
                  <a:lnTo>
                    <a:pt x="1001801" y="196557"/>
                  </a:lnTo>
                  <a:lnTo>
                    <a:pt x="1008659" y="194017"/>
                  </a:lnTo>
                  <a:lnTo>
                    <a:pt x="1013345" y="194017"/>
                  </a:lnTo>
                  <a:lnTo>
                    <a:pt x="1013891" y="199097"/>
                  </a:lnTo>
                  <a:lnTo>
                    <a:pt x="1000531" y="205447"/>
                  </a:lnTo>
                  <a:lnTo>
                    <a:pt x="1005547" y="207987"/>
                  </a:lnTo>
                  <a:lnTo>
                    <a:pt x="1011923" y="206717"/>
                  </a:lnTo>
                  <a:lnTo>
                    <a:pt x="1017104" y="205447"/>
                  </a:lnTo>
                  <a:lnTo>
                    <a:pt x="1018527" y="211797"/>
                  </a:lnTo>
                  <a:lnTo>
                    <a:pt x="1012723" y="213067"/>
                  </a:lnTo>
                  <a:lnTo>
                    <a:pt x="1010399" y="207987"/>
                  </a:lnTo>
                  <a:lnTo>
                    <a:pt x="1009815" y="210527"/>
                  </a:lnTo>
                  <a:lnTo>
                    <a:pt x="1009116" y="215607"/>
                  </a:lnTo>
                  <a:lnTo>
                    <a:pt x="1012863" y="215607"/>
                  </a:lnTo>
                  <a:lnTo>
                    <a:pt x="1018146" y="213067"/>
                  </a:lnTo>
                  <a:lnTo>
                    <a:pt x="1022019" y="213067"/>
                  </a:lnTo>
                  <a:lnTo>
                    <a:pt x="1012139" y="221957"/>
                  </a:lnTo>
                  <a:lnTo>
                    <a:pt x="1018908" y="225767"/>
                  </a:lnTo>
                  <a:lnTo>
                    <a:pt x="1027099" y="229577"/>
                  </a:lnTo>
                  <a:lnTo>
                    <a:pt x="1035507" y="233387"/>
                  </a:lnTo>
                  <a:lnTo>
                    <a:pt x="1042924" y="238467"/>
                  </a:lnTo>
                  <a:lnTo>
                    <a:pt x="1039444" y="239737"/>
                  </a:lnTo>
                  <a:lnTo>
                    <a:pt x="1035380" y="241007"/>
                  </a:lnTo>
                  <a:lnTo>
                    <a:pt x="1033627" y="246087"/>
                  </a:lnTo>
                  <a:lnTo>
                    <a:pt x="1042390" y="252437"/>
                  </a:lnTo>
                  <a:lnTo>
                    <a:pt x="1048372" y="262597"/>
                  </a:lnTo>
                  <a:lnTo>
                    <a:pt x="1052499" y="274027"/>
                  </a:lnTo>
                  <a:lnTo>
                    <a:pt x="1055700" y="285457"/>
                  </a:lnTo>
                  <a:lnTo>
                    <a:pt x="1067320" y="282917"/>
                  </a:lnTo>
                  <a:lnTo>
                    <a:pt x="1067904" y="284187"/>
                  </a:lnTo>
                  <a:lnTo>
                    <a:pt x="1073124" y="282917"/>
                  </a:lnTo>
                  <a:lnTo>
                    <a:pt x="1076032" y="284187"/>
                  </a:lnTo>
                  <a:lnTo>
                    <a:pt x="1071384" y="290537"/>
                  </a:lnTo>
                  <a:lnTo>
                    <a:pt x="1067320" y="290537"/>
                  </a:lnTo>
                  <a:lnTo>
                    <a:pt x="1078115" y="291807"/>
                  </a:lnTo>
                  <a:lnTo>
                    <a:pt x="1088809" y="295617"/>
                  </a:lnTo>
                  <a:lnTo>
                    <a:pt x="1096886" y="301967"/>
                  </a:lnTo>
                  <a:lnTo>
                    <a:pt x="1099845" y="312127"/>
                  </a:lnTo>
                  <a:lnTo>
                    <a:pt x="1096365" y="312127"/>
                  </a:lnTo>
                  <a:lnTo>
                    <a:pt x="1101013" y="314667"/>
                  </a:lnTo>
                  <a:lnTo>
                    <a:pt x="1108265" y="312127"/>
                  </a:lnTo>
                  <a:lnTo>
                    <a:pt x="1114653" y="310857"/>
                  </a:lnTo>
                  <a:lnTo>
                    <a:pt x="1116685" y="314667"/>
                  </a:lnTo>
                  <a:lnTo>
                    <a:pt x="1114361" y="314667"/>
                  </a:lnTo>
                  <a:lnTo>
                    <a:pt x="1118336" y="319747"/>
                  </a:lnTo>
                  <a:lnTo>
                    <a:pt x="1123073" y="324827"/>
                  </a:lnTo>
                  <a:lnTo>
                    <a:pt x="1133538" y="332447"/>
                  </a:lnTo>
                  <a:lnTo>
                    <a:pt x="1138059" y="337527"/>
                  </a:lnTo>
                  <a:lnTo>
                    <a:pt x="1141806" y="342607"/>
                  </a:lnTo>
                  <a:lnTo>
                    <a:pt x="1144473" y="347687"/>
                  </a:lnTo>
                  <a:lnTo>
                    <a:pt x="1145730" y="355307"/>
                  </a:lnTo>
                  <a:lnTo>
                    <a:pt x="1151534" y="350227"/>
                  </a:lnTo>
                  <a:lnTo>
                    <a:pt x="1153858" y="354037"/>
                  </a:lnTo>
                  <a:lnTo>
                    <a:pt x="1156766" y="357847"/>
                  </a:lnTo>
                  <a:lnTo>
                    <a:pt x="1159675" y="360387"/>
                  </a:lnTo>
                  <a:lnTo>
                    <a:pt x="1163154" y="362927"/>
                  </a:lnTo>
                  <a:lnTo>
                    <a:pt x="1169543" y="354037"/>
                  </a:lnTo>
                  <a:lnTo>
                    <a:pt x="1170711" y="361657"/>
                  </a:lnTo>
                  <a:lnTo>
                    <a:pt x="1170127" y="365467"/>
                  </a:lnTo>
                  <a:lnTo>
                    <a:pt x="1170127" y="373087"/>
                  </a:lnTo>
                  <a:lnTo>
                    <a:pt x="1171282" y="378167"/>
                  </a:lnTo>
                  <a:lnTo>
                    <a:pt x="1175931" y="384517"/>
                  </a:lnTo>
                  <a:lnTo>
                    <a:pt x="1178839" y="387057"/>
                  </a:lnTo>
                  <a:lnTo>
                    <a:pt x="1188135" y="375627"/>
                  </a:lnTo>
                  <a:lnTo>
                    <a:pt x="1193355" y="375627"/>
                  </a:lnTo>
                  <a:lnTo>
                    <a:pt x="1188135" y="385787"/>
                  </a:lnTo>
                  <a:lnTo>
                    <a:pt x="1188466" y="385686"/>
                  </a:lnTo>
                  <a:lnTo>
                    <a:pt x="1187551" y="386372"/>
                  </a:lnTo>
                  <a:lnTo>
                    <a:pt x="1188707" y="386943"/>
                  </a:lnTo>
                  <a:lnTo>
                    <a:pt x="1189507" y="385368"/>
                  </a:lnTo>
                  <a:lnTo>
                    <a:pt x="1192199" y="384517"/>
                  </a:lnTo>
                  <a:lnTo>
                    <a:pt x="1195679" y="380707"/>
                  </a:lnTo>
                  <a:lnTo>
                    <a:pt x="1199743" y="379437"/>
                  </a:lnTo>
                  <a:lnTo>
                    <a:pt x="1196263" y="393407"/>
                  </a:lnTo>
                  <a:lnTo>
                    <a:pt x="1201496" y="392137"/>
                  </a:lnTo>
                  <a:lnTo>
                    <a:pt x="1200327" y="390867"/>
                  </a:lnTo>
                  <a:lnTo>
                    <a:pt x="1200327" y="385787"/>
                  </a:lnTo>
                  <a:lnTo>
                    <a:pt x="1202067" y="383247"/>
                  </a:lnTo>
                  <a:lnTo>
                    <a:pt x="1207376" y="384517"/>
                  </a:lnTo>
                  <a:lnTo>
                    <a:pt x="1210932" y="390867"/>
                  </a:lnTo>
                  <a:lnTo>
                    <a:pt x="1212291" y="396303"/>
                  </a:lnTo>
                  <a:lnTo>
                    <a:pt x="1212405" y="398487"/>
                  </a:lnTo>
                  <a:lnTo>
                    <a:pt x="1211948" y="403567"/>
                  </a:lnTo>
                  <a:lnTo>
                    <a:pt x="1218285" y="402297"/>
                  </a:lnTo>
                  <a:lnTo>
                    <a:pt x="1225257" y="401027"/>
                  </a:lnTo>
                  <a:lnTo>
                    <a:pt x="1231646" y="399757"/>
                  </a:lnTo>
                  <a:lnTo>
                    <a:pt x="1229906" y="403567"/>
                  </a:lnTo>
                  <a:lnTo>
                    <a:pt x="1228153" y="404837"/>
                  </a:lnTo>
                  <a:lnTo>
                    <a:pt x="1225842" y="406107"/>
                  </a:lnTo>
                  <a:lnTo>
                    <a:pt x="1228788" y="406107"/>
                  </a:lnTo>
                  <a:lnTo>
                    <a:pt x="1228153" y="409917"/>
                  </a:lnTo>
                  <a:lnTo>
                    <a:pt x="1227963" y="413727"/>
                  </a:lnTo>
                  <a:lnTo>
                    <a:pt x="1232230" y="412457"/>
                  </a:lnTo>
                  <a:lnTo>
                    <a:pt x="1232230" y="408647"/>
                  </a:lnTo>
                  <a:lnTo>
                    <a:pt x="1235125" y="406107"/>
                  </a:lnTo>
                  <a:lnTo>
                    <a:pt x="1236294" y="403567"/>
                  </a:lnTo>
                  <a:lnTo>
                    <a:pt x="1238034" y="411187"/>
                  </a:lnTo>
                  <a:lnTo>
                    <a:pt x="1247330" y="414997"/>
                  </a:lnTo>
                  <a:lnTo>
                    <a:pt x="1254874" y="413727"/>
                  </a:lnTo>
                  <a:lnTo>
                    <a:pt x="1251394" y="421347"/>
                  </a:lnTo>
                  <a:lnTo>
                    <a:pt x="1257782" y="423887"/>
                  </a:lnTo>
                  <a:lnTo>
                    <a:pt x="1264754" y="425157"/>
                  </a:lnTo>
                  <a:lnTo>
                    <a:pt x="1279855" y="426427"/>
                  </a:lnTo>
                  <a:lnTo>
                    <a:pt x="1287399" y="425157"/>
                  </a:lnTo>
                  <a:lnTo>
                    <a:pt x="1294371" y="426427"/>
                  </a:lnTo>
                  <a:lnTo>
                    <a:pt x="1293215" y="425157"/>
                  </a:lnTo>
                  <a:lnTo>
                    <a:pt x="1289723" y="421347"/>
                  </a:lnTo>
                  <a:lnTo>
                    <a:pt x="1291463" y="413727"/>
                  </a:lnTo>
                  <a:lnTo>
                    <a:pt x="1292631" y="408647"/>
                  </a:lnTo>
                  <a:lnTo>
                    <a:pt x="1296695" y="407377"/>
                  </a:lnTo>
                  <a:lnTo>
                    <a:pt x="1296695" y="410159"/>
                  </a:lnTo>
                  <a:lnTo>
                    <a:pt x="1298689" y="407377"/>
                  </a:lnTo>
                  <a:lnTo>
                    <a:pt x="1299603" y="406107"/>
                  </a:lnTo>
                  <a:lnTo>
                    <a:pt x="1304823" y="407377"/>
                  </a:lnTo>
                  <a:lnTo>
                    <a:pt x="1301927" y="420077"/>
                  </a:lnTo>
                  <a:lnTo>
                    <a:pt x="1297863" y="423887"/>
                  </a:lnTo>
                  <a:lnTo>
                    <a:pt x="1304823" y="420077"/>
                  </a:lnTo>
                  <a:lnTo>
                    <a:pt x="1304823" y="423887"/>
                  </a:lnTo>
                  <a:lnTo>
                    <a:pt x="1303083" y="426427"/>
                  </a:lnTo>
                  <a:lnTo>
                    <a:pt x="1302499" y="430237"/>
                  </a:lnTo>
                  <a:lnTo>
                    <a:pt x="1304251" y="426427"/>
                  </a:lnTo>
                  <a:lnTo>
                    <a:pt x="1312989" y="435343"/>
                  </a:lnTo>
                  <a:lnTo>
                    <a:pt x="1315758" y="437362"/>
                  </a:lnTo>
                  <a:lnTo>
                    <a:pt x="1316583" y="437362"/>
                  </a:lnTo>
                  <a:lnTo>
                    <a:pt x="1639087" y="437362"/>
                  </a:lnTo>
                  <a:lnTo>
                    <a:pt x="1642821" y="435317"/>
                  </a:lnTo>
                  <a:lnTo>
                    <a:pt x="1646301" y="440397"/>
                  </a:lnTo>
                  <a:lnTo>
                    <a:pt x="1642821" y="442937"/>
                  </a:lnTo>
                  <a:lnTo>
                    <a:pt x="1649933" y="442937"/>
                  </a:lnTo>
                  <a:lnTo>
                    <a:pt x="1648193" y="439127"/>
                  </a:lnTo>
                  <a:lnTo>
                    <a:pt x="1644484" y="435317"/>
                  </a:lnTo>
                  <a:lnTo>
                    <a:pt x="1643392" y="431507"/>
                  </a:lnTo>
                  <a:lnTo>
                    <a:pt x="1654429" y="437857"/>
                  </a:lnTo>
                  <a:lnTo>
                    <a:pt x="1655013" y="435343"/>
                  </a:lnTo>
                  <a:lnTo>
                    <a:pt x="1655927" y="431507"/>
                  </a:lnTo>
                  <a:lnTo>
                    <a:pt x="1656232" y="430237"/>
                  </a:lnTo>
                  <a:lnTo>
                    <a:pt x="1657731" y="414997"/>
                  </a:lnTo>
                  <a:lnTo>
                    <a:pt x="1657858" y="413727"/>
                  </a:lnTo>
                  <a:lnTo>
                    <a:pt x="1659356" y="407377"/>
                  </a:lnTo>
                  <a:lnTo>
                    <a:pt x="1659661" y="406107"/>
                  </a:lnTo>
                  <a:lnTo>
                    <a:pt x="1662557" y="408647"/>
                  </a:lnTo>
                  <a:lnTo>
                    <a:pt x="1664881" y="412457"/>
                  </a:lnTo>
                  <a:lnTo>
                    <a:pt x="1669529" y="412457"/>
                  </a:lnTo>
                  <a:lnTo>
                    <a:pt x="1670113" y="411187"/>
                  </a:lnTo>
                  <a:lnTo>
                    <a:pt x="1670113" y="407377"/>
                  </a:lnTo>
                  <a:lnTo>
                    <a:pt x="1670697" y="407377"/>
                  </a:lnTo>
                  <a:lnTo>
                    <a:pt x="1671269" y="406107"/>
                  </a:lnTo>
                  <a:lnTo>
                    <a:pt x="1677670" y="406107"/>
                  </a:lnTo>
                  <a:lnTo>
                    <a:pt x="1679409" y="408647"/>
                  </a:lnTo>
                  <a:lnTo>
                    <a:pt x="1680565" y="408647"/>
                  </a:lnTo>
                  <a:lnTo>
                    <a:pt x="1681149" y="409917"/>
                  </a:lnTo>
                  <a:lnTo>
                    <a:pt x="1681149" y="2247"/>
                  </a:lnTo>
                  <a:lnTo>
                    <a:pt x="1659661" y="2247"/>
                  </a:lnTo>
                  <a:lnTo>
                    <a:pt x="1659661" y="398487"/>
                  </a:lnTo>
                  <a:lnTo>
                    <a:pt x="1658493" y="399757"/>
                  </a:lnTo>
                  <a:lnTo>
                    <a:pt x="1657921" y="399757"/>
                  </a:lnTo>
                  <a:lnTo>
                    <a:pt x="1655597" y="398754"/>
                  </a:lnTo>
                  <a:lnTo>
                    <a:pt x="1655597" y="406107"/>
                  </a:lnTo>
                  <a:lnTo>
                    <a:pt x="1655597" y="407377"/>
                  </a:lnTo>
                  <a:lnTo>
                    <a:pt x="1655013" y="407377"/>
                  </a:lnTo>
                  <a:lnTo>
                    <a:pt x="1655013" y="406107"/>
                  </a:lnTo>
                  <a:lnTo>
                    <a:pt x="1655597" y="406107"/>
                  </a:lnTo>
                  <a:lnTo>
                    <a:pt x="1655597" y="398754"/>
                  </a:lnTo>
                  <a:lnTo>
                    <a:pt x="1655013" y="398487"/>
                  </a:lnTo>
                  <a:lnTo>
                    <a:pt x="1653565" y="397217"/>
                  </a:lnTo>
                  <a:lnTo>
                    <a:pt x="1652104" y="395947"/>
                  </a:lnTo>
                  <a:lnTo>
                    <a:pt x="1652689" y="394677"/>
                  </a:lnTo>
                  <a:lnTo>
                    <a:pt x="1654429" y="397217"/>
                  </a:lnTo>
                  <a:lnTo>
                    <a:pt x="1656753" y="397217"/>
                  </a:lnTo>
                  <a:lnTo>
                    <a:pt x="1659661" y="398487"/>
                  </a:lnTo>
                  <a:lnTo>
                    <a:pt x="1659661" y="2247"/>
                  </a:lnTo>
                  <a:lnTo>
                    <a:pt x="1657921" y="2247"/>
                  </a:lnTo>
                  <a:lnTo>
                    <a:pt x="1657921" y="260057"/>
                  </a:lnTo>
                  <a:lnTo>
                    <a:pt x="1656168" y="258787"/>
                  </a:lnTo>
                  <a:lnTo>
                    <a:pt x="1655597" y="257517"/>
                  </a:lnTo>
                  <a:lnTo>
                    <a:pt x="1657921" y="260057"/>
                  </a:lnTo>
                  <a:lnTo>
                    <a:pt x="1657921" y="2247"/>
                  </a:lnTo>
                  <a:lnTo>
                    <a:pt x="1636420" y="2247"/>
                  </a:lnTo>
                  <a:lnTo>
                    <a:pt x="1636420" y="44157"/>
                  </a:lnTo>
                  <a:lnTo>
                    <a:pt x="1631226" y="42887"/>
                  </a:lnTo>
                  <a:lnTo>
                    <a:pt x="1627708" y="42037"/>
                  </a:lnTo>
                  <a:lnTo>
                    <a:pt x="1627708" y="93687"/>
                  </a:lnTo>
                  <a:lnTo>
                    <a:pt x="1627708" y="205447"/>
                  </a:lnTo>
                  <a:lnTo>
                    <a:pt x="1627708" y="209257"/>
                  </a:lnTo>
                  <a:lnTo>
                    <a:pt x="1625968" y="209257"/>
                  </a:lnTo>
                  <a:lnTo>
                    <a:pt x="1625968" y="361657"/>
                  </a:lnTo>
                  <a:lnTo>
                    <a:pt x="1617840" y="360387"/>
                  </a:lnTo>
                  <a:lnTo>
                    <a:pt x="1617840" y="354037"/>
                  </a:lnTo>
                  <a:lnTo>
                    <a:pt x="1625968" y="361657"/>
                  </a:lnTo>
                  <a:lnTo>
                    <a:pt x="1625968" y="209257"/>
                  </a:lnTo>
                  <a:lnTo>
                    <a:pt x="1623060" y="209257"/>
                  </a:lnTo>
                  <a:lnTo>
                    <a:pt x="1622704" y="205447"/>
                  </a:lnTo>
                  <a:lnTo>
                    <a:pt x="1624850" y="204177"/>
                  </a:lnTo>
                  <a:lnTo>
                    <a:pt x="1627708" y="205447"/>
                  </a:lnTo>
                  <a:lnTo>
                    <a:pt x="1627708" y="93687"/>
                  </a:lnTo>
                  <a:lnTo>
                    <a:pt x="1623644" y="96227"/>
                  </a:lnTo>
                  <a:lnTo>
                    <a:pt x="1623072" y="94957"/>
                  </a:lnTo>
                  <a:lnTo>
                    <a:pt x="1622488" y="97497"/>
                  </a:lnTo>
                  <a:lnTo>
                    <a:pt x="1620748" y="97497"/>
                  </a:lnTo>
                  <a:lnTo>
                    <a:pt x="1620748" y="105117"/>
                  </a:lnTo>
                  <a:lnTo>
                    <a:pt x="1619580" y="105117"/>
                  </a:lnTo>
                  <a:lnTo>
                    <a:pt x="1619580" y="248627"/>
                  </a:lnTo>
                  <a:lnTo>
                    <a:pt x="1618996" y="253707"/>
                  </a:lnTo>
                  <a:lnTo>
                    <a:pt x="1609712" y="252437"/>
                  </a:lnTo>
                  <a:lnTo>
                    <a:pt x="1611452" y="246087"/>
                  </a:lnTo>
                  <a:lnTo>
                    <a:pt x="1615516" y="244817"/>
                  </a:lnTo>
                  <a:lnTo>
                    <a:pt x="1616684" y="247357"/>
                  </a:lnTo>
                  <a:lnTo>
                    <a:pt x="1619580" y="248627"/>
                  </a:lnTo>
                  <a:lnTo>
                    <a:pt x="1619580" y="105117"/>
                  </a:lnTo>
                  <a:lnTo>
                    <a:pt x="1615516" y="105117"/>
                  </a:lnTo>
                  <a:lnTo>
                    <a:pt x="1613776" y="103847"/>
                  </a:lnTo>
                  <a:lnTo>
                    <a:pt x="1614932" y="102577"/>
                  </a:lnTo>
                  <a:lnTo>
                    <a:pt x="1615516" y="101307"/>
                  </a:lnTo>
                  <a:lnTo>
                    <a:pt x="1616684" y="100037"/>
                  </a:lnTo>
                  <a:lnTo>
                    <a:pt x="1619580" y="102577"/>
                  </a:lnTo>
                  <a:lnTo>
                    <a:pt x="1620748" y="105117"/>
                  </a:lnTo>
                  <a:lnTo>
                    <a:pt x="1620748" y="97497"/>
                  </a:lnTo>
                  <a:lnTo>
                    <a:pt x="1619580" y="97497"/>
                  </a:lnTo>
                  <a:lnTo>
                    <a:pt x="1622488" y="94957"/>
                  </a:lnTo>
                  <a:lnTo>
                    <a:pt x="1612607" y="91554"/>
                  </a:lnTo>
                  <a:lnTo>
                    <a:pt x="1612607" y="112737"/>
                  </a:lnTo>
                  <a:lnTo>
                    <a:pt x="1612036" y="112737"/>
                  </a:lnTo>
                  <a:lnTo>
                    <a:pt x="1610868" y="112102"/>
                  </a:lnTo>
                  <a:lnTo>
                    <a:pt x="1610868" y="117817"/>
                  </a:lnTo>
                  <a:lnTo>
                    <a:pt x="1609712" y="117817"/>
                  </a:lnTo>
                  <a:lnTo>
                    <a:pt x="1609712" y="116547"/>
                  </a:lnTo>
                  <a:lnTo>
                    <a:pt x="1610868" y="117817"/>
                  </a:lnTo>
                  <a:lnTo>
                    <a:pt x="1610868" y="112102"/>
                  </a:lnTo>
                  <a:lnTo>
                    <a:pt x="1610283" y="111785"/>
                  </a:lnTo>
                  <a:lnTo>
                    <a:pt x="1610283" y="114007"/>
                  </a:lnTo>
                  <a:lnTo>
                    <a:pt x="1609712" y="114007"/>
                  </a:lnTo>
                  <a:lnTo>
                    <a:pt x="1609712" y="112737"/>
                  </a:lnTo>
                  <a:lnTo>
                    <a:pt x="1610283" y="114007"/>
                  </a:lnTo>
                  <a:lnTo>
                    <a:pt x="1610283" y="111785"/>
                  </a:lnTo>
                  <a:lnTo>
                    <a:pt x="1609712" y="111467"/>
                  </a:lnTo>
                  <a:lnTo>
                    <a:pt x="1610283" y="111467"/>
                  </a:lnTo>
                  <a:lnTo>
                    <a:pt x="1612607" y="112737"/>
                  </a:lnTo>
                  <a:lnTo>
                    <a:pt x="1612607" y="91554"/>
                  </a:lnTo>
                  <a:lnTo>
                    <a:pt x="1611452" y="91147"/>
                  </a:lnTo>
                  <a:lnTo>
                    <a:pt x="1614932" y="91147"/>
                  </a:lnTo>
                  <a:lnTo>
                    <a:pt x="1620748" y="93687"/>
                  </a:lnTo>
                  <a:lnTo>
                    <a:pt x="1627708" y="93687"/>
                  </a:lnTo>
                  <a:lnTo>
                    <a:pt x="1627708" y="42037"/>
                  </a:lnTo>
                  <a:lnTo>
                    <a:pt x="1626031" y="41617"/>
                  </a:lnTo>
                  <a:lnTo>
                    <a:pt x="1621688" y="41617"/>
                  </a:lnTo>
                  <a:lnTo>
                    <a:pt x="1617433" y="42684"/>
                  </a:lnTo>
                  <a:lnTo>
                    <a:pt x="1617433" y="70827"/>
                  </a:lnTo>
                  <a:lnTo>
                    <a:pt x="1614932" y="74637"/>
                  </a:lnTo>
                  <a:lnTo>
                    <a:pt x="1613192" y="73926"/>
                  </a:lnTo>
                  <a:lnTo>
                    <a:pt x="1613192" y="89877"/>
                  </a:lnTo>
                  <a:lnTo>
                    <a:pt x="1610283" y="89877"/>
                  </a:lnTo>
                  <a:lnTo>
                    <a:pt x="1609128" y="88607"/>
                  </a:lnTo>
                  <a:lnTo>
                    <a:pt x="1612607" y="88607"/>
                  </a:lnTo>
                  <a:lnTo>
                    <a:pt x="1613192" y="89877"/>
                  </a:lnTo>
                  <a:lnTo>
                    <a:pt x="1613192" y="73926"/>
                  </a:lnTo>
                  <a:lnTo>
                    <a:pt x="1611833" y="73367"/>
                  </a:lnTo>
                  <a:lnTo>
                    <a:pt x="1605648" y="70827"/>
                  </a:lnTo>
                  <a:lnTo>
                    <a:pt x="1605521" y="72186"/>
                  </a:lnTo>
                  <a:lnTo>
                    <a:pt x="1605064" y="72529"/>
                  </a:lnTo>
                  <a:lnTo>
                    <a:pt x="1605064" y="126707"/>
                  </a:lnTo>
                  <a:lnTo>
                    <a:pt x="1603895" y="129247"/>
                  </a:lnTo>
                  <a:lnTo>
                    <a:pt x="1601571" y="125437"/>
                  </a:lnTo>
                  <a:lnTo>
                    <a:pt x="1601000" y="124612"/>
                  </a:lnTo>
                  <a:lnTo>
                    <a:pt x="1601000" y="152107"/>
                  </a:lnTo>
                  <a:lnTo>
                    <a:pt x="1594612" y="152107"/>
                  </a:lnTo>
                  <a:lnTo>
                    <a:pt x="1592287" y="153377"/>
                  </a:lnTo>
                  <a:lnTo>
                    <a:pt x="1591119" y="152107"/>
                  </a:lnTo>
                  <a:lnTo>
                    <a:pt x="1591119" y="150837"/>
                  </a:lnTo>
                  <a:lnTo>
                    <a:pt x="1594027" y="150837"/>
                  </a:lnTo>
                  <a:lnTo>
                    <a:pt x="1601000" y="152107"/>
                  </a:lnTo>
                  <a:lnTo>
                    <a:pt x="1601000" y="124612"/>
                  </a:lnTo>
                  <a:lnTo>
                    <a:pt x="1599831" y="122897"/>
                  </a:lnTo>
                  <a:lnTo>
                    <a:pt x="1599539" y="121627"/>
                  </a:lnTo>
                  <a:lnTo>
                    <a:pt x="1599247" y="120357"/>
                  </a:lnTo>
                  <a:lnTo>
                    <a:pt x="1602155" y="120357"/>
                  </a:lnTo>
                  <a:lnTo>
                    <a:pt x="1603197" y="121500"/>
                  </a:lnTo>
                  <a:lnTo>
                    <a:pt x="1603324" y="124167"/>
                  </a:lnTo>
                  <a:lnTo>
                    <a:pt x="1605064" y="126707"/>
                  </a:lnTo>
                  <a:lnTo>
                    <a:pt x="1605064" y="72529"/>
                  </a:lnTo>
                  <a:lnTo>
                    <a:pt x="1603895" y="73367"/>
                  </a:lnTo>
                  <a:lnTo>
                    <a:pt x="1603603" y="72097"/>
                  </a:lnTo>
                  <a:lnTo>
                    <a:pt x="1603324" y="70827"/>
                  </a:lnTo>
                  <a:lnTo>
                    <a:pt x="1604479" y="67017"/>
                  </a:lnTo>
                  <a:lnTo>
                    <a:pt x="1609128" y="64477"/>
                  </a:lnTo>
                  <a:lnTo>
                    <a:pt x="1612607" y="65747"/>
                  </a:lnTo>
                  <a:lnTo>
                    <a:pt x="1611528" y="63207"/>
                  </a:lnTo>
                  <a:lnTo>
                    <a:pt x="1604772" y="61937"/>
                  </a:lnTo>
                  <a:lnTo>
                    <a:pt x="1601825" y="60667"/>
                  </a:lnTo>
                  <a:lnTo>
                    <a:pt x="1598891" y="59397"/>
                  </a:lnTo>
                  <a:lnTo>
                    <a:pt x="1600415" y="56857"/>
                  </a:lnTo>
                  <a:lnTo>
                    <a:pt x="1602155" y="56857"/>
                  </a:lnTo>
                  <a:lnTo>
                    <a:pt x="1603895" y="54317"/>
                  </a:lnTo>
                  <a:lnTo>
                    <a:pt x="1603819" y="50152"/>
                  </a:lnTo>
                  <a:lnTo>
                    <a:pt x="1603324" y="47967"/>
                  </a:lnTo>
                  <a:lnTo>
                    <a:pt x="1608797" y="50152"/>
                  </a:lnTo>
                  <a:lnTo>
                    <a:pt x="1607959" y="49237"/>
                  </a:lnTo>
                  <a:lnTo>
                    <a:pt x="1603895" y="47967"/>
                  </a:lnTo>
                  <a:lnTo>
                    <a:pt x="1603895" y="42887"/>
                  </a:lnTo>
                  <a:lnTo>
                    <a:pt x="1607388" y="46697"/>
                  </a:lnTo>
                  <a:lnTo>
                    <a:pt x="1613776" y="47967"/>
                  </a:lnTo>
                  <a:lnTo>
                    <a:pt x="1612607" y="50507"/>
                  </a:lnTo>
                  <a:lnTo>
                    <a:pt x="1609712" y="50507"/>
                  </a:lnTo>
                  <a:lnTo>
                    <a:pt x="1616100" y="55587"/>
                  </a:lnTo>
                  <a:lnTo>
                    <a:pt x="1612036" y="56857"/>
                  </a:lnTo>
                  <a:lnTo>
                    <a:pt x="1607985" y="56857"/>
                  </a:lnTo>
                  <a:lnTo>
                    <a:pt x="1609788" y="60667"/>
                  </a:lnTo>
                  <a:lnTo>
                    <a:pt x="1614424" y="65747"/>
                  </a:lnTo>
                  <a:lnTo>
                    <a:pt x="1617433" y="70827"/>
                  </a:lnTo>
                  <a:lnTo>
                    <a:pt x="1617433" y="42684"/>
                  </a:lnTo>
                  <a:lnTo>
                    <a:pt x="1616583" y="42887"/>
                  </a:lnTo>
                  <a:lnTo>
                    <a:pt x="1612607" y="41706"/>
                  </a:lnTo>
                  <a:lnTo>
                    <a:pt x="1612607" y="44157"/>
                  </a:lnTo>
                  <a:lnTo>
                    <a:pt x="1608543" y="44157"/>
                  </a:lnTo>
                  <a:lnTo>
                    <a:pt x="1606219" y="42887"/>
                  </a:lnTo>
                  <a:lnTo>
                    <a:pt x="1603895" y="41617"/>
                  </a:lnTo>
                  <a:lnTo>
                    <a:pt x="1603895" y="40347"/>
                  </a:lnTo>
                  <a:lnTo>
                    <a:pt x="1605648" y="41617"/>
                  </a:lnTo>
                  <a:lnTo>
                    <a:pt x="1608543" y="42887"/>
                  </a:lnTo>
                  <a:lnTo>
                    <a:pt x="1612607" y="44157"/>
                  </a:lnTo>
                  <a:lnTo>
                    <a:pt x="1612607" y="41706"/>
                  </a:lnTo>
                  <a:lnTo>
                    <a:pt x="1608124" y="40347"/>
                  </a:lnTo>
                  <a:lnTo>
                    <a:pt x="1603895" y="39077"/>
                  </a:lnTo>
                  <a:lnTo>
                    <a:pt x="1605648" y="35267"/>
                  </a:lnTo>
                  <a:lnTo>
                    <a:pt x="1607959" y="32727"/>
                  </a:lnTo>
                  <a:lnTo>
                    <a:pt x="1608543" y="32727"/>
                  </a:lnTo>
                  <a:lnTo>
                    <a:pt x="1609712" y="33997"/>
                  </a:lnTo>
                  <a:lnTo>
                    <a:pt x="1610868" y="33997"/>
                  </a:lnTo>
                  <a:lnTo>
                    <a:pt x="1610004" y="32727"/>
                  </a:lnTo>
                  <a:lnTo>
                    <a:pt x="1609128" y="31457"/>
                  </a:lnTo>
                  <a:lnTo>
                    <a:pt x="1617472" y="33997"/>
                  </a:lnTo>
                  <a:lnTo>
                    <a:pt x="1624952" y="37807"/>
                  </a:lnTo>
                  <a:lnTo>
                    <a:pt x="1631340" y="41617"/>
                  </a:lnTo>
                  <a:lnTo>
                    <a:pt x="1636420" y="44157"/>
                  </a:lnTo>
                  <a:lnTo>
                    <a:pt x="1636420" y="2247"/>
                  </a:lnTo>
                  <a:lnTo>
                    <a:pt x="1620393" y="2247"/>
                  </a:lnTo>
                  <a:lnTo>
                    <a:pt x="1620748" y="3517"/>
                  </a:lnTo>
                  <a:lnTo>
                    <a:pt x="1618424" y="3517"/>
                  </a:lnTo>
                  <a:lnTo>
                    <a:pt x="1618424" y="9867"/>
                  </a:lnTo>
                  <a:lnTo>
                    <a:pt x="1618424" y="12407"/>
                  </a:lnTo>
                  <a:lnTo>
                    <a:pt x="1616684" y="13677"/>
                  </a:lnTo>
                  <a:lnTo>
                    <a:pt x="1615516" y="14947"/>
                  </a:lnTo>
                  <a:lnTo>
                    <a:pt x="1612036" y="13677"/>
                  </a:lnTo>
                  <a:lnTo>
                    <a:pt x="1613776" y="12407"/>
                  </a:lnTo>
                  <a:lnTo>
                    <a:pt x="1616100" y="9867"/>
                  </a:lnTo>
                  <a:lnTo>
                    <a:pt x="1617840" y="8597"/>
                  </a:lnTo>
                  <a:lnTo>
                    <a:pt x="1618424" y="9867"/>
                  </a:lnTo>
                  <a:lnTo>
                    <a:pt x="1618424" y="3517"/>
                  </a:lnTo>
                  <a:lnTo>
                    <a:pt x="1616684" y="3517"/>
                  </a:lnTo>
                  <a:lnTo>
                    <a:pt x="1615478" y="2247"/>
                  </a:lnTo>
                  <a:lnTo>
                    <a:pt x="1613560" y="2247"/>
                  </a:lnTo>
                  <a:lnTo>
                    <a:pt x="1614932" y="3517"/>
                  </a:lnTo>
                  <a:lnTo>
                    <a:pt x="1609128" y="3517"/>
                  </a:lnTo>
                  <a:lnTo>
                    <a:pt x="1609128" y="17487"/>
                  </a:lnTo>
                  <a:lnTo>
                    <a:pt x="1608543" y="18757"/>
                  </a:lnTo>
                  <a:lnTo>
                    <a:pt x="1607959" y="21297"/>
                  </a:lnTo>
                  <a:lnTo>
                    <a:pt x="1606804" y="20027"/>
                  </a:lnTo>
                  <a:lnTo>
                    <a:pt x="1604479" y="18757"/>
                  </a:lnTo>
                  <a:lnTo>
                    <a:pt x="1598091" y="18757"/>
                  </a:lnTo>
                  <a:lnTo>
                    <a:pt x="1602740" y="17487"/>
                  </a:lnTo>
                  <a:lnTo>
                    <a:pt x="1608543" y="14947"/>
                  </a:lnTo>
                  <a:lnTo>
                    <a:pt x="1609128" y="17487"/>
                  </a:lnTo>
                  <a:lnTo>
                    <a:pt x="1609128" y="3517"/>
                  </a:lnTo>
                  <a:lnTo>
                    <a:pt x="1605064" y="3517"/>
                  </a:lnTo>
                  <a:lnTo>
                    <a:pt x="1604848" y="2247"/>
                  </a:lnTo>
                  <a:lnTo>
                    <a:pt x="1596351" y="2247"/>
                  </a:lnTo>
                  <a:lnTo>
                    <a:pt x="1596351" y="111467"/>
                  </a:lnTo>
                  <a:lnTo>
                    <a:pt x="1595767" y="112737"/>
                  </a:lnTo>
                  <a:lnTo>
                    <a:pt x="1595767" y="115277"/>
                  </a:lnTo>
                  <a:lnTo>
                    <a:pt x="1588223" y="115277"/>
                  </a:lnTo>
                  <a:lnTo>
                    <a:pt x="1588795" y="114007"/>
                  </a:lnTo>
                  <a:lnTo>
                    <a:pt x="1591119" y="114007"/>
                  </a:lnTo>
                  <a:lnTo>
                    <a:pt x="1593443" y="112737"/>
                  </a:lnTo>
                  <a:lnTo>
                    <a:pt x="1596351" y="111467"/>
                  </a:lnTo>
                  <a:lnTo>
                    <a:pt x="1596351" y="2247"/>
                  </a:lnTo>
                  <a:lnTo>
                    <a:pt x="1586471" y="2247"/>
                  </a:lnTo>
                  <a:lnTo>
                    <a:pt x="1586471" y="181317"/>
                  </a:lnTo>
                  <a:lnTo>
                    <a:pt x="1585899" y="182587"/>
                  </a:lnTo>
                  <a:lnTo>
                    <a:pt x="1585315" y="181317"/>
                  </a:lnTo>
                  <a:lnTo>
                    <a:pt x="1586471" y="181317"/>
                  </a:lnTo>
                  <a:lnTo>
                    <a:pt x="1586471" y="2247"/>
                  </a:lnTo>
                  <a:lnTo>
                    <a:pt x="1580667" y="2247"/>
                  </a:lnTo>
                  <a:lnTo>
                    <a:pt x="1580667" y="182587"/>
                  </a:lnTo>
                  <a:lnTo>
                    <a:pt x="1580083" y="182587"/>
                  </a:lnTo>
                  <a:lnTo>
                    <a:pt x="1580083" y="228307"/>
                  </a:lnTo>
                  <a:lnTo>
                    <a:pt x="1579511" y="228307"/>
                  </a:lnTo>
                  <a:lnTo>
                    <a:pt x="1578927" y="227037"/>
                  </a:lnTo>
                  <a:lnTo>
                    <a:pt x="1579511" y="227037"/>
                  </a:lnTo>
                  <a:lnTo>
                    <a:pt x="1580083" y="228307"/>
                  </a:lnTo>
                  <a:lnTo>
                    <a:pt x="1580083" y="182587"/>
                  </a:lnTo>
                  <a:lnTo>
                    <a:pt x="1578343" y="182587"/>
                  </a:lnTo>
                  <a:lnTo>
                    <a:pt x="1578343" y="233387"/>
                  </a:lnTo>
                  <a:lnTo>
                    <a:pt x="1573695" y="232117"/>
                  </a:lnTo>
                  <a:lnTo>
                    <a:pt x="1572539" y="230847"/>
                  </a:lnTo>
                  <a:lnTo>
                    <a:pt x="1571371" y="228307"/>
                  </a:lnTo>
                  <a:lnTo>
                    <a:pt x="1573110" y="228307"/>
                  </a:lnTo>
                  <a:lnTo>
                    <a:pt x="1575435" y="229577"/>
                  </a:lnTo>
                  <a:lnTo>
                    <a:pt x="1577759" y="232117"/>
                  </a:lnTo>
                  <a:lnTo>
                    <a:pt x="1578343" y="233387"/>
                  </a:lnTo>
                  <a:lnTo>
                    <a:pt x="1578343" y="182587"/>
                  </a:lnTo>
                  <a:lnTo>
                    <a:pt x="1577187" y="182587"/>
                  </a:lnTo>
                  <a:lnTo>
                    <a:pt x="1576603" y="182270"/>
                  </a:lnTo>
                  <a:lnTo>
                    <a:pt x="1576603" y="182587"/>
                  </a:lnTo>
                  <a:lnTo>
                    <a:pt x="1575435" y="183857"/>
                  </a:lnTo>
                  <a:lnTo>
                    <a:pt x="1574863" y="183857"/>
                  </a:lnTo>
                  <a:lnTo>
                    <a:pt x="1574279" y="185127"/>
                  </a:lnTo>
                  <a:lnTo>
                    <a:pt x="1571371" y="185127"/>
                  </a:lnTo>
                  <a:lnTo>
                    <a:pt x="1571955" y="182587"/>
                  </a:lnTo>
                  <a:lnTo>
                    <a:pt x="1563827" y="178777"/>
                  </a:lnTo>
                  <a:lnTo>
                    <a:pt x="1573110" y="180047"/>
                  </a:lnTo>
                  <a:lnTo>
                    <a:pt x="1572539" y="181317"/>
                  </a:lnTo>
                  <a:lnTo>
                    <a:pt x="1574863" y="182587"/>
                  </a:lnTo>
                  <a:lnTo>
                    <a:pt x="1576603" y="182587"/>
                  </a:lnTo>
                  <a:lnTo>
                    <a:pt x="1576603" y="182270"/>
                  </a:lnTo>
                  <a:lnTo>
                    <a:pt x="1574863" y="181317"/>
                  </a:lnTo>
                  <a:lnTo>
                    <a:pt x="1579511" y="181317"/>
                  </a:lnTo>
                  <a:lnTo>
                    <a:pt x="1580667" y="182587"/>
                  </a:lnTo>
                  <a:lnTo>
                    <a:pt x="1580667" y="2247"/>
                  </a:lnTo>
                  <a:lnTo>
                    <a:pt x="1559179" y="2247"/>
                  </a:lnTo>
                  <a:lnTo>
                    <a:pt x="1559179" y="204177"/>
                  </a:lnTo>
                  <a:lnTo>
                    <a:pt x="1555686" y="202907"/>
                  </a:lnTo>
                  <a:lnTo>
                    <a:pt x="1552206" y="204177"/>
                  </a:lnTo>
                  <a:lnTo>
                    <a:pt x="1554530" y="199097"/>
                  </a:lnTo>
                  <a:lnTo>
                    <a:pt x="1558594" y="199097"/>
                  </a:lnTo>
                  <a:lnTo>
                    <a:pt x="1559179" y="204177"/>
                  </a:lnTo>
                  <a:lnTo>
                    <a:pt x="1559179" y="2247"/>
                  </a:lnTo>
                  <a:lnTo>
                    <a:pt x="1532458" y="2247"/>
                  </a:lnTo>
                  <a:lnTo>
                    <a:pt x="1532458" y="404837"/>
                  </a:lnTo>
                  <a:lnTo>
                    <a:pt x="1523746" y="403567"/>
                  </a:lnTo>
                  <a:lnTo>
                    <a:pt x="1524101" y="399757"/>
                  </a:lnTo>
                  <a:lnTo>
                    <a:pt x="1524330" y="397217"/>
                  </a:lnTo>
                  <a:lnTo>
                    <a:pt x="1532458" y="404837"/>
                  </a:lnTo>
                  <a:lnTo>
                    <a:pt x="1532458" y="2247"/>
                  </a:lnTo>
                  <a:lnTo>
                    <a:pt x="1510969" y="2247"/>
                  </a:lnTo>
                  <a:lnTo>
                    <a:pt x="1510969" y="309587"/>
                  </a:lnTo>
                  <a:lnTo>
                    <a:pt x="1509814" y="315937"/>
                  </a:lnTo>
                  <a:lnTo>
                    <a:pt x="1505165" y="318477"/>
                  </a:lnTo>
                  <a:lnTo>
                    <a:pt x="1509229" y="326097"/>
                  </a:lnTo>
                  <a:lnTo>
                    <a:pt x="1501025" y="326097"/>
                  </a:lnTo>
                  <a:lnTo>
                    <a:pt x="1494193" y="323557"/>
                  </a:lnTo>
                  <a:lnTo>
                    <a:pt x="1489214" y="317207"/>
                  </a:lnTo>
                  <a:lnTo>
                    <a:pt x="1487017" y="310857"/>
                  </a:lnTo>
                  <a:lnTo>
                    <a:pt x="1486573" y="309587"/>
                  </a:lnTo>
                  <a:lnTo>
                    <a:pt x="1492504" y="308317"/>
                  </a:lnTo>
                  <a:lnTo>
                    <a:pt x="1499209" y="307047"/>
                  </a:lnTo>
                  <a:lnTo>
                    <a:pt x="1505686" y="307047"/>
                  </a:lnTo>
                  <a:lnTo>
                    <a:pt x="1510969" y="309587"/>
                  </a:lnTo>
                  <a:lnTo>
                    <a:pt x="1510969" y="2247"/>
                  </a:lnTo>
                  <a:lnTo>
                    <a:pt x="1485417" y="2247"/>
                  </a:lnTo>
                  <a:lnTo>
                    <a:pt x="1485417" y="233387"/>
                  </a:lnTo>
                  <a:lnTo>
                    <a:pt x="1467446" y="228307"/>
                  </a:lnTo>
                  <a:lnTo>
                    <a:pt x="1461541" y="222605"/>
                  </a:lnTo>
                  <a:lnTo>
                    <a:pt x="1461541" y="364197"/>
                  </a:lnTo>
                  <a:lnTo>
                    <a:pt x="1460601" y="366737"/>
                  </a:lnTo>
                  <a:lnTo>
                    <a:pt x="1458747" y="364197"/>
                  </a:lnTo>
                  <a:lnTo>
                    <a:pt x="1461084" y="361657"/>
                  </a:lnTo>
                  <a:lnTo>
                    <a:pt x="1461541" y="364197"/>
                  </a:lnTo>
                  <a:lnTo>
                    <a:pt x="1461541" y="222605"/>
                  </a:lnTo>
                  <a:lnTo>
                    <a:pt x="1455610" y="216877"/>
                  </a:lnTo>
                  <a:lnTo>
                    <a:pt x="1452270" y="205447"/>
                  </a:lnTo>
                  <a:lnTo>
                    <a:pt x="1450416" y="199097"/>
                  </a:lnTo>
                  <a:lnTo>
                    <a:pt x="1450873" y="194017"/>
                  </a:lnTo>
                  <a:lnTo>
                    <a:pt x="1452359" y="177507"/>
                  </a:lnTo>
                  <a:lnTo>
                    <a:pt x="1458747" y="171157"/>
                  </a:lnTo>
                  <a:lnTo>
                    <a:pt x="1460436" y="174967"/>
                  </a:lnTo>
                  <a:lnTo>
                    <a:pt x="1470888" y="174967"/>
                  </a:lnTo>
                  <a:lnTo>
                    <a:pt x="1467675" y="187667"/>
                  </a:lnTo>
                  <a:lnTo>
                    <a:pt x="1468640" y="197827"/>
                  </a:lnTo>
                  <a:lnTo>
                    <a:pt x="1472768" y="206717"/>
                  </a:lnTo>
                  <a:lnTo>
                    <a:pt x="1479029" y="215607"/>
                  </a:lnTo>
                  <a:lnTo>
                    <a:pt x="1474952" y="215607"/>
                  </a:lnTo>
                  <a:lnTo>
                    <a:pt x="1472057" y="214337"/>
                  </a:lnTo>
                  <a:lnTo>
                    <a:pt x="1470888" y="211797"/>
                  </a:lnTo>
                  <a:lnTo>
                    <a:pt x="1471688" y="216877"/>
                  </a:lnTo>
                  <a:lnTo>
                    <a:pt x="1476413" y="221957"/>
                  </a:lnTo>
                  <a:lnTo>
                    <a:pt x="1482001" y="227037"/>
                  </a:lnTo>
                  <a:lnTo>
                    <a:pt x="1485417" y="233387"/>
                  </a:lnTo>
                  <a:lnTo>
                    <a:pt x="1485417" y="2247"/>
                  </a:lnTo>
                  <a:lnTo>
                    <a:pt x="1470888" y="2247"/>
                  </a:lnTo>
                  <a:lnTo>
                    <a:pt x="1470888" y="125437"/>
                  </a:lnTo>
                  <a:lnTo>
                    <a:pt x="1459877" y="150837"/>
                  </a:lnTo>
                  <a:lnTo>
                    <a:pt x="1446733" y="144487"/>
                  </a:lnTo>
                  <a:lnTo>
                    <a:pt x="1446644" y="143217"/>
                  </a:lnTo>
                  <a:lnTo>
                    <a:pt x="1445679" y="129247"/>
                  </a:lnTo>
                  <a:lnTo>
                    <a:pt x="1470888" y="125437"/>
                  </a:lnTo>
                  <a:lnTo>
                    <a:pt x="1470888" y="2247"/>
                  </a:lnTo>
                  <a:lnTo>
                    <a:pt x="1406601" y="2247"/>
                  </a:lnTo>
                  <a:lnTo>
                    <a:pt x="1409954" y="3517"/>
                  </a:lnTo>
                  <a:lnTo>
                    <a:pt x="1396009" y="6057"/>
                  </a:lnTo>
                  <a:lnTo>
                    <a:pt x="1398917" y="8597"/>
                  </a:lnTo>
                  <a:lnTo>
                    <a:pt x="1399501" y="7327"/>
                  </a:lnTo>
                  <a:lnTo>
                    <a:pt x="1404150" y="6057"/>
                  </a:lnTo>
                  <a:lnTo>
                    <a:pt x="1407629" y="6057"/>
                  </a:lnTo>
                  <a:lnTo>
                    <a:pt x="1408569" y="9867"/>
                  </a:lnTo>
                  <a:lnTo>
                    <a:pt x="1405089" y="13677"/>
                  </a:lnTo>
                  <a:lnTo>
                    <a:pt x="1399540" y="16217"/>
                  </a:lnTo>
                  <a:lnTo>
                    <a:pt x="1394269" y="17487"/>
                  </a:lnTo>
                  <a:lnTo>
                    <a:pt x="1404734" y="26377"/>
                  </a:lnTo>
                  <a:lnTo>
                    <a:pt x="1401241" y="26377"/>
                  </a:lnTo>
                  <a:lnTo>
                    <a:pt x="1399501" y="25107"/>
                  </a:lnTo>
                  <a:lnTo>
                    <a:pt x="1397177" y="25107"/>
                  </a:lnTo>
                  <a:lnTo>
                    <a:pt x="1398193" y="26377"/>
                  </a:lnTo>
                  <a:lnTo>
                    <a:pt x="1394421" y="27647"/>
                  </a:lnTo>
                  <a:lnTo>
                    <a:pt x="1391297" y="27647"/>
                  </a:lnTo>
                  <a:lnTo>
                    <a:pt x="1394269" y="30187"/>
                  </a:lnTo>
                  <a:lnTo>
                    <a:pt x="1397177" y="28917"/>
                  </a:lnTo>
                  <a:lnTo>
                    <a:pt x="1401241" y="30187"/>
                  </a:lnTo>
                  <a:lnTo>
                    <a:pt x="1403565" y="30187"/>
                  </a:lnTo>
                  <a:lnTo>
                    <a:pt x="1396593" y="32727"/>
                  </a:lnTo>
                  <a:lnTo>
                    <a:pt x="1396593" y="37807"/>
                  </a:lnTo>
                  <a:lnTo>
                    <a:pt x="1399501" y="41617"/>
                  </a:lnTo>
                  <a:lnTo>
                    <a:pt x="1391373" y="40347"/>
                  </a:lnTo>
                  <a:lnTo>
                    <a:pt x="1389621" y="47967"/>
                  </a:lnTo>
                  <a:lnTo>
                    <a:pt x="1395437" y="55587"/>
                  </a:lnTo>
                  <a:lnTo>
                    <a:pt x="1394853" y="63207"/>
                  </a:lnTo>
                  <a:lnTo>
                    <a:pt x="1398333" y="60667"/>
                  </a:lnTo>
                  <a:lnTo>
                    <a:pt x="1412278" y="61937"/>
                  </a:lnTo>
                  <a:lnTo>
                    <a:pt x="1414018" y="64477"/>
                  </a:lnTo>
                  <a:lnTo>
                    <a:pt x="1412671" y="64477"/>
                  </a:lnTo>
                  <a:lnTo>
                    <a:pt x="1415757" y="65747"/>
                  </a:lnTo>
                  <a:lnTo>
                    <a:pt x="1418666" y="72097"/>
                  </a:lnTo>
                  <a:lnTo>
                    <a:pt x="1415186" y="71742"/>
                  </a:lnTo>
                  <a:lnTo>
                    <a:pt x="1415186" y="121627"/>
                  </a:lnTo>
                  <a:lnTo>
                    <a:pt x="1406994" y="120586"/>
                  </a:lnTo>
                  <a:lnTo>
                    <a:pt x="1407337" y="120357"/>
                  </a:lnTo>
                  <a:lnTo>
                    <a:pt x="1409369" y="119087"/>
                  </a:lnTo>
                  <a:lnTo>
                    <a:pt x="1415186" y="121627"/>
                  </a:lnTo>
                  <a:lnTo>
                    <a:pt x="1415186" y="71742"/>
                  </a:lnTo>
                  <a:lnTo>
                    <a:pt x="1406474" y="70827"/>
                  </a:lnTo>
                  <a:lnTo>
                    <a:pt x="1402410" y="69557"/>
                  </a:lnTo>
                  <a:lnTo>
                    <a:pt x="1406474" y="72097"/>
                  </a:lnTo>
                  <a:lnTo>
                    <a:pt x="1400657" y="72097"/>
                  </a:lnTo>
                  <a:lnTo>
                    <a:pt x="1396022" y="70827"/>
                  </a:lnTo>
                  <a:lnTo>
                    <a:pt x="1397419" y="73367"/>
                  </a:lnTo>
                  <a:lnTo>
                    <a:pt x="1394129" y="74637"/>
                  </a:lnTo>
                  <a:lnTo>
                    <a:pt x="1391932" y="77177"/>
                  </a:lnTo>
                  <a:lnTo>
                    <a:pt x="1396593" y="79717"/>
                  </a:lnTo>
                  <a:lnTo>
                    <a:pt x="1393113" y="79717"/>
                  </a:lnTo>
                  <a:lnTo>
                    <a:pt x="1392529" y="87337"/>
                  </a:lnTo>
                  <a:lnTo>
                    <a:pt x="1396593" y="91147"/>
                  </a:lnTo>
                  <a:lnTo>
                    <a:pt x="1396593" y="97497"/>
                  </a:lnTo>
                  <a:lnTo>
                    <a:pt x="1407045" y="97497"/>
                  </a:lnTo>
                  <a:lnTo>
                    <a:pt x="1404734" y="100037"/>
                  </a:lnTo>
                  <a:lnTo>
                    <a:pt x="1412862" y="102577"/>
                  </a:lnTo>
                  <a:lnTo>
                    <a:pt x="1408798" y="107657"/>
                  </a:lnTo>
                  <a:lnTo>
                    <a:pt x="1400657" y="111467"/>
                  </a:lnTo>
                  <a:lnTo>
                    <a:pt x="1400657" y="116547"/>
                  </a:lnTo>
                  <a:lnTo>
                    <a:pt x="1405305" y="121627"/>
                  </a:lnTo>
                  <a:lnTo>
                    <a:pt x="1405445" y="121551"/>
                  </a:lnTo>
                  <a:lnTo>
                    <a:pt x="1405890" y="125437"/>
                  </a:lnTo>
                  <a:lnTo>
                    <a:pt x="1399501" y="121627"/>
                  </a:lnTo>
                  <a:lnTo>
                    <a:pt x="1399984" y="127977"/>
                  </a:lnTo>
                  <a:lnTo>
                    <a:pt x="1400086" y="130517"/>
                  </a:lnTo>
                  <a:lnTo>
                    <a:pt x="1406474" y="139407"/>
                  </a:lnTo>
                  <a:lnTo>
                    <a:pt x="1412278" y="139407"/>
                  </a:lnTo>
                  <a:lnTo>
                    <a:pt x="1415757" y="140677"/>
                  </a:lnTo>
                  <a:lnTo>
                    <a:pt x="1416926" y="141947"/>
                  </a:lnTo>
                  <a:lnTo>
                    <a:pt x="1411122" y="143217"/>
                  </a:lnTo>
                  <a:lnTo>
                    <a:pt x="1406474" y="141947"/>
                  </a:lnTo>
                  <a:lnTo>
                    <a:pt x="1405305" y="140677"/>
                  </a:lnTo>
                  <a:lnTo>
                    <a:pt x="1408214" y="144487"/>
                  </a:lnTo>
                  <a:lnTo>
                    <a:pt x="1407629" y="145757"/>
                  </a:lnTo>
                  <a:lnTo>
                    <a:pt x="1402981" y="150837"/>
                  </a:lnTo>
                  <a:lnTo>
                    <a:pt x="1398917" y="152107"/>
                  </a:lnTo>
                  <a:lnTo>
                    <a:pt x="1389621" y="152107"/>
                  </a:lnTo>
                  <a:lnTo>
                    <a:pt x="1384985" y="149567"/>
                  </a:lnTo>
                  <a:lnTo>
                    <a:pt x="1391945" y="155917"/>
                  </a:lnTo>
                  <a:lnTo>
                    <a:pt x="1394853" y="158457"/>
                  </a:lnTo>
                  <a:lnTo>
                    <a:pt x="1397177" y="160997"/>
                  </a:lnTo>
                  <a:lnTo>
                    <a:pt x="1399501" y="164807"/>
                  </a:lnTo>
                  <a:lnTo>
                    <a:pt x="1398333" y="164807"/>
                  </a:lnTo>
                  <a:lnTo>
                    <a:pt x="1397177" y="163537"/>
                  </a:lnTo>
                  <a:lnTo>
                    <a:pt x="1391373" y="157187"/>
                  </a:lnTo>
                  <a:lnTo>
                    <a:pt x="1388465" y="155917"/>
                  </a:lnTo>
                  <a:lnTo>
                    <a:pt x="1394853" y="162267"/>
                  </a:lnTo>
                  <a:lnTo>
                    <a:pt x="1393698" y="163537"/>
                  </a:lnTo>
                  <a:lnTo>
                    <a:pt x="1390205" y="163537"/>
                  </a:lnTo>
                  <a:lnTo>
                    <a:pt x="1389049" y="162267"/>
                  </a:lnTo>
                  <a:lnTo>
                    <a:pt x="1391945" y="168617"/>
                  </a:lnTo>
                  <a:lnTo>
                    <a:pt x="1390154" y="166077"/>
                  </a:lnTo>
                  <a:lnTo>
                    <a:pt x="1382661" y="155473"/>
                  </a:lnTo>
                  <a:lnTo>
                    <a:pt x="1382661" y="158457"/>
                  </a:lnTo>
                  <a:lnTo>
                    <a:pt x="1383233" y="159727"/>
                  </a:lnTo>
                  <a:lnTo>
                    <a:pt x="1383233" y="166077"/>
                  </a:lnTo>
                  <a:lnTo>
                    <a:pt x="1379753" y="153377"/>
                  </a:lnTo>
                  <a:lnTo>
                    <a:pt x="1382077" y="163537"/>
                  </a:lnTo>
                  <a:lnTo>
                    <a:pt x="1382534" y="166077"/>
                  </a:lnTo>
                  <a:lnTo>
                    <a:pt x="1381785" y="163537"/>
                  </a:lnTo>
                  <a:lnTo>
                    <a:pt x="1380680" y="159956"/>
                  </a:lnTo>
                  <a:lnTo>
                    <a:pt x="1381493" y="163537"/>
                  </a:lnTo>
                  <a:lnTo>
                    <a:pt x="1382077" y="164807"/>
                  </a:lnTo>
                  <a:lnTo>
                    <a:pt x="1383233" y="169887"/>
                  </a:lnTo>
                  <a:lnTo>
                    <a:pt x="1383233" y="171157"/>
                  </a:lnTo>
                  <a:lnTo>
                    <a:pt x="1382077" y="173697"/>
                  </a:lnTo>
                  <a:lnTo>
                    <a:pt x="1380909" y="173697"/>
                  </a:lnTo>
                  <a:lnTo>
                    <a:pt x="1379753" y="172427"/>
                  </a:lnTo>
                  <a:lnTo>
                    <a:pt x="1378013" y="169887"/>
                  </a:lnTo>
                  <a:lnTo>
                    <a:pt x="1378013" y="406107"/>
                  </a:lnTo>
                  <a:lnTo>
                    <a:pt x="1377429" y="407377"/>
                  </a:lnTo>
                  <a:lnTo>
                    <a:pt x="1377429" y="409917"/>
                  </a:lnTo>
                  <a:lnTo>
                    <a:pt x="1376845" y="412457"/>
                  </a:lnTo>
                  <a:lnTo>
                    <a:pt x="1376845" y="413727"/>
                  </a:lnTo>
                  <a:lnTo>
                    <a:pt x="1376845" y="417537"/>
                  </a:lnTo>
                  <a:lnTo>
                    <a:pt x="1376845" y="418807"/>
                  </a:lnTo>
                  <a:lnTo>
                    <a:pt x="1374521" y="421347"/>
                  </a:lnTo>
                  <a:lnTo>
                    <a:pt x="1376273" y="421347"/>
                  </a:lnTo>
                  <a:lnTo>
                    <a:pt x="1370444" y="426427"/>
                  </a:lnTo>
                  <a:lnTo>
                    <a:pt x="1320939" y="436587"/>
                  </a:lnTo>
                  <a:lnTo>
                    <a:pt x="1316634" y="437235"/>
                  </a:lnTo>
                  <a:lnTo>
                    <a:pt x="1318768" y="430237"/>
                  </a:lnTo>
                  <a:lnTo>
                    <a:pt x="1318768" y="434047"/>
                  </a:lnTo>
                  <a:lnTo>
                    <a:pt x="1326311" y="434047"/>
                  </a:lnTo>
                  <a:lnTo>
                    <a:pt x="1332128" y="432777"/>
                  </a:lnTo>
                  <a:lnTo>
                    <a:pt x="1336776" y="431507"/>
                  </a:lnTo>
                  <a:lnTo>
                    <a:pt x="1341996" y="430237"/>
                  </a:lnTo>
                  <a:lnTo>
                    <a:pt x="1346644" y="428967"/>
                  </a:lnTo>
                  <a:lnTo>
                    <a:pt x="1352448" y="427697"/>
                  </a:lnTo>
                  <a:lnTo>
                    <a:pt x="1352384" y="426427"/>
                  </a:lnTo>
                  <a:lnTo>
                    <a:pt x="1352016" y="420077"/>
                  </a:lnTo>
                  <a:lnTo>
                    <a:pt x="1351876" y="417537"/>
                  </a:lnTo>
                  <a:lnTo>
                    <a:pt x="1356525" y="420077"/>
                  </a:lnTo>
                  <a:lnTo>
                    <a:pt x="1357185" y="417537"/>
                  </a:lnTo>
                  <a:lnTo>
                    <a:pt x="1358849" y="411187"/>
                  </a:lnTo>
                  <a:lnTo>
                    <a:pt x="1362329" y="412457"/>
                  </a:lnTo>
                  <a:lnTo>
                    <a:pt x="1364068" y="413727"/>
                  </a:lnTo>
                  <a:lnTo>
                    <a:pt x="1364653" y="413727"/>
                  </a:lnTo>
                  <a:lnTo>
                    <a:pt x="1365808" y="416267"/>
                  </a:lnTo>
                  <a:lnTo>
                    <a:pt x="1366977" y="417537"/>
                  </a:lnTo>
                  <a:lnTo>
                    <a:pt x="1367561" y="420077"/>
                  </a:lnTo>
                  <a:lnTo>
                    <a:pt x="1369301" y="421347"/>
                  </a:lnTo>
                  <a:lnTo>
                    <a:pt x="1369872" y="421347"/>
                  </a:lnTo>
                  <a:lnTo>
                    <a:pt x="1371625" y="417537"/>
                  </a:lnTo>
                  <a:lnTo>
                    <a:pt x="1372196" y="414997"/>
                  </a:lnTo>
                  <a:lnTo>
                    <a:pt x="1373365" y="414997"/>
                  </a:lnTo>
                  <a:lnTo>
                    <a:pt x="1373949" y="416267"/>
                  </a:lnTo>
                  <a:lnTo>
                    <a:pt x="1376845" y="417537"/>
                  </a:lnTo>
                  <a:lnTo>
                    <a:pt x="1376845" y="413727"/>
                  </a:lnTo>
                  <a:lnTo>
                    <a:pt x="1375689" y="413727"/>
                  </a:lnTo>
                  <a:lnTo>
                    <a:pt x="1376273" y="412457"/>
                  </a:lnTo>
                  <a:lnTo>
                    <a:pt x="1376273" y="411187"/>
                  </a:lnTo>
                  <a:lnTo>
                    <a:pt x="1376845" y="408647"/>
                  </a:lnTo>
                  <a:lnTo>
                    <a:pt x="1377429" y="409917"/>
                  </a:lnTo>
                  <a:lnTo>
                    <a:pt x="1377429" y="407377"/>
                  </a:lnTo>
                  <a:lnTo>
                    <a:pt x="1377429" y="406107"/>
                  </a:lnTo>
                  <a:lnTo>
                    <a:pt x="1378013" y="406107"/>
                  </a:lnTo>
                  <a:lnTo>
                    <a:pt x="1378013" y="169887"/>
                  </a:lnTo>
                  <a:lnTo>
                    <a:pt x="1376845" y="164807"/>
                  </a:lnTo>
                  <a:lnTo>
                    <a:pt x="1376248" y="158356"/>
                  </a:lnTo>
                  <a:lnTo>
                    <a:pt x="1375791" y="155359"/>
                  </a:lnTo>
                  <a:lnTo>
                    <a:pt x="1375892" y="152908"/>
                  </a:lnTo>
                  <a:lnTo>
                    <a:pt x="1376222" y="149936"/>
                  </a:lnTo>
                  <a:lnTo>
                    <a:pt x="1373949" y="155917"/>
                  </a:lnTo>
                  <a:lnTo>
                    <a:pt x="1371041" y="160997"/>
                  </a:lnTo>
                  <a:lnTo>
                    <a:pt x="1368132" y="167347"/>
                  </a:lnTo>
                  <a:lnTo>
                    <a:pt x="1364653" y="172427"/>
                  </a:lnTo>
                  <a:lnTo>
                    <a:pt x="1366316" y="167347"/>
                  </a:lnTo>
                  <a:lnTo>
                    <a:pt x="1366723" y="166077"/>
                  </a:lnTo>
                  <a:lnTo>
                    <a:pt x="1367561" y="163537"/>
                  </a:lnTo>
                  <a:lnTo>
                    <a:pt x="1372196" y="157187"/>
                  </a:lnTo>
                  <a:lnTo>
                    <a:pt x="1373949" y="152107"/>
                  </a:lnTo>
                  <a:lnTo>
                    <a:pt x="1371625" y="155917"/>
                  </a:lnTo>
                  <a:lnTo>
                    <a:pt x="1369301" y="157187"/>
                  </a:lnTo>
                  <a:lnTo>
                    <a:pt x="1368132" y="157187"/>
                  </a:lnTo>
                  <a:lnTo>
                    <a:pt x="1367561" y="155917"/>
                  </a:lnTo>
                  <a:lnTo>
                    <a:pt x="1366545" y="154647"/>
                  </a:lnTo>
                  <a:lnTo>
                    <a:pt x="1364500" y="152107"/>
                  </a:lnTo>
                  <a:lnTo>
                    <a:pt x="1325156" y="152107"/>
                  </a:lnTo>
                  <a:lnTo>
                    <a:pt x="1325156" y="261327"/>
                  </a:lnTo>
                  <a:lnTo>
                    <a:pt x="1322247" y="266407"/>
                  </a:lnTo>
                  <a:lnTo>
                    <a:pt x="1318183" y="266407"/>
                  </a:lnTo>
                  <a:lnTo>
                    <a:pt x="1318183" y="265137"/>
                  </a:lnTo>
                  <a:lnTo>
                    <a:pt x="1315859" y="265137"/>
                  </a:lnTo>
                  <a:lnTo>
                    <a:pt x="1315288" y="260057"/>
                  </a:lnTo>
                  <a:lnTo>
                    <a:pt x="1325156" y="261327"/>
                  </a:lnTo>
                  <a:lnTo>
                    <a:pt x="1325156" y="152107"/>
                  </a:lnTo>
                  <a:lnTo>
                    <a:pt x="1311795" y="152107"/>
                  </a:lnTo>
                  <a:lnTo>
                    <a:pt x="1311795" y="291807"/>
                  </a:lnTo>
                  <a:lnTo>
                    <a:pt x="1303667" y="289267"/>
                  </a:lnTo>
                  <a:lnTo>
                    <a:pt x="1304251" y="282917"/>
                  </a:lnTo>
                  <a:lnTo>
                    <a:pt x="1311795" y="291807"/>
                  </a:lnTo>
                  <a:lnTo>
                    <a:pt x="1311795" y="152107"/>
                  </a:lnTo>
                  <a:lnTo>
                    <a:pt x="1202067" y="152107"/>
                  </a:lnTo>
                  <a:lnTo>
                    <a:pt x="1202067" y="341337"/>
                  </a:lnTo>
                  <a:lnTo>
                    <a:pt x="1193355" y="340067"/>
                  </a:lnTo>
                  <a:lnTo>
                    <a:pt x="1193939" y="333717"/>
                  </a:lnTo>
                  <a:lnTo>
                    <a:pt x="1202067" y="341337"/>
                  </a:lnTo>
                  <a:lnTo>
                    <a:pt x="1202067" y="152107"/>
                  </a:lnTo>
                  <a:lnTo>
                    <a:pt x="1059192" y="152107"/>
                  </a:lnTo>
                  <a:lnTo>
                    <a:pt x="1059192" y="238467"/>
                  </a:lnTo>
                  <a:lnTo>
                    <a:pt x="1056868" y="239737"/>
                  </a:lnTo>
                  <a:lnTo>
                    <a:pt x="1057452" y="243547"/>
                  </a:lnTo>
                  <a:lnTo>
                    <a:pt x="1056284" y="246087"/>
                  </a:lnTo>
                  <a:lnTo>
                    <a:pt x="1055700" y="244817"/>
                  </a:lnTo>
                  <a:lnTo>
                    <a:pt x="1052804" y="242277"/>
                  </a:lnTo>
                  <a:lnTo>
                    <a:pt x="1055700" y="238467"/>
                  </a:lnTo>
                  <a:lnTo>
                    <a:pt x="1058608" y="237197"/>
                  </a:lnTo>
                  <a:lnTo>
                    <a:pt x="1059192" y="238467"/>
                  </a:lnTo>
                  <a:lnTo>
                    <a:pt x="1059192" y="152107"/>
                  </a:lnTo>
                  <a:lnTo>
                    <a:pt x="1046416" y="152107"/>
                  </a:lnTo>
                  <a:lnTo>
                    <a:pt x="1046416" y="235927"/>
                  </a:lnTo>
                  <a:lnTo>
                    <a:pt x="1045248" y="234657"/>
                  </a:lnTo>
                  <a:lnTo>
                    <a:pt x="1045832" y="234657"/>
                  </a:lnTo>
                  <a:lnTo>
                    <a:pt x="1046416" y="235927"/>
                  </a:lnTo>
                  <a:lnTo>
                    <a:pt x="1046416" y="152107"/>
                  </a:lnTo>
                  <a:lnTo>
                    <a:pt x="988517" y="152107"/>
                  </a:lnTo>
                  <a:lnTo>
                    <a:pt x="985939" y="152107"/>
                  </a:lnTo>
                  <a:lnTo>
                    <a:pt x="979614" y="152107"/>
                  </a:lnTo>
                  <a:lnTo>
                    <a:pt x="986586" y="155917"/>
                  </a:lnTo>
                  <a:lnTo>
                    <a:pt x="999363" y="154647"/>
                  </a:lnTo>
                  <a:lnTo>
                    <a:pt x="999363" y="160997"/>
                  </a:lnTo>
                  <a:lnTo>
                    <a:pt x="993571" y="163537"/>
                  </a:lnTo>
                  <a:lnTo>
                    <a:pt x="990003" y="162267"/>
                  </a:lnTo>
                  <a:lnTo>
                    <a:pt x="987196" y="160997"/>
                  </a:lnTo>
                  <a:lnTo>
                    <a:pt x="983678" y="166077"/>
                  </a:lnTo>
                  <a:lnTo>
                    <a:pt x="983678" y="157187"/>
                  </a:lnTo>
                  <a:lnTo>
                    <a:pt x="974966" y="167347"/>
                  </a:lnTo>
                  <a:lnTo>
                    <a:pt x="976718" y="163537"/>
                  </a:lnTo>
                  <a:lnTo>
                    <a:pt x="974394" y="160997"/>
                  </a:lnTo>
                  <a:lnTo>
                    <a:pt x="973277" y="159727"/>
                  </a:lnTo>
                  <a:lnTo>
                    <a:pt x="972121" y="158457"/>
                  </a:lnTo>
                  <a:lnTo>
                    <a:pt x="973810" y="155917"/>
                  </a:lnTo>
                  <a:lnTo>
                    <a:pt x="974966" y="154647"/>
                  </a:lnTo>
                  <a:lnTo>
                    <a:pt x="972121" y="154647"/>
                  </a:lnTo>
                  <a:lnTo>
                    <a:pt x="970368" y="155917"/>
                  </a:lnTo>
                  <a:lnTo>
                    <a:pt x="969797" y="154647"/>
                  </a:lnTo>
                  <a:lnTo>
                    <a:pt x="968044" y="152107"/>
                  </a:lnTo>
                  <a:lnTo>
                    <a:pt x="959916" y="155917"/>
                  </a:lnTo>
                  <a:lnTo>
                    <a:pt x="963396" y="155917"/>
                  </a:lnTo>
                  <a:lnTo>
                    <a:pt x="961656" y="157060"/>
                  </a:lnTo>
                  <a:lnTo>
                    <a:pt x="961656" y="180047"/>
                  </a:lnTo>
                  <a:lnTo>
                    <a:pt x="959332" y="181317"/>
                  </a:lnTo>
                  <a:lnTo>
                    <a:pt x="955852" y="182587"/>
                  </a:lnTo>
                  <a:lnTo>
                    <a:pt x="952944" y="183857"/>
                  </a:lnTo>
                  <a:lnTo>
                    <a:pt x="952373" y="182587"/>
                  </a:lnTo>
                  <a:lnTo>
                    <a:pt x="952373" y="181317"/>
                  </a:lnTo>
                  <a:lnTo>
                    <a:pt x="951788" y="178777"/>
                  </a:lnTo>
                  <a:lnTo>
                    <a:pt x="958761" y="178777"/>
                  </a:lnTo>
                  <a:lnTo>
                    <a:pt x="961656" y="180047"/>
                  </a:lnTo>
                  <a:lnTo>
                    <a:pt x="961656" y="157060"/>
                  </a:lnTo>
                  <a:lnTo>
                    <a:pt x="957592" y="159727"/>
                  </a:lnTo>
                  <a:lnTo>
                    <a:pt x="951204" y="158457"/>
                  </a:lnTo>
                  <a:lnTo>
                    <a:pt x="946556" y="157187"/>
                  </a:lnTo>
                  <a:lnTo>
                    <a:pt x="945972" y="153377"/>
                  </a:lnTo>
                  <a:lnTo>
                    <a:pt x="952944" y="157187"/>
                  </a:lnTo>
                  <a:lnTo>
                    <a:pt x="958278" y="150837"/>
                  </a:lnTo>
                  <a:lnTo>
                    <a:pt x="959332" y="149567"/>
                  </a:lnTo>
                  <a:lnTo>
                    <a:pt x="960691" y="148297"/>
                  </a:lnTo>
                  <a:lnTo>
                    <a:pt x="963396" y="145757"/>
                  </a:lnTo>
                  <a:lnTo>
                    <a:pt x="961085" y="147027"/>
                  </a:lnTo>
                  <a:lnTo>
                    <a:pt x="957592" y="147027"/>
                  </a:lnTo>
                  <a:lnTo>
                    <a:pt x="955268" y="148297"/>
                  </a:lnTo>
                  <a:lnTo>
                    <a:pt x="956284" y="147027"/>
                  </a:lnTo>
                  <a:lnTo>
                    <a:pt x="957300" y="145757"/>
                  </a:lnTo>
                  <a:lnTo>
                    <a:pt x="958316" y="144487"/>
                  </a:lnTo>
                  <a:lnTo>
                    <a:pt x="952588" y="145757"/>
                  </a:lnTo>
                  <a:lnTo>
                    <a:pt x="945883" y="145757"/>
                  </a:lnTo>
                  <a:lnTo>
                    <a:pt x="945908" y="144487"/>
                  </a:lnTo>
                  <a:lnTo>
                    <a:pt x="945972" y="141947"/>
                  </a:lnTo>
                  <a:lnTo>
                    <a:pt x="950620" y="140677"/>
                  </a:lnTo>
                  <a:lnTo>
                    <a:pt x="947724" y="138137"/>
                  </a:lnTo>
                  <a:lnTo>
                    <a:pt x="941908" y="138137"/>
                  </a:lnTo>
                  <a:lnTo>
                    <a:pt x="941336" y="134327"/>
                  </a:lnTo>
                  <a:lnTo>
                    <a:pt x="947724" y="135597"/>
                  </a:lnTo>
                  <a:lnTo>
                    <a:pt x="952944" y="134327"/>
                  </a:lnTo>
                  <a:lnTo>
                    <a:pt x="958176" y="133057"/>
                  </a:lnTo>
                  <a:lnTo>
                    <a:pt x="959332" y="135597"/>
                  </a:lnTo>
                  <a:lnTo>
                    <a:pt x="957008" y="138137"/>
                  </a:lnTo>
                  <a:lnTo>
                    <a:pt x="954684" y="139407"/>
                  </a:lnTo>
                  <a:lnTo>
                    <a:pt x="961529" y="140677"/>
                  </a:lnTo>
                  <a:lnTo>
                    <a:pt x="965796" y="144487"/>
                  </a:lnTo>
                  <a:lnTo>
                    <a:pt x="970597" y="148297"/>
                  </a:lnTo>
                  <a:lnTo>
                    <a:pt x="979030" y="149567"/>
                  </a:lnTo>
                  <a:lnTo>
                    <a:pt x="978801" y="150075"/>
                  </a:lnTo>
                  <a:lnTo>
                    <a:pt x="981938" y="147027"/>
                  </a:lnTo>
                  <a:lnTo>
                    <a:pt x="987755" y="143217"/>
                  </a:lnTo>
                  <a:lnTo>
                    <a:pt x="991819" y="140677"/>
                  </a:lnTo>
                  <a:lnTo>
                    <a:pt x="993559" y="143217"/>
                  </a:lnTo>
                  <a:lnTo>
                    <a:pt x="999363" y="140677"/>
                  </a:lnTo>
                  <a:lnTo>
                    <a:pt x="1002271" y="139407"/>
                  </a:lnTo>
                  <a:lnTo>
                    <a:pt x="995299" y="145757"/>
                  </a:lnTo>
                  <a:lnTo>
                    <a:pt x="994714" y="144487"/>
                  </a:lnTo>
                  <a:lnTo>
                    <a:pt x="991235" y="147027"/>
                  </a:lnTo>
                  <a:lnTo>
                    <a:pt x="988326" y="147027"/>
                  </a:lnTo>
                  <a:lnTo>
                    <a:pt x="993559" y="148297"/>
                  </a:lnTo>
                  <a:lnTo>
                    <a:pt x="990193" y="150837"/>
                  </a:lnTo>
                  <a:lnTo>
                    <a:pt x="1363484" y="150837"/>
                  </a:lnTo>
                  <a:lnTo>
                    <a:pt x="1360004" y="147027"/>
                  </a:lnTo>
                  <a:lnTo>
                    <a:pt x="1351292" y="145757"/>
                  </a:lnTo>
                  <a:lnTo>
                    <a:pt x="1354201" y="144487"/>
                  </a:lnTo>
                  <a:lnTo>
                    <a:pt x="1356525" y="141947"/>
                  </a:lnTo>
                  <a:lnTo>
                    <a:pt x="1357680" y="143217"/>
                  </a:lnTo>
                  <a:lnTo>
                    <a:pt x="1358557" y="141947"/>
                  </a:lnTo>
                  <a:lnTo>
                    <a:pt x="1359420" y="140677"/>
                  </a:lnTo>
                  <a:lnTo>
                    <a:pt x="1362913" y="135597"/>
                  </a:lnTo>
                  <a:lnTo>
                    <a:pt x="1351876" y="136867"/>
                  </a:lnTo>
                  <a:lnTo>
                    <a:pt x="1346644" y="140677"/>
                  </a:lnTo>
                  <a:lnTo>
                    <a:pt x="1346060" y="139407"/>
                  </a:lnTo>
                  <a:lnTo>
                    <a:pt x="1351292" y="136867"/>
                  </a:lnTo>
                  <a:lnTo>
                    <a:pt x="1353616" y="133057"/>
                  </a:lnTo>
                  <a:lnTo>
                    <a:pt x="1353146" y="131787"/>
                  </a:lnTo>
                  <a:lnTo>
                    <a:pt x="1352689" y="130517"/>
                  </a:lnTo>
                  <a:lnTo>
                    <a:pt x="1348828" y="131787"/>
                  </a:lnTo>
                  <a:lnTo>
                    <a:pt x="1345615" y="131787"/>
                  </a:lnTo>
                  <a:lnTo>
                    <a:pt x="1346644" y="129247"/>
                  </a:lnTo>
                  <a:lnTo>
                    <a:pt x="1347228" y="127977"/>
                  </a:lnTo>
                  <a:lnTo>
                    <a:pt x="1345488" y="127977"/>
                  </a:lnTo>
                  <a:lnTo>
                    <a:pt x="1345488" y="121627"/>
                  </a:lnTo>
                  <a:lnTo>
                    <a:pt x="1339100" y="129247"/>
                  </a:lnTo>
                  <a:lnTo>
                    <a:pt x="1339329" y="127977"/>
                  </a:lnTo>
                  <a:lnTo>
                    <a:pt x="1340256" y="122897"/>
                  </a:lnTo>
                  <a:lnTo>
                    <a:pt x="1330388" y="124167"/>
                  </a:lnTo>
                  <a:lnTo>
                    <a:pt x="1330845" y="122897"/>
                  </a:lnTo>
                  <a:lnTo>
                    <a:pt x="1332242" y="119087"/>
                  </a:lnTo>
                  <a:lnTo>
                    <a:pt x="1332712" y="117817"/>
                  </a:lnTo>
                  <a:lnTo>
                    <a:pt x="1328077" y="119087"/>
                  </a:lnTo>
                  <a:lnTo>
                    <a:pt x="1327556" y="117817"/>
                  </a:lnTo>
                  <a:lnTo>
                    <a:pt x="1327048" y="116547"/>
                  </a:lnTo>
                  <a:lnTo>
                    <a:pt x="1325359" y="115277"/>
                  </a:lnTo>
                  <a:lnTo>
                    <a:pt x="1318768" y="117817"/>
                  </a:lnTo>
                  <a:lnTo>
                    <a:pt x="1325524" y="111467"/>
                  </a:lnTo>
                  <a:lnTo>
                    <a:pt x="1326172" y="107657"/>
                  </a:lnTo>
                  <a:lnTo>
                    <a:pt x="1322692" y="106387"/>
                  </a:lnTo>
                  <a:lnTo>
                    <a:pt x="1317028" y="106387"/>
                  </a:lnTo>
                  <a:lnTo>
                    <a:pt x="1321676" y="103847"/>
                  </a:lnTo>
                  <a:lnTo>
                    <a:pt x="1320800" y="102577"/>
                  </a:lnTo>
                  <a:lnTo>
                    <a:pt x="1319923" y="101307"/>
                  </a:lnTo>
                  <a:lnTo>
                    <a:pt x="1322057" y="100037"/>
                  </a:lnTo>
                  <a:lnTo>
                    <a:pt x="1326311" y="97497"/>
                  </a:lnTo>
                  <a:lnTo>
                    <a:pt x="1324571" y="96227"/>
                  </a:lnTo>
                  <a:lnTo>
                    <a:pt x="1319923" y="94957"/>
                  </a:lnTo>
                  <a:lnTo>
                    <a:pt x="1312964" y="100037"/>
                  </a:lnTo>
                  <a:lnTo>
                    <a:pt x="1314119" y="98767"/>
                  </a:lnTo>
                  <a:lnTo>
                    <a:pt x="1315288" y="97497"/>
                  </a:lnTo>
                  <a:lnTo>
                    <a:pt x="1319923" y="92417"/>
                  </a:lnTo>
                  <a:lnTo>
                    <a:pt x="1314704" y="92417"/>
                  </a:lnTo>
                  <a:lnTo>
                    <a:pt x="1310055" y="91147"/>
                  </a:lnTo>
                  <a:lnTo>
                    <a:pt x="1302499" y="91147"/>
                  </a:lnTo>
                  <a:lnTo>
                    <a:pt x="1312379" y="82257"/>
                  </a:lnTo>
                  <a:lnTo>
                    <a:pt x="1307807" y="80987"/>
                  </a:lnTo>
                  <a:lnTo>
                    <a:pt x="1303235" y="79717"/>
                  </a:lnTo>
                  <a:lnTo>
                    <a:pt x="1295031" y="77177"/>
                  </a:lnTo>
                  <a:lnTo>
                    <a:pt x="1290205" y="74637"/>
                  </a:lnTo>
                  <a:lnTo>
                    <a:pt x="1287792" y="73367"/>
                  </a:lnTo>
                  <a:lnTo>
                    <a:pt x="1281595" y="69557"/>
                  </a:lnTo>
                  <a:lnTo>
                    <a:pt x="1289202" y="67017"/>
                  </a:lnTo>
                  <a:lnTo>
                    <a:pt x="1292339" y="68287"/>
                  </a:lnTo>
                  <a:lnTo>
                    <a:pt x="1295476" y="70827"/>
                  </a:lnTo>
                  <a:lnTo>
                    <a:pt x="1303083" y="67017"/>
                  </a:lnTo>
                  <a:lnTo>
                    <a:pt x="1286751" y="64477"/>
                  </a:lnTo>
                  <a:lnTo>
                    <a:pt x="1283436" y="63207"/>
                  </a:lnTo>
                  <a:lnTo>
                    <a:pt x="1280134" y="61937"/>
                  </a:lnTo>
                  <a:lnTo>
                    <a:pt x="1276946" y="56857"/>
                  </a:lnTo>
                  <a:lnTo>
                    <a:pt x="1278115" y="54317"/>
                  </a:lnTo>
                  <a:lnTo>
                    <a:pt x="1283919" y="55587"/>
                  </a:lnTo>
                  <a:lnTo>
                    <a:pt x="1286827" y="54317"/>
                  </a:lnTo>
                  <a:lnTo>
                    <a:pt x="1281226" y="50507"/>
                  </a:lnTo>
                  <a:lnTo>
                    <a:pt x="1280629" y="49237"/>
                  </a:lnTo>
                  <a:lnTo>
                    <a:pt x="1278255" y="44157"/>
                  </a:lnTo>
                  <a:lnTo>
                    <a:pt x="1275054" y="40347"/>
                  </a:lnTo>
                  <a:lnTo>
                    <a:pt x="1269085" y="36703"/>
                  </a:lnTo>
                  <a:lnTo>
                    <a:pt x="1261922" y="40347"/>
                  </a:lnTo>
                  <a:lnTo>
                    <a:pt x="1253566" y="41617"/>
                  </a:lnTo>
                  <a:lnTo>
                    <a:pt x="1245870" y="42887"/>
                  </a:lnTo>
                  <a:lnTo>
                    <a:pt x="1240358" y="44157"/>
                  </a:lnTo>
                  <a:lnTo>
                    <a:pt x="1249870" y="39077"/>
                  </a:lnTo>
                  <a:lnTo>
                    <a:pt x="1268818" y="25107"/>
                  </a:lnTo>
                  <a:lnTo>
                    <a:pt x="1263002" y="25107"/>
                  </a:lnTo>
                  <a:lnTo>
                    <a:pt x="1258938" y="28917"/>
                  </a:lnTo>
                  <a:lnTo>
                    <a:pt x="1259522" y="26377"/>
                  </a:lnTo>
                  <a:lnTo>
                    <a:pt x="1262430" y="25107"/>
                  </a:lnTo>
                  <a:lnTo>
                    <a:pt x="1268234" y="23837"/>
                  </a:lnTo>
                  <a:lnTo>
                    <a:pt x="1262430" y="20027"/>
                  </a:lnTo>
                  <a:lnTo>
                    <a:pt x="1255458" y="25107"/>
                  </a:lnTo>
                  <a:lnTo>
                    <a:pt x="1254874" y="23837"/>
                  </a:lnTo>
                  <a:lnTo>
                    <a:pt x="1253718" y="21297"/>
                  </a:lnTo>
                  <a:lnTo>
                    <a:pt x="1255458" y="20027"/>
                  </a:lnTo>
                  <a:lnTo>
                    <a:pt x="1257198" y="18757"/>
                  </a:lnTo>
                  <a:lnTo>
                    <a:pt x="1258938" y="20027"/>
                  </a:lnTo>
                  <a:lnTo>
                    <a:pt x="1260970" y="18757"/>
                  </a:lnTo>
                  <a:lnTo>
                    <a:pt x="1263002" y="17487"/>
                  </a:lnTo>
                  <a:lnTo>
                    <a:pt x="1255458" y="18757"/>
                  </a:lnTo>
                  <a:lnTo>
                    <a:pt x="1247330" y="20027"/>
                  </a:lnTo>
                  <a:lnTo>
                    <a:pt x="1249070" y="14947"/>
                  </a:lnTo>
                  <a:lnTo>
                    <a:pt x="1253058" y="12776"/>
                  </a:lnTo>
                  <a:lnTo>
                    <a:pt x="1249095" y="9867"/>
                  </a:lnTo>
                  <a:lnTo>
                    <a:pt x="1241882" y="8597"/>
                  </a:lnTo>
                  <a:lnTo>
                    <a:pt x="1236078" y="6057"/>
                  </a:lnTo>
                  <a:lnTo>
                    <a:pt x="1235583" y="2247"/>
                  </a:lnTo>
                  <a:lnTo>
                    <a:pt x="1208455" y="2247"/>
                  </a:lnTo>
                  <a:lnTo>
                    <a:pt x="1208455" y="67017"/>
                  </a:lnTo>
                  <a:lnTo>
                    <a:pt x="1201496" y="67017"/>
                  </a:lnTo>
                  <a:lnTo>
                    <a:pt x="1202651" y="64477"/>
                  </a:lnTo>
                  <a:lnTo>
                    <a:pt x="1203807" y="63207"/>
                  </a:lnTo>
                  <a:lnTo>
                    <a:pt x="1207884" y="63207"/>
                  </a:lnTo>
                  <a:lnTo>
                    <a:pt x="1208455" y="67017"/>
                  </a:lnTo>
                  <a:lnTo>
                    <a:pt x="1208455" y="2247"/>
                  </a:lnTo>
                  <a:lnTo>
                    <a:pt x="1187551" y="2247"/>
                  </a:lnTo>
                  <a:lnTo>
                    <a:pt x="1187551" y="74637"/>
                  </a:lnTo>
                  <a:lnTo>
                    <a:pt x="1179423" y="73367"/>
                  </a:lnTo>
                  <a:lnTo>
                    <a:pt x="1179423" y="70827"/>
                  </a:lnTo>
                  <a:lnTo>
                    <a:pt x="1179423" y="67017"/>
                  </a:lnTo>
                  <a:lnTo>
                    <a:pt x="1187551" y="74637"/>
                  </a:lnTo>
                  <a:lnTo>
                    <a:pt x="1187551" y="2247"/>
                  </a:lnTo>
                  <a:lnTo>
                    <a:pt x="1127721" y="2247"/>
                  </a:lnTo>
                  <a:lnTo>
                    <a:pt x="1127721" y="64477"/>
                  </a:lnTo>
                  <a:lnTo>
                    <a:pt x="1124242" y="69557"/>
                  </a:lnTo>
                  <a:lnTo>
                    <a:pt x="1115529" y="70827"/>
                  </a:lnTo>
                  <a:lnTo>
                    <a:pt x="1114361" y="60667"/>
                  </a:lnTo>
                  <a:lnTo>
                    <a:pt x="1117854" y="56857"/>
                  </a:lnTo>
                  <a:lnTo>
                    <a:pt x="1121918" y="58127"/>
                  </a:lnTo>
                  <a:lnTo>
                    <a:pt x="1127721" y="64477"/>
                  </a:lnTo>
                  <a:lnTo>
                    <a:pt x="1127721" y="2247"/>
                  </a:lnTo>
                  <a:lnTo>
                    <a:pt x="997623" y="2247"/>
                  </a:lnTo>
                  <a:lnTo>
                    <a:pt x="997623" y="50507"/>
                  </a:lnTo>
                  <a:lnTo>
                    <a:pt x="995883" y="56857"/>
                  </a:lnTo>
                  <a:lnTo>
                    <a:pt x="990650" y="56857"/>
                  </a:lnTo>
                  <a:lnTo>
                    <a:pt x="988910" y="54317"/>
                  </a:lnTo>
                  <a:lnTo>
                    <a:pt x="989342" y="50507"/>
                  </a:lnTo>
                  <a:lnTo>
                    <a:pt x="989495" y="49237"/>
                  </a:lnTo>
                  <a:lnTo>
                    <a:pt x="992390" y="50507"/>
                  </a:lnTo>
                  <a:lnTo>
                    <a:pt x="997623" y="50507"/>
                  </a:lnTo>
                  <a:lnTo>
                    <a:pt x="997623" y="2247"/>
                  </a:lnTo>
                  <a:lnTo>
                    <a:pt x="947724" y="2247"/>
                  </a:lnTo>
                  <a:lnTo>
                    <a:pt x="947724" y="125437"/>
                  </a:lnTo>
                  <a:lnTo>
                    <a:pt x="945400" y="126707"/>
                  </a:lnTo>
                  <a:lnTo>
                    <a:pt x="944816" y="127977"/>
                  </a:lnTo>
                  <a:lnTo>
                    <a:pt x="941336" y="127977"/>
                  </a:lnTo>
                  <a:lnTo>
                    <a:pt x="939584" y="126707"/>
                  </a:lnTo>
                  <a:lnTo>
                    <a:pt x="940752" y="124167"/>
                  </a:lnTo>
                  <a:lnTo>
                    <a:pt x="941336" y="124167"/>
                  </a:lnTo>
                  <a:lnTo>
                    <a:pt x="942492" y="122897"/>
                  </a:lnTo>
                  <a:lnTo>
                    <a:pt x="943076" y="122897"/>
                  </a:lnTo>
                  <a:lnTo>
                    <a:pt x="944816" y="124167"/>
                  </a:lnTo>
                  <a:lnTo>
                    <a:pt x="945972" y="124167"/>
                  </a:lnTo>
                  <a:lnTo>
                    <a:pt x="947724" y="125437"/>
                  </a:lnTo>
                  <a:lnTo>
                    <a:pt x="947724" y="2247"/>
                  </a:lnTo>
                  <a:lnTo>
                    <a:pt x="946556" y="2247"/>
                  </a:lnTo>
                  <a:lnTo>
                    <a:pt x="946556" y="108927"/>
                  </a:lnTo>
                  <a:lnTo>
                    <a:pt x="946556" y="110197"/>
                  </a:lnTo>
                  <a:lnTo>
                    <a:pt x="945400" y="110197"/>
                  </a:lnTo>
                  <a:lnTo>
                    <a:pt x="945400" y="108927"/>
                  </a:lnTo>
                  <a:lnTo>
                    <a:pt x="946556" y="108927"/>
                  </a:lnTo>
                  <a:lnTo>
                    <a:pt x="946556" y="2247"/>
                  </a:lnTo>
                  <a:lnTo>
                    <a:pt x="940168" y="2247"/>
                  </a:lnTo>
                  <a:lnTo>
                    <a:pt x="940168" y="97497"/>
                  </a:lnTo>
                  <a:lnTo>
                    <a:pt x="940168" y="98767"/>
                  </a:lnTo>
                  <a:lnTo>
                    <a:pt x="939012" y="98767"/>
                  </a:lnTo>
                  <a:lnTo>
                    <a:pt x="940168" y="97497"/>
                  </a:lnTo>
                  <a:lnTo>
                    <a:pt x="940168" y="2247"/>
                  </a:lnTo>
                  <a:lnTo>
                    <a:pt x="926807" y="2247"/>
                  </a:lnTo>
                  <a:lnTo>
                    <a:pt x="926807" y="722337"/>
                  </a:lnTo>
                  <a:lnTo>
                    <a:pt x="920419" y="729957"/>
                  </a:lnTo>
                  <a:lnTo>
                    <a:pt x="920419" y="728687"/>
                  </a:lnTo>
                  <a:lnTo>
                    <a:pt x="921588" y="723607"/>
                  </a:lnTo>
                  <a:lnTo>
                    <a:pt x="922743" y="721067"/>
                  </a:lnTo>
                  <a:lnTo>
                    <a:pt x="925652" y="721067"/>
                  </a:lnTo>
                  <a:lnTo>
                    <a:pt x="926807" y="722337"/>
                  </a:lnTo>
                  <a:lnTo>
                    <a:pt x="926807" y="2247"/>
                  </a:lnTo>
                  <a:lnTo>
                    <a:pt x="914031" y="2247"/>
                  </a:lnTo>
                  <a:lnTo>
                    <a:pt x="914031" y="566127"/>
                  </a:lnTo>
                  <a:lnTo>
                    <a:pt x="911123" y="568667"/>
                  </a:lnTo>
                  <a:lnTo>
                    <a:pt x="910551" y="569937"/>
                  </a:lnTo>
                  <a:lnTo>
                    <a:pt x="909967" y="569937"/>
                  </a:lnTo>
                  <a:lnTo>
                    <a:pt x="907643" y="573747"/>
                  </a:lnTo>
                  <a:lnTo>
                    <a:pt x="906094" y="574598"/>
                  </a:lnTo>
                  <a:lnTo>
                    <a:pt x="908812" y="568667"/>
                  </a:lnTo>
                  <a:lnTo>
                    <a:pt x="908812" y="566127"/>
                  </a:lnTo>
                  <a:lnTo>
                    <a:pt x="914031" y="566127"/>
                  </a:lnTo>
                  <a:lnTo>
                    <a:pt x="914031" y="2247"/>
                  </a:lnTo>
                  <a:lnTo>
                    <a:pt x="905319" y="2247"/>
                  </a:lnTo>
                  <a:lnTo>
                    <a:pt x="905319" y="548347"/>
                  </a:lnTo>
                  <a:lnTo>
                    <a:pt x="903579" y="550887"/>
                  </a:lnTo>
                  <a:lnTo>
                    <a:pt x="903579" y="714717"/>
                  </a:lnTo>
                  <a:lnTo>
                    <a:pt x="901839" y="715987"/>
                  </a:lnTo>
                  <a:lnTo>
                    <a:pt x="900671" y="718527"/>
                  </a:lnTo>
                  <a:lnTo>
                    <a:pt x="898347" y="722337"/>
                  </a:lnTo>
                  <a:lnTo>
                    <a:pt x="900099" y="713447"/>
                  </a:lnTo>
                  <a:lnTo>
                    <a:pt x="902411" y="713447"/>
                  </a:lnTo>
                  <a:lnTo>
                    <a:pt x="903579" y="714717"/>
                  </a:lnTo>
                  <a:lnTo>
                    <a:pt x="903579" y="550887"/>
                  </a:lnTo>
                  <a:lnTo>
                    <a:pt x="902411" y="552157"/>
                  </a:lnTo>
                  <a:lnTo>
                    <a:pt x="900099" y="552157"/>
                  </a:lnTo>
                  <a:lnTo>
                    <a:pt x="900671" y="550887"/>
                  </a:lnTo>
                  <a:lnTo>
                    <a:pt x="901839" y="549617"/>
                  </a:lnTo>
                  <a:lnTo>
                    <a:pt x="903579" y="548347"/>
                  </a:lnTo>
                  <a:lnTo>
                    <a:pt x="905319" y="548347"/>
                  </a:lnTo>
                  <a:lnTo>
                    <a:pt x="905319" y="2247"/>
                  </a:lnTo>
                  <a:lnTo>
                    <a:pt x="902995" y="2247"/>
                  </a:lnTo>
                  <a:lnTo>
                    <a:pt x="902995" y="544537"/>
                  </a:lnTo>
                  <a:lnTo>
                    <a:pt x="900671" y="547077"/>
                  </a:lnTo>
                  <a:lnTo>
                    <a:pt x="897191" y="552157"/>
                  </a:lnTo>
                  <a:lnTo>
                    <a:pt x="893699" y="554697"/>
                  </a:lnTo>
                  <a:lnTo>
                    <a:pt x="892924" y="553427"/>
                  </a:lnTo>
                  <a:lnTo>
                    <a:pt x="891387" y="550887"/>
                  </a:lnTo>
                  <a:lnTo>
                    <a:pt x="891959" y="550887"/>
                  </a:lnTo>
                  <a:lnTo>
                    <a:pt x="891959" y="549617"/>
                  </a:lnTo>
                  <a:lnTo>
                    <a:pt x="894715" y="548347"/>
                  </a:lnTo>
                  <a:lnTo>
                    <a:pt x="893127" y="548347"/>
                  </a:lnTo>
                  <a:lnTo>
                    <a:pt x="888530" y="548347"/>
                  </a:lnTo>
                  <a:lnTo>
                    <a:pt x="887437" y="548754"/>
                  </a:lnTo>
                  <a:lnTo>
                    <a:pt x="896607" y="540727"/>
                  </a:lnTo>
                  <a:lnTo>
                    <a:pt x="900671" y="540727"/>
                  </a:lnTo>
                  <a:lnTo>
                    <a:pt x="894384" y="547077"/>
                  </a:lnTo>
                  <a:lnTo>
                    <a:pt x="894867" y="547077"/>
                  </a:lnTo>
                  <a:lnTo>
                    <a:pt x="894257" y="547204"/>
                  </a:lnTo>
                  <a:lnTo>
                    <a:pt x="897166" y="547230"/>
                  </a:lnTo>
                  <a:lnTo>
                    <a:pt x="902995" y="544537"/>
                  </a:lnTo>
                  <a:lnTo>
                    <a:pt x="902995" y="2247"/>
                  </a:lnTo>
                  <a:lnTo>
                    <a:pt x="900823" y="2247"/>
                  </a:lnTo>
                  <a:lnTo>
                    <a:pt x="900823" y="238467"/>
                  </a:lnTo>
                  <a:lnTo>
                    <a:pt x="900379" y="241007"/>
                  </a:lnTo>
                  <a:lnTo>
                    <a:pt x="897775" y="238467"/>
                  </a:lnTo>
                  <a:lnTo>
                    <a:pt x="899731" y="235927"/>
                  </a:lnTo>
                  <a:lnTo>
                    <a:pt x="900823" y="238467"/>
                  </a:lnTo>
                  <a:lnTo>
                    <a:pt x="900823" y="2247"/>
                  </a:lnTo>
                  <a:lnTo>
                    <a:pt x="838530" y="2247"/>
                  </a:lnTo>
                  <a:lnTo>
                    <a:pt x="838530" y="80987"/>
                  </a:lnTo>
                  <a:lnTo>
                    <a:pt x="830821" y="77177"/>
                  </a:lnTo>
                  <a:lnTo>
                    <a:pt x="829233" y="72440"/>
                  </a:lnTo>
                  <a:lnTo>
                    <a:pt x="829233" y="428967"/>
                  </a:lnTo>
                  <a:lnTo>
                    <a:pt x="826909" y="428967"/>
                  </a:lnTo>
                  <a:lnTo>
                    <a:pt x="826325" y="432777"/>
                  </a:lnTo>
                  <a:lnTo>
                    <a:pt x="824585" y="435317"/>
                  </a:lnTo>
                  <a:lnTo>
                    <a:pt x="824585" y="434047"/>
                  </a:lnTo>
                  <a:lnTo>
                    <a:pt x="823429" y="432777"/>
                  </a:lnTo>
                  <a:lnTo>
                    <a:pt x="822845" y="431507"/>
                  </a:lnTo>
                  <a:lnTo>
                    <a:pt x="825169" y="428967"/>
                  </a:lnTo>
                  <a:lnTo>
                    <a:pt x="828649" y="427697"/>
                  </a:lnTo>
                  <a:lnTo>
                    <a:pt x="829233" y="428967"/>
                  </a:lnTo>
                  <a:lnTo>
                    <a:pt x="829233" y="72440"/>
                  </a:lnTo>
                  <a:lnTo>
                    <a:pt x="827849" y="68287"/>
                  </a:lnTo>
                  <a:lnTo>
                    <a:pt x="827176" y="58127"/>
                  </a:lnTo>
                  <a:lnTo>
                    <a:pt x="827036" y="56857"/>
                  </a:lnTo>
                  <a:lnTo>
                    <a:pt x="826757" y="54317"/>
                  </a:lnTo>
                  <a:lnTo>
                    <a:pt x="826325" y="50507"/>
                  </a:lnTo>
                  <a:lnTo>
                    <a:pt x="834466" y="50507"/>
                  </a:lnTo>
                  <a:lnTo>
                    <a:pt x="831748" y="58127"/>
                  </a:lnTo>
                  <a:lnTo>
                    <a:pt x="833666" y="64477"/>
                  </a:lnTo>
                  <a:lnTo>
                    <a:pt x="836993" y="72097"/>
                  </a:lnTo>
                  <a:lnTo>
                    <a:pt x="838530" y="80987"/>
                  </a:lnTo>
                  <a:lnTo>
                    <a:pt x="838530" y="2247"/>
                  </a:lnTo>
                  <a:lnTo>
                    <a:pt x="818197" y="2247"/>
                  </a:lnTo>
                  <a:lnTo>
                    <a:pt x="818197" y="167347"/>
                  </a:lnTo>
                  <a:lnTo>
                    <a:pt x="818197" y="171157"/>
                  </a:lnTo>
                  <a:lnTo>
                    <a:pt x="812393" y="171157"/>
                  </a:lnTo>
                  <a:lnTo>
                    <a:pt x="811225" y="167347"/>
                  </a:lnTo>
                  <a:lnTo>
                    <a:pt x="814133" y="164807"/>
                  </a:lnTo>
                  <a:lnTo>
                    <a:pt x="816457" y="166077"/>
                  </a:lnTo>
                  <a:lnTo>
                    <a:pt x="818197" y="167347"/>
                  </a:lnTo>
                  <a:lnTo>
                    <a:pt x="818197" y="2247"/>
                  </a:lnTo>
                  <a:lnTo>
                    <a:pt x="767664" y="2247"/>
                  </a:lnTo>
                  <a:lnTo>
                    <a:pt x="767664" y="50507"/>
                  </a:lnTo>
                  <a:lnTo>
                    <a:pt x="767092" y="54317"/>
                  </a:lnTo>
                  <a:lnTo>
                    <a:pt x="760691" y="54317"/>
                  </a:lnTo>
                  <a:lnTo>
                    <a:pt x="760691" y="50507"/>
                  </a:lnTo>
                  <a:lnTo>
                    <a:pt x="767664" y="50507"/>
                  </a:lnTo>
                  <a:lnTo>
                    <a:pt x="767664" y="2247"/>
                  </a:lnTo>
                  <a:lnTo>
                    <a:pt x="750824" y="2247"/>
                  </a:lnTo>
                  <a:lnTo>
                    <a:pt x="750824" y="187667"/>
                  </a:lnTo>
                  <a:lnTo>
                    <a:pt x="750824" y="188937"/>
                  </a:lnTo>
                  <a:lnTo>
                    <a:pt x="748499" y="188937"/>
                  </a:lnTo>
                  <a:lnTo>
                    <a:pt x="745591" y="190207"/>
                  </a:lnTo>
                  <a:lnTo>
                    <a:pt x="741527" y="190207"/>
                  </a:lnTo>
                  <a:lnTo>
                    <a:pt x="750239" y="186397"/>
                  </a:lnTo>
                  <a:lnTo>
                    <a:pt x="750239" y="187667"/>
                  </a:lnTo>
                  <a:lnTo>
                    <a:pt x="750824" y="187667"/>
                  </a:lnTo>
                  <a:lnTo>
                    <a:pt x="750824" y="2247"/>
                  </a:lnTo>
                  <a:lnTo>
                    <a:pt x="739203" y="2247"/>
                  </a:lnTo>
                  <a:lnTo>
                    <a:pt x="739203" y="139407"/>
                  </a:lnTo>
                  <a:lnTo>
                    <a:pt x="732231" y="140677"/>
                  </a:lnTo>
                  <a:lnTo>
                    <a:pt x="729957" y="139407"/>
                  </a:lnTo>
                  <a:lnTo>
                    <a:pt x="732231" y="138137"/>
                  </a:lnTo>
                  <a:lnTo>
                    <a:pt x="738632" y="138137"/>
                  </a:lnTo>
                  <a:lnTo>
                    <a:pt x="739203" y="139407"/>
                  </a:lnTo>
                  <a:lnTo>
                    <a:pt x="739203" y="2247"/>
                  </a:lnTo>
                  <a:lnTo>
                    <a:pt x="701294" y="2247"/>
                  </a:lnTo>
                  <a:lnTo>
                    <a:pt x="701433" y="3517"/>
                  </a:lnTo>
                  <a:lnTo>
                    <a:pt x="704837" y="11137"/>
                  </a:lnTo>
                  <a:lnTo>
                    <a:pt x="712533" y="14947"/>
                  </a:lnTo>
                  <a:lnTo>
                    <a:pt x="700913" y="14947"/>
                  </a:lnTo>
                  <a:lnTo>
                    <a:pt x="698322" y="12407"/>
                  </a:lnTo>
                  <a:lnTo>
                    <a:pt x="691845" y="6057"/>
                  </a:lnTo>
                  <a:lnTo>
                    <a:pt x="691515" y="3517"/>
                  </a:lnTo>
                  <a:lnTo>
                    <a:pt x="691349" y="2247"/>
                  </a:lnTo>
                  <a:lnTo>
                    <a:pt x="683806" y="2247"/>
                  </a:lnTo>
                  <a:lnTo>
                    <a:pt x="684657" y="3517"/>
                  </a:lnTo>
                  <a:lnTo>
                    <a:pt x="676910" y="3517"/>
                  </a:lnTo>
                  <a:lnTo>
                    <a:pt x="676224" y="2247"/>
                  </a:lnTo>
                  <a:lnTo>
                    <a:pt x="671880" y="2247"/>
                  </a:lnTo>
                  <a:lnTo>
                    <a:pt x="677976" y="4787"/>
                  </a:lnTo>
                  <a:lnTo>
                    <a:pt x="682790" y="7327"/>
                  </a:lnTo>
                  <a:lnTo>
                    <a:pt x="682917" y="11137"/>
                  </a:lnTo>
                  <a:lnTo>
                    <a:pt x="680593" y="12407"/>
                  </a:lnTo>
                  <a:lnTo>
                    <a:pt x="675360" y="11137"/>
                  </a:lnTo>
                  <a:lnTo>
                    <a:pt x="672465" y="11137"/>
                  </a:lnTo>
                  <a:lnTo>
                    <a:pt x="675716" y="14947"/>
                  </a:lnTo>
                  <a:lnTo>
                    <a:pt x="676236" y="18757"/>
                  </a:lnTo>
                  <a:lnTo>
                    <a:pt x="677202" y="22567"/>
                  </a:lnTo>
                  <a:lnTo>
                    <a:pt x="681380" y="24904"/>
                  </a:lnTo>
                  <a:lnTo>
                    <a:pt x="688479" y="23837"/>
                  </a:lnTo>
                  <a:lnTo>
                    <a:pt x="696785" y="23837"/>
                  </a:lnTo>
                  <a:lnTo>
                    <a:pt x="704100" y="25107"/>
                  </a:lnTo>
                  <a:lnTo>
                    <a:pt x="709637" y="25107"/>
                  </a:lnTo>
                  <a:lnTo>
                    <a:pt x="699071" y="26377"/>
                  </a:lnTo>
                  <a:lnTo>
                    <a:pt x="695261" y="27647"/>
                  </a:lnTo>
                  <a:lnTo>
                    <a:pt x="690359" y="30187"/>
                  </a:lnTo>
                  <a:lnTo>
                    <a:pt x="676529" y="31457"/>
                  </a:lnTo>
                  <a:lnTo>
                    <a:pt x="686981" y="31457"/>
                  </a:lnTo>
                  <a:lnTo>
                    <a:pt x="685825" y="32727"/>
                  </a:lnTo>
                  <a:lnTo>
                    <a:pt x="676529" y="32727"/>
                  </a:lnTo>
                  <a:lnTo>
                    <a:pt x="681177" y="36537"/>
                  </a:lnTo>
                  <a:lnTo>
                    <a:pt x="689305" y="33997"/>
                  </a:lnTo>
                  <a:lnTo>
                    <a:pt x="689305" y="36537"/>
                  </a:lnTo>
                  <a:lnTo>
                    <a:pt x="685825" y="37807"/>
                  </a:lnTo>
                  <a:lnTo>
                    <a:pt x="694537" y="37807"/>
                  </a:lnTo>
                  <a:lnTo>
                    <a:pt x="691629" y="41617"/>
                  </a:lnTo>
                  <a:lnTo>
                    <a:pt x="686396" y="41617"/>
                  </a:lnTo>
                  <a:lnTo>
                    <a:pt x="690206" y="44157"/>
                  </a:lnTo>
                  <a:lnTo>
                    <a:pt x="696417" y="45427"/>
                  </a:lnTo>
                  <a:lnTo>
                    <a:pt x="701103" y="47967"/>
                  </a:lnTo>
                  <a:lnTo>
                    <a:pt x="700341" y="51777"/>
                  </a:lnTo>
                  <a:lnTo>
                    <a:pt x="692442" y="53047"/>
                  </a:lnTo>
                  <a:lnTo>
                    <a:pt x="689889" y="53047"/>
                  </a:lnTo>
                  <a:lnTo>
                    <a:pt x="687768" y="54317"/>
                  </a:lnTo>
                  <a:lnTo>
                    <a:pt x="681177" y="56857"/>
                  </a:lnTo>
                  <a:lnTo>
                    <a:pt x="685825" y="58127"/>
                  </a:lnTo>
                  <a:lnTo>
                    <a:pt x="692213" y="56857"/>
                  </a:lnTo>
                  <a:lnTo>
                    <a:pt x="692213" y="58127"/>
                  </a:lnTo>
                  <a:lnTo>
                    <a:pt x="702665" y="59397"/>
                  </a:lnTo>
                  <a:lnTo>
                    <a:pt x="698601" y="61937"/>
                  </a:lnTo>
                  <a:lnTo>
                    <a:pt x="692785" y="60667"/>
                  </a:lnTo>
                  <a:lnTo>
                    <a:pt x="696277" y="64477"/>
                  </a:lnTo>
                  <a:lnTo>
                    <a:pt x="701497" y="61937"/>
                  </a:lnTo>
                  <a:lnTo>
                    <a:pt x="709053" y="63207"/>
                  </a:lnTo>
                  <a:lnTo>
                    <a:pt x="718921" y="58127"/>
                  </a:lnTo>
                  <a:lnTo>
                    <a:pt x="715441" y="61937"/>
                  </a:lnTo>
                  <a:lnTo>
                    <a:pt x="713701" y="61937"/>
                  </a:lnTo>
                  <a:lnTo>
                    <a:pt x="715441" y="64477"/>
                  </a:lnTo>
                  <a:lnTo>
                    <a:pt x="707313" y="67017"/>
                  </a:lnTo>
                  <a:lnTo>
                    <a:pt x="716597" y="67017"/>
                  </a:lnTo>
                  <a:lnTo>
                    <a:pt x="713701" y="69557"/>
                  </a:lnTo>
                  <a:lnTo>
                    <a:pt x="709053" y="70827"/>
                  </a:lnTo>
                  <a:lnTo>
                    <a:pt x="698017" y="72097"/>
                  </a:lnTo>
                  <a:lnTo>
                    <a:pt x="695109" y="72097"/>
                  </a:lnTo>
                  <a:lnTo>
                    <a:pt x="700849" y="73367"/>
                  </a:lnTo>
                  <a:lnTo>
                    <a:pt x="703097" y="74637"/>
                  </a:lnTo>
                  <a:lnTo>
                    <a:pt x="705573" y="75907"/>
                  </a:lnTo>
                  <a:lnTo>
                    <a:pt x="711962" y="77177"/>
                  </a:lnTo>
                  <a:lnTo>
                    <a:pt x="710209" y="77177"/>
                  </a:lnTo>
                  <a:lnTo>
                    <a:pt x="707313" y="79717"/>
                  </a:lnTo>
                  <a:lnTo>
                    <a:pt x="706145" y="79717"/>
                  </a:lnTo>
                  <a:lnTo>
                    <a:pt x="700341" y="80987"/>
                  </a:lnTo>
                  <a:lnTo>
                    <a:pt x="707745" y="80987"/>
                  </a:lnTo>
                  <a:lnTo>
                    <a:pt x="711936" y="79717"/>
                  </a:lnTo>
                  <a:lnTo>
                    <a:pt x="710793" y="82257"/>
                  </a:lnTo>
                  <a:lnTo>
                    <a:pt x="707313" y="82257"/>
                  </a:lnTo>
                  <a:lnTo>
                    <a:pt x="703821" y="86067"/>
                  </a:lnTo>
                  <a:lnTo>
                    <a:pt x="714286" y="87337"/>
                  </a:lnTo>
                  <a:lnTo>
                    <a:pt x="710209" y="91147"/>
                  </a:lnTo>
                  <a:lnTo>
                    <a:pt x="705015" y="92163"/>
                  </a:lnTo>
                  <a:lnTo>
                    <a:pt x="703821" y="91681"/>
                  </a:lnTo>
                  <a:lnTo>
                    <a:pt x="701636" y="92417"/>
                  </a:lnTo>
                  <a:lnTo>
                    <a:pt x="700252" y="91147"/>
                  </a:lnTo>
                  <a:lnTo>
                    <a:pt x="695693" y="92417"/>
                  </a:lnTo>
                  <a:lnTo>
                    <a:pt x="695109" y="92417"/>
                  </a:lnTo>
                  <a:lnTo>
                    <a:pt x="699173" y="97497"/>
                  </a:lnTo>
                  <a:lnTo>
                    <a:pt x="713117" y="100037"/>
                  </a:lnTo>
                  <a:lnTo>
                    <a:pt x="710793" y="105117"/>
                  </a:lnTo>
                  <a:lnTo>
                    <a:pt x="711962" y="103847"/>
                  </a:lnTo>
                  <a:lnTo>
                    <a:pt x="718972" y="102577"/>
                  </a:lnTo>
                  <a:lnTo>
                    <a:pt x="715937" y="105117"/>
                  </a:lnTo>
                  <a:lnTo>
                    <a:pt x="711047" y="107657"/>
                  </a:lnTo>
                  <a:lnTo>
                    <a:pt x="712533" y="108927"/>
                  </a:lnTo>
                  <a:lnTo>
                    <a:pt x="710793" y="108927"/>
                  </a:lnTo>
                  <a:lnTo>
                    <a:pt x="701497" y="110197"/>
                  </a:lnTo>
                  <a:lnTo>
                    <a:pt x="703821" y="110197"/>
                  </a:lnTo>
                  <a:lnTo>
                    <a:pt x="703249" y="111467"/>
                  </a:lnTo>
                  <a:lnTo>
                    <a:pt x="705573" y="114007"/>
                  </a:lnTo>
                  <a:lnTo>
                    <a:pt x="704989" y="114007"/>
                  </a:lnTo>
                  <a:lnTo>
                    <a:pt x="707885" y="116547"/>
                  </a:lnTo>
                  <a:lnTo>
                    <a:pt x="712533" y="117817"/>
                  </a:lnTo>
                  <a:lnTo>
                    <a:pt x="716597" y="119087"/>
                  </a:lnTo>
                  <a:lnTo>
                    <a:pt x="711377" y="120357"/>
                  </a:lnTo>
                  <a:lnTo>
                    <a:pt x="707313" y="122897"/>
                  </a:lnTo>
                  <a:lnTo>
                    <a:pt x="709637" y="125437"/>
                  </a:lnTo>
                  <a:lnTo>
                    <a:pt x="707885" y="127977"/>
                  </a:lnTo>
                  <a:lnTo>
                    <a:pt x="713117" y="127977"/>
                  </a:lnTo>
                  <a:lnTo>
                    <a:pt x="712533" y="129247"/>
                  </a:lnTo>
                  <a:lnTo>
                    <a:pt x="719505" y="126707"/>
                  </a:lnTo>
                  <a:lnTo>
                    <a:pt x="710438" y="134327"/>
                  </a:lnTo>
                  <a:lnTo>
                    <a:pt x="715429" y="136867"/>
                  </a:lnTo>
                  <a:lnTo>
                    <a:pt x="721283" y="140677"/>
                  </a:lnTo>
                  <a:lnTo>
                    <a:pt x="714857" y="145757"/>
                  </a:lnTo>
                  <a:lnTo>
                    <a:pt x="710209" y="145757"/>
                  </a:lnTo>
                  <a:lnTo>
                    <a:pt x="716026" y="149567"/>
                  </a:lnTo>
                  <a:lnTo>
                    <a:pt x="723646" y="147345"/>
                  </a:lnTo>
                  <a:lnTo>
                    <a:pt x="727633" y="145757"/>
                  </a:lnTo>
                  <a:lnTo>
                    <a:pt x="732815" y="144487"/>
                  </a:lnTo>
                  <a:lnTo>
                    <a:pt x="736879" y="145757"/>
                  </a:lnTo>
                  <a:lnTo>
                    <a:pt x="737463" y="147027"/>
                  </a:lnTo>
                  <a:lnTo>
                    <a:pt x="731659" y="145757"/>
                  </a:lnTo>
                  <a:lnTo>
                    <a:pt x="723569" y="149567"/>
                  </a:lnTo>
                  <a:lnTo>
                    <a:pt x="719505" y="152107"/>
                  </a:lnTo>
                  <a:lnTo>
                    <a:pt x="721829" y="150837"/>
                  </a:lnTo>
                  <a:lnTo>
                    <a:pt x="727633" y="150837"/>
                  </a:lnTo>
                  <a:lnTo>
                    <a:pt x="724077" y="152107"/>
                  </a:lnTo>
                  <a:lnTo>
                    <a:pt x="729653" y="150837"/>
                  </a:lnTo>
                  <a:lnTo>
                    <a:pt x="736092" y="150837"/>
                  </a:lnTo>
                  <a:lnTo>
                    <a:pt x="735139" y="152107"/>
                  </a:lnTo>
                  <a:lnTo>
                    <a:pt x="730542" y="153377"/>
                  </a:lnTo>
                  <a:lnTo>
                    <a:pt x="739203" y="153377"/>
                  </a:lnTo>
                  <a:lnTo>
                    <a:pt x="738047" y="155917"/>
                  </a:lnTo>
                  <a:lnTo>
                    <a:pt x="728522" y="158381"/>
                  </a:lnTo>
                  <a:lnTo>
                    <a:pt x="728726" y="158457"/>
                  </a:lnTo>
                  <a:lnTo>
                    <a:pt x="737933" y="158457"/>
                  </a:lnTo>
                  <a:lnTo>
                    <a:pt x="735139" y="160997"/>
                  </a:lnTo>
                  <a:lnTo>
                    <a:pt x="732231" y="160997"/>
                  </a:lnTo>
                  <a:lnTo>
                    <a:pt x="731659" y="159727"/>
                  </a:lnTo>
                  <a:lnTo>
                    <a:pt x="728802" y="159727"/>
                  </a:lnTo>
                  <a:lnTo>
                    <a:pt x="717765" y="164807"/>
                  </a:lnTo>
                  <a:lnTo>
                    <a:pt x="720674" y="163537"/>
                  </a:lnTo>
                  <a:lnTo>
                    <a:pt x="714286" y="169887"/>
                  </a:lnTo>
                  <a:lnTo>
                    <a:pt x="717181" y="168617"/>
                  </a:lnTo>
                  <a:lnTo>
                    <a:pt x="718185" y="168516"/>
                  </a:lnTo>
                  <a:lnTo>
                    <a:pt x="717765" y="168795"/>
                  </a:lnTo>
                  <a:lnTo>
                    <a:pt x="719442" y="168389"/>
                  </a:lnTo>
                  <a:lnTo>
                    <a:pt x="729373" y="167347"/>
                  </a:lnTo>
                  <a:lnTo>
                    <a:pt x="732040" y="168617"/>
                  </a:lnTo>
                  <a:lnTo>
                    <a:pt x="733082" y="169887"/>
                  </a:lnTo>
                  <a:lnTo>
                    <a:pt x="740371" y="171157"/>
                  </a:lnTo>
                  <a:lnTo>
                    <a:pt x="731659" y="171157"/>
                  </a:lnTo>
                  <a:lnTo>
                    <a:pt x="728052" y="172427"/>
                  </a:lnTo>
                  <a:lnTo>
                    <a:pt x="725525" y="173697"/>
                  </a:lnTo>
                  <a:lnTo>
                    <a:pt x="720090" y="174967"/>
                  </a:lnTo>
                  <a:lnTo>
                    <a:pt x="714286" y="178777"/>
                  </a:lnTo>
                  <a:lnTo>
                    <a:pt x="710793" y="178777"/>
                  </a:lnTo>
                  <a:lnTo>
                    <a:pt x="713930" y="180047"/>
                  </a:lnTo>
                  <a:lnTo>
                    <a:pt x="712749" y="181317"/>
                  </a:lnTo>
                  <a:lnTo>
                    <a:pt x="712343" y="182587"/>
                  </a:lnTo>
                  <a:lnTo>
                    <a:pt x="717765" y="182587"/>
                  </a:lnTo>
                  <a:lnTo>
                    <a:pt x="714286" y="183857"/>
                  </a:lnTo>
                  <a:lnTo>
                    <a:pt x="714857" y="183857"/>
                  </a:lnTo>
                  <a:lnTo>
                    <a:pt x="719505" y="182587"/>
                  </a:lnTo>
                  <a:lnTo>
                    <a:pt x="723150" y="185127"/>
                  </a:lnTo>
                  <a:lnTo>
                    <a:pt x="720064" y="187667"/>
                  </a:lnTo>
                  <a:lnTo>
                    <a:pt x="717867" y="191477"/>
                  </a:lnTo>
                  <a:lnTo>
                    <a:pt x="724154" y="194017"/>
                  </a:lnTo>
                  <a:lnTo>
                    <a:pt x="731075" y="195287"/>
                  </a:lnTo>
                  <a:lnTo>
                    <a:pt x="742111" y="194017"/>
                  </a:lnTo>
                  <a:lnTo>
                    <a:pt x="749084" y="194017"/>
                  </a:lnTo>
                  <a:lnTo>
                    <a:pt x="749084" y="195287"/>
                  </a:lnTo>
                  <a:lnTo>
                    <a:pt x="743851" y="197827"/>
                  </a:lnTo>
                  <a:lnTo>
                    <a:pt x="737463" y="197827"/>
                  </a:lnTo>
                  <a:lnTo>
                    <a:pt x="732815" y="200367"/>
                  </a:lnTo>
                  <a:lnTo>
                    <a:pt x="733983" y="201637"/>
                  </a:lnTo>
                  <a:lnTo>
                    <a:pt x="738632" y="202907"/>
                  </a:lnTo>
                  <a:lnTo>
                    <a:pt x="735723" y="202907"/>
                  </a:lnTo>
                  <a:lnTo>
                    <a:pt x="732815" y="204177"/>
                  </a:lnTo>
                  <a:lnTo>
                    <a:pt x="729386" y="205447"/>
                  </a:lnTo>
                  <a:lnTo>
                    <a:pt x="730542" y="206717"/>
                  </a:lnTo>
                  <a:lnTo>
                    <a:pt x="740752" y="203517"/>
                  </a:lnTo>
                  <a:lnTo>
                    <a:pt x="739203" y="202907"/>
                  </a:lnTo>
                  <a:lnTo>
                    <a:pt x="747191" y="201320"/>
                  </a:lnTo>
                  <a:lnTo>
                    <a:pt x="750239" y="200367"/>
                  </a:lnTo>
                  <a:lnTo>
                    <a:pt x="751979" y="200367"/>
                  </a:lnTo>
                  <a:lnTo>
                    <a:pt x="753732" y="200367"/>
                  </a:lnTo>
                  <a:lnTo>
                    <a:pt x="754303" y="201637"/>
                  </a:lnTo>
                  <a:lnTo>
                    <a:pt x="754303" y="202907"/>
                  </a:lnTo>
                  <a:lnTo>
                    <a:pt x="752754" y="202907"/>
                  </a:lnTo>
                  <a:lnTo>
                    <a:pt x="754303" y="207987"/>
                  </a:lnTo>
                  <a:lnTo>
                    <a:pt x="756056" y="214337"/>
                  </a:lnTo>
                  <a:lnTo>
                    <a:pt x="758367" y="221957"/>
                  </a:lnTo>
                  <a:lnTo>
                    <a:pt x="746302" y="225767"/>
                  </a:lnTo>
                  <a:lnTo>
                    <a:pt x="739648" y="227266"/>
                  </a:lnTo>
                  <a:lnTo>
                    <a:pt x="746175" y="225082"/>
                  </a:lnTo>
                  <a:lnTo>
                    <a:pt x="744435" y="224510"/>
                  </a:lnTo>
                  <a:lnTo>
                    <a:pt x="732231" y="227406"/>
                  </a:lnTo>
                  <a:lnTo>
                    <a:pt x="735723" y="227990"/>
                  </a:lnTo>
                  <a:lnTo>
                    <a:pt x="738301" y="227558"/>
                  </a:lnTo>
                  <a:lnTo>
                    <a:pt x="734949" y="228307"/>
                  </a:lnTo>
                  <a:lnTo>
                    <a:pt x="725004" y="233387"/>
                  </a:lnTo>
                  <a:lnTo>
                    <a:pt x="717181" y="239737"/>
                  </a:lnTo>
                  <a:lnTo>
                    <a:pt x="728802" y="241007"/>
                  </a:lnTo>
                  <a:lnTo>
                    <a:pt x="723569" y="247357"/>
                  </a:lnTo>
                  <a:lnTo>
                    <a:pt x="727062" y="247357"/>
                  </a:lnTo>
                  <a:lnTo>
                    <a:pt x="722998" y="249897"/>
                  </a:lnTo>
                  <a:lnTo>
                    <a:pt x="720090" y="251167"/>
                  </a:lnTo>
                  <a:lnTo>
                    <a:pt x="718921" y="252437"/>
                  </a:lnTo>
                  <a:lnTo>
                    <a:pt x="733018" y="252437"/>
                  </a:lnTo>
                  <a:lnTo>
                    <a:pt x="733983" y="251167"/>
                  </a:lnTo>
                  <a:lnTo>
                    <a:pt x="739787" y="253707"/>
                  </a:lnTo>
                  <a:lnTo>
                    <a:pt x="732815" y="258787"/>
                  </a:lnTo>
                  <a:lnTo>
                    <a:pt x="726478" y="260057"/>
                  </a:lnTo>
                  <a:lnTo>
                    <a:pt x="733983" y="260057"/>
                  </a:lnTo>
                  <a:lnTo>
                    <a:pt x="729957" y="262597"/>
                  </a:lnTo>
                  <a:lnTo>
                    <a:pt x="730542" y="262597"/>
                  </a:lnTo>
                  <a:lnTo>
                    <a:pt x="728802" y="267677"/>
                  </a:lnTo>
                  <a:lnTo>
                    <a:pt x="738047" y="266407"/>
                  </a:lnTo>
                  <a:lnTo>
                    <a:pt x="734961" y="270217"/>
                  </a:lnTo>
                  <a:lnTo>
                    <a:pt x="735457" y="272757"/>
                  </a:lnTo>
                  <a:lnTo>
                    <a:pt x="734644" y="275297"/>
                  </a:lnTo>
                  <a:lnTo>
                    <a:pt x="727633" y="279107"/>
                  </a:lnTo>
                  <a:lnTo>
                    <a:pt x="741527" y="279107"/>
                  </a:lnTo>
                  <a:lnTo>
                    <a:pt x="742696" y="280377"/>
                  </a:lnTo>
                  <a:lnTo>
                    <a:pt x="734085" y="282917"/>
                  </a:lnTo>
                  <a:lnTo>
                    <a:pt x="733425" y="286727"/>
                  </a:lnTo>
                  <a:lnTo>
                    <a:pt x="732751" y="291807"/>
                  </a:lnTo>
                  <a:lnTo>
                    <a:pt x="724154" y="295617"/>
                  </a:lnTo>
                  <a:lnTo>
                    <a:pt x="733704" y="295617"/>
                  </a:lnTo>
                  <a:lnTo>
                    <a:pt x="738047" y="299427"/>
                  </a:lnTo>
                  <a:lnTo>
                    <a:pt x="741095" y="303237"/>
                  </a:lnTo>
                  <a:lnTo>
                    <a:pt x="746760" y="305777"/>
                  </a:lnTo>
                  <a:lnTo>
                    <a:pt x="743267" y="305777"/>
                  </a:lnTo>
                  <a:lnTo>
                    <a:pt x="742696" y="309587"/>
                  </a:lnTo>
                  <a:lnTo>
                    <a:pt x="738632" y="312127"/>
                  </a:lnTo>
                  <a:lnTo>
                    <a:pt x="736307" y="314667"/>
                  </a:lnTo>
                  <a:lnTo>
                    <a:pt x="745236" y="312127"/>
                  </a:lnTo>
                  <a:lnTo>
                    <a:pt x="764768" y="312127"/>
                  </a:lnTo>
                  <a:lnTo>
                    <a:pt x="757034" y="317207"/>
                  </a:lnTo>
                  <a:lnTo>
                    <a:pt x="743775" y="319747"/>
                  </a:lnTo>
                  <a:lnTo>
                    <a:pt x="735723" y="322287"/>
                  </a:lnTo>
                  <a:lnTo>
                    <a:pt x="742607" y="321017"/>
                  </a:lnTo>
                  <a:lnTo>
                    <a:pt x="752462" y="321017"/>
                  </a:lnTo>
                  <a:lnTo>
                    <a:pt x="758367" y="319747"/>
                  </a:lnTo>
                  <a:lnTo>
                    <a:pt x="754811" y="322287"/>
                  </a:lnTo>
                  <a:lnTo>
                    <a:pt x="752932" y="324827"/>
                  </a:lnTo>
                  <a:lnTo>
                    <a:pt x="750290" y="326097"/>
                  </a:lnTo>
                  <a:lnTo>
                    <a:pt x="744435" y="328637"/>
                  </a:lnTo>
                  <a:lnTo>
                    <a:pt x="752602" y="326097"/>
                  </a:lnTo>
                  <a:lnTo>
                    <a:pt x="754456" y="327367"/>
                  </a:lnTo>
                  <a:lnTo>
                    <a:pt x="755218" y="328637"/>
                  </a:lnTo>
                  <a:lnTo>
                    <a:pt x="760120" y="328637"/>
                  </a:lnTo>
                  <a:lnTo>
                    <a:pt x="753148" y="336257"/>
                  </a:lnTo>
                  <a:lnTo>
                    <a:pt x="744435" y="336257"/>
                  </a:lnTo>
                  <a:lnTo>
                    <a:pt x="751408" y="338797"/>
                  </a:lnTo>
                  <a:lnTo>
                    <a:pt x="750773" y="339394"/>
                  </a:lnTo>
                  <a:lnTo>
                    <a:pt x="753910" y="337527"/>
                  </a:lnTo>
                  <a:lnTo>
                    <a:pt x="760120" y="334987"/>
                  </a:lnTo>
                  <a:lnTo>
                    <a:pt x="761199" y="337527"/>
                  </a:lnTo>
                  <a:lnTo>
                    <a:pt x="757504" y="340067"/>
                  </a:lnTo>
                  <a:lnTo>
                    <a:pt x="751624" y="342607"/>
                  </a:lnTo>
                  <a:lnTo>
                    <a:pt x="746175" y="346417"/>
                  </a:lnTo>
                  <a:lnTo>
                    <a:pt x="750824" y="347687"/>
                  </a:lnTo>
                  <a:lnTo>
                    <a:pt x="763600" y="346417"/>
                  </a:lnTo>
                  <a:lnTo>
                    <a:pt x="764184" y="347687"/>
                  </a:lnTo>
                  <a:lnTo>
                    <a:pt x="762444" y="348957"/>
                  </a:lnTo>
                  <a:lnTo>
                    <a:pt x="761860" y="350227"/>
                  </a:lnTo>
                  <a:lnTo>
                    <a:pt x="758952" y="350227"/>
                  </a:lnTo>
                  <a:lnTo>
                    <a:pt x="764895" y="351497"/>
                  </a:lnTo>
                  <a:lnTo>
                    <a:pt x="767740" y="355307"/>
                  </a:lnTo>
                  <a:lnTo>
                    <a:pt x="771118" y="357847"/>
                  </a:lnTo>
                  <a:lnTo>
                    <a:pt x="777925" y="358990"/>
                  </a:lnTo>
                  <a:lnTo>
                    <a:pt x="781608" y="356577"/>
                  </a:lnTo>
                  <a:lnTo>
                    <a:pt x="787996" y="352767"/>
                  </a:lnTo>
                  <a:lnTo>
                    <a:pt x="792645" y="351497"/>
                  </a:lnTo>
                  <a:lnTo>
                    <a:pt x="793800" y="352767"/>
                  </a:lnTo>
                  <a:lnTo>
                    <a:pt x="801941" y="351497"/>
                  </a:lnTo>
                  <a:lnTo>
                    <a:pt x="794385" y="356577"/>
                  </a:lnTo>
                  <a:lnTo>
                    <a:pt x="793800" y="355307"/>
                  </a:lnTo>
                  <a:lnTo>
                    <a:pt x="787996" y="357847"/>
                  </a:lnTo>
                  <a:lnTo>
                    <a:pt x="792645" y="357847"/>
                  </a:lnTo>
                  <a:lnTo>
                    <a:pt x="787031" y="360387"/>
                  </a:lnTo>
                  <a:lnTo>
                    <a:pt x="784796" y="360387"/>
                  </a:lnTo>
                  <a:lnTo>
                    <a:pt x="783005" y="359117"/>
                  </a:lnTo>
                  <a:lnTo>
                    <a:pt x="778700" y="360387"/>
                  </a:lnTo>
                  <a:lnTo>
                    <a:pt x="784517" y="362927"/>
                  </a:lnTo>
                  <a:lnTo>
                    <a:pt x="796124" y="362927"/>
                  </a:lnTo>
                  <a:lnTo>
                    <a:pt x="794385" y="366737"/>
                  </a:lnTo>
                  <a:lnTo>
                    <a:pt x="788428" y="369277"/>
                  </a:lnTo>
                  <a:lnTo>
                    <a:pt x="785456" y="368007"/>
                  </a:lnTo>
                  <a:lnTo>
                    <a:pt x="783031" y="368007"/>
                  </a:lnTo>
                  <a:lnTo>
                    <a:pt x="778700" y="371817"/>
                  </a:lnTo>
                  <a:lnTo>
                    <a:pt x="779475" y="369277"/>
                  </a:lnTo>
                  <a:lnTo>
                    <a:pt x="781024" y="364197"/>
                  </a:lnTo>
                  <a:lnTo>
                    <a:pt x="773887" y="369277"/>
                  </a:lnTo>
                  <a:lnTo>
                    <a:pt x="772680" y="369277"/>
                  </a:lnTo>
                  <a:lnTo>
                    <a:pt x="771144" y="368007"/>
                  </a:lnTo>
                  <a:lnTo>
                    <a:pt x="763016" y="373087"/>
                  </a:lnTo>
                  <a:lnTo>
                    <a:pt x="763016" y="381977"/>
                  </a:lnTo>
                  <a:lnTo>
                    <a:pt x="772312" y="378167"/>
                  </a:lnTo>
                  <a:lnTo>
                    <a:pt x="772312" y="385787"/>
                  </a:lnTo>
                  <a:lnTo>
                    <a:pt x="779284" y="384517"/>
                  </a:lnTo>
                  <a:lnTo>
                    <a:pt x="781608" y="380707"/>
                  </a:lnTo>
                  <a:lnTo>
                    <a:pt x="788581" y="379437"/>
                  </a:lnTo>
                  <a:lnTo>
                    <a:pt x="791502" y="383247"/>
                  </a:lnTo>
                  <a:lnTo>
                    <a:pt x="784072" y="390867"/>
                  </a:lnTo>
                  <a:lnTo>
                    <a:pt x="777303" y="397217"/>
                  </a:lnTo>
                  <a:lnTo>
                    <a:pt x="782193" y="399757"/>
                  </a:lnTo>
                  <a:lnTo>
                    <a:pt x="789406" y="397217"/>
                  </a:lnTo>
                  <a:lnTo>
                    <a:pt x="796417" y="394677"/>
                  </a:lnTo>
                  <a:lnTo>
                    <a:pt x="800811" y="394677"/>
                  </a:lnTo>
                  <a:lnTo>
                    <a:pt x="800188" y="398487"/>
                  </a:lnTo>
                  <a:lnTo>
                    <a:pt x="786828" y="403567"/>
                  </a:lnTo>
                  <a:lnTo>
                    <a:pt x="790663" y="404837"/>
                  </a:lnTo>
                  <a:lnTo>
                    <a:pt x="797001" y="403567"/>
                  </a:lnTo>
                  <a:lnTo>
                    <a:pt x="802030" y="403567"/>
                  </a:lnTo>
                  <a:lnTo>
                    <a:pt x="801941" y="407377"/>
                  </a:lnTo>
                  <a:lnTo>
                    <a:pt x="796124" y="408647"/>
                  </a:lnTo>
                  <a:lnTo>
                    <a:pt x="794969" y="404837"/>
                  </a:lnTo>
                  <a:lnTo>
                    <a:pt x="792581" y="409917"/>
                  </a:lnTo>
                  <a:lnTo>
                    <a:pt x="796124" y="409917"/>
                  </a:lnTo>
                  <a:lnTo>
                    <a:pt x="801408" y="408647"/>
                  </a:lnTo>
                  <a:lnTo>
                    <a:pt x="804837" y="408647"/>
                  </a:lnTo>
                  <a:lnTo>
                    <a:pt x="793800" y="414997"/>
                  </a:lnTo>
                  <a:lnTo>
                    <a:pt x="798817" y="418807"/>
                  </a:lnTo>
                  <a:lnTo>
                    <a:pt x="805205" y="421347"/>
                  </a:lnTo>
                  <a:lnTo>
                    <a:pt x="811695" y="425157"/>
                  </a:lnTo>
                  <a:lnTo>
                    <a:pt x="817041" y="427697"/>
                  </a:lnTo>
                  <a:lnTo>
                    <a:pt x="813549" y="430237"/>
                  </a:lnTo>
                  <a:lnTo>
                    <a:pt x="809485" y="430237"/>
                  </a:lnTo>
                  <a:lnTo>
                    <a:pt x="807161" y="434047"/>
                  </a:lnTo>
                  <a:lnTo>
                    <a:pt x="813092" y="440397"/>
                  </a:lnTo>
                  <a:lnTo>
                    <a:pt x="815873" y="448017"/>
                  </a:lnTo>
                  <a:lnTo>
                    <a:pt x="816305" y="454367"/>
                  </a:lnTo>
                  <a:lnTo>
                    <a:pt x="816394" y="458177"/>
                  </a:lnTo>
                  <a:lnTo>
                    <a:pt x="815873" y="465797"/>
                  </a:lnTo>
                  <a:lnTo>
                    <a:pt x="826909" y="463257"/>
                  </a:lnTo>
                  <a:lnTo>
                    <a:pt x="825868" y="464781"/>
                  </a:lnTo>
                  <a:lnTo>
                    <a:pt x="827493" y="463257"/>
                  </a:lnTo>
                  <a:lnTo>
                    <a:pt x="831557" y="463257"/>
                  </a:lnTo>
                  <a:lnTo>
                    <a:pt x="833297" y="464527"/>
                  </a:lnTo>
                  <a:lnTo>
                    <a:pt x="828078" y="468337"/>
                  </a:lnTo>
                  <a:lnTo>
                    <a:pt x="824585" y="469607"/>
                  </a:lnTo>
                  <a:lnTo>
                    <a:pt x="833666" y="470877"/>
                  </a:lnTo>
                  <a:lnTo>
                    <a:pt x="841933" y="473417"/>
                  </a:lnTo>
                  <a:lnTo>
                    <a:pt x="847051" y="478497"/>
                  </a:lnTo>
                  <a:lnTo>
                    <a:pt x="846658" y="486117"/>
                  </a:lnTo>
                  <a:lnTo>
                    <a:pt x="843178" y="487387"/>
                  </a:lnTo>
                  <a:lnTo>
                    <a:pt x="846543" y="488657"/>
                  </a:lnTo>
                  <a:lnTo>
                    <a:pt x="853554" y="487387"/>
                  </a:lnTo>
                  <a:lnTo>
                    <a:pt x="859586" y="484847"/>
                  </a:lnTo>
                  <a:lnTo>
                    <a:pt x="860018" y="488657"/>
                  </a:lnTo>
                  <a:lnTo>
                    <a:pt x="857694" y="488657"/>
                  </a:lnTo>
                  <a:lnTo>
                    <a:pt x="859434" y="495007"/>
                  </a:lnTo>
                  <a:lnTo>
                    <a:pt x="864082" y="500087"/>
                  </a:lnTo>
                  <a:lnTo>
                    <a:pt x="868146" y="503897"/>
                  </a:lnTo>
                  <a:lnTo>
                    <a:pt x="871639" y="507707"/>
                  </a:lnTo>
                  <a:lnTo>
                    <a:pt x="873963" y="514057"/>
                  </a:lnTo>
                  <a:lnTo>
                    <a:pt x="870470" y="521677"/>
                  </a:lnTo>
                  <a:lnTo>
                    <a:pt x="876579" y="520407"/>
                  </a:lnTo>
                  <a:lnTo>
                    <a:pt x="878827" y="524217"/>
                  </a:lnTo>
                  <a:lnTo>
                    <a:pt x="881824" y="526757"/>
                  </a:lnTo>
                  <a:lnTo>
                    <a:pt x="890219" y="521677"/>
                  </a:lnTo>
                  <a:lnTo>
                    <a:pt x="887590" y="529297"/>
                  </a:lnTo>
                  <a:lnTo>
                    <a:pt x="885278" y="534377"/>
                  </a:lnTo>
                  <a:lnTo>
                    <a:pt x="883843" y="540727"/>
                  </a:lnTo>
                  <a:lnTo>
                    <a:pt x="883869" y="547230"/>
                  </a:lnTo>
                  <a:lnTo>
                    <a:pt x="884656" y="549783"/>
                  </a:lnTo>
                  <a:lnTo>
                    <a:pt x="881646" y="550887"/>
                  </a:lnTo>
                  <a:lnTo>
                    <a:pt x="875423" y="553427"/>
                  </a:lnTo>
                  <a:lnTo>
                    <a:pt x="871054" y="549617"/>
                  </a:lnTo>
                  <a:lnTo>
                    <a:pt x="873315" y="545807"/>
                  </a:lnTo>
                  <a:lnTo>
                    <a:pt x="874814" y="543267"/>
                  </a:lnTo>
                  <a:lnTo>
                    <a:pt x="874928" y="541997"/>
                  </a:lnTo>
                  <a:lnTo>
                    <a:pt x="874941" y="539457"/>
                  </a:lnTo>
                  <a:lnTo>
                    <a:pt x="874725" y="536917"/>
                  </a:lnTo>
                  <a:lnTo>
                    <a:pt x="876858" y="530567"/>
                  </a:lnTo>
                  <a:lnTo>
                    <a:pt x="871639" y="533107"/>
                  </a:lnTo>
                  <a:lnTo>
                    <a:pt x="869886" y="539457"/>
                  </a:lnTo>
                  <a:lnTo>
                    <a:pt x="866990" y="538187"/>
                  </a:lnTo>
                  <a:lnTo>
                    <a:pt x="859434" y="545807"/>
                  </a:lnTo>
                  <a:lnTo>
                    <a:pt x="858278" y="540727"/>
                  </a:lnTo>
                  <a:lnTo>
                    <a:pt x="863498" y="535647"/>
                  </a:lnTo>
                  <a:lnTo>
                    <a:pt x="855954" y="535647"/>
                  </a:lnTo>
                  <a:lnTo>
                    <a:pt x="857110" y="541997"/>
                  </a:lnTo>
                  <a:lnTo>
                    <a:pt x="850722" y="547077"/>
                  </a:lnTo>
                  <a:lnTo>
                    <a:pt x="849566" y="558507"/>
                  </a:lnTo>
                  <a:lnTo>
                    <a:pt x="846658" y="552157"/>
                  </a:lnTo>
                  <a:lnTo>
                    <a:pt x="848398" y="552157"/>
                  </a:lnTo>
                  <a:lnTo>
                    <a:pt x="843178" y="550887"/>
                  </a:lnTo>
                  <a:lnTo>
                    <a:pt x="843838" y="548347"/>
                  </a:lnTo>
                  <a:lnTo>
                    <a:pt x="845502" y="541997"/>
                  </a:lnTo>
                  <a:lnTo>
                    <a:pt x="842010" y="544537"/>
                  </a:lnTo>
                  <a:lnTo>
                    <a:pt x="837946" y="548347"/>
                  </a:lnTo>
                  <a:lnTo>
                    <a:pt x="836790" y="543267"/>
                  </a:lnTo>
                  <a:lnTo>
                    <a:pt x="837361" y="541997"/>
                  </a:lnTo>
                  <a:lnTo>
                    <a:pt x="838530" y="539457"/>
                  </a:lnTo>
                  <a:lnTo>
                    <a:pt x="844918" y="530567"/>
                  </a:lnTo>
                  <a:lnTo>
                    <a:pt x="845502" y="528027"/>
                  </a:lnTo>
                  <a:lnTo>
                    <a:pt x="840981" y="531837"/>
                  </a:lnTo>
                  <a:lnTo>
                    <a:pt x="833247" y="531837"/>
                  </a:lnTo>
                  <a:lnTo>
                    <a:pt x="830795" y="533641"/>
                  </a:lnTo>
                  <a:lnTo>
                    <a:pt x="833882" y="528027"/>
                  </a:lnTo>
                  <a:lnTo>
                    <a:pt x="834466" y="526757"/>
                  </a:lnTo>
                  <a:lnTo>
                    <a:pt x="828649" y="534377"/>
                  </a:lnTo>
                  <a:lnTo>
                    <a:pt x="828649" y="533107"/>
                  </a:lnTo>
                  <a:lnTo>
                    <a:pt x="828649" y="530567"/>
                  </a:lnTo>
                  <a:lnTo>
                    <a:pt x="829233" y="529297"/>
                  </a:lnTo>
                  <a:lnTo>
                    <a:pt x="832142" y="524217"/>
                  </a:lnTo>
                  <a:lnTo>
                    <a:pt x="829475" y="524217"/>
                  </a:lnTo>
                  <a:lnTo>
                    <a:pt x="826909" y="529297"/>
                  </a:lnTo>
                  <a:lnTo>
                    <a:pt x="824788" y="533107"/>
                  </a:lnTo>
                  <a:lnTo>
                    <a:pt x="823429" y="530567"/>
                  </a:lnTo>
                  <a:lnTo>
                    <a:pt x="824585" y="528027"/>
                  </a:lnTo>
                  <a:lnTo>
                    <a:pt x="826325" y="528027"/>
                  </a:lnTo>
                  <a:lnTo>
                    <a:pt x="822845" y="521677"/>
                  </a:lnTo>
                  <a:lnTo>
                    <a:pt x="819937" y="523557"/>
                  </a:lnTo>
                  <a:lnTo>
                    <a:pt x="819937" y="681697"/>
                  </a:lnTo>
                  <a:lnTo>
                    <a:pt x="817613" y="684237"/>
                  </a:lnTo>
                  <a:lnTo>
                    <a:pt x="815873" y="686777"/>
                  </a:lnTo>
                  <a:lnTo>
                    <a:pt x="813549" y="688047"/>
                  </a:lnTo>
                  <a:lnTo>
                    <a:pt x="815873" y="682967"/>
                  </a:lnTo>
                  <a:lnTo>
                    <a:pt x="817041" y="680427"/>
                  </a:lnTo>
                  <a:lnTo>
                    <a:pt x="818781" y="680427"/>
                  </a:lnTo>
                  <a:lnTo>
                    <a:pt x="819937" y="681697"/>
                  </a:lnTo>
                  <a:lnTo>
                    <a:pt x="819937" y="523557"/>
                  </a:lnTo>
                  <a:lnTo>
                    <a:pt x="812965" y="528027"/>
                  </a:lnTo>
                  <a:lnTo>
                    <a:pt x="811428" y="522947"/>
                  </a:lnTo>
                  <a:lnTo>
                    <a:pt x="811034" y="521677"/>
                  </a:lnTo>
                  <a:lnTo>
                    <a:pt x="810653" y="520407"/>
                  </a:lnTo>
                  <a:lnTo>
                    <a:pt x="814082" y="515327"/>
                  </a:lnTo>
                  <a:lnTo>
                    <a:pt x="816305" y="514057"/>
                  </a:lnTo>
                  <a:lnTo>
                    <a:pt x="818324" y="514057"/>
                  </a:lnTo>
                  <a:lnTo>
                    <a:pt x="820407" y="510247"/>
                  </a:lnTo>
                  <a:lnTo>
                    <a:pt x="821105" y="508977"/>
                  </a:lnTo>
                  <a:lnTo>
                    <a:pt x="817041" y="507707"/>
                  </a:lnTo>
                  <a:lnTo>
                    <a:pt x="811225" y="508977"/>
                  </a:lnTo>
                  <a:lnTo>
                    <a:pt x="800773" y="510247"/>
                  </a:lnTo>
                  <a:lnTo>
                    <a:pt x="795540" y="510247"/>
                  </a:lnTo>
                  <a:lnTo>
                    <a:pt x="793229" y="507707"/>
                  </a:lnTo>
                  <a:lnTo>
                    <a:pt x="793800" y="508977"/>
                  </a:lnTo>
                  <a:lnTo>
                    <a:pt x="788619" y="514057"/>
                  </a:lnTo>
                  <a:lnTo>
                    <a:pt x="788492" y="511517"/>
                  </a:lnTo>
                  <a:lnTo>
                    <a:pt x="788530" y="508977"/>
                  </a:lnTo>
                  <a:lnTo>
                    <a:pt x="788898" y="503897"/>
                  </a:lnTo>
                  <a:lnTo>
                    <a:pt x="785672" y="503897"/>
                  </a:lnTo>
                  <a:lnTo>
                    <a:pt x="787412" y="502627"/>
                  </a:lnTo>
                  <a:lnTo>
                    <a:pt x="793229" y="495007"/>
                  </a:lnTo>
                  <a:lnTo>
                    <a:pt x="791476" y="496277"/>
                  </a:lnTo>
                  <a:lnTo>
                    <a:pt x="790905" y="495007"/>
                  </a:lnTo>
                  <a:lnTo>
                    <a:pt x="789152" y="491197"/>
                  </a:lnTo>
                  <a:lnTo>
                    <a:pt x="779868" y="493737"/>
                  </a:lnTo>
                  <a:lnTo>
                    <a:pt x="769404" y="495007"/>
                  </a:lnTo>
                  <a:lnTo>
                    <a:pt x="772121" y="492467"/>
                  </a:lnTo>
                  <a:lnTo>
                    <a:pt x="773480" y="491197"/>
                  </a:lnTo>
                  <a:lnTo>
                    <a:pt x="773480" y="488657"/>
                  </a:lnTo>
                  <a:lnTo>
                    <a:pt x="773480" y="486117"/>
                  </a:lnTo>
                  <a:lnTo>
                    <a:pt x="768248" y="484847"/>
                  </a:lnTo>
                  <a:lnTo>
                    <a:pt x="767956" y="483577"/>
                  </a:lnTo>
                  <a:lnTo>
                    <a:pt x="767092" y="479767"/>
                  </a:lnTo>
                  <a:lnTo>
                    <a:pt x="763016" y="483577"/>
                  </a:lnTo>
                  <a:lnTo>
                    <a:pt x="761860" y="482307"/>
                  </a:lnTo>
                  <a:lnTo>
                    <a:pt x="758367" y="488657"/>
                  </a:lnTo>
                  <a:lnTo>
                    <a:pt x="760984" y="481037"/>
                  </a:lnTo>
                  <a:lnTo>
                    <a:pt x="763168" y="474687"/>
                  </a:lnTo>
                  <a:lnTo>
                    <a:pt x="763600" y="473417"/>
                  </a:lnTo>
                  <a:lnTo>
                    <a:pt x="750239" y="473417"/>
                  </a:lnTo>
                  <a:lnTo>
                    <a:pt x="743851" y="474687"/>
                  </a:lnTo>
                  <a:lnTo>
                    <a:pt x="742111" y="474687"/>
                  </a:lnTo>
                  <a:lnTo>
                    <a:pt x="742111" y="481037"/>
                  </a:lnTo>
                  <a:lnTo>
                    <a:pt x="740943" y="483577"/>
                  </a:lnTo>
                  <a:lnTo>
                    <a:pt x="736307" y="488657"/>
                  </a:lnTo>
                  <a:lnTo>
                    <a:pt x="735723" y="487387"/>
                  </a:lnTo>
                  <a:lnTo>
                    <a:pt x="733983" y="487387"/>
                  </a:lnTo>
                  <a:lnTo>
                    <a:pt x="736307" y="483577"/>
                  </a:lnTo>
                  <a:lnTo>
                    <a:pt x="742111" y="481037"/>
                  </a:lnTo>
                  <a:lnTo>
                    <a:pt x="742111" y="474687"/>
                  </a:lnTo>
                  <a:lnTo>
                    <a:pt x="736307" y="474687"/>
                  </a:lnTo>
                  <a:lnTo>
                    <a:pt x="740943" y="463257"/>
                  </a:lnTo>
                  <a:lnTo>
                    <a:pt x="742111" y="463257"/>
                  </a:lnTo>
                  <a:lnTo>
                    <a:pt x="746175" y="460717"/>
                  </a:lnTo>
                  <a:lnTo>
                    <a:pt x="745020" y="460717"/>
                  </a:lnTo>
                  <a:lnTo>
                    <a:pt x="739203" y="459447"/>
                  </a:lnTo>
                  <a:lnTo>
                    <a:pt x="735723" y="459447"/>
                  </a:lnTo>
                  <a:lnTo>
                    <a:pt x="730542" y="465797"/>
                  </a:lnTo>
                  <a:lnTo>
                    <a:pt x="732815" y="463257"/>
                  </a:lnTo>
                  <a:lnTo>
                    <a:pt x="729957" y="469607"/>
                  </a:lnTo>
                  <a:lnTo>
                    <a:pt x="725893" y="473417"/>
                  </a:lnTo>
                  <a:lnTo>
                    <a:pt x="721245" y="474687"/>
                  </a:lnTo>
                  <a:lnTo>
                    <a:pt x="720090" y="473417"/>
                  </a:lnTo>
                  <a:lnTo>
                    <a:pt x="726478" y="472147"/>
                  </a:lnTo>
                  <a:lnTo>
                    <a:pt x="728141" y="467067"/>
                  </a:lnTo>
                  <a:lnTo>
                    <a:pt x="728967" y="464527"/>
                  </a:lnTo>
                  <a:lnTo>
                    <a:pt x="729386" y="463257"/>
                  </a:lnTo>
                  <a:lnTo>
                    <a:pt x="731659" y="458177"/>
                  </a:lnTo>
                  <a:lnTo>
                    <a:pt x="729957" y="460717"/>
                  </a:lnTo>
                  <a:lnTo>
                    <a:pt x="727633" y="461987"/>
                  </a:lnTo>
                  <a:lnTo>
                    <a:pt x="725893" y="464527"/>
                  </a:lnTo>
                  <a:lnTo>
                    <a:pt x="727202" y="459447"/>
                  </a:lnTo>
                  <a:lnTo>
                    <a:pt x="722972" y="463257"/>
                  </a:lnTo>
                  <a:lnTo>
                    <a:pt x="717880" y="467067"/>
                  </a:lnTo>
                  <a:lnTo>
                    <a:pt x="716597" y="464527"/>
                  </a:lnTo>
                  <a:lnTo>
                    <a:pt x="720090" y="461987"/>
                  </a:lnTo>
                  <a:lnTo>
                    <a:pt x="717181" y="461987"/>
                  </a:lnTo>
                  <a:lnTo>
                    <a:pt x="711377" y="464527"/>
                  </a:lnTo>
                  <a:lnTo>
                    <a:pt x="710209" y="461987"/>
                  </a:lnTo>
                  <a:lnTo>
                    <a:pt x="713409" y="458177"/>
                  </a:lnTo>
                  <a:lnTo>
                    <a:pt x="714425" y="456971"/>
                  </a:lnTo>
                  <a:lnTo>
                    <a:pt x="711809" y="458177"/>
                  </a:lnTo>
                  <a:lnTo>
                    <a:pt x="707859" y="458177"/>
                  </a:lnTo>
                  <a:lnTo>
                    <a:pt x="708469" y="454367"/>
                  </a:lnTo>
                  <a:lnTo>
                    <a:pt x="711377" y="453097"/>
                  </a:lnTo>
                  <a:lnTo>
                    <a:pt x="713117" y="455637"/>
                  </a:lnTo>
                  <a:lnTo>
                    <a:pt x="716026" y="454367"/>
                  </a:lnTo>
                  <a:lnTo>
                    <a:pt x="716749" y="453097"/>
                  </a:lnTo>
                  <a:lnTo>
                    <a:pt x="718921" y="449287"/>
                  </a:lnTo>
                  <a:lnTo>
                    <a:pt x="721106" y="445477"/>
                  </a:lnTo>
                  <a:lnTo>
                    <a:pt x="721829" y="444207"/>
                  </a:lnTo>
                  <a:lnTo>
                    <a:pt x="719505" y="445477"/>
                  </a:lnTo>
                  <a:lnTo>
                    <a:pt x="719505" y="442937"/>
                  </a:lnTo>
                  <a:lnTo>
                    <a:pt x="720090" y="437857"/>
                  </a:lnTo>
                  <a:lnTo>
                    <a:pt x="719505" y="440397"/>
                  </a:lnTo>
                  <a:lnTo>
                    <a:pt x="719505" y="435317"/>
                  </a:lnTo>
                  <a:lnTo>
                    <a:pt x="718350" y="439127"/>
                  </a:lnTo>
                  <a:lnTo>
                    <a:pt x="707567" y="445477"/>
                  </a:lnTo>
                  <a:lnTo>
                    <a:pt x="703605" y="445477"/>
                  </a:lnTo>
                  <a:lnTo>
                    <a:pt x="702119" y="444207"/>
                  </a:lnTo>
                  <a:lnTo>
                    <a:pt x="700620" y="442937"/>
                  </a:lnTo>
                  <a:lnTo>
                    <a:pt x="692785" y="444207"/>
                  </a:lnTo>
                  <a:lnTo>
                    <a:pt x="700722" y="440397"/>
                  </a:lnTo>
                  <a:lnTo>
                    <a:pt x="703529" y="437857"/>
                  </a:lnTo>
                  <a:lnTo>
                    <a:pt x="705040" y="435317"/>
                  </a:lnTo>
                  <a:lnTo>
                    <a:pt x="709053" y="431507"/>
                  </a:lnTo>
                  <a:lnTo>
                    <a:pt x="711377" y="423887"/>
                  </a:lnTo>
                  <a:lnTo>
                    <a:pt x="714286" y="422617"/>
                  </a:lnTo>
                  <a:lnTo>
                    <a:pt x="710780" y="422617"/>
                  </a:lnTo>
                  <a:lnTo>
                    <a:pt x="710653" y="421347"/>
                  </a:lnTo>
                  <a:lnTo>
                    <a:pt x="710260" y="420077"/>
                  </a:lnTo>
                  <a:lnTo>
                    <a:pt x="709866" y="418807"/>
                  </a:lnTo>
                  <a:lnTo>
                    <a:pt x="704405" y="420077"/>
                  </a:lnTo>
                  <a:lnTo>
                    <a:pt x="707313" y="418807"/>
                  </a:lnTo>
                  <a:lnTo>
                    <a:pt x="704113" y="418807"/>
                  </a:lnTo>
                  <a:lnTo>
                    <a:pt x="702081" y="420077"/>
                  </a:lnTo>
                  <a:lnTo>
                    <a:pt x="695693" y="422617"/>
                  </a:lnTo>
                  <a:lnTo>
                    <a:pt x="696569" y="418807"/>
                  </a:lnTo>
                  <a:lnTo>
                    <a:pt x="696861" y="417537"/>
                  </a:lnTo>
                  <a:lnTo>
                    <a:pt x="696861" y="413727"/>
                  </a:lnTo>
                  <a:lnTo>
                    <a:pt x="697001" y="412457"/>
                  </a:lnTo>
                  <a:lnTo>
                    <a:pt x="697433" y="408647"/>
                  </a:lnTo>
                  <a:lnTo>
                    <a:pt x="696861" y="404837"/>
                  </a:lnTo>
                  <a:lnTo>
                    <a:pt x="688149" y="406107"/>
                  </a:lnTo>
                  <a:lnTo>
                    <a:pt x="679437" y="407784"/>
                  </a:lnTo>
                  <a:lnTo>
                    <a:pt x="679437" y="418807"/>
                  </a:lnTo>
                  <a:lnTo>
                    <a:pt x="673620" y="425157"/>
                  </a:lnTo>
                  <a:lnTo>
                    <a:pt x="673036" y="423887"/>
                  </a:lnTo>
                  <a:lnTo>
                    <a:pt x="671880" y="423887"/>
                  </a:lnTo>
                  <a:lnTo>
                    <a:pt x="671296" y="422617"/>
                  </a:lnTo>
                  <a:lnTo>
                    <a:pt x="675944" y="420077"/>
                  </a:lnTo>
                  <a:lnTo>
                    <a:pt x="679437" y="418807"/>
                  </a:lnTo>
                  <a:lnTo>
                    <a:pt x="679437" y="407784"/>
                  </a:lnTo>
                  <a:lnTo>
                    <a:pt x="674852" y="408647"/>
                  </a:lnTo>
                  <a:lnTo>
                    <a:pt x="668299" y="411187"/>
                  </a:lnTo>
                  <a:lnTo>
                    <a:pt x="662012" y="412457"/>
                  </a:lnTo>
                  <a:lnTo>
                    <a:pt x="661428" y="411187"/>
                  </a:lnTo>
                  <a:lnTo>
                    <a:pt x="660844" y="411187"/>
                  </a:lnTo>
                  <a:lnTo>
                    <a:pt x="664908" y="406107"/>
                  </a:lnTo>
                  <a:lnTo>
                    <a:pt x="671296" y="404837"/>
                  </a:lnTo>
                  <a:lnTo>
                    <a:pt x="673620" y="399757"/>
                  </a:lnTo>
                  <a:lnTo>
                    <a:pt x="671296" y="398487"/>
                  </a:lnTo>
                  <a:lnTo>
                    <a:pt x="666076" y="398487"/>
                  </a:lnTo>
                  <a:lnTo>
                    <a:pt x="666076" y="399757"/>
                  </a:lnTo>
                  <a:lnTo>
                    <a:pt x="661428" y="404837"/>
                  </a:lnTo>
                  <a:lnTo>
                    <a:pt x="658520" y="406107"/>
                  </a:lnTo>
                  <a:lnTo>
                    <a:pt x="656196" y="403567"/>
                  </a:lnTo>
                  <a:lnTo>
                    <a:pt x="659485" y="402297"/>
                  </a:lnTo>
                  <a:lnTo>
                    <a:pt x="666076" y="399757"/>
                  </a:lnTo>
                  <a:lnTo>
                    <a:pt x="666076" y="398487"/>
                  </a:lnTo>
                  <a:lnTo>
                    <a:pt x="668972" y="397217"/>
                  </a:lnTo>
                  <a:lnTo>
                    <a:pt x="670725" y="394677"/>
                  </a:lnTo>
                  <a:lnTo>
                    <a:pt x="673620" y="390867"/>
                  </a:lnTo>
                  <a:lnTo>
                    <a:pt x="671296" y="389597"/>
                  </a:lnTo>
                  <a:lnTo>
                    <a:pt x="664857" y="395770"/>
                  </a:lnTo>
                  <a:lnTo>
                    <a:pt x="665492" y="395947"/>
                  </a:lnTo>
                  <a:lnTo>
                    <a:pt x="663409" y="397154"/>
                  </a:lnTo>
                  <a:lnTo>
                    <a:pt x="662012" y="398487"/>
                  </a:lnTo>
                  <a:lnTo>
                    <a:pt x="662254" y="397814"/>
                  </a:lnTo>
                  <a:lnTo>
                    <a:pt x="654456" y="402297"/>
                  </a:lnTo>
                  <a:lnTo>
                    <a:pt x="652602" y="399757"/>
                  </a:lnTo>
                  <a:lnTo>
                    <a:pt x="648893" y="394677"/>
                  </a:lnTo>
                  <a:lnTo>
                    <a:pt x="646188" y="390867"/>
                  </a:lnTo>
                  <a:lnTo>
                    <a:pt x="643496" y="387057"/>
                  </a:lnTo>
                  <a:lnTo>
                    <a:pt x="637908" y="379006"/>
                  </a:lnTo>
                  <a:lnTo>
                    <a:pt x="634707" y="374357"/>
                  </a:lnTo>
                  <a:lnTo>
                    <a:pt x="632968" y="371817"/>
                  </a:lnTo>
                  <a:lnTo>
                    <a:pt x="643407" y="365467"/>
                  </a:lnTo>
                  <a:lnTo>
                    <a:pt x="653364" y="359117"/>
                  </a:lnTo>
                  <a:lnTo>
                    <a:pt x="662127" y="351497"/>
                  </a:lnTo>
                  <a:lnTo>
                    <a:pt x="664870" y="348957"/>
                  </a:lnTo>
                  <a:lnTo>
                    <a:pt x="666242" y="347687"/>
                  </a:lnTo>
                  <a:lnTo>
                    <a:pt x="668972" y="345147"/>
                  </a:lnTo>
                  <a:lnTo>
                    <a:pt x="657936" y="347687"/>
                  </a:lnTo>
                  <a:lnTo>
                    <a:pt x="659536" y="346417"/>
                  </a:lnTo>
                  <a:lnTo>
                    <a:pt x="662736" y="343877"/>
                  </a:lnTo>
                  <a:lnTo>
                    <a:pt x="664324" y="342607"/>
                  </a:lnTo>
                  <a:lnTo>
                    <a:pt x="666076" y="345147"/>
                  </a:lnTo>
                  <a:lnTo>
                    <a:pt x="668401" y="342607"/>
                  </a:lnTo>
                  <a:lnTo>
                    <a:pt x="671880" y="338797"/>
                  </a:lnTo>
                  <a:lnTo>
                    <a:pt x="665492" y="341337"/>
                  </a:lnTo>
                  <a:lnTo>
                    <a:pt x="660844" y="343877"/>
                  </a:lnTo>
                  <a:lnTo>
                    <a:pt x="662584" y="342607"/>
                  </a:lnTo>
                  <a:lnTo>
                    <a:pt x="664324" y="341337"/>
                  </a:lnTo>
                  <a:lnTo>
                    <a:pt x="667232" y="338797"/>
                  </a:lnTo>
                  <a:lnTo>
                    <a:pt x="667816" y="337527"/>
                  </a:lnTo>
                  <a:lnTo>
                    <a:pt x="654558" y="341668"/>
                  </a:lnTo>
                  <a:lnTo>
                    <a:pt x="653872" y="342607"/>
                  </a:lnTo>
                  <a:lnTo>
                    <a:pt x="651548" y="342607"/>
                  </a:lnTo>
                  <a:lnTo>
                    <a:pt x="648068" y="342607"/>
                  </a:lnTo>
                  <a:lnTo>
                    <a:pt x="653872" y="337527"/>
                  </a:lnTo>
                  <a:lnTo>
                    <a:pt x="656780" y="336257"/>
                  </a:lnTo>
                  <a:lnTo>
                    <a:pt x="659688" y="334987"/>
                  </a:lnTo>
                  <a:lnTo>
                    <a:pt x="653300" y="336257"/>
                  </a:lnTo>
                  <a:lnTo>
                    <a:pt x="656780" y="333717"/>
                  </a:lnTo>
                  <a:lnTo>
                    <a:pt x="657364" y="333463"/>
                  </a:lnTo>
                  <a:lnTo>
                    <a:pt x="656196" y="333717"/>
                  </a:lnTo>
                  <a:lnTo>
                    <a:pt x="657936" y="329907"/>
                  </a:lnTo>
                  <a:lnTo>
                    <a:pt x="649224" y="333717"/>
                  </a:lnTo>
                  <a:lnTo>
                    <a:pt x="651827" y="329907"/>
                  </a:lnTo>
                  <a:lnTo>
                    <a:pt x="651256" y="328637"/>
                  </a:lnTo>
                  <a:lnTo>
                    <a:pt x="652005" y="326097"/>
                  </a:lnTo>
                  <a:lnTo>
                    <a:pt x="658520" y="322287"/>
                  </a:lnTo>
                  <a:lnTo>
                    <a:pt x="655040" y="323557"/>
                  </a:lnTo>
                  <a:lnTo>
                    <a:pt x="645744" y="326097"/>
                  </a:lnTo>
                  <a:lnTo>
                    <a:pt x="644575" y="324827"/>
                  </a:lnTo>
                  <a:lnTo>
                    <a:pt x="647204" y="323557"/>
                  </a:lnTo>
                  <a:lnTo>
                    <a:pt x="652449" y="321017"/>
                  </a:lnTo>
                  <a:lnTo>
                    <a:pt x="653808" y="314667"/>
                  </a:lnTo>
                  <a:lnTo>
                    <a:pt x="657910" y="312127"/>
                  </a:lnTo>
                  <a:lnTo>
                    <a:pt x="662012" y="309587"/>
                  </a:lnTo>
                  <a:lnTo>
                    <a:pt x="653097" y="312127"/>
                  </a:lnTo>
                  <a:lnTo>
                    <a:pt x="649160" y="310857"/>
                  </a:lnTo>
                  <a:lnTo>
                    <a:pt x="646404" y="308317"/>
                  </a:lnTo>
                  <a:lnTo>
                    <a:pt x="641096" y="308317"/>
                  </a:lnTo>
                  <a:lnTo>
                    <a:pt x="642264" y="307047"/>
                  </a:lnTo>
                  <a:lnTo>
                    <a:pt x="644575" y="307047"/>
                  </a:lnTo>
                  <a:lnTo>
                    <a:pt x="645160" y="304507"/>
                  </a:lnTo>
                  <a:lnTo>
                    <a:pt x="649224" y="301967"/>
                  </a:lnTo>
                  <a:lnTo>
                    <a:pt x="652132" y="299427"/>
                  </a:lnTo>
                  <a:lnTo>
                    <a:pt x="643547" y="301967"/>
                  </a:lnTo>
                  <a:lnTo>
                    <a:pt x="637032" y="304507"/>
                  </a:lnTo>
                  <a:lnTo>
                    <a:pt x="631380" y="304507"/>
                  </a:lnTo>
                  <a:lnTo>
                    <a:pt x="625411" y="305777"/>
                  </a:lnTo>
                  <a:lnTo>
                    <a:pt x="633044" y="301967"/>
                  </a:lnTo>
                  <a:lnTo>
                    <a:pt x="639432" y="299427"/>
                  </a:lnTo>
                  <a:lnTo>
                    <a:pt x="645922" y="296887"/>
                  </a:lnTo>
                  <a:lnTo>
                    <a:pt x="653872" y="293077"/>
                  </a:lnTo>
                  <a:lnTo>
                    <a:pt x="647331" y="295617"/>
                  </a:lnTo>
                  <a:lnTo>
                    <a:pt x="642480" y="296887"/>
                  </a:lnTo>
                  <a:lnTo>
                    <a:pt x="637946" y="296887"/>
                  </a:lnTo>
                  <a:lnTo>
                    <a:pt x="632383" y="299427"/>
                  </a:lnTo>
                  <a:lnTo>
                    <a:pt x="637832" y="295617"/>
                  </a:lnTo>
                  <a:lnTo>
                    <a:pt x="640473" y="293077"/>
                  </a:lnTo>
                  <a:lnTo>
                    <a:pt x="646328" y="290537"/>
                  </a:lnTo>
                  <a:lnTo>
                    <a:pt x="638505" y="293077"/>
                  </a:lnTo>
                  <a:lnTo>
                    <a:pt x="636892" y="293077"/>
                  </a:lnTo>
                  <a:lnTo>
                    <a:pt x="636358" y="291807"/>
                  </a:lnTo>
                  <a:lnTo>
                    <a:pt x="631799" y="293077"/>
                  </a:lnTo>
                  <a:lnTo>
                    <a:pt x="638771" y="286727"/>
                  </a:lnTo>
                  <a:lnTo>
                    <a:pt x="647484" y="285457"/>
                  </a:lnTo>
                  <a:lnTo>
                    <a:pt x="641121" y="284302"/>
                  </a:lnTo>
                  <a:lnTo>
                    <a:pt x="639356" y="285457"/>
                  </a:lnTo>
                  <a:lnTo>
                    <a:pt x="631799" y="286727"/>
                  </a:lnTo>
                  <a:lnTo>
                    <a:pt x="631050" y="285457"/>
                  </a:lnTo>
                  <a:lnTo>
                    <a:pt x="634923" y="282917"/>
                  </a:lnTo>
                  <a:lnTo>
                    <a:pt x="640867" y="280377"/>
                  </a:lnTo>
                  <a:lnTo>
                    <a:pt x="646328" y="277837"/>
                  </a:lnTo>
                  <a:lnTo>
                    <a:pt x="642264" y="276567"/>
                  </a:lnTo>
                  <a:lnTo>
                    <a:pt x="629475" y="280377"/>
                  </a:lnTo>
                  <a:lnTo>
                    <a:pt x="629475" y="279107"/>
                  </a:lnTo>
                  <a:lnTo>
                    <a:pt x="631799" y="277837"/>
                  </a:lnTo>
                  <a:lnTo>
                    <a:pt x="632383" y="276567"/>
                  </a:lnTo>
                  <a:lnTo>
                    <a:pt x="629285" y="276567"/>
                  </a:lnTo>
                  <a:lnTo>
                    <a:pt x="627087" y="274027"/>
                  </a:lnTo>
                  <a:lnTo>
                    <a:pt x="625716" y="272757"/>
                  </a:lnTo>
                  <a:lnTo>
                    <a:pt x="624332" y="271487"/>
                  </a:lnTo>
                  <a:lnTo>
                    <a:pt x="617283" y="272757"/>
                  </a:lnTo>
                  <a:lnTo>
                    <a:pt x="619607" y="271487"/>
                  </a:lnTo>
                  <a:lnTo>
                    <a:pt x="620191" y="270217"/>
                  </a:lnTo>
                  <a:lnTo>
                    <a:pt x="607415" y="276567"/>
                  </a:lnTo>
                  <a:lnTo>
                    <a:pt x="602767" y="277837"/>
                  </a:lnTo>
                  <a:lnTo>
                    <a:pt x="602183" y="276567"/>
                  </a:lnTo>
                  <a:lnTo>
                    <a:pt x="593471" y="279107"/>
                  </a:lnTo>
                  <a:lnTo>
                    <a:pt x="601599" y="274027"/>
                  </a:lnTo>
                  <a:lnTo>
                    <a:pt x="601599" y="275297"/>
                  </a:lnTo>
                  <a:lnTo>
                    <a:pt x="605091" y="274027"/>
                  </a:lnTo>
                  <a:lnTo>
                    <a:pt x="607987" y="272757"/>
                  </a:lnTo>
                  <a:lnTo>
                    <a:pt x="603923" y="272757"/>
                  </a:lnTo>
                  <a:lnTo>
                    <a:pt x="609777" y="270217"/>
                  </a:lnTo>
                  <a:lnTo>
                    <a:pt x="611987" y="270217"/>
                  </a:lnTo>
                  <a:lnTo>
                    <a:pt x="613638" y="271487"/>
                  </a:lnTo>
                  <a:lnTo>
                    <a:pt x="617867" y="270217"/>
                  </a:lnTo>
                  <a:lnTo>
                    <a:pt x="612635" y="268947"/>
                  </a:lnTo>
                  <a:lnTo>
                    <a:pt x="601599" y="268947"/>
                  </a:lnTo>
                  <a:lnTo>
                    <a:pt x="603923" y="265137"/>
                  </a:lnTo>
                  <a:lnTo>
                    <a:pt x="609892" y="263867"/>
                  </a:lnTo>
                  <a:lnTo>
                    <a:pt x="612419" y="265137"/>
                  </a:lnTo>
                  <a:lnTo>
                    <a:pt x="614629" y="265137"/>
                  </a:lnTo>
                  <a:lnTo>
                    <a:pt x="617118" y="263867"/>
                  </a:lnTo>
                  <a:lnTo>
                    <a:pt x="619607" y="262597"/>
                  </a:lnTo>
                  <a:lnTo>
                    <a:pt x="616127" y="267677"/>
                  </a:lnTo>
                  <a:lnTo>
                    <a:pt x="623684" y="263867"/>
                  </a:lnTo>
                  <a:lnTo>
                    <a:pt x="626173" y="263867"/>
                  </a:lnTo>
                  <a:lnTo>
                    <a:pt x="628307" y="262597"/>
                  </a:lnTo>
                  <a:lnTo>
                    <a:pt x="634707" y="258787"/>
                  </a:lnTo>
                  <a:lnTo>
                    <a:pt x="635139" y="257517"/>
                  </a:lnTo>
                  <a:lnTo>
                    <a:pt x="636447" y="253707"/>
                  </a:lnTo>
                  <a:lnTo>
                    <a:pt x="626579" y="257517"/>
                  </a:lnTo>
                  <a:lnTo>
                    <a:pt x="628904" y="252437"/>
                  </a:lnTo>
                  <a:lnTo>
                    <a:pt x="621931" y="253707"/>
                  </a:lnTo>
                  <a:lnTo>
                    <a:pt x="619023" y="256247"/>
                  </a:lnTo>
                  <a:lnTo>
                    <a:pt x="612051" y="257517"/>
                  </a:lnTo>
                  <a:lnTo>
                    <a:pt x="610095" y="254977"/>
                  </a:lnTo>
                  <a:lnTo>
                    <a:pt x="611797" y="253707"/>
                  </a:lnTo>
                  <a:lnTo>
                    <a:pt x="618591" y="248627"/>
                  </a:lnTo>
                  <a:lnTo>
                    <a:pt x="623824" y="246087"/>
                  </a:lnTo>
                  <a:lnTo>
                    <a:pt x="626427" y="244817"/>
                  </a:lnTo>
                  <a:lnTo>
                    <a:pt x="622515" y="243547"/>
                  </a:lnTo>
                  <a:lnTo>
                    <a:pt x="608203" y="246087"/>
                  </a:lnTo>
                  <a:lnTo>
                    <a:pt x="604139" y="246087"/>
                  </a:lnTo>
                  <a:lnTo>
                    <a:pt x="605663" y="243547"/>
                  </a:lnTo>
                  <a:lnTo>
                    <a:pt x="619607" y="239737"/>
                  </a:lnTo>
                  <a:lnTo>
                    <a:pt x="616546" y="238467"/>
                  </a:lnTo>
                  <a:lnTo>
                    <a:pt x="610387" y="239737"/>
                  </a:lnTo>
                  <a:lnTo>
                    <a:pt x="605637" y="239737"/>
                  </a:lnTo>
                  <a:lnTo>
                    <a:pt x="606831" y="237197"/>
                  </a:lnTo>
                  <a:lnTo>
                    <a:pt x="612635" y="235927"/>
                  </a:lnTo>
                  <a:lnTo>
                    <a:pt x="604507" y="235927"/>
                  </a:lnTo>
                  <a:lnTo>
                    <a:pt x="616699" y="232117"/>
                  </a:lnTo>
                  <a:lnTo>
                    <a:pt x="613219" y="228307"/>
                  </a:lnTo>
                  <a:lnTo>
                    <a:pt x="607987" y="227037"/>
                  </a:lnTo>
                  <a:lnTo>
                    <a:pt x="602767" y="225767"/>
                  </a:lnTo>
                  <a:lnTo>
                    <a:pt x="601014" y="223227"/>
                  </a:lnTo>
                  <a:lnTo>
                    <a:pt x="600151" y="221957"/>
                  </a:lnTo>
                  <a:lnTo>
                    <a:pt x="599274" y="220687"/>
                  </a:lnTo>
                  <a:lnTo>
                    <a:pt x="602767" y="220687"/>
                  </a:lnTo>
                  <a:lnTo>
                    <a:pt x="606831" y="219417"/>
                  </a:lnTo>
                  <a:lnTo>
                    <a:pt x="610311" y="218147"/>
                  </a:lnTo>
                  <a:lnTo>
                    <a:pt x="609384" y="216877"/>
                  </a:lnTo>
                  <a:lnTo>
                    <a:pt x="606602" y="213067"/>
                  </a:lnTo>
                  <a:lnTo>
                    <a:pt x="606755" y="207987"/>
                  </a:lnTo>
                  <a:lnTo>
                    <a:pt x="608888" y="202907"/>
                  </a:lnTo>
                  <a:lnTo>
                    <a:pt x="609409" y="201637"/>
                  </a:lnTo>
                  <a:lnTo>
                    <a:pt x="611695" y="197827"/>
                  </a:lnTo>
                  <a:lnTo>
                    <a:pt x="612457" y="196557"/>
                  </a:lnTo>
                  <a:lnTo>
                    <a:pt x="613219" y="195287"/>
                  </a:lnTo>
                  <a:lnTo>
                    <a:pt x="602183" y="196557"/>
                  </a:lnTo>
                  <a:lnTo>
                    <a:pt x="602183" y="195287"/>
                  </a:lnTo>
                  <a:lnTo>
                    <a:pt x="597535" y="195287"/>
                  </a:lnTo>
                  <a:lnTo>
                    <a:pt x="596379" y="194017"/>
                  </a:lnTo>
                  <a:lnTo>
                    <a:pt x="603338" y="191477"/>
                  </a:lnTo>
                  <a:lnTo>
                    <a:pt x="606831" y="191477"/>
                  </a:lnTo>
                  <a:lnTo>
                    <a:pt x="599046" y="190207"/>
                  </a:lnTo>
                  <a:lnTo>
                    <a:pt x="596988" y="188937"/>
                  </a:lnTo>
                  <a:lnTo>
                    <a:pt x="595210" y="187845"/>
                  </a:lnTo>
                  <a:lnTo>
                    <a:pt x="595210" y="219417"/>
                  </a:lnTo>
                  <a:lnTo>
                    <a:pt x="591731" y="220687"/>
                  </a:lnTo>
                  <a:lnTo>
                    <a:pt x="587667" y="220687"/>
                  </a:lnTo>
                  <a:lnTo>
                    <a:pt x="589991" y="219417"/>
                  </a:lnTo>
                  <a:lnTo>
                    <a:pt x="591731" y="218147"/>
                  </a:lnTo>
                  <a:lnTo>
                    <a:pt x="594626" y="216877"/>
                  </a:lnTo>
                  <a:lnTo>
                    <a:pt x="594626" y="218147"/>
                  </a:lnTo>
                  <a:lnTo>
                    <a:pt x="595210" y="219417"/>
                  </a:lnTo>
                  <a:lnTo>
                    <a:pt x="595210" y="187845"/>
                  </a:lnTo>
                  <a:lnTo>
                    <a:pt x="592886" y="186397"/>
                  </a:lnTo>
                  <a:lnTo>
                    <a:pt x="590651" y="182587"/>
                  </a:lnTo>
                  <a:lnTo>
                    <a:pt x="594626" y="177507"/>
                  </a:lnTo>
                  <a:lnTo>
                    <a:pt x="598119" y="177507"/>
                  </a:lnTo>
                  <a:lnTo>
                    <a:pt x="596099" y="176237"/>
                  </a:lnTo>
                  <a:lnTo>
                    <a:pt x="588962" y="176237"/>
                  </a:lnTo>
                  <a:lnTo>
                    <a:pt x="582930" y="174967"/>
                  </a:lnTo>
                  <a:lnTo>
                    <a:pt x="584174" y="172427"/>
                  </a:lnTo>
                  <a:lnTo>
                    <a:pt x="586498" y="172427"/>
                  </a:lnTo>
                  <a:lnTo>
                    <a:pt x="586524" y="171157"/>
                  </a:lnTo>
                  <a:lnTo>
                    <a:pt x="586613" y="166077"/>
                  </a:lnTo>
                  <a:lnTo>
                    <a:pt x="585901" y="163537"/>
                  </a:lnTo>
                  <a:lnTo>
                    <a:pt x="585190" y="160997"/>
                  </a:lnTo>
                  <a:lnTo>
                    <a:pt x="585393" y="159727"/>
                  </a:lnTo>
                  <a:lnTo>
                    <a:pt x="586168" y="154647"/>
                  </a:lnTo>
                  <a:lnTo>
                    <a:pt x="593471" y="148297"/>
                  </a:lnTo>
                  <a:lnTo>
                    <a:pt x="587413" y="147027"/>
                  </a:lnTo>
                  <a:lnTo>
                    <a:pt x="587730" y="144487"/>
                  </a:lnTo>
                  <a:lnTo>
                    <a:pt x="586854" y="141947"/>
                  </a:lnTo>
                  <a:lnTo>
                    <a:pt x="577202" y="141947"/>
                  </a:lnTo>
                  <a:lnTo>
                    <a:pt x="587082" y="135597"/>
                  </a:lnTo>
                  <a:lnTo>
                    <a:pt x="591146" y="136867"/>
                  </a:lnTo>
                  <a:lnTo>
                    <a:pt x="596468" y="130517"/>
                  </a:lnTo>
                  <a:lnTo>
                    <a:pt x="597535" y="129247"/>
                  </a:lnTo>
                  <a:lnTo>
                    <a:pt x="598119" y="126707"/>
                  </a:lnTo>
                  <a:lnTo>
                    <a:pt x="583590" y="129247"/>
                  </a:lnTo>
                  <a:lnTo>
                    <a:pt x="580694" y="126707"/>
                  </a:lnTo>
                  <a:lnTo>
                    <a:pt x="592302" y="125437"/>
                  </a:lnTo>
                  <a:lnTo>
                    <a:pt x="580110" y="124167"/>
                  </a:lnTo>
                  <a:lnTo>
                    <a:pt x="584568" y="122897"/>
                  </a:lnTo>
                  <a:lnTo>
                    <a:pt x="581850" y="122897"/>
                  </a:lnTo>
                  <a:lnTo>
                    <a:pt x="580580" y="120357"/>
                  </a:lnTo>
                  <a:lnTo>
                    <a:pt x="583882" y="117817"/>
                  </a:lnTo>
                  <a:lnTo>
                    <a:pt x="589368" y="115277"/>
                  </a:lnTo>
                  <a:lnTo>
                    <a:pt x="594626" y="112737"/>
                  </a:lnTo>
                  <a:lnTo>
                    <a:pt x="584174" y="107657"/>
                  </a:lnTo>
                  <a:lnTo>
                    <a:pt x="587667" y="106387"/>
                  </a:lnTo>
                  <a:lnTo>
                    <a:pt x="589407" y="107657"/>
                  </a:lnTo>
                  <a:lnTo>
                    <a:pt x="591731" y="107657"/>
                  </a:lnTo>
                  <a:lnTo>
                    <a:pt x="590715" y="106387"/>
                  </a:lnTo>
                  <a:lnTo>
                    <a:pt x="594487" y="106387"/>
                  </a:lnTo>
                  <a:lnTo>
                    <a:pt x="597611" y="105117"/>
                  </a:lnTo>
                  <a:lnTo>
                    <a:pt x="594626" y="103847"/>
                  </a:lnTo>
                  <a:lnTo>
                    <a:pt x="592302" y="105117"/>
                  </a:lnTo>
                  <a:lnTo>
                    <a:pt x="585343" y="105117"/>
                  </a:lnTo>
                  <a:lnTo>
                    <a:pt x="592302" y="101307"/>
                  </a:lnTo>
                  <a:lnTo>
                    <a:pt x="591731" y="97497"/>
                  </a:lnTo>
                  <a:lnTo>
                    <a:pt x="588238" y="94957"/>
                  </a:lnTo>
                  <a:lnTo>
                    <a:pt x="596379" y="94957"/>
                  </a:lnTo>
                  <a:lnTo>
                    <a:pt x="597535" y="89877"/>
                  </a:lnTo>
                  <a:lnTo>
                    <a:pt x="591146" y="84797"/>
                  </a:lnTo>
                  <a:lnTo>
                    <a:pt x="590854" y="80987"/>
                  </a:lnTo>
                  <a:lnTo>
                    <a:pt x="590562" y="77177"/>
                  </a:lnTo>
                  <a:lnTo>
                    <a:pt x="587082" y="79717"/>
                  </a:lnTo>
                  <a:lnTo>
                    <a:pt x="573138" y="80987"/>
                  </a:lnTo>
                  <a:lnTo>
                    <a:pt x="571398" y="79717"/>
                  </a:lnTo>
                  <a:lnTo>
                    <a:pt x="574395" y="79095"/>
                  </a:lnTo>
                  <a:lnTo>
                    <a:pt x="569658" y="78447"/>
                  </a:lnTo>
                  <a:lnTo>
                    <a:pt x="376288" y="78447"/>
                  </a:lnTo>
                  <a:lnTo>
                    <a:pt x="372808" y="78447"/>
                  </a:lnTo>
                  <a:lnTo>
                    <a:pt x="365836" y="78447"/>
                  </a:lnTo>
                  <a:lnTo>
                    <a:pt x="367423" y="79717"/>
                  </a:lnTo>
                  <a:lnTo>
                    <a:pt x="364528" y="83527"/>
                  </a:lnTo>
                  <a:lnTo>
                    <a:pt x="362737" y="86067"/>
                  </a:lnTo>
                  <a:lnTo>
                    <a:pt x="367576" y="87337"/>
                  </a:lnTo>
                  <a:lnTo>
                    <a:pt x="364096" y="88607"/>
                  </a:lnTo>
                  <a:lnTo>
                    <a:pt x="364680" y="97497"/>
                  </a:lnTo>
                  <a:lnTo>
                    <a:pt x="369328" y="101307"/>
                  </a:lnTo>
                  <a:lnTo>
                    <a:pt x="370484" y="107657"/>
                  </a:lnTo>
                  <a:lnTo>
                    <a:pt x="380936" y="106387"/>
                  </a:lnTo>
                  <a:lnTo>
                    <a:pt x="379196" y="110197"/>
                  </a:lnTo>
                  <a:lnTo>
                    <a:pt x="387908" y="111467"/>
                  </a:lnTo>
                  <a:lnTo>
                    <a:pt x="385000" y="117817"/>
                  </a:lnTo>
                  <a:lnTo>
                    <a:pt x="377456" y="124167"/>
                  </a:lnTo>
                  <a:lnTo>
                    <a:pt x="379196" y="130517"/>
                  </a:lnTo>
                  <a:lnTo>
                    <a:pt x="385000" y="134327"/>
                  </a:lnTo>
                  <a:lnTo>
                    <a:pt x="388493" y="130517"/>
                  </a:lnTo>
                  <a:lnTo>
                    <a:pt x="394881" y="131787"/>
                  </a:lnTo>
                  <a:lnTo>
                    <a:pt x="385584" y="134327"/>
                  </a:lnTo>
                  <a:lnTo>
                    <a:pt x="386753" y="135597"/>
                  </a:lnTo>
                  <a:lnTo>
                    <a:pt x="380936" y="135597"/>
                  </a:lnTo>
                  <a:lnTo>
                    <a:pt x="382676" y="138137"/>
                  </a:lnTo>
                  <a:lnTo>
                    <a:pt x="386168" y="139407"/>
                  </a:lnTo>
                  <a:lnTo>
                    <a:pt x="390817" y="141947"/>
                  </a:lnTo>
                  <a:lnTo>
                    <a:pt x="394881" y="143217"/>
                  </a:lnTo>
                  <a:lnTo>
                    <a:pt x="396621" y="141947"/>
                  </a:lnTo>
                  <a:lnTo>
                    <a:pt x="400100" y="143217"/>
                  </a:lnTo>
                  <a:lnTo>
                    <a:pt x="401853" y="144487"/>
                  </a:lnTo>
                  <a:lnTo>
                    <a:pt x="396036" y="144487"/>
                  </a:lnTo>
                  <a:lnTo>
                    <a:pt x="391388" y="143217"/>
                  </a:lnTo>
                  <a:lnTo>
                    <a:pt x="390232" y="143217"/>
                  </a:lnTo>
                  <a:lnTo>
                    <a:pt x="394296" y="144487"/>
                  </a:lnTo>
                  <a:lnTo>
                    <a:pt x="394296" y="145757"/>
                  </a:lnTo>
                  <a:lnTo>
                    <a:pt x="393141" y="147027"/>
                  </a:lnTo>
                  <a:lnTo>
                    <a:pt x="387908" y="147027"/>
                  </a:lnTo>
                  <a:lnTo>
                    <a:pt x="385000" y="145757"/>
                  </a:lnTo>
                  <a:lnTo>
                    <a:pt x="380555" y="144487"/>
                  </a:lnTo>
                  <a:lnTo>
                    <a:pt x="377977" y="144487"/>
                  </a:lnTo>
                  <a:lnTo>
                    <a:pt x="382676" y="148297"/>
                  </a:lnTo>
                  <a:lnTo>
                    <a:pt x="390817" y="155917"/>
                  </a:lnTo>
                  <a:lnTo>
                    <a:pt x="395465" y="159727"/>
                  </a:lnTo>
                  <a:lnTo>
                    <a:pt x="394881" y="159727"/>
                  </a:lnTo>
                  <a:lnTo>
                    <a:pt x="392557" y="158457"/>
                  </a:lnTo>
                  <a:lnTo>
                    <a:pt x="386753" y="153377"/>
                  </a:lnTo>
                  <a:lnTo>
                    <a:pt x="379780" y="148297"/>
                  </a:lnTo>
                  <a:lnTo>
                    <a:pt x="389648" y="157187"/>
                  </a:lnTo>
                  <a:lnTo>
                    <a:pt x="389064" y="158457"/>
                  </a:lnTo>
                  <a:lnTo>
                    <a:pt x="386753" y="158457"/>
                  </a:lnTo>
                  <a:lnTo>
                    <a:pt x="391388" y="163537"/>
                  </a:lnTo>
                  <a:lnTo>
                    <a:pt x="391388" y="171157"/>
                  </a:lnTo>
                  <a:lnTo>
                    <a:pt x="390817" y="171157"/>
                  </a:lnTo>
                  <a:lnTo>
                    <a:pt x="390817" y="169913"/>
                  </a:lnTo>
                  <a:lnTo>
                    <a:pt x="391388" y="171157"/>
                  </a:lnTo>
                  <a:lnTo>
                    <a:pt x="391388" y="163537"/>
                  </a:lnTo>
                  <a:lnTo>
                    <a:pt x="380352" y="153377"/>
                  </a:lnTo>
                  <a:lnTo>
                    <a:pt x="375132" y="148297"/>
                  </a:lnTo>
                  <a:lnTo>
                    <a:pt x="377456" y="150837"/>
                  </a:lnTo>
                  <a:lnTo>
                    <a:pt x="379196" y="153377"/>
                  </a:lnTo>
                  <a:lnTo>
                    <a:pt x="380555" y="155359"/>
                  </a:lnTo>
                  <a:lnTo>
                    <a:pt x="379615" y="154305"/>
                  </a:lnTo>
                  <a:lnTo>
                    <a:pt x="379780" y="154647"/>
                  </a:lnTo>
                  <a:lnTo>
                    <a:pt x="380936" y="156108"/>
                  </a:lnTo>
                  <a:lnTo>
                    <a:pt x="380936" y="156400"/>
                  </a:lnTo>
                  <a:lnTo>
                    <a:pt x="381520" y="157187"/>
                  </a:lnTo>
                  <a:lnTo>
                    <a:pt x="384594" y="160997"/>
                  </a:lnTo>
                  <a:lnTo>
                    <a:pt x="383578" y="159397"/>
                  </a:lnTo>
                  <a:lnTo>
                    <a:pt x="387908" y="164807"/>
                  </a:lnTo>
                  <a:lnTo>
                    <a:pt x="389648" y="167347"/>
                  </a:lnTo>
                  <a:lnTo>
                    <a:pt x="390804" y="169887"/>
                  </a:lnTo>
                  <a:lnTo>
                    <a:pt x="390232" y="169887"/>
                  </a:lnTo>
                  <a:lnTo>
                    <a:pt x="387908" y="168617"/>
                  </a:lnTo>
                  <a:lnTo>
                    <a:pt x="385000" y="164807"/>
                  </a:lnTo>
                  <a:lnTo>
                    <a:pt x="381520" y="160997"/>
                  </a:lnTo>
                  <a:lnTo>
                    <a:pt x="376796" y="154647"/>
                  </a:lnTo>
                  <a:lnTo>
                    <a:pt x="372516" y="148297"/>
                  </a:lnTo>
                  <a:lnTo>
                    <a:pt x="369100" y="141947"/>
                  </a:lnTo>
                  <a:lnTo>
                    <a:pt x="367004" y="136867"/>
                  </a:lnTo>
                  <a:lnTo>
                    <a:pt x="368452" y="140677"/>
                  </a:lnTo>
                  <a:lnTo>
                    <a:pt x="370776" y="145757"/>
                  </a:lnTo>
                  <a:lnTo>
                    <a:pt x="376288" y="160997"/>
                  </a:lnTo>
                  <a:lnTo>
                    <a:pt x="378917" y="168617"/>
                  </a:lnTo>
                  <a:lnTo>
                    <a:pt x="380288" y="172427"/>
                  </a:lnTo>
                  <a:lnTo>
                    <a:pt x="379806" y="172427"/>
                  </a:lnTo>
                  <a:lnTo>
                    <a:pt x="378040" y="168617"/>
                  </a:lnTo>
                  <a:lnTo>
                    <a:pt x="376872" y="166077"/>
                  </a:lnTo>
                  <a:lnTo>
                    <a:pt x="375475" y="160997"/>
                  </a:lnTo>
                  <a:lnTo>
                    <a:pt x="375132" y="159727"/>
                  </a:lnTo>
                  <a:lnTo>
                    <a:pt x="374662" y="158457"/>
                  </a:lnTo>
                  <a:lnTo>
                    <a:pt x="370484" y="147027"/>
                  </a:lnTo>
                  <a:lnTo>
                    <a:pt x="373964" y="158457"/>
                  </a:lnTo>
                  <a:lnTo>
                    <a:pt x="371640" y="157187"/>
                  </a:lnTo>
                  <a:lnTo>
                    <a:pt x="370484" y="155917"/>
                  </a:lnTo>
                  <a:lnTo>
                    <a:pt x="368744" y="154647"/>
                  </a:lnTo>
                  <a:lnTo>
                    <a:pt x="368160" y="153377"/>
                  </a:lnTo>
                  <a:lnTo>
                    <a:pt x="368160" y="387057"/>
                  </a:lnTo>
                  <a:lnTo>
                    <a:pt x="365518" y="396303"/>
                  </a:lnTo>
                  <a:lnTo>
                    <a:pt x="365277" y="397129"/>
                  </a:lnTo>
                  <a:lnTo>
                    <a:pt x="365340" y="395770"/>
                  </a:lnTo>
                  <a:lnTo>
                    <a:pt x="364096" y="392137"/>
                  </a:lnTo>
                  <a:lnTo>
                    <a:pt x="368160" y="387057"/>
                  </a:lnTo>
                  <a:lnTo>
                    <a:pt x="368160" y="153377"/>
                  </a:lnTo>
                  <a:lnTo>
                    <a:pt x="367004" y="160997"/>
                  </a:lnTo>
                  <a:lnTo>
                    <a:pt x="367004" y="159727"/>
                  </a:lnTo>
                  <a:lnTo>
                    <a:pt x="367004" y="152107"/>
                  </a:lnTo>
                  <a:lnTo>
                    <a:pt x="367576" y="152107"/>
                  </a:lnTo>
                  <a:lnTo>
                    <a:pt x="367004" y="147027"/>
                  </a:lnTo>
                  <a:lnTo>
                    <a:pt x="367004" y="148297"/>
                  </a:lnTo>
                  <a:lnTo>
                    <a:pt x="366420" y="150837"/>
                  </a:lnTo>
                  <a:lnTo>
                    <a:pt x="365887" y="155473"/>
                  </a:lnTo>
                  <a:lnTo>
                    <a:pt x="365252" y="159727"/>
                  </a:lnTo>
                  <a:lnTo>
                    <a:pt x="364680" y="158457"/>
                  </a:lnTo>
                  <a:lnTo>
                    <a:pt x="365061" y="155917"/>
                  </a:lnTo>
                  <a:lnTo>
                    <a:pt x="365252" y="154647"/>
                  </a:lnTo>
                  <a:lnTo>
                    <a:pt x="366369" y="147345"/>
                  </a:lnTo>
                  <a:lnTo>
                    <a:pt x="366420" y="143217"/>
                  </a:lnTo>
                  <a:lnTo>
                    <a:pt x="365836" y="147027"/>
                  </a:lnTo>
                  <a:lnTo>
                    <a:pt x="364680" y="152107"/>
                  </a:lnTo>
                  <a:lnTo>
                    <a:pt x="363512" y="154647"/>
                  </a:lnTo>
                  <a:lnTo>
                    <a:pt x="364680" y="149567"/>
                  </a:lnTo>
                  <a:lnTo>
                    <a:pt x="365252" y="143217"/>
                  </a:lnTo>
                  <a:lnTo>
                    <a:pt x="362356" y="154647"/>
                  </a:lnTo>
                  <a:lnTo>
                    <a:pt x="362546" y="153377"/>
                  </a:lnTo>
                  <a:lnTo>
                    <a:pt x="362927" y="150837"/>
                  </a:lnTo>
                  <a:lnTo>
                    <a:pt x="360616" y="153377"/>
                  </a:lnTo>
                  <a:lnTo>
                    <a:pt x="359448" y="153377"/>
                  </a:lnTo>
                  <a:lnTo>
                    <a:pt x="360616" y="150837"/>
                  </a:lnTo>
                  <a:lnTo>
                    <a:pt x="357708" y="155917"/>
                  </a:lnTo>
                  <a:lnTo>
                    <a:pt x="357708" y="150837"/>
                  </a:lnTo>
                  <a:lnTo>
                    <a:pt x="352488" y="158457"/>
                  </a:lnTo>
                  <a:lnTo>
                    <a:pt x="356260" y="152107"/>
                  </a:lnTo>
                  <a:lnTo>
                    <a:pt x="357771" y="149567"/>
                  </a:lnTo>
                  <a:lnTo>
                    <a:pt x="359092" y="147027"/>
                  </a:lnTo>
                  <a:lnTo>
                    <a:pt x="356806" y="147027"/>
                  </a:lnTo>
                  <a:lnTo>
                    <a:pt x="351320" y="149567"/>
                  </a:lnTo>
                  <a:lnTo>
                    <a:pt x="354025" y="147027"/>
                  </a:lnTo>
                  <a:lnTo>
                    <a:pt x="355384" y="145757"/>
                  </a:lnTo>
                  <a:lnTo>
                    <a:pt x="353060" y="144487"/>
                  </a:lnTo>
                  <a:lnTo>
                    <a:pt x="358863" y="139407"/>
                  </a:lnTo>
                  <a:lnTo>
                    <a:pt x="356539" y="138137"/>
                  </a:lnTo>
                  <a:lnTo>
                    <a:pt x="352488" y="138137"/>
                  </a:lnTo>
                  <a:lnTo>
                    <a:pt x="346671" y="144487"/>
                  </a:lnTo>
                  <a:lnTo>
                    <a:pt x="350596" y="136867"/>
                  </a:lnTo>
                  <a:lnTo>
                    <a:pt x="351904" y="134327"/>
                  </a:lnTo>
                  <a:lnTo>
                    <a:pt x="346671" y="135597"/>
                  </a:lnTo>
                  <a:lnTo>
                    <a:pt x="342607" y="135597"/>
                  </a:lnTo>
                  <a:lnTo>
                    <a:pt x="338543" y="136867"/>
                  </a:lnTo>
                  <a:lnTo>
                    <a:pt x="335064" y="136867"/>
                  </a:lnTo>
                  <a:lnTo>
                    <a:pt x="337096" y="134327"/>
                  </a:lnTo>
                  <a:lnTo>
                    <a:pt x="343192" y="126707"/>
                  </a:lnTo>
                  <a:lnTo>
                    <a:pt x="333946" y="125437"/>
                  </a:lnTo>
                  <a:lnTo>
                    <a:pt x="325475" y="124167"/>
                  </a:lnTo>
                  <a:lnTo>
                    <a:pt x="317538" y="121500"/>
                  </a:lnTo>
                  <a:lnTo>
                    <a:pt x="311251" y="119087"/>
                  </a:lnTo>
                  <a:lnTo>
                    <a:pt x="313588" y="117817"/>
                  </a:lnTo>
                  <a:lnTo>
                    <a:pt x="318274" y="115277"/>
                  </a:lnTo>
                  <a:lnTo>
                    <a:pt x="325132" y="117817"/>
                  </a:lnTo>
                  <a:lnTo>
                    <a:pt x="329819" y="115277"/>
                  </a:lnTo>
                  <a:lnTo>
                    <a:pt x="332155" y="114007"/>
                  </a:lnTo>
                  <a:lnTo>
                    <a:pt x="315531" y="114007"/>
                  </a:lnTo>
                  <a:lnTo>
                    <a:pt x="308889" y="112737"/>
                  </a:lnTo>
                  <a:lnTo>
                    <a:pt x="306590" y="110197"/>
                  </a:lnTo>
                  <a:lnTo>
                    <a:pt x="305447" y="108927"/>
                  </a:lnTo>
                  <a:lnTo>
                    <a:pt x="306019" y="105117"/>
                  </a:lnTo>
                  <a:lnTo>
                    <a:pt x="311835" y="105117"/>
                  </a:lnTo>
                  <a:lnTo>
                    <a:pt x="314731" y="103847"/>
                  </a:lnTo>
                  <a:lnTo>
                    <a:pt x="308876" y="101307"/>
                  </a:lnTo>
                  <a:lnTo>
                    <a:pt x="307975" y="100037"/>
                  </a:lnTo>
                  <a:lnTo>
                    <a:pt x="305295" y="96227"/>
                  </a:lnTo>
                  <a:lnTo>
                    <a:pt x="301510" y="92417"/>
                  </a:lnTo>
                  <a:lnTo>
                    <a:pt x="294995" y="89877"/>
                  </a:lnTo>
                  <a:lnTo>
                    <a:pt x="296151" y="88607"/>
                  </a:lnTo>
                  <a:lnTo>
                    <a:pt x="299643" y="88607"/>
                  </a:lnTo>
                  <a:lnTo>
                    <a:pt x="298475" y="87337"/>
                  </a:lnTo>
                  <a:lnTo>
                    <a:pt x="299643" y="84797"/>
                  </a:lnTo>
                  <a:lnTo>
                    <a:pt x="293255" y="88607"/>
                  </a:lnTo>
                  <a:lnTo>
                    <a:pt x="295567" y="88607"/>
                  </a:lnTo>
                  <a:lnTo>
                    <a:pt x="288518" y="93687"/>
                  </a:lnTo>
                  <a:lnTo>
                    <a:pt x="280543" y="96227"/>
                  </a:lnTo>
                  <a:lnTo>
                    <a:pt x="273113" y="98767"/>
                  </a:lnTo>
                  <a:lnTo>
                    <a:pt x="267703" y="100037"/>
                  </a:lnTo>
                  <a:lnTo>
                    <a:pt x="274307" y="96227"/>
                  </a:lnTo>
                  <a:lnTo>
                    <a:pt x="276517" y="94957"/>
                  </a:lnTo>
                  <a:lnTo>
                    <a:pt x="278587" y="89877"/>
                  </a:lnTo>
                  <a:lnTo>
                    <a:pt x="281749" y="86067"/>
                  </a:lnTo>
                  <a:lnTo>
                    <a:pt x="285775" y="83527"/>
                  </a:lnTo>
                  <a:lnTo>
                    <a:pt x="293827" y="78447"/>
                  </a:lnTo>
                  <a:lnTo>
                    <a:pt x="292087" y="78447"/>
                  </a:lnTo>
                  <a:lnTo>
                    <a:pt x="288607" y="79717"/>
                  </a:lnTo>
                  <a:lnTo>
                    <a:pt x="283959" y="83527"/>
                  </a:lnTo>
                  <a:lnTo>
                    <a:pt x="284543" y="80987"/>
                  </a:lnTo>
                  <a:lnTo>
                    <a:pt x="286854" y="78447"/>
                  </a:lnTo>
                  <a:lnTo>
                    <a:pt x="292671" y="77177"/>
                  </a:lnTo>
                  <a:lnTo>
                    <a:pt x="286283" y="74637"/>
                  </a:lnTo>
                  <a:lnTo>
                    <a:pt x="280479" y="80987"/>
                  </a:lnTo>
                  <a:lnTo>
                    <a:pt x="278930" y="78447"/>
                  </a:lnTo>
                  <a:lnTo>
                    <a:pt x="278155" y="77177"/>
                  </a:lnTo>
                  <a:lnTo>
                    <a:pt x="281063" y="74637"/>
                  </a:lnTo>
                  <a:lnTo>
                    <a:pt x="282790" y="74637"/>
                  </a:lnTo>
                  <a:lnTo>
                    <a:pt x="286854" y="72097"/>
                  </a:lnTo>
                  <a:lnTo>
                    <a:pt x="271767" y="77177"/>
                  </a:lnTo>
                  <a:lnTo>
                    <a:pt x="272351" y="70827"/>
                  </a:lnTo>
                  <a:lnTo>
                    <a:pt x="274662" y="70827"/>
                  </a:lnTo>
                  <a:lnTo>
                    <a:pt x="275882" y="69062"/>
                  </a:lnTo>
                  <a:lnTo>
                    <a:pt x="271437" y="67017"/>
                  </a:lnTo>
                  <a:lnTo>
                    <a:pt x="263931" y="67017"/>
                  </a:lnTo>
                  <a:lnTo>
                    <a:pt x="260819" y="65747"/>
                  </a:lnTo>
                  <a:lnTo>
                    <a:pt x="257721" y="64477"/>
                  </a:lnTo>
                  <a:lnTo>
                    <a:pt x="256908" y="61937"/>
                  </a:lnTo>
                  <a:lnTo>
                    <a:pt x="256082" y="59397"/>
                  </a:lnTo>
                  <a:lnTo>
                    <a:pt x="258457" y="58127"/>
                  </a:lnTo>
                  <a:lnTo>
                    <a:pt x="263182" y="55587"/>
                  </a:lnTo>
                  <a:lnTo>
                    <a:pt x="264934" y="53047"/>
                  </a:lnTo>
                  <a:lnTo>
                    <a:pt x="266052" y="50507"/>
                  </a:lnTo>
                  <a:lnTo>
                    <a:pt x="271183" y="46697"/>
                  </a:lnTo>
                  <a:lnTo>
                    <a:pt x="265379" y="45427"/>
                  </a:lnTo>
                  <a:lnTo>
                    <a:pt x="260146" y="50507"/>
                  </a:lnTo>
                  <a:lnTo>
                    <a:pt x="259562" y="49237"/>
                  </a:lnTo>
                  <a:lnTo>
                    <a:pt x="258406" y="46697"/>
                  </a:lnTo>
                  <a:lnTo>
                    <a:pt x="247954" y="49237"/>
                  </a:lnTo>
                  <a:lnTo>
                    <a:pt x="250278" y="44157"/>
                  </a:lnTo>
                  <a:lnTo>
                    <a:pt x="256667" y="42887"/>
                  </a:lnTo>
                  <a:lnTo>
                    <a:pt x="250863" y="37807"/>
                  </a:lnTo>
                  <a:lnTo>
                    <a:pt x="247954" y="44157"/>
                  </a:lnTo>
                  <a:lnTo>
                    <a:pt x="239826" y="44157"/>
                  </a:lnTo>
                  <a:lnTo>
                    <a:pt x="232283" y="53047"/>
                  </a:lnTo>
                  <a:lnTo>
                    <a:pt x="232968" y="49237"/>
                  </a:lnTo>
                  <a:lnTo>
                    <a:pt x="233438" y="46697"/>
                  </a:lnTo>
                  <a:lnTo>
                    <a:pt x="235178" y="46697"/>
                  </a:lnTo>
                  <a:lnTo>
                    <a:pt x="231698" y="44157"/>
                  </a:lnTo>
                  <a:lnTo>
                    <a:pt x="236804" y="39077"/>
                  </a:lnTo>
                  <a:lnTo>
                    <a:pt x="238086" y="37807"/>
                  </a:lnTo>
                  <a:lnTo>
                    <a:pt x="233438" y="37807"/>
                  </a:lnTo>
                  <a:lnTo>
                    <a:pt x="228219" y="39077"/>
                  </a:lnTo>
                  <a:lnTo>
                    <a:pt x="229958" y="35267"/>
                  </a:lnTo>
                  <a:lnTo>
                    <a:pt x="233438" y="31457"/>
                  </a:lnTo>
                  <a:lnTo>
                    <a:pt x="240411" y="28917"/>
                  </a:lnTo>
                  <a:lnTo>
                    <a:pt x="243890" y="27647"/>
                  </a:lnTo>
                  <a:lnTo>
                    <a:pt x="246214" y="26377"/>
                  </a:lnTo>
                  <a:lnTo>
                    <a:pt x="240284" y="26377"/>
                  </a:lnTo>
                  <a:lnTo>
                    <a:pt x="237070" y="25107"/>
                  </a:lnTo>
                  <a:lnTo>
                    <a:pt x="233641" y="22567"/>
                  </a:lnTo>
                  <a:lnTo>
                    <a:pt x="231343" y="23012"/>
                  </a:lnTo>
                  <a:lnTo>
                    <a:pt x="236334" y="20027"/>
                  </a:lnTo>
                  <a:lnTo>
                    <a:pt x="238086" y="18757"/>
                  </a:lnTo>
                  <a:lnTo>
                    <a:pt x="228790" y="22567"/>
                  </a:lnTo>
                  <a:lnTo>
                    <a:pt x="229958" y="20027"/>
                  </a:lnTo>
                  <a:lnTo>
                    <a:pt x="162585" y="20027"/>
                  </a:lnTo>
                  <a:lnTo>
                    <a:pt x="162585" y="219417"/>
                  </a:lnTo>
                  <a:lnTo>
                    <a:pt x="160261" y="220687"/>
                  </a:lnTo>
                  <a:lnTo>
                    <a:pt x="160261" y="223227"/>
                  </a:lnTo>
                  <a:lnTo>
                    <a:pt x="158534" y="227037"/>
                  </a:lnTo>
                  <a:lnTo>
                    <a:pt x="157365" y="224497"/>
                  </a:lnTo>
                  <a:lnTo>
                    <a:pt x="156210" y="223227"/>
                  </a:lnTo>
                  <a:lnTo>
                    <a:pt x="160553" y="219417"/>
                  </a:lnTo>
                  <a:lnTo>
                    <a:pt x="162013" y="218147"/>
                  </a:lnTo>
                  <a:lnTo>
                    <a:pt x="162585" y="219417"/>
                  </a:lnTo>
                  <a:lnTo>
                    <a:pt x="162585" y="20027"/>
                  </a:lnTo>
                  <a:lnTo>
                    <a:pt x="96393" y="20027"/>
                  </a:lnTo>
                  <a:lnTo>
                    <a:pt x="96393" y="49237"/>
                  </a:lnTo>
                  <a:lnTo>
                    <a:pt x="93548" y="56857"/>
                  </a:lnTo>
                  <a:lnTo>
                    <a:pt x="86664" y="58127"/>
                  </a:lnTo>
                  <a:lnTo>
                    <a:pt x="79565" y="54317"/>
                  </a:lnTo>
                  <a:lnTo>
                    <a:pt x="76073" y="46697"/>
                  </a:lnTo>
                  <a:lnTo>
                    <a:pt x="84201" y="45427"/>
                  </a:lnTo>
                  <a:lnTo>
                    <a:pt x="87109" y="50507"/>
                  </a:lnTo>
                  <a:lnTo>
                    <a:pt x="96393" y="49237"/>
                  </a:lnTo>
                  <a:lnTo>
                    <a:pt x="96393" y="20027"/>
                  </a:lnTo>
                  <a:lnTo>
                    <a:pt x="5803" y="20027"/>
                  </a:lnTo>
                  <a:lnTo>
                    <a:pt x="3683" y="20027"/>
                  </a:lnTo>
                  <a:lnTo>
                    <a:pt x="2463" y="21297"/>
                  </a:lnTo>
                  <a:lnTo>
                    <a:pt x="10287" y="21297"/>
                  </a:lnTo>
                  <a:lnTo>
                    <a:pt x="11239" y="22567"/>
                  </a:lnTo>
                  <a:lnTo>
                    <a:pt x="21475" y="22567"/>
                  </a:lnTo>
                  <a:lnTo>
                    <a:pt x="11036" y="23837"/>
                  </a:lnTo>
                  <a:lnTo>
                    <a:pt x="24384" y="23837"/>
                  </a:lnTo>
                  <a:lnTo>
                    <a:pt x="27863" y="22567"/>
                  </a:lnTo>
                  <a:lnTo>
                    <a:pt x="31940" y="23837"/>
                  </a:lnTo>
                  <a:lnTo>
                    <a:pt x="25387" y="23837"/>
                  </a:lnTo>
                  <a:lnTo>
                    <a:pt x="31521" y="25107"/>
                  </a:lnTo>
                  <a:lnTo>
                    <a:pt x="23799" y="25107"/>
                  </a:lnTo>
                  <a:lnTo>
                    <a:pt x="20904" y="27647"/>
                  </a:lnTo>
                  <a:lnTo>
                    <a:pt x="36576" y="27647"/>
                  </a:lnTo>
                  <a:lnTo>
                    <a:pt x="33680" y="28232"/>
                  </a:lnTo>
                  <a:lnTo>
                    <a:pt x="33680" y="28917"/>
                  </a:lnTo>
                  <a:lnTo>
                    <a:pt x="31356" y="30187"/>
                  </a:lnTo>
                  <a:lnTo>
                    <a:pt x="26123" y="30187"/>
                  </a:lnTo>
                  <a:lnTo>
                    <a:pt x="33680" y="28917"/>
                  </a:lnTo>
                  <a:lnTo>
                    <a:pt x="33680" y="28232"/>
                  </a:lnTo>
                  <a:lnTo>
                    <a:pt x="30187" y="28917"/>
                  </a:lnTo>
                  <a:lnTo>
                    <a:pt x="20320" y="30187"/>
                  </a:lnTo>
                  <a:lnTo>
                    <a:pt x="24384" y="30187"/>
                  </a:lnTo>
                  <a:lnTo>
                    <a:pt x="23190" y="31457"/>
                  </a:lnTo>
                  <a:lnTo>
                    <a:pt x="26631" y="31457"/>
                  </a:lnTo>
                  <a:lnTo>
                    <a:pt x="29527" y="32727"/>
                  </a:lnTo>
                  <a:lnTo>
                    <a:pt x="23228" y="32727"/>
                  </a:lnTo>
                  <a:lnTo>
                    <a:pt x="21475" y="33997"/>
                  </a:lnTo>
                  <a:lnTo>
                    <a:pt x="20320" y="33997"/>
                  </a:lnTo>
                  <a:lnTo>
                    <a:pt x="20320" y="32727"/>
                  </a:lnTo>
                  <a:lnTo>
                    <a:pt x="20828" y="31623"/>
                  </a:lnTo>
                  <a:lnTo>
                    <a:pt x="12192" y="32727"/>
                  </a:lnTo>
                  <a:lnTo>
                    <a:pt x="10452" y="33997"/>
                  </a:lnTo>
                  <a:lnTo>
                    <a:pt x="10960" y="33997"/>
                  </a:lnTo>
                  <a:lnTo>
                    <a:pt x="15786" y="35267"/>
                  </a:lnTo>
                  <a:lnTo>
                    <a:pt x="13931" y="35267"/>
                  </a:lnTo>
                  <a:lnTo>
                    <a:pt x="12192" y="36537"/>
                  </a:lnTo>
                  <a:lnTo>
                    <a:pt x="12776" y="36537"/>
                  </a:lnTo>
                  <a:lnTo>
                    <a:pt x="11036" y="37807"/>
                  </a:lnTo>
                  <a:lnTo>
                    <a:pt x="5803" y="37807"/>
                  </a:lnTo>
                  <a:lnTo>
                    <a:pt x="5219" y="39077"/>
                  </a:lnTo>
                  <a:lnTo>
                    <a:pt x="15671" y="37807"/>
                  </a:lnTo>
                  <a:lnTo>
                    <a:pt x="13931" y="39077"/>
                  </a:lnTo>
                  <a:lnTo>
                    <a:pt x="22644" y="37807"/>
                  </a:lnTo>
                  <a:lnTo>
                    <a:pt x="20320" y="37807"/>
                  </a:lnTo>
                  <a:lnTo>
                    <a:pt x="20320" y="36537"/>
                  </a:lnTo>
                  <a:lnTo>
                    <a:pt x="30187" y="36537"/>
                  </a:lnTo>
                  <a:lnTo>
                    <a:pt x="24384" y="37807"/>
                  </a:lnTo>
                  <a:lnTo>
                    <a:pt x="41224" y="37807"/>
                  </a:lnTo>
                  <a:lnTo>
                    <a:pt x="23291" y="39077"/>
                  </a:lnTo>
                  <a:lnTo>
                    <a:pt x="16154" y="40347"/>
                  </a:lnTo>
                  <a:lnTo>
                    <a:pt x="9283" y="40347"/>
                  </a:lnTo>
                  <a:lnTo>
                    <a:pt x="15963" y="42887"/>
                  </a:lnTo>
                  <a:lnTo>
                    <a:pt x="35420" y="42887"/>
                  </a:lnTo>
                  <a:lnTo>
                    <a:pt x="27292" y="44157"/>
                  </a:lnTo>
                  <a:lnTo>
                    <a:pt x="24968" y="44157"/>
                  </a:lnTo>
                  <a:lnTo>
                    <a:pt x="22059" y="45427"/>
                  </a:lnTo>
                  <a:lnTo>
                    <a:pt x="23228" y="45427"/>
                  </a:lnTo>
                  <a:lnTo>
                    <a:pt x="35420" y="45427"/>
                  </a:lnTo>
                  <a:lnTo>
                    <a:pt x="29032" y="46697"/>
                  </a:lnTo>
                  <a:lnTo>
                    <a:pt x="23228" y="45427"/>
                  </a:lnTo>
                  <a:lnTo>
                    <a:pt x="24968" y="46697"/>
                  </a:lnTo>
                  <a:lnTo>
                    <a:pt x="20904" y="46697"/>
                  </a:lnTo>
                  <a:lnTo>
                    <a:pt x="15811" y="47967"/>
                  </a:lnTo>
                  <a:lnTo>
                    <a:pt x="19812" y="49237"/>
                  </a:lnTo>
                  <a:lnTo>
                    <a:pt x="27838" y="49237"/>
                  </a:lnTo>
                  <a:lnTo>
                    <a:pt x="34836" y="50507"/>
                  </a:lnTo>
                  <a:lnTo>
                    <a:pt x="33680" y="51777"/>
                  </a:lnTo>
                  <a:lnTo>
                    <a:pt x="33096" y="51777"/>
                  </a:lnTo>
                  <a:lnTo>
                    <a:pt x="29552" y="54317"/>
                  </a:lnTo>
                  <a:lnTo>
                    <a:pt x="32156" y="56857"/>
                  </a:lnTo>
                  <a:lnTo>
                    <a:pt x="33337" y="59397"/>
                  </a:lnTo>
                  <a:lnTo>
                    <a:pt x="25539" y="61937"/>
                  </a:lnTo>
                  <a:lnTo>
                    <a:pt x="21475" y="63207"/>
                  </a:lnTo>
                  <a:lnTo>
                    <a:pt x="30187" y="61937"/>
                  </a:lnTo>
                  <a:lnTo>
                    <a:pt x="40055" y="61937"/>
                  </a:lnTo>
                  <a:lnTo>
                    <a:pt x="40157" y="63207"/>
                  </a:lnTo>
                  <a:lnTo>
                    <a:pt x="32156" y="64477"/>
                  </a:lnTo>
                  <a:lnTo>
                    <a:pt x="25768" y="65747"/>
                  </a:lnTo>
                  <a:lnTo>
                    <a:pt x="30772" y="67017"/>
                  </a:lnTo>
                  <a:lnTo>
                    <a:pt x="38328" y="65747"/>
                  </a:lnTo>
                  <a:lnTo>
                    <a:pt x="37160" y="67017"/>
                  </a:lnTo>
                  <a:lnTo>
                    <a:pt x="39535" y="67538"/>
                  </a:lnTo>
                  <a:lnTo>
                    <a:pt x="42379" y="67017"/>
                  </a:lnTo>
                  <a:lnTo>
                    <a:pt x="40233" y="67691"/>
                  </a:lnTo>
                  <a:lnTo>
                    <a:pt x="42964" y="68287"/>
                  </a:lnTo>
                  <a:lnTo>
                    <a:pt x="38328" y="68287"/>
                  </a:lnTo>
                  <a:lnTo>
                    <a:pt x="40233" y="67691"/>
                  </a:lnTo>
                  <a:lnTo>
                    <a:pt x="39535" y="67538"/>
                  </a:lnTo>
                  <a:lnTo>
                    <a:pt x="35420" y="68287"/>
                  </a:lnTo>
                  <a:lnTo>
                    <a:pt x="32512" y="68287"/>
                  </a:lnTo>
                  <a:lnTo>
                    <a:pt x="42964" y="69557"/>
                  </a:lnTo>
                  <a:lnTo>
                    <a:pt x="38900" y="70827"/>
                  </a:lnTo>
                  <a:lnTo>
                    <a:pt x="19151" y="70827"/>
                  </a:lnTo>
                  <a:lnTo>
                    <a:pt x="17995" y="72097"/>
                  </a:lnTo>
                  <a:lnTo>
                    <a:pt x="39484" y="72097"/>
                  </a:lnTo>
                  <a:lnTo>
                    <a:pt x="42964" y="70827"/>
                  </a:lnTo>
                  <a:lnTo>
                    <a:pt x="54584" y="70827"/>
                  </a:lnTo>
                  <a:lnTo>
                    <a:pt x="55168" y="74637"/>
                  </a:lnTo>
                  <a:lnTo>
                    <a:pt x="58648" y="75907"/>
                  </a:lnTo>
                  <a:lnTo>
                    <a:pt x="48196" y="79717"/>
                  </a:lnTo>
                  <a:lnTo>
                    <a:pt x="52260" y="78447"/>
                  </a:lnTo>
                  <a:lnTo>
                    <a:pt x="62128" y="78447"/>
                  </a:lnTo>
                  <a:lnTo>
                    <a:pt x="63284" y="79717"/>
                  </a:lnTo>
                  <a:lnTo>
                    <a:pt x="55105" y="83527"/>
                  </a:lnTo>
                  <a:lnTo>
                    <a:pt x="54635" y="91147"/>
                  </a:lnTo>
                  <a:lnTo>
                    <a:pt x="46456" y="97497"/>
                  </a:lnTo>
                  <a:lnTo>
                    <a:pt x="55892" y="96227"/>
                  </a:lnTo>
                  <a:lnTo>
                    <a:pt x="60528" y="98767"/>
                  </a:lnTo>
                  <a:lnTo>
                    <a:pt x="64084" y="102577"/>
                  </a:lnTo>
                  <a:lnTo>
                    <a:pt x="70256" y="105117"/>
                  </a:lnTo>
                  <a:lnTo>
                    <a:pt x="66776" y="105117"/>
                  </a:lnTo>
                  <a:lnTo>
                    <a:pt x="66776" y="108927"/>
                  </a:lnTo>
                  <a:lnTo>
                    <a:pt x="62712" y="111467"/>
                  </a:lnTo>
                  <a:lnTo>
                    <a:pt x="60388" y="115277"/>
                  </a:lnTo>
                  <a:lnTo>
                    <a:pt x="69075" y="111467"/>
                  </a:lnTo>
                  <a:lnTo>
                    <a:pt x="75844" y="110197"/>
                  </a:lnTo>
                  <a:lnTo>
                    <a:pt x="88265" y="110197"/>
                  </a:lnTo>
                  <a:lnTo>
                    <a:pt x="80886" y="115277"/>
                  </a:lnTo>
                  <a:lnTo>
                    <a:pt x="74549" y="117817"/>
                  </a:lnTo>
                  <a:lnTo>
                    <a:pt x="68097" y="119087"/>
                  </a:lnTo>
                  <a:lnTo>
                    <a:pt x="60388" y="122897"/>
                  </a:lnTo>
                  <a:lnTo>
                    <a:pt x="67106" y="120357"/>
                  </a:lnTo>
                  <a:lnTo>
                    <a:pt x="77050" y="120357"/>
                  </a:lnTo>
                  <a:lnTo>
                    <a:pt x="82461" y="117817"/>
                  </a:lnTo>
                  <a:lnTo>
                    <a:pt x="77597" y="122897"/>
                  </a:lnTo>
                  <a:lnTo>
                    <a:pt x="75184" y="125437"/>
                  </a:lnTo>
                  <a:lnTo>
                    <a:pt x="69672" y="129247"/>
                  </a:lnTo>
                  <a:lnTo>
                    <a:pt x="77597" y="126707"/>
                  </a:lnTo>
                  <a:lnTo>
                    <a:pt x="79413" y="126707"/>
                  </a:lnTo>
                  <a:lnTo>
                    <a:pt x="80137" y="127977"/>
                  </a:lnTo>
                  <a:lnTo>
                    <a:pt x="84785" y="126707"/>
                  </a:lnTo>
                  <a:lnTo>
                    <a:pt x="78968" y="135597"/>
                  </a:lnTo>
                  <a:lnTo>
                    <a:pt x="70256" y="136867"/>
                  </a:lnTo>
                  <a:lnTo>
                    <a:pt x="77228" y="138137"/>
                  </a:lnTo>
                  <a:lnTo>
                    <a:pt x="75933" y="139357"/>
                  </a:lnTo>
                  <a:lnTo>
                    <a:pt x="79908" y="136867"/>
                  </a:lnTo>
                  <a:lnTo>
                    <a:pt x="85940" y="134327"/>
                  </a:lnTo>
                  <a:lnTo>
                    <a:pt x="87376" y="136867"/>
                  </a:lnTo>
                  <a:lnTo>
                    <a:pt x="83908" y="139407"/>
                  </a:lnTo>
                  <a:lnTo>
                    <a:pt x="78257" y="143217"/>
                  </a:lnTo>
                  <a:lnTo>
                    <a:pt x="73164" y="147027"/>
                  </a:lnTo>
                  <a:lnTo>
                    <a:pt x="78397" y="148297"/>
                  </a:lnTo>
                  <a:lnTo>
                    <a:pt x="90589" y="144487"/>
                  </a:lnTo>
                  <a:lnTo>
                    <a:pt x="91744" y="147027"/>
                  </a:lnTo>
                  <a:lnTo>
                    <a:pt x="90004" y="148297"/>
                  </a:lnTo>
                  <a:lnTo>
                    <a:pt x="89420" y="149567"/>
                  </a:lnTo>
                  <a:lnTo>
                    <a:pt x="92633" y="149567"/>
                  </a:lnTo>
                  <a:lnTo>
                    <a:pt x="95808" y="153377"/>
                  </a:lnTo>
                  <a:lnTo>
                    <a:pt x="99428" y="155917"/>
                  </a:lnTo>
                  <a:lnTo>
                    <a:pt x="106845" y="155917"/>
                  </a:lnTo>
                  <a:lnTo>
                    <a:pt x="106057" y="157073"/>
                  </a:lnTo>
                  <a:lnTo>
                    <a:pt x="115557" y="150837"/>
                  </a:lnTo>
                  <a:lnTo>
                    <a:pt x="120205" y="148297"/>
                  </a:lnTo>
                  <a:lnTo>
                    <a:pt x="121361" y="149567"/>
                  </a:lnTo>
                  <a:lnTo>
                    <a:pt x="125425" y="148297"/>
                  </a:lnTo>
                  <a:lnTo>
                    <a:pt x="129489" y="147027"/>
                  </a:lnTo>
                  <a:lnTo>
                    <a:pt x="122529" y="152107"/>
                  </a:lnTo>
                  <a:lnTo>
                    <a:pt x="121945" y="150837"/>
                  </a:lnTo>
                  <a:lnTo>
                    <a:pt x="116128" y="153377"/>
                  </a:lnTo>
                  <a:lnTo>
                    <a:pt x="120777" y="153377"/>
                  </a:lnTo>
                  <a:lnTo>
                    <a:pt x="115417" y="157187"/>
                  </a:lnTo>
                  <a:lnTo>
                    <a:pt x="111226" y="157187"/>
                  </a:lnTo>
                  <a:lnTo>
                    <a:pt x="106845" y="158457"/>
                  </a:lnTo>
                  <a:lnTo>
                    <a:pt x="112649" y="159727"/>
                  </a:lnTo>
                  <a:lnTo>
                    <a:pt x="124269" y="158457"/>
                  </a:lnTo>
                  <a:lnTo>
                    <a:pt x="123101" y="163537"/>
                  </a:lnTo>
                  <a:lnTo>
                    <a:pt x="117398" y="166077"/>
                  </a:lnTo>
                  <a:lnTo>
                    <a:pt x="114465" y="164807"/>
                  </a:lnTo>
                  <a:lnTo>
                    <a:pt x="112077" y="164807"/>
                  </a:lnTo>
                  <a:lnTo>
                    <a:pt x="108013" y="168617"/>
                  </a:lnTo>
                  <a:lnTo>
                    <a:pt x="108292" y="167347"/>
                  </a:lnTo>
                  <a:lnTo>
                    <a:pt x="109753" y="160997"/>
                  </a:lnTo>
                  <a:lnTo>
                    <a:pt x="103035" y="167347"/>
                  </a:lnTo>
                  <a:lnTo>
                    <a:pt x="101765" y="166077"/>
                  </a:lnTo>
                  <a:lnTo>
                    <a:pt x="100279" y="166077"/>
                  </a:lnTo>
                  <a:lnTo>
                    <a:pt x="92900" y="172427"/>
                  </a:lnTo>
                  <a:lnTo>
                    <a:pt x="93484" y="180047"/>
                  </a:lnTo>
                  <a:lnTo>
                    <a:pt x="102781" y="174967"/>
                  </a:lnTo>
                  <a:lnTo>
                    <a:pt x="103365" y="183857"/>
                  </a:lnTo>
                  <a:lnTo>
                    <a:pt x="110324" y="181317"/>
                  </a:lnTo>
                  <a:lnTo>
                    <a:pt x="112064" y="177507"/>
                  </a:lnTo>
                  <a:lnTo>
                    <a:pt x="119037" y="174967"/>
                  </a:lnTo>
                  <a:lnTo>
                    <a:pt x="122402" y="178777"/>
                  </a:lnTo>
                  <a:lnTo>
                    <a:pt x="115849" y="186397"/>
                  </a:lnTo>
                  <a:lnTo>
                    <a:pt x="109728" y="194017"/>
                  </a:lnTo>
                  <a:lnTo>
                    <a:pt x="114388" y="195287"/>
                  </a:lnTo>
                  <a:lnTo>
                    <a:pt x="127965" y="190207"/>
                  </a:lnTo>
                  <a:lnTo>
                    <a:pt x="132435" y="188937"/>
                  </a:lnTo>
                  <a:lnTo>
                    <a:pt x="132397" y="192747"/>
                  </a:lnTo>
                  <a:lnTo>
                    <a:pt x="119621" y="199097"/>
                  </a:lnTo>
                  <a:lnTo>
                    <a:pt x="123774" y="201637"/>
                  </a:lnTo>
                  <a:lnTo>
                    <a:pt x="129781" y="199097"/>
                  </a:lnTo>
                  <a:lnTo>
                    <a:pt x="134480" y="197827"/>
                  </a:lnTo>
                  <a:lnTo>
                    <a:pt x="134721" y="201637"/>
                  </a:lnTo>
                  <a:lnTo>
                    <a:pt x="129489" y="204177"/>
                  </a:lnTo>
                  <a:lnTo>
                    <a:pt x="127749" y="200367"/>
                  </a:lnTo>
                  <a:lnTo>
                    <a:pt x="127165" y="201637"/>
                  </a:lnTo>
                  <a:lnTo>
                    <a:pt x="125615" y="205447"/>
                  </a:lnTo>
                  <a:lnTo>
                    <a:pt x="129133" y="205447"/>
                  </a:lnTo>
                  <a:lnTo>
                    <a:pt x="131699" y="204177"/>
                  </a:lnTo>
                  <a:lnTo>
                    <a:pt x="134277" y="202907"/>
                  </a:lnTo>
                  <a:lnTo>
                    <a:pt x="137617" y="202907"/>
                  </a:lnTo>
                  <a:lnTo>
                    <a:pt x="127749" y="210527"/>
                  </a:lnTo>
                  <a:lnTo>
                    <a:pt x="133108" y="213067"/>
                  </a:lnTo>
                  <a:lnTo>
                    <a:pt x="146456" y="218147"/>
                  </a:lnTo>
                  <a:lnTo>
                    <a:pt x="152146" y="220687"/>
                  </a:lnTo>
                  <a:lnTo>
                    <a:pt x="148653" y="223227"/>
                  </a:lnTo>
                  <a:lnTo>
                    <a:pt x="144589" y="224497"/>
                  </a:lnTo>
                  <a:lnTo>
                    <a:pt x="142849" y="228307"/>
                  </a:lnTo>
                  <a:lnTo>
                    <a:pt x="149339" y="232117"/>
                  </a:lnTo>
                  <a:lnTo>
                    <a:pt x="152933" y="239737"/>
                  </a:lnTo>
                  <a:lnTo>
                    <a:pt x="154686" y="248627"/>
                  </a:lnTo>
                  <a:lnTo>
                    <a:pt x="155625" y="258787"/>
                  </a:lnTo>
                  <a:lnTo>
                    <a:pt x="166662" y="253707"/>
                  </a:lnTo>
                  <a:lnTo>
                    <a:pt x="167170" y="254838"/>
                  </a:lnTo>
                  <a:lnTo>
                    <a:pt x="171297" y="253707"/>
                  </a:lnTo>
                  <a:lnTo>
                    <a:pt x="173050" y="254977"/>
                  </a:lnTo>
                  <a:lnTo>
                    <a:pt x="168402" y="260057"/>
                  </a:lnTo>
                  <a:lnTo>
                    <a:pt x="164909" y="261327"/>
                  </a:lnTo>
                  <a:lnTo>
                    <a:pt x="174104" y="261327"/>
                  </a:lnTo>
                  <a:lnTo>
                    <a:pt x="182702" y="262597"/>
                  </a:lnTo>
                  <a:lnTo>
                    <a:pt x="188353" y="267677"/>
                  </a:lnTo>
                  <a:lnTo>
                    <a:pt x="188722" y="275297"/>
                  </a:lnTo>
                  <a:lnTo>
                    <a:pt x="185242" y="276567"/>
                  </a:lnTo>
                  <a:lnTo>
                    <a:pt x="188683" y="277837"/>
                  </a:lnTo>
                  <a:lnTo>
                    <a:pt x="195402" y="274027"/>
                  </a:lnTo>
                  <a:lnTo>
                    <a:pt x="201244" y="272757"/>
                  </a:lnTo>
                  <a:lnTo>
                    <a:pt x="202082" y="275297"/>
                  </a:lnTo>
                  <a:lnTo>
                    <a:pt x="199758" y="276567"/>
                  </a:lnTo>
                  <a:lnTo>
                    <a:pt x="202082" y="281647"/>
                  </a:lnTo>
                  <a:lnTo>
                    <a:pt x="207886" y="285457"/>
                  </a:lnTo>
                  <a:lnTo>
                    <a:pt x="216014" y="293077"/>
                  </a:lnTo>
                  <a:lnTo>
                    <a:pt x="218922" y="299427"/>
                  </a:lnTo>
                  <a:lnTo>
                    <a:pt x="216598" y="308317"/>
                  </a:lnTo>
                  <a:lnTo>
                    <a:pt x="222707" y="305777"/>
                  </a:lnTo>
                  <a:lnTo>
                    <a:pt x="225386" y="308317"/>
                  </a:lnTo>
                  <a:lnTo>
                    <a:pt x="228600" y="310857"/>
                  </a:lnTo>
                  <a:lnTo>
                    <a:pt x="236334" y="305777"/>
                  </a:lnTo>
                  <a:lnTo>
                    <a:pt x="234734" y="313397"/>
                  </a:lnTo>
                  <a:lnTo>
                    <a:pt x="233070" y="318477"/>
                  </a:lnTo>
                  <a:lnTo>
                    <a:pt x="232359" y="323557"/>
                  </a:lnTo>
                  <a:lnTo>
                    <a:pt x="232295" y="326097"/>
                  </a:lnTo>
                  <a:lnTo>
                    <a:pt x="232854" y="332447"/>
                  </a:lnTo>
                  <a:lnTo>
                    <a:pt x="234010" y="333717"/>
                  </a:lnTo>
                  <a:lnTo>
                    <a:pt x="244475" y="323557"/>
                  </a:lnTo>
                  <a:lnTo>
                    <a:pt x="248539" y="323557"/>
                  </a:lnTo>
                  <a:lnTo>
                    <a:pt x="241566" y="332447"/>
                  </a:lnTo>
                  <a:lnTo>
                    <a:pt x="252603" y="326097"/>
                  </a:lnTo>
                  <a:lnTo>
                    <a:pt x="246214" y="338797"/>
                  </a:lnTo>
                  <a:lnTo>
                    <a:pt x="250278" y="337527"/>
                  </a:lnTo>
                  <a:lnTo>
                    <a:pt x="249694" y="336257"/>
                  </a:lnTo>
                  <a:lnTo>
                    <a:pt x="251447" y="332447"/>
                  </a:lnTo>
                  <a:lnTo>
                    <a:pt x="253758" y="329907"/>
                  </a:lnTo>
                  <a:lnTo>
                    <a:pt x="260731" y="328637"/>
                  </a:lnTo>
                  <a:lnTo>
                    <a:pt x="257822" y="342607"/>
                  </a:lnTo>
                  <a:lnTo>
                    <a:pt x="254927" y="347687"/>
                  </a:lnTo>
                  <a:lnTo>
                    <a:pt x="259562" y="347687"/>
                  </a:lnTo>
                  <a:lnTo>
                    <a:pt x="270027" y="346417"/>
                  </a:lnTo>
                  <a:lnTo>
                    <a:pt x="267703" y="348957"/>
                  </a:lnTo>
                  <a:lnTo>
                    <a:pt x="265950" y="350227"/>
                  </a:lnTo>
                  <a:lnTo>
                    <a:pt x="263639" y="351497"/>
                  </a:lnTo>
                  <a:lnTo>
                    <a:pt x="265557" y="351497"/>
                  </a:lnTo>
                  <a:lnTo>
                    <a:pt x="263779" y="355307"/>
                  </a:lnTo>
                  <a:lnTo>
                    <a:pt x="262648" y="357847"/>
                  </a:lnTo>
                  <a:lnTo>
                    <a:pt x="266534" y="356577"/>
                  </a:lnTo>
                  <a:lnTo>
                    <a:pt x="267119" y="354037"/>
                  </a:lnTo>
                  <a:lnTo>
                    <a:pt x="270598" y="351497"/>
                  </a:lnTo>
                  <a:lnTo>
                    <a:pt x="272351" y="348957"/>
                  </a:lnTo>
                  <a:lnTo>
                    <a:pt x="270598" y="356577"/>
                  </a:lnTo>
                  <a:lnTo>
                    <a:pt x="275831" y="360387"/>
                  </a:lnTo>
                  <a:lnTo>
                    <a:pt x="281635" y="360387"/>
                  </a:lnTo>
                  <a:lnTo>
                    <a:pt x="276415" y="366737"/>
                  </a:lnTo>
                  <a:lnTo>
                    <a:pt x="281711" y="370547"/>
                  </a:lnTo>
                  <a:lnTo>
                    <a:pt x="288315" y="373087"/>
                  </a:lnTo>
                  <a:lnTo>
                    <a:pt x="295351" y="374357"/>
                  </a:lnTo>
                  <a:lnTo>
                    <a:pt x="301967" y="378167"/>
                  </a:lnTo>
                  <a:lnTo>
                    <a:pt x="300799" y="373087"/>
                  </a:lnTo>
                  <a:lnTo>
                    <a:pt x="308343" y="360387"/>
                  </a:lnTo>
                  <a:lnTo>
                    <a:pt x="311251" y="361657"/>
                  </a:lnTo>
                  <a:lnTo>
                    <a:pt x="310743" y="362775"/>
                  </a:lnTo>
                  <a:lnTo>
                    <a:pt x="313575" y="360387"/>
                  </a:lnTo>
                  <a:lnTo>
                    <a:pt x="315899" y="364197"/>
                  </a:lnTo>
                  <a:lnTo>
                    <a:pt x="308927" y="374357"/>
                  </a:lnTo>
                  <a:lnTo>
                    <a:pt x="305447" y="376897"/>
                  </a:lnTo>
                  <a:lnTo>
                    <a:pt x="311251" y="374357"/>
                  </a:lnTo>
                  <a:lnTo>
                    <a:pt x="309511" y="378167"/>
                  </a:lnTo>
                  <a:lnTo>
                    <a:pt x="307771" y="379437"/>
                  </a:lnTo>
                  <a:lnTo>
                    <a:pt x="305447" y="383247"/>
                  </a:lnTo>
                  <a:lnTo>
                    <a:pt x="307873" y="383247"/>
                  </a:lnTo>
                  <a:lnTo>
                    <a:pt x="308787" y="387057"/>
                  </a:lnTo>
                  <a:lnTo>
                    <a:pt x="310337" y="390867"/>
                  </a:lnTo>
                  <a:lnTo>
                    <a:pt x="314731" y="387057"/>
                  </a:lnTo>
                  <a:lnTo>
                    <a:pt x="313575" y="390867"/>
                  </a:lnTo>
                  <a:lnTo>
                    <a:pt x="322287" y="394677"/>
                  </a:lnTo>
                  <a:lnTo>
                    <a:pt x="328091" y="393407"/>
                  </a:lnTo>
                  <a:lnTo>
                    <a:pt x="335064" y="395947"/>
                  </a:lnTo>
                  <a:lnTo>
                    <a:pt x="336219" y="393407"/>
                  </a:lnTo>
                  <a:lnTo>
                    <a:pt x="339128" y="387057"/>
                  </a:lnTo>
                  <a:lnTo>
                    <a:pt x="339699" y="385787"/>
                  </a:lnTo>
                  <a:lnTo>
                    <a:pt x="341452" y="389597"/>
                  </a:lnTo>
                  <a:lnTo>
                    <a:pt x="344589" y="385787"/>
                  </a:lnTo>
                  <a:lnTo>
                    <a:pt x="346671" y="383247"/>
                  </a:lnTo>
                  <a:lnTo>
                    <a:pt x="350164" y="388327"/>
                  </a:lnTo>
                  <a:lnTo>
                    <a:pt x="353060" y="399757"/>
                  </a:lnTo>
                  <a:lnTo>
                    <a:pt x="359448" y="399757"/>
                  </a:lnTo>
                  <a:lnTo>
                    <a:pt x="365645" y="397306"/>
                  </a:lnTo>
                  <a:lnTo>
                    <a:pt x="371640" y="398487"/>
                  </a:lnTo>
                  <a:lnTo>
                    <a:pt x="365836" y="403567"/>
                  </a:lnTo>
                  <a:lnTo>
                    <a:pt x="373964" y="404837"/>
                  </a:lnTo>
                  <a:lnTo>
                    <a:pt x="376288" y="404837"/>
                  </a:lnTo>
                  <a:lnTo>
                    <a:pt x="388493" y="401027"/>
                  </a:lnTo>
                  <a:lnTo>
                    <a:pt x="388467" y="397154"/>
                  </a:lnTo>
                  <a:lnTo>
                    <a:pt x="387908" y="394677"/>
                  </a:lnTo>
                  <a:lnTo>
                    <a:pt x="389648" y="392137"/>
                  </a:lnTo>
                  <a:lnTo>
                    <a:pt x="391972" y="390867"/>
                  </a:lnTo>
                  <a:lnTo>
                    <a:pt x="392417" y="395770"/>
                  </a:lnTo>
                  <a:lnTo>
                    <a:pt x="392518" y="397306"/>
                  </a:lnTo>
                  <a:lnTo>
                    <a:pt x="390893" y="400875"/>
                  </a:lnTo>
                  <a:lnTo>
                    <a:pt x="395300" y="399757"/>
                  </a:lnTo>
                  <a:lnTo>
                    <a:pt x="399453" y="402297"/>
                  </a:lnTo>
                  <a:lnTo>
                    <a:pt x="403059" y="407377"/>
                  </a:lnTo>
                  <a:lnTo>
                    <a:pt x="406488" y="412457"/>
                  </a:lnTo>
                  <a:lnTo>
                    <a:pt x="410019" y="417537"/>
                  </a:lnTo>
                  <a:lnTo>
                    <a:pt x="413753" y="421347"/>
                  </a:lnTo>
                  <a:lnTo>
                    <a:pt x="417931" y="422617"/>
                  </a:lnTo>
                  <a:lnTo>
                    <a:pt x="422757" y="418807"/>
                  </a:lnTo>
                  <a:lnTo>
                    <a:pt x="422173" y="418807"/>
                  </a:lnTo>
                  <a:lnTo>
                    <a:pt x="426237" y="416267"/>
                  </a:lnTo>
                  <a:lnTo>
                    <a:pt x="429729" y="413727"/>
                  </a:lnTo>
                  <a:lnTo>
                    <a:pt x="433793" y="411187"/>
                  </a:lnTo>
                  <a:lnTo>
                    <a:pt x="437857" y="413727"/>
                  </a:lnTo>
                  <a:lnTo>
                    <a:pt x="429729" y="417537"/>
                  </a:lnTo>
                  <a:lnTo>
                    <a:pt x="432054" y="423887"/>
                  </a:lnTo>
                  <a:lnTo>
                    <a:pt x="439026" y="417537"/>
                  </a:lnTo>
                  <a:lnTo>
                    <a:pt x="442506" y="418807"/>
                  </a:lnTo>
                  <a:lnTo>
                    <a:pt x="446570" y="420077"/>
                  </a:lnTo>
                  <a:lnTo>
                    <a:pt x="453542" y="425157"/>
                  </a:lnTo>
                  <a:lnTo>
                    <a:pt x="458774" y="420077"/>
                  </a:lnTo>
                  <a:lnTo>
                    <a:pt x="459346" y="427697"/>
                  </a:lnTo>
                  <a:lnTo>
                    <a:pt x="461086" y="431507"/>
                  </a:lnTo>
                  <a:lnTo>
                    <a:pt x="463994" y="432777"/>
                  </a:lnTo>
                  <a:lnTo>
                    <a:pt x="465162" y="432777"/>
                  </a:lnTo>
                  <a:lnTo>
                    <a:pt x="466902" y="434047"/>
                  </a:lnTo>
                  <a:lnTo>
                    <a:pt x="468642" y="434047"/>
                  </a:lnTo>
                  <a:lnTo>
                    <a:pt x="469226" y="432777"/>
                  </a:lnTo>
                  <a:lnTo>
                    <a:pt x="470382" y="431507"/>
                  </a:lnTo>
                  <a:lnTo>
                    <a:pt x="473290" y="428967"/>
                  </a:lnTo>
                  <a:lnTo>
                    <a:pt x="469798" y="437857"/>
                  </a:lnTo>
                  <a:lnTo>
                    <a:pt x="472706" y="431507"/>
                  </a:lnTo>
                  <a:lnTo>
                    <a:pt x="473290" y="430453"/>
                  </a:lnTo>
                  <a:lnTo>
                    <a:pt x="473290" y="430237"/>
                  </a:lnTo>
                  <a:lnTo>
                    <a:pt x="474065" y="428967"/>
                  </a:lnTo>
                  <a:lnTo>
                    <a:pt x="474446" y="428332"/>
                  </a:lnTo>
                  <a:lnTo>
                    <a:pt x="476199" y="425157"/>
                  </a:lnTo>
                  <a:lnTo>
                    <a:pt x="475030" y="427380"/>
                  </a:lnTo>
                  <a:lnTo>
                    <a:pt x="475615" y="426427"/>
                  </a:lnTo>
                  <a:lnTo>
                    <a:pt x="476770" y="426427"/>
                  </a:lnTo>
                  <a:lnTo>
                    <a:pt x="477939" y="425157"/>
                  </a:lnTo>
                  <a:lnTo>
                    <a:pt x="479094" y="425157"/>
                  </a:lnTo>
                  <a:lnTo>
                    <a:pt x="480834" y="426427"/>
                  </a:lnTo>
                  <a:lnTo>
                    <a:pt x="480263" y="432777"/>
                  </a:lnTo>
                  <a:lnTo>
                    <a:pt x="478510" y="437857"/>
                  </a:lnTo>
                  <a:lnTo>
                    <a:pt x="476199" y="441667"/>
                  </a:lnTo>
                  <a:lnTo>
                    <a:pt x="475030" y="444207"/>
                  </a:lnTo>
                  <a:lnTo>
                    <a:pt x="473875" y="445477"/>
                  </a:lnTo>
                  <a:lnTo>
                    <a:pt x="473875" y="448017"/>
                  </a:lnTo>
                  <a:lnTo>
                    <a:pt x="474446" y="450557"/>
                  </a:lnTo>
                  <a:lnTo>
                    <a:pt x="474446" y="453097"/>
                  </a:lnTo>
                  <a:lnTo>
                    <a:pt x="475030" y="454367"/>
                  </a:lnTo>
                  <a:lnTo>
                    <a:pt x="480847" y="455637"/>
                  </a:lnTo>
                  <a:lnTo>
                    <a:pt x="490689" y="451827"/>
                  </a:lnTo>
                  <a:lnTo>
                    <a:pt x="498348" y="449287"/>
                  </a:lnTo>
                  <a:lnTo>
                    <a:pt x="497636" y="455637"/>
                  </a:lnTo>
                  <a:lnTo>
                    <a:pt x="486067" y="460717"/>
                  </a:lnTo>
                  <a:lnTo>
                    <a:pt x="496468" y="461987"/>
                  </a:lnTo>
                  <a:lnTo>
                    <a:pt x="503440" y="474687"/>
                  </a:lnTo>
                  <a:lnTo>
                    <a:pt x="507504" y="481037"/>
                  </a:lnTo>
                  <a:lnTo>
                    <a:pt x="510997" y="487387"/>
                  </a:lnTo>
                  <a:lnTo>
                    <a:pt x="520280" y="488657"/>
                  </a:lnTo>
                  <a:lnTo>
                    <a:pt x="517385" y="489927"/>
                  </a:lnTo>
                  <a:lnTo>
                    <a:pt x="514477" y="492467"/>
                  </a:lnTo>
                  <a:lnTo>
                    <a:pt x="513892" y="491197"/>
                  </a:lnTo>
                  <a:lnTo>
                    <a:pt x="512457" y="496277"/>
                  </a:lnTo>
                  <a:lnTo>
                    <a:pt x="515416" y="498817"/>
                  </a:lnTo>
                  <a:lnTo>
                    <a:pt x="520674" y="498817"/>
                  </a:lnTo>
                  <a:lnTo>
                    <a:pt x="526097" y="496277"/>
                  </a:lnTo>
                  <a:lnTo>
                    <a:pt x="526681" y="498817"/>
                  </a:lnTo>
                  <a:lnTo>
                    <a:pt x="520865" y="500087"/>
                  </a:lnTo>
                  <a:lnTo>
                    <a:pt x="518541" y="503897"/>
                  </a:lnTo>
                  <a:lnTo>
                    <a:pt x="519645" y="506437"/>
                  </a:lnTo>
                  <a:lnTo>
                    <a:pt x="527278" y="506437"/>
                  </a:lnTo>
                  <a:lnTo>
                    <a:pt x="525513" y="510247"/>
                  </a:lnTo>
                  <a:lnTo>
                    <a:pt x="523773" y="510247"/>
                  </a:lnTo>
                  <a:lnTo>
                    <a:pt x="527253" y="511517"/>
                  </a:lnTo>
                  <a:lnTo>
                    <a:pt x="527837" y="517867"/>
                  </a:lnTo>
                  <a:lnTo>
                    <a:pt x="534225" y="510247"/>
                  </a:lnTo>
                  <a:lnTo>
                    <a:pt x="533641" y="517867"/>
                  </a:lnTo>
                  <a:lnTo>
                    <a:pt x="544106" y="515327"/>
                  </a:lnTo>
                  <a:lnTo>
                    <a:pt x="541782" y="522947"/>
                  </a:lnTo>
                  <a:lnTo>
                    <a:pt x="546582" y="521677"/>
                  </a:lnTo>
                  <a:lnTo>
                    <a:pt x="547954" y="524217"/>
                  </a:lnTo>
                  <a:lnTo>
                    <a:pt x="549859" y="526757"/>
                  </a:lnTo>
                  <a:lnTo>
                    <a:pt x="556298" y="522947"/>
                  </a:lnTo>
                  <a:lnTo>
                    <a:pt x="550075" y="530567"/>
                  </a:lnTo>
                  <a:lnTo>
                    <a:pt x="550049" y="534377"/>
                  </a:lnTo>
                  <a:lnTo>
                    <a:pt x="554177" y="536917"/>
                  </a:lnTo>
                  <a:lnTo>
                    <a:pt x="560362" y="535647"/>
                  </a:lnTo>
                  <a:lnTo>
                    <a:pt x="555713" y="538187"/>
                  </a:lnTo>
                  <a:lnTo>
                    <a:pt x="558038" y="541997"/>
                  </a:lnTo>
                  <a:lnTo>
                    <a:pt x="552234" y="545807"/>
                  </a:lnTo>
                  <a:lnTo>
                    <a:pt x="555142" y="548347"/>
                  </a:lnTo>
                  <a:lnTo>
                    <a:pt x="559777" y="548347"/>
                  </a:lnTo>
                  <a:lnTo>
                    <a:pt x="565594" y="541997"/>
                  </a:lnTo>
                  <a:lnTo>
                    <a:pt x="564273" y="550887"/>
                  </a:lnTo>
                  <a:lnTo>
                    <a:pt x="570306" y="552157"/>
                  </a:lnTo>
                  <a:lnTo>
                    <a:pt x="575144" y="553427"/>
                  </a:lnTo>
                  <a:lnTo>
                    <a:pt x="570242" y="562317"/>
                  </a:lnTo>
                  <a:lnTo>
                    <a:pt x="580605" y="563587"/>
                  </a:lnTo>
                  <a:lnTo>
                    <a:pt x="589991" y="566127"/>
                  </a:lnTo>
                  <a:lnTo>
                    <a:pt x="598500" y="568667"/>
                  </a:lnTo>
                  <a:lnTo>
                    <a:pt x="606247" y="571207"/>
                  </a:lnTo>
                  <a:lnTo>
                    <a:pt x="599541" y="575017"/>
                  </a:lnTo>
                  <a:lnTo>
                    <a:pt x="591794" y="572477"/>
                  </a:lnTo>
                  <a:lnTo>
                    <a:pt x="584758" y="577557"/>
                  </a:lnTo>
                  <a:lnTo>
                    <a:pt x="593712" y="577557"/>
                  </a:lnTo>
                  <a:lnTo>
                    <a:pt x="602399" y="576287"/>
                  </a:lnTo>
                  <a:lnTo>
                    <a:pt x="609663" y="577557"/>
                  </a:lnTo>
                  <a:lnTo>
                    <a:pt x="614375" y="581367"/>
                  </a:lnTo>
                  <a:lnTo>
                    <a:pt x="614375" y="585177"/>
                  </a:lnTo>
                  <a:lnTo>
                    <a:pt x="608571" y="586447"/>
                  </a:lnTo>
                  <a:lnTo>
                    <a:pt x="605663" y="587717"/>
                  </a:lnTo>
                  <a:lnTo>
                    <a:pt x="612749" y="590257"/>
                  </a:lnTo>
                  <a:lnTo>
                    <a:pt x="617931" y="594067"/>
                  </a:lnTo>
                  <a:lnTo>
                    <a:pt x="623227" y="597877"/>
                  </a:lnTo>
                  <a:lnTo>
                    <a:pt x="630643" y="599147"/>
                  </a:lnTo>
                  <a:lnTo>
                    <a:pt x="629475" y="600417"/>
                  </a:lnTo>
                  <a:lnTo>
                    <a:pt x="627735" y="601687"/>
                  </a:lnTo>
                  <a:lnTo>
                    <a:pt x="628319" y="601687"/>
                  </a:lnTo>
                  <a:lnTo>
                    <a:pt x="627735" y="606767"/>
                  </a:lnTo>
                  <a:lnTo>
                    <a:pt x="632968" y="600417"/>
                  </a:lnTo>
                  <a:lnTo>
                    <a:pt x="630643" y="600417"/>
                  </a:lnTo>
                  <a:lnTo>
                    <a:pt x="636092" y="594067"/>
                  </a:lnTo>
                  <a:lnTo>
                    <a:pt x="643280" y="588987"/>
                  </a:lnTo>
                  <a:lnTo>
                    <a:pt x="650240" y="585177"/>
                  </a:lnTo>
                  <a:lnTo>
                    <a:pt x="655040" y="582637"/>
                  </a:lnTo>
                  <a:lnTo>
                    <a:pt x="648296" y="590257"/>
                  </a:lnTo>
                  <a:lnTo>
                    <a:pt x="647700" y="595337"/>
                  </a:lnTo>
                  <a:lnTo>
                    <a:pt x="646137" y="600417"/>
                  </a:lnTo>
                  <a:lnTo>
                    <a:pt x="636447" y="610577"/>
                  </a:lnTo>
                  <a:lnTo>
                    <a:pt x="638187" y="609307"/>
                  </a:lnTo>
                  <a:lnTo>
                    <a:pt x="641680" y="608037"/>
                  </a:lnTo>
                  <a:lnTo>
                    <a:pt x="644588" y="604227"/>
                  </a:lnTo>
                  <a:lnTo>
                    <a:pt x="644588" y="606767"/>
                  </a:lnTo>
                  <a:lnTo>
                    <a:pt x="643420" y="608037"/>
                  </a:lnTo>
                  <a:lnTo>
                    <a:pt x="638187" y="611847"/>
                  </a:lnTo>
                  <a:lnTo>
                    <a:pt x="645744" y="613117"/>
                  </a:lnTo>
                  <a:lnTo>
                    <a:pt x="649224" y="605497"/>
                  </a:lnTo>
                  <a:lnTo>
                    <a:pt x="653300" y="608037"/>
                  </a:lnTo>
                  <a:lnTo>
                    <a:pt x="651256" y="611378"/>
                  </a:lnTo>
                  <a:lnTo>
                    <a:pt x="652716" y="610577"/>
                  </a:lnTo>
                  <a:lnTo>
                    <a:pt x="659104" y="606767"/>
                  </a:lnTo>
                  <a:lnTo>
                    <a:pt x="660844" y="611847"/>
                  </a:lnTo>
                  <a:lnTo>
                    <a:pt x="659688" y="613117"/>
                  </a:lnTo>
                  <a:lnTo>
                    <a:pt x="657936" y="615657"/>
                  </a:lnTo>
                  <a:lnTo>
                    <a:pt x="657364" y="615657"/>
                  </a:lnTo>
                  <a:lnTo>
                    <a:pt x="660844" y="616927"/>
                  </a:lnTo>
                  <a:lnTo>
                    <a:pt x="666076" y="615657"/>
                  </a:lnTo>
                  <a:lnTo>
                    <a:pt x="670725" y="614387"/>
                  </a:lnTo>
                  <a:lnTo>
                    <a:pt x="675944" y="613117"/>
                  </a:lnTo>
                  <a:lnTo>
                    <a:pt x="680008" y="613117"/>
                  </a:lnTo>
                  <a:lnTo>
                    <a:pt x="681177" y="618197"/>
                  </a:lnTo>
                  <a:lnTo>
                    <a:pt x="675970" y="624547"/>
                  </a:lnTo>
                  <a:lnTo>
                    <a:pt x="675297" y="627087"/>
                  </a:lnTo>
                  <a:lnTo>
                    <a:pt x="675373" y="629627"/>
                  </a:lnTo>
                  <a:lnTo>
                    <a:pt x="672465" y="635977"/>
                  </a:lnTo>
                  <a:lnTo>
                    <a:pt x="678853" y="634707"/>
                  </a:lnTo>
                  <a:lnTo>
                    <a:pt x="681177" y="628357"/>
                  </a:lnTo>
                  <a:lnTo>
                    <a:pt x="684072" y="630897"/>
                  </a:lnTo>
                  <a:lnTo>
                    <a:pt x="688428" y="628357"/>
                  </a:lnTo>
                  <a:lnTo>
                    <a:pt x="692785" y="625817"/>
                  </a:lnTo>
                  <a:lnTo>
                    <a:pt x="693369" y="630897"/>
                  </a:lnTo>
                  <a:lnTo>
                    <a:pt x="687565" y="633437"/>
                  </a:lnTo>
                  <a:lnTo>
                    <a:pt x="695109" y="635977"/>
                  </a:lnTo>
                  <a:lnTo>
                    <a:pt x="694537" y="628357"/>
                  </a:lnTo>
                  <a:lnTo>
                    <a:pt x="702081" y="625817"/>
                  </a:lnTo>
                  <a:lnTo>
                    <a:pt x="704405" y="614387"/>
                  </a:lnTo>
                  <a:lnTo>
                    <a:pt x="706145" y="620737"/>
                  </a:lnTo>
                  <a:lnTo>
                    <a:pt x="704405" y="620737"/>
                  </a:lnTo>
                  <a:lnTo>
                    <a:pt x="709053" y="622007"/>
                  </a:lnTo>
                  <a:lnTo>
                    <a:pt x="706145" y="630897"/>
                  </a:lnTo>
                  <a:lnTo>
                    <a:pt x="710209" y="628357"/>
                  </a:lnTo>
                  <a:lnTo>
                    <a:pt x="714857" y="625817"/>
                  </a:lnTo>
                  <a:lnTo>
                    <a:pt x="714857" y="629627"/>
                  </a:lnTo>
                  <a:lnTo>
                    <a:pt x="713117" y="633437"/>
                  </a:lnTo>
                  <a:lnTo>
                    <a:pt x="705573" y="642327"/>
                  </a:lnTo>
                  <a:lnTo>
                    <a:pt x="704405" y="644867"/>
                  </a:lnTo>
                  <a:lnTo>
                    <a:pt x="709434" y="641057"/>
                  </a:lnTo>
                  <a:lnTo>
                    <a:pt x="717308" y="641057"/>
                  </a:lnTo>
                  <a:lnTo>
                    <a:pt x="722998" y="637247"/>
                  </a:lnTo>
                  <a:lnTo>
                    <a:pt x="720674" y="639787"/>
                  </a:lnTo>
                  <a:lnTo>
                    <a:pt x="716597" y="646137"/>
                  </a:lnTo>
                  <a:lnTo>
                    <a:pt x="716026" y="647407"/>
                  </a:lnTo>
                  <a:lnTo>
                    <a:pt x="722414" y="641057"/>
                  </a:lnTo>
                  <a:lnTo>
                    <a:pt x="722414" y="643597"/>
                  </a:lnTo>
                  <a:lnTo>
                    <a:pt x="721829" y="646137"/>
                  </a:lnTo>
                  <a:lnTo>
                    <a:pt x="718350" y="649947"/>
                  </a:lnTo>
                  <a:lnTo>
                    <a:pt x="721106" y="649947"/>
                  </a:lnTo>
                  <a:lnTo>
                    <a:pt x="723861" y="644867"/>
                  </a:lnTo>
                  <a:lnTo>
                    <a:pt x="726186" y="642327"/>
                  </a:lnTo>
                  <a:lnTo>
                    <a:pt x="727633" y="644867"/>
                  </a:lnTo>
                  <a:lnTo>
                    <a:pt x="727062" y="644867"/>
                  </a:lnTo>
                  <a:lnTo>
                    <a:pt x="726478" y="646137"/>
                  </a:lnTo>
                  <a:lnTo>
                    <a:pt x="724738" y="647407"/>
                  </a:lnTo>
                  <a:lnTo>
                    <a:pt x="728218" y="653757"/>
                  </a:lnTo>
                  <a:lnTo>
                    <a:pt x="738632" y="648677"/>
                  </a:lnTo>
                  <a:lnTo>
                    <a:pt x="740943" y="655027"/>
                  </a:lnTo>
                  <a:lnTo>
                    <a:pt x="737425" y="661377"/>
                  </a:lnTo>
                  <a:lnTo>
                    <a:pt x="734999" y="662647"/>
                  </a:lnTo>
                  <a:lnTo>
                    <a:pt x="732802" y="662647"/>
                  </a:lnTo>
                  <a:lnTo>
                    <a:pt x="729957" y="667727"/>
                  </a:lnTo>
                  <a:lnTo>
                    <a:pt x="737501" y="667727"/>
                  </a:lnTo>
                  <a:lnTo>
                    <a:pt x="746036" y="666457"/>
                  </a:lnTo>
                  <a:lnTo>
                    <a:pt x="753922" y="666457"/>
                  </a:lnTo>
                  <a:lnTo>
                    <a:pt x="759536" y="668997"/>
                  </a:lnTo>
                  <a:lnTo>
                    <a:pt x="758952" y="666457"/>
                  </a:lnTo>
                  <a:lnTo>
                    <a:pt x="763828" y="661377"/>
                  </a:lnTo>
                  <a:lnTo>
                    <a:pt x="764400" y="665187"/>
                  </a:lnTo>
                  <a:lnTo>
                    <a:pt x="764425" y="671537"/>
                  </a:lnTo>
                  <a:lnTo>
                    <a:pt x="767664" y="671537"/>
                  </a:lnTo>
                  <a:lnTo>
                    <a:pt x="765924" y="672807"/>
                  </a:lnTo>
                  <a:lnTo>
                    <a:pt x="762558" y="679246"/>
                  </a:lnTo>
                  <a:lnTo>
                    <a:pt x="766064" y="681697"/>
                  </a:lnTo>
                  <a:lnTo>
                    <a:pt x="771448" y="681697"/>
                  </a:lnTo>
                  <a:lnTo>
                    <a:pt x="778116" y="680427"/>
                  </a:lnTo>
                  <a:lnTo>
                    <a:pt x="785672" y="679157"/>
                  </a:lnTo>
                  <a:lnTo>
                    <a:pt x="782193" y="682967"/>
                  </a:lnTo>
                  <a:lnTo>
                    <a:pt x="783348" y="688047"/>
                  </a:lnTo>
                  <a:lnTo>
                    <a:pt x="788581" y="689317"/>
                  </a:lnTo>
                  <a:lnTo>
                    <a:pt x="790905" y="693127"/>
                  </a:lnTo>
                  <a:lnTo>
                    <a:pt x="794385" y="689317"/>
                  </a:lnTo>
                  <a:lnTo>
                    <a:pt x="795540" y="690587"/>
                  </a:lnTo>
                  <a:lnTo>
                    <a:pt x="795934" y="689317"/>
                  </a:lnTo>
                  <a:lnTo>
                    <a:pt x="797864" y="682967"/>
                  </a:lnTo>
                  <a:lnTo>
                    <a:pt x="796124" y="699477"/>
                  </a:lnTo>
                  <a:lnTo>
                    <a:pt x="803097" y="698207"/>
                  </a:lnTo>
                  <a:lnTo>
                    <a:pt x="809485" y="695667"/>
                  </a:lnTo>
                  <a:lnTo>
                    <a:pt x="815873" y="694397"/>
                  </a:lnTo>
                  <a:lnTo>
                    <a:pt x="822845" y="690587"/>
                  </a:lnTo>
                  <a:lnTo>
                    <a:pt x="822261" y="704557"/>
                  </a:lnTo>
                  <a:lnTo>
                    <a:pt x="821105" y="703287"/>
                  </a:lnTo>
                  <a:lnTo>
                    <a:pt x="817613" y="707097"/>
                  </a:lnTo>
                  <a:lnTo>
                    <a:pt x="818781" y="708367"/>
                  </a:lnTo>
                  <a:lnTo>
                    <a:pt x="822261" y="708367"/>
                  </a:lnTo>
                  <a:lnTo>
                    <a:pt x="825169" y="707097"/>
                  </a:lnTo>
                  <a:lnTo>
                    <a:pt x="828649" y="707097"/>
                  </a:lnTo>
                  <a:lnTo>
                    <a:pt x="829487" y="704557"/>
                  </a:lnTo>
                  <a:lnTo>
                    <a:pt x="830313" y="702017"/>
                  </a:lnTo>
                  <a:lnTo>
                    <a:pt x="831557" y="698207"/>
                  </a:lnTo>
                  <a:lnTo>
                    <a:pt x="829818" y="702017"/>
                  </a:lnTo>
                  <a:lnTo>
                    <a:pt x="830973" y="694397"/>
                  </a:lnTo>
                  <a:lnTo>
                    <a:pt x="833882" y="690587"/>
                  </a:lnTo>
                  <a:lnTo>
                    <a:pt x="837946" y="688047"/>
                  </a:lnTo>
                  <a:lnTo>
                    <a:pt x="839685" y="688047"/>
                  </a:lnTo>
                  <a:lnTo>
                    <a:pt x="833882" y="691857"/>
                  </a:lnTo>
                  <a:lnTo>
                    <a:pt x="833882" y="705827"/>
                  </a:lnTo>
                  <a:lnTo>
                    <a:pt x="834466" y="703287"/>
                  </a:lnTo>
                  <a:lnTo>
                    <a:pt x="836206" y="700747"/>
                  </a:lnTo>
                  <a:lnTo>
                    <a:pt x="837361" y="698207"/>
                  </a:lnTo>
                  <a:lnTo>
                    <a:pt x="837577" y="703287"/>
                  </a:lnTo>
                  <a:lnTo>
                    <a:pt x="840409" y="698207"/>
                  </a:lnTo>
                  <a:lnTo>
                    <a:pt x="843902" y="691857"/>
                  </a:lnTo>
                  <a:lnTo>
                    <a:pt x="846074" y="694397"/>
                  </a:lnTo>
                  <a:lnTo>
                    <a:pt x="843749" y="698207"/>
                  </a:lnTo>
                  <a:lnTo>
                    <a:pt x="846658" y="696937"/>
                  </a:lnTo>
                  <a:lnTo>
                    <a:pt x="850722" y="693127"/>
                  </a:lnTo>
                  <a:lnTo>
                    <a:pt x="852462" y="694397"/>
                  </a:lnTo>
                  <a:lnTo>
                    <a:pt x="850430" y="701548"/>
                  </a:lnTo>
                  <a:lnTo>
                    <a:pt x="852754" y="699477"/>
                  </a:lnTo>
                  <a:lnTo>
                    <a:pt x="856183" y="696937"/>
                  </a:lnTo>
                  <a:lnTo>
                    <a:pt x="857110" y="700747"/>
                  </a:lnTo>
                  <a:lnTo>
                    <a:pt x="854786" y="703287"/>
                  </a:lnTo>
                  <a:lnTo>
                    <a:pt x="853046" y="702017"/>
                  </a:lnTo>
                  <a:lnTo>
                    <a:pt x="850722" y="704557"/>
                  </a:lnTo>
                  <a:lnTo>
                    <a:pt x="849566" y="715987"/>
                  </a:lnTo>
                  <a:lnTo>
                    <a:pt x="850722" y="714717"/>
                  </a:lnTo>
                  <a:lnTo>
                    <a:pt x="852462" y="715987"/>
                  </a:lnTo>
                  <a:lnTo>
                    <a:pt x="855954" y="722337"/>
                  </a:lnTo>
                  <a:lnTo>
                    <a:pt x="855954" y="719797"/>
                  </a:lnTo>
                  <a:lnTo>
                    <a:pt x="859637" y="714717"/>
                  </a:lnTo>
                  <a:lnTo>
                    <a:pt x="863307" y="709637"/>
                  </a:lnTo>
                  <a:lnTo>
                    <a:pt x="867346" y="708367"/>
                  </a:lnTo>
                  <a:lnTo>
                    <a:pt x="871067" y="708367"/>
                  </a:lnTo>
                  <a:lnTo>
                    <a:pt x="877443" y="703287"/>
                  </a:lnTo>
                  <a:lnTo>
                    <a:pt x="872083" y="710907"/>
                  </a:lnTo>
                  <a:lnTo>
                    <a:pt x="870686" y="714717"/>
                  </a:lnTo>
                  <a:lnTo>
                    <a:pt x="870496" y="717257"/>
                  </a:lnTo>
                  <a:lnTo>
                    <a:pt x="868730" y="722337"/>
                  </a:lnTo>
                  <a:lnTo>
                    <a:pt x="868730" y="726147"/>
                  </a:lnTo>
                  <a:lnTo>
                    <a:pt x="869734" y="729449"/>
                  </a:lnTo>
                  <a:lnTo>
                    <a:pt x="869784" y="730186"/>
                  </a:lnTo>
                  <a:lnTo>
                    <a:pt x="868146" y="733767"/>
                  </a:lnTo>
                  <a:lnTo>
                    <a:pt x="871004" y="731227"/>
                  </a:lnTo>
                  <a:lnTo>
                    <a:pt x="872210" y="733767"/>
                  </a:lnTo>
                  <a:lnTo>
                    <a:pt x="873861" y="735037"/>
                  </a:lnTo>
                  <a:lnTo>
                    <a:pt x="876985" y="731227"/>
                  </a:lnTo>
                  <a:lnTo>
                    <a:pt x="878027" y="729957"/>
                  </a:lnTo>
                  <a:lnTo>
                    <a:pt x="876858" y="733767"/>
                  </a:lnTo>
                  <a:lnTo>
                    <a:pt x="878484" y="732751"/>
                  </a:lnTo>
                  <a:lnTo>
                    <a:pt x="879767" y="729957"/>
                  </a:lnTo>
                  <a:lnTo>
                    <a:pt x="884415" y="724877"/>
                  </a:lnTo>
                  <a:lnTo>
                    <a:pt x="886155" y="729957"/>
                  </a:lnTo>
                  <a:lnTo>
                    <a:pt x="890803" y="737577"/>
                  </a:lnTo>
                  <a:lnTo>
                    <a:pt x="893699" y="741387"/>
                  </a:lnTo>
                  <a:lnTo>
                    <a:pt x="900099" y="735037"/>
                  </a:lnTo>
                  <a:lnTo>
                    <a:pt x="905624" y="729957"/>
                  </a:lnTo>
                  <a:lnTo>
                    <a:pt x="910336" y="724877"/>
                  </a:lnTo>
                  <a:lnTo>
                    <a:pt x="912520" y="722337"/>
                  </a:lnTo>
                  <a:lnTo>
                    <a:pt x="914717" y="719797"/>
                  </a:lnTo>
                  <a:lnTo>
                    <a:pt x="919264" y="715987"/>
                  </a:lnTo>
                  <a:lnTo>
                    <a:pt x="921004" y="715987"/>
                  </a:lnTo>
                  <a:lnTo>
                    <a:pt x="920419" y="722337"/>
                  </a:lnTo>
                  <a:lnTo>
                    <a:pt x="915771" y="726147"/>
                  </a:lnTo>
                  <a:lnTo>
                    <a:pt x="917524" y="732497"/>
                  </a:lnTo>
                  <a:lnTo>
                    <a:pt x="920419" y="732497"/>
                  </a:lnTo>
                  <a:lnTo>
                    <a:pt x="923137" y="729957"/>
                  </a:lnTo>
                  <a:lnTo>
                    <a:pt x="924483" y="728687"/>
                  </a:lnTo>
                  <a:lnTo>
                    <a:pt x="922743" y="732497"/>
                  </a:lnTo>
                  <a:lnTo>
                    <a:pt x="922743" y="738847"/>
                  </a:lnTo>
                  <a:lnTo>
                    <a:pt x="925652" y="738847"/>
                  </a:lnTo>
                  <a:lnTo>
                    <a:pt x="927201" y="731227"/>
                  </a:lnTo>
                  <a:lnTo>
                    <a:pt x="927404" y="730186"/>
                  </a:lnTo>
                  <a:lnTo>
                    <a:pt x="925652" y="731227"/>
                  </a:lnTo>
                  <a:lnTo>
                    <a:pt x="926693" y="728687"/>
                  </a:lnTo>
                  <a:lnTo>
                    <a:pt x="929830" y="721067"/>
                  </a:lnTo>
                  <a:lnTo>
                    <a:pt x="930871" y="718527"/>
                  </a:lnTo>
                  <a:lnTo>
                    <a:pt x="940460" y="721067"/>
                  </a:lnTo>
                  <a:lnTo>
                    <a:pt x="950048" y="724877"/>
                  </a:lnTo>
                  <a:lnTo>
                    <a:pt x="959624" y="727417"/>
                  </a:lnTo>
                  <a:lnTo>
                    <a:pt x="969213" y="728687"/>
                  </a:lnTo>
                  <a:lnTo>
                    <a:pt x="965695" y="741387"/>
                  </a:lnTo>
                  <a:lnTo>
                    <a:pt x="962825" y="752817"/>
                  </a:lnTo>
                  <a:lnTo>
                    <a:pt x="961694" y="762977"/>
                  </a:lnTo>
                  <a:lnTo>
                    <a:pt x="963409" y="774407"/>
                  </a:lnTo>
                  <a:lnTo>
                    <a:pt x="970953" y="764247"/>
                  </a:lnTo>
                  <a:lnTo>
                    <a:pt x="970953" y="773137"/>
                  </a:lnTo>
                  <a:lnTo>
                    <a:pt x="966304" y="773137"/>
                  </a:lnTo>
                  <a:lnTo>
                    <a:pt x="966889" y="780757"/>
                  </a:lnTo>
                  <a:lnTo>
                    <a:pt x="970368" y="774407"/>
                  </a:lnTo>
                  <a:lnTo>
                    <a:pt x="973277" y="770597"/>
                  </a:lnTo>
                  <a:lnTo>
                    <a:pt x="972693" y="775677"/>
                  </a:lnTo>
                  <a:lnTo>
                    <a:pt x="972693" y="778217"/>
                  </a:lnTo>
                  <a:lnTo>
                    <a:pt x="973277" y="780757"/>
                  </a:lnTo>
                  <a:lnTo>
                    <a:pt x="979055" y="770597"/>
                  </a:lnTo>
                  <a:lnTo>
                    <a:pt x="980935" y="767283"/>
                  </a:lnTo>
                  <a:lnTo>
                    <a:pt x="980782" y="766787"/>
                  </a:lnTo>
                  <a:lnTo>
                    <a:pt x="981608" y="766114"/>
                  </a:lnTo>
                  <a:lnTo>
                    <a:pt x="981938" y="765517"/>
                  </a:lnTo>
                  <a:lnTo>
                    <a:pt x="981913" y="765873"/>
                  </a:lnTo>
                  <a:lnTo>
                    <a:pt x="982332" y="765517"/>
                  </a:lnTo>
                  <a:lnTo>
                    <a:pt x="983881" y="764247"/>
                  </a:lnTo>
                  <a:lnTo>
                    <a:pt x="985431" y="762977"/>
                  </a:lnTo>
                  <a:lnTo>
                    <a:pt x="986002" y="770597"/>
                  </a:lnTo>
                  <a:lnTo>
                    <a:pt x="984262" y="776947"/>
                  </a:lnTo>
                  <a:lnTo>
                    <a:pt x="988326" y="771867"/>
                  </a:lnTo>
                  <a:lnTo>
                    <a:pt x="987755" y="775677"/>
                  </a:lnTo>
                  <a:lnTo>
                    <a:pt x="986586" y="778217"/>
                  </a:lnTo>
                  <a:lnTo>
                    <a:pt x="988326" y="775677"/>
                  </a:lnTo>
                  <a:lnTo>
                    <a:pt x="992390" y="779487"/>
                  </a:lnTo>
                  <a:lnTo>
                    <a:pt x="993635" y="775677"/>
                  </a:lnTo>
                  <a:lnTo>
                    <a:pt x="994879" y="771867"/>
                  </a:lnTo>
                  <a:lnTo>
                    <a:pt x="995299" y="770597"/>
                  </a:lnTo>
                  <a:lnTo>
                    <a:pt x="996937" y="774407"/>
                  </a:lnTo>
                  <a:lnTo>
                    <a:pt x="999731" y="775677"/>
                  </a:lnTo>
                  <a:lnTo>
                    <a:pt x="1001750" y="778217"/>
                  </a:lnTo>
                  <a:lnTo>
                    <a:pt x="1001102" y="785837"/>
                  </a:lnTo>
                  <a:lnTo>
                    <a:pt x="1002855" y="782027"/>
                  </a:lnTo>
                  <a:lnTo>
                    <a:pt x="1008075" y="774407"/>
                  </a:lnTo>
                  <a:lnTo>
                    <a:pt x="1010983" y="774407"/>
                  </a:lnTo>
                  <a:lnTo>
                    <a:pt x="1008837" y="782027"/>
                  </a:lnTo>
                  <a:lnTo>
                    <a:pt x="1011707" y="784567"/>
                  </a:lnTo>
                  <a:lnTo>
                    <a:pt x="1015225" y="788377"/>
                  </a:lnTo>
                  <a:lnTo>
                    <a:pt x="1015047" y="797267"/>
                  </a:lnTo>
                  <a:lnTo>
                    <a:pt x="1019949" y="789647"/>
                  </a:lnTo>
                  <a:lnTo>
                    <a:pt x="1025067" y="787107"/>
                  </a:lnTo>
                  <a:lnTo>
                    <a:pt x="1030401" y="787107"/>
                  </a:lnTo>
                  <a:lnTo>
                    <a:pt x="1035951" y="783297"/>
                  </a:lnTo>
                  <a:lnTo>
                    <a:pt x="1035380" y="784567"/>
                  </a:lnTo>
                  <a:lnTo>
                    <a:pt x="1034796" y="787107"/>
                  </a:lnTo>
                  <a:lnTo>
                    <a:pt x="1034211" y="787107"/>
                  </a:lnTo>
                  <a:lnTo>
                    <a:pt x="1037120" y="789647"/>
                  </a:lnTo>
                  <a:lnTo>
                    <a:pt x="1037120" y="794727"/>
                  </a:lnTo>
                  <a:lnTo>
                    <a:pt x="1038860" y="797267"/>
                  </a:lnTo>
                  <a:lnTo>
                    <a:pt x="1041171" y="788377"/>
                  </a:lnTo>
                  <a:lnTo>
                    <a:pt x="1043686" y="783297"/>
                  </a:lnTo>
                  <a:lnTo>
                    <a:pt x="1044308" y="782027"/>
                  </a:lnTo>
                  <a:lnTo>
                    <a:pt x="1047762" y="776947"/>
                  </a:lnTo>
                  <a:lnTo>
                    <a:pt x="1049413" y="774407"/>
                  </a:lnTo>
                  <a:lnTo>
                    <a:pt x="1051052" y="771867"/>
                  </a:lnTo>
                  <a:lnTo>
                    <a:pt x="1051306" y="780757"/>
                  </a:lnTo>
                  <a:lnTo>
                    <a:pt x="1049528" y="787107"/>
                  </a:lnTo>
                  <a:lnTo>
                    <a:pt x="1048143" y="790917"/>
                  </a:lnTo>
                  <a:lnTo>
                    <a:pt x="1054544" y="790917"/>
                  </a:lnTo>
                  <a:lnTo>
                    <a:pt x="1054544" y="782027"/>
                  </a:lnTo>
                  <a:lnTo>
                    <a:pt x="1056360" y="788377"/>
                  </a:lnTo>
                  <a:lnTo>
                    <a:pt x="1056754" y="792187"/>
                  </a:lnTo>
                  <a:lnTo>
                    <a:pt x="1056868" y="798537"/>
                  </a:lnTo>
                  <a:lnTo>
                    <a:pt x="1058697" y="789647"/>
                  </a:lnTo>
                  <a:lnTo>
                    <a:pt x="1060208" y="788377"/>
                  </a:lnTo>
                  <a:lnTo>
                    <a:pt x="1061935" y="788377"/>
                  </a:lnTo>
                  <a:lnTo>
                    <a:pt x="1064412" y="784567"/>
                  </a:lnTo>
                  <a:lnTo>
                    <a:pt x="1065796" y="790917"/>
                  </a:lnTo>
                  <a:lnTo>
                    <a:pt x="1065872" y="795997"/>
                  </a:lnTo>
                  <a:lnTo>
                    <a:pt x="1066380" y="798537"/>
                  </a:lnTo>
                  <a:lnTo>
                    <a:pt x="1069060" y="795997"/>
                  </a:lnTo>
                  <a:lnTo>
                    <a:pt x="1070051" y="799592"/>
                  </a:lnTo>
                  <a:lnTo>
                    <a:pt x="1069746" y="795997"/>
                  </a:lnTo>
                  <a:lnTo>
                    <a:pt x="1069644" y="794727"/>
                  </a:lnTo>
                  <a:lnTo>
                    <a:pt x="1071384" y="787107"/>
                  </a:lnTo>
                  <a:lnTo>
                    <a:pt x="1074369" y="787107"/>
                  </a:lnTo>
                  <a:lnTo>
                    <a:pt x="1074585" y="789647"/>
                  </a:lnTo>
                  <a:lnTo>
                    <a:pt x="1074686" y="793457"/>
                  </a:lnTo>
                  <a:lnTo>
                    <a:pt x="1074356" y="797267"/>
                  </a:lnTo>
                  <a:lnTo>
                    <a:pt x="1074293" y="804887"/>
                  </a:lnTo>
                  <a:lnTo>
                    <a:pt x="1078357" y="802347"/>
                  </a:lnTo>
                  <a:lnTo>
                    <a:pt x="1082421" y="789647"/>
                  </a:lnTo>
                  <a:lnTo>
                    <a:pt x="1085329" y="789647"/>
                  </a:lnTo>
                  <a:lnTo>
                    <a:pt x="1085329" y="792187"/>
                  </a:lnTo>
                  <a:lnTo>
                    <a:pt x="1085913" y="793457"/>
                  </a:lnTo>
                  <a:lnTo>
                    <a:pt x="1084745" y="795997"/>
                  </a:lnTo>
                  <a:lnTo>
                    <a:pt x="1088936" y="790917"/>
                  </a:lnTo>
                  <a:lnTo>
                    <a:pt x="1093457" y="790917"/>
                  </a:lnTo>
                  <a:lnTo>
                    <a:pt x="1097978" y="789647"/>
                  </a:lnTo>
                  <a:lnTo>
                    <a:pt x="1099654" y="787107"/>
                  </a:lnTo>
                  <a:lnTo>
                    <a:pt x="1101331" y="784567"/>
                  </a:lnTo>
                  <a:lnTo>
                    <a:pt x="1102169" y="783297"/>
                  </a:lnTo>
                  <a:lnTo>
                    <a:pt x="1102169" y="784567"/>
                  </a:lnTo>
                  <a:lnTo>
                    <a:pt x="1102753" y="785837"/>
                  </a:lnTo>
                  <a:lnTo>
                    <a:pt x="1102753" y="783297"/>
                  </a:lnTo>
                  <a:lnTo>
                    <a:pt x="1102753" y="782027"/>
                  </a:lnTo>
                  <a:lnTo>
                    <a:pt x="1102753" y="773137"/>
                  </a:lnTo>
                  <a:lnTo>
                    <a:pt x="1102893" y="771867"/>
                  </a:lnTo>
                  <a:lnTo>
                    <a:pt x="1103045" y="770597"/>
                  </a:lnTo>
                  <a:lnTo>
                    <a:pt x="1103337" y="768057"/>
                  </a:lnTo>
                  <a:lnTo>
                    <a:pt x="1105649" y="768057"/>
                  </a:lnTo>
                  <a:lnTo>
                    <a:pt x="1106982" y="762977"/>
                  </a:lnTo>
                  <a:lnTo>
                    <a:pt x="1107973" y="759167"/>
                  </a:lnTo>
                  <a:lnTo>
                    <a:pt x="1107973" y="768057"/>
                  </a:lnTo>
                  <a:lnTo>
                    <a:pt x="1106817" y="768057"/>
                  </a:lnTo>
                  <a:lnTo>
                    <a:pt x="1106233" y="771867"/>
                  </a:lnTo>
                  <a:lnTo>
                    <a:pt x="1105649" y="774407"/>
                  </a:lnTo>
                  <a:lnTo>
                    <a:pt x="1107973" y="770597"/>
                  </a:lnTo>
                  <a:lnTo>
                    <a:pt x="1107909" y="776947"/>
                  </a:lnTo>
                  <a:lnTo>
                    <a:pt x="1106601" y="778217"/>
                  </a:lnTo>
                  <a:lnTo>
                    <a:pt x="1104950" y="779487"/>
                  </a:lnTo>
                  <a:lnTo>
                    <a:pt x="1103909" y="784567"/>
                  </a:lnTo>
                  <a:lnTo>
                    <a:pt x="1109141" y="780757"/>
                  </a:lnTo>
                  <a:lnTo>
                    <a:pt x="1114298" y="770597"/>
                  </a:lnTo>
                  <a:lnTo>
                    <a:pt x="1114945" y="769327"/>
                  </a:lnTo>
                  <a:lnTo>
                    <a:pt x="1117854" y="774407"/>
                  </a:lnTo>
                  <a:lnTo>
                    <a:pt x="1116558" y="779487"/>
                  </a:lnTo>
                  <a:lnTo>
                    <a:pt x="1114005" y="782027"/>
                  </a:lnTo>
                  <a:lnTo>
                    <a:pt x="1112215" y="783297"/>
                  </a:lnTo>
                  <a:lnTo>
                    <a:pt x="1113205" y="789647"/>
                  </a:lnTo>
                  <a:lnTo>
                    <a:pt x="1107973" y="784567"/>
                  </a:lnTo>
                  <a:lnTo>
                    <a:pt x="1108697" y="793457"/>
                  </a:lnTo>
                  <a:lnTo>
                    <a:pt x="1107617" y="793457"/>
                  </a:lnTo>
                  <a:lnTo>
                    <a:pt x="1106424" y="794727"/>
                  </a:lnTo>
                  <a:lnTo>
                    <a:pt x="1106817" y="804887"/>
                  </a:lnTo>
                  <a:lnTo>
                    <a:pt x="1113790" y="808697"/>
                  </a:lnTo>
                  <a:lnTo>
                    <a:pt x="1115529" y="798537"/>
                  </a:lnTo>
                  <a:lnTo>
                    <a:pt x="1122502" y="802347"/>
                  </a:lnTo>
                  <a:lnTo>
                    <a:pt x="1123543" y="798537"/>
                  </a:lnTo>
                  <a:lnTo>
                    <a:pt x="1124242" y="795997"/>
                  </a:lnTo>
                  <a:lnTo>
                    <a:pt x="1122502" y="792187"/>
                  </a:lnTo>
                  <a:lnTo>
                    <a:pt x="1123200" y="789647"/>
                  </a:lnTo>
                  <a:lnTo>
                    <a:pt x="1124242" y="785837"/>
                  </a:lnTo>
                  <a:lnTo>
                    <a:pt x="1129868" y="785837"/>
                  </a:lnTo>
                  <a:lnTo>
                    <a:pt x="1132662" y="794727"/>
                  </a:lnTo>
                  <a:lnTo>
                    <a:pt x="1135024" y="803617"/>
                  </a:lnTo>
                  <a:lnTo>
                    <a:pt x="1139342" y="801077"/>
                  </a:lnTo>
                  <a:lnTo>
                    <a:pt x="1140942" y="793457"/>
                  </a:lnTo>
                  <a:lnTo>
                    <a:pt x="1142606" y="787107"/>
                  </a:lnTo>
                  <a:lnTo>
                    <a:pt x="1143342" y="785837"/>
                  </a:lnTo>
                  <a:lnTo>
                    <a:pt x="1144816" y="783297"/>
                  </a:lnTo>
                  <a:lnTo>
                    <a:pt x="1148054" y="785837"/>
                  </a:lnTo>
                  <a:lnTo>
                    <a:pt x="1145730" y="799807"/>
                  </a:lnTo>
                  <a:lnTo>
                    <a:pt x="1149502" y="797267"/>
                  </a:lnTo>
                  <a:lnTo>
                    <a:pt x="1151534" y="790917"/>
                  </a:lnTo>
                  <a:lnTo>
                    <a:pt x="1153566" y="787107"/>
                  </a:lnTo>
                  <a:lnTo>
                    <a:pt x="1157351" y="789647"/>
                  </a:lnTo>
                  <a:lnTo>
                    <a:pt x="1156182" y="794727"/>
                  </a:lnTo>
                  <a:lnTo>
                    <a:pt x="1151534" y="793457"/>
                  </a:lnTo>
                  <a:lnTo>
                    <a:pt x="1152702" y="795997"/>
                  </a:lnTo>
                  <a:lnTo>
                    <a:pt x="1155255" y="798537"/>
                  </a:lnTo>
                  <a:lnTo>
                    <a:pt x="1156627" y="795997"/>
                  </a:lnTo>
                  <a:lnTo>
                    <a:pt x="1156855" y="794727"/>
                  </a:lnTo>
                  <a:lnTo>
                    <a:pt x="1157770" y="789647"/>
                  </a:lnTo>
                  <a:lnTo>
                    <a:pt x="1159675" y="787107"/>
                  </a:lnTo>
                  <a:lnTo>
                    <a:pt x="1160246" y="799807"/>
                  </a:lnTo>
                  <a:lnTo>
                    <a:pt x="1166012" y="797267"/>
                  </a:lnTo>
                  <a:lnTo>
                    <a:pt x="1171943" y="793457"/>
                  </a:lnTo>
                  <a:lnTo>
                    <a:pt x="1182039" y="787107"/>
                  </a:lnTo>
                  <a:lnTo>
                    <a:pt x="1184071" y="785837"/>
                  </a:lnTo>
                  <a:lnTo>
                    <a:pt x="1183487" y="789647"/>
                  </a:lnTo>
                  <a:lnTo>
                    <a:pt x="1182319" y="794727"/>
                  </a:lnTo>
                  <a:lnTo>
                    <a:pt x="1184071" y="797267"/>
                  </a:lnTo>
                  <a:lnTo>
                    <a:pt x="1192098" y="794727"/>
                  </a:lnTo>
                  <a:lnTo>
                    <a:pt x="1200391" y="797267"/>
                  </a:lnTo>
                  <a:lnTo>
                    <a:pt x="1208798" y="801077"/>
                  </a:lnTo>
                  <a:lnTo>
                    <a:pt x="1217129" y="806157"/>
                  </a:lnTo>
                  <a:lnTo>
                    <a:pt x="1220609" y="794727"/>
                  </a:lnTo>
                  <a:lnTo>
                    <a:pt x="1221765" y="794727"/>
                  </a:lnTo>
                  <a:lnTo>
                    <a:pt x="1222933" y="789647"/>
                  </a:lnTo>
                  <a:lnTo>
                    <a:pt x="1225257" y="788377"/>
                  </a:lnTo>
                  <a:lnTo>
                    <a:pt x="1226413" y="795997"/>
                  </a:lnTo>
                  <a:lnTo>
                    <a:pt x="1225257" y="798537"/>
                  </a:lnTo>
                  <a:lnTo>
                    <a:pt x="1230896" y="790917"/>
                  </a:lnTo>
                  <a:lnTo>
                    <a:pt x="1234274" y="788377"/>
                  </a:lnTo>
                  <a:lnTo>
                    <a:pt x="1237665" y="785837"/>
                  </a:lnTo>
                  <a:lnTo>
                    <a:pt x="1241221" y="784567"/>
                  </a:lnTo>
                  <a:lnTo>
                    <a:pt x="1244777" y="783297"/>
                  </a:lnTo>
                  <a:lnTo>
                    <a:pt x="1251394" y="788377"/>
                  </a:lnTo>
                  <a:lnTo>
                    <a:pt x="1250226" y="792187"/>
                  </a:lnTo>
                  <a:lnTo>
                    <a:pt x="1253655" y="789647"/>
                  </a:lnTo>
                  <a:lnTo>
                    <a:pt x="1257249" y="776947"/>
                  </a:lnTo>
                  <a:lnTo>
                    <a:pt x="1260690" y="778217"/>
                  </a:lnTo>
                  <a:lnTo>
                    <a:pt x="1260106" y="780757"/>
                  </a:lnTo>
                  <a:lnTo>
                    <a:pt x="1266494" y="782027"/>
                  </a:lnTo>
                  <a:lnTo>
                    <a:pt x="1272882" y="780757"/>
                  </a:lnTo>
                  <a:lnTo>
                    <a:pt x="1284503" y="779487"/>
                  </a:lnTo>
                  <a:lnTo>
                    <a:pt x="1290307" y="780757"/>
                  </a:lnTo>
                  <a:lnTo>
                    <a:pt x="1296111" y="788377"/>
                  </a:lnTo>
                  <a:lnTo>
                    <a:pt x="1297825" y="782027"/>
                  </a:lnTo>
                  <a:lnTo>
                    <a:pt x="1301991" y="782027"/>
                  </a:lnTo>
                  <a:lnTo>
                    <a:pt x="1305839" y="780757"/>
                  </a:lnTo>
                  <a:lnTo>
                    <a:pt x="1305928" y="779487"/>
                  </a:lnTo>
                  <a:lnTo>
                    <a:pt x="1306106" y="776947"/>
                  </a:lnTo>
                  <a:lnTo>
                    <a:pt x="1306207" y="775677"/>
                  </a:lnTo>
                  <a:lnTo>
                    <a:pt x="1306576" y="770597"/>
                  </a:lnTo>
                  <a:lnTo>
                    <a:pt x="1311503" y="776947"/>
                  </a:lnTo>
                  <a:lnTo>
                    <a:pt x="1314704" y="782027"/>
                  </a:lnTo>
                  <a:lnTo>
                    <a:pt x="1318336" y="787107"/>
                  </a:lnTo>
                  <a:lnTo>
                    <a:pt x="1324571" y="790917"/>
                  </a:lnTo>
                  <a:lnTo>
                    <a:pt x="1327480" y="790917"/>
                  </a:lnTo>
                  <a:lnTo>
                    <a:pt x="1326311" y="775677"/>
                  </a:lnTo>
                  <a:lnTo>
                    <a:pt x="1329220" y="774407"/>
                  </a:lnTo>
                  <a:lnTo>
                    <a:pt x="1331544" y="785837"/>
                  </a:lnTo>
                  <a:lnTo>
                    <a:pt x="1333639" y="774407"/>
                  </a:lnTo>
                  <a:lnTo>
                    <a:pt x="1333868" y="773137"/>
                  </a:lnTo>
                  <a:lnTo>
                    <a:pt x="1338516" y="785837"/>
                  </a:lnTo>
                  <a:lnTo>
                    <a:pt x="1340840" y="782027"/>
                  </a:lnTo>
                  <a:lnTo>
                    <a:pt x="1339672" y="782027"/>
                  </a:lnTo>
                  <a:lnTo>
                    <a:pt x="1337348" y="778217"/>
                  </a:lnTo>
                  <a:lnTo>
                    <a:pt x="1336776" y="774407"/>
                  </a:lnTo>
                  <a:lnTo>
                    <a:pt x="1340256" y="773137"/>
                  </a:lnTo>
                  <a:lnTo>
                    <a:pt x="1344612" y="775677"/>
                  </a:lnTo>
                  <a:lnTo>
                    <a:pt x="1348536" y="780757"/>
                  </a:lnTo>
                  <a:lnTo>
                    <a:pt x="1350708" y="785837"/>
                  </a:lnTo>
                  <a:lnTo>
                    <a:pt x="1360004" y="774407"/>
                  </a:lnTo>
                  <a:lnTo>
                    <a:pt x="1360589" y="776947"/>
                  </a:lnTo>
                  <a:lnTo>
                    <a:pt x="1360004" y="779487"/>
                  </a:lnTo>
                  <a:lnTo>
                    <a:pt x="1358849" y="782027"/>
                  </a:lnTo>
                  <a:lnTo>
                    <a:pt x="1360563" y="780757"/>
                  </a:lnTo>
                  <a:lnTo>
                    <a:pt x="1361744" y="784567"/>
                  </a:lnTo>
                  <a:lnTo>
                    <a:pt x="1362925" y="787107"/>
                  </a:lnTo>
                  <a:lnTo>
                    <a:pt x="1364653" y="783297"/>
                  </a:lnTo>
                  <a:lnTo>
                    <a:pt x="1363484" y="782027"/>
                  </a:lnTo>
                  <a:lnTo>
                    <a:pt x="1363484" y="780757"/>
                  </a:lnTo>
                  <a:lnTo>
                    <a:pt x="1363484" y="774407"/>
                  </a:lnTo>
                  <a:lnTo>
                    <a:pt x="1367561" y="780757"/>
                  </a:lnTo>
                  <a:lnTo>
                    <a:pt x="1373949" y="779487"/>
                  </a:lnTo>
                  <a:lnTo>
                    <a:pt x="1378013" y="775677"/>
                  </a:lnTo>
                  <a:lnTo>
                    <a:pt x="1378585" y="783297"/>
                  </a:lnTo>
                  <a:lnTo>
                    <a:pt x="1383233" y="783297"/>
                  </a:lnTo>
                  <a:lnTo>
                    <a:pt x="1387309" y="782027"/>
                  </a:lnTo>
                  <a:lnTo>
                    <a:pt x="1399501" y="775677"/>
                  </a:lnTo>
                  <a:lnTo>
                    <a:pt x="1404150" y="774407"/>
                  </a:lnTo>
                  <a:lnTo>
                    <a:pt x="1402791" y="773137"/>
                  </a:lnTo>
                  <a:lnTo>
                    <a:pt x="1400086" y="770597"/>
                  </a:lnTo>
                  <a:lnTo>
                    <a:pt x="1399794" y="769327"/>
                  </a:lnTo>
                  <a:lnTo>
                    <a:pt x="1398333" y="762977"/>
                  </a:lnTo>
                  <a:lnTo>
                    <a:pt x="1397762" y="760437"/>
                  </a:lnTo>
                  <a:lnTo>
                    <a:pt x="1397469" y="759167"/>
                  </a:lnTo>
                  <a:lnTo>
                    <a:pt x="1397177" y="757897"/>
                  </a:lnTo>
                  <a:lnTo>
                    <a:pt x="1399501" y="755357"/>
                  </a:lnTo>
                  <a:lnTo>
                    <a:pt x="1400162" y="757212"/>
                  </a:lnTo>
                  <a:lnTo>
                    <a:pt x="1400378" y="755357"/>
                  </a:lnTo>
                  <a:lnTo>
                    <a:pt x="1400657" y="752817"/>
                  </a:lnTo>
                  <a:lnTo>
                    <a:pt x="1404150" y="754087"/>
                  </a:lnTo>
                  <a:lnTo>
                    <a:pt x="1406474" y="765517"/>
                  </a:lnTo>
                  <a:lnTo>
                    <a:pt x="1405305" y="770597"/>
                  </a:lnTo>
                  <a:lnTo>
                    <a:pt x="1408214" y="765517"/>
                  </a:lnTo>
                  <a:lnTo>
                    <a:pt x="1409369" y="769327"/>
                  </a:lnTo>
                  <a:lnTo>
                    <a:pt x="1408798" y="770597"/>
                  </a:lnTo>
                  <a:lnTo>
                    <a:pt x="1409954" y="775677"/>
                  </a:lnTo>
                  <a:lnTo>
                    <a:pt x="1411566" y="773137"/>
                  </a:lnTo>
                  <a:lnTo>
                    <a:pt x="1415034" y="775677"/>
                  </a:lnTo>
                  <a:lnTo>
                    <a:pt x="1418285" y="776947"/>
                  </a:lnTo>
                  <a:lnTo>
                    <a:pt x="1419009" y="773137"/>
                  </a:lnTo>
                  <a:lnTo>
                    <a:pt x="1419250" y="771867"/>
                  </a:lnTo>
                  <a:lnTo>
                    <a:pt x="1420406" y="775677"/>
                  </a:lnTo>
                  <a:lnTo>
                    <a:pt x="1429702" y="773137"/>
                  </a:lnTo>
                  <a:lnTo>
                    <a:pt x="1430426" y="771867"/>
                  </a:lnTo>
                  <a:lnTo>
                    <a:pt x="1432610" y="768057"/>
                  </a:lnTo>
                  <a:lnTo>
                    <a:pt x="1440154" y="765517"/>
                  </a:lnTo>
                  <a:lnTo>
                    <a:pt x="1437259" y="755357"/>
                  </a:lnTo>
                  <a:lnTo>
                    <a:pt x="1440738" y="756627"/>
                  </a:lnTo>
                  <a:lnTo>
                    <a:pt x="1440738" y="755357"/>
                  </a:lnTo>
                  <a:lnTo>
                    <a:pt x="1440738" y="752817"/>
                  </a:lnTo>
                  <a:lnTo>
                    <a:pt x="1440738" y="749007"/>
                  </a:lnTo>
                  <a:lnTo>
                    <a:pt x="1447126" y="750277"/>
                  </a:lnTo>
                  <a:lnTo>
                    <a:pt x="1455254" y="755357"/>
                  </a:lnTo>
                  <a:lnTo>
                    <a:pt x="1461604" y="752817"/>
                  </a:lnTo>
                  <a:lnTo>
                    <a:pt x="1463344" y="749007"/>
                  </a:lnTo>
                  <a:lnTo>
                    <a:pt x="1464500" y="746467"/>
                  </a:lnTo>
                  <a:lnTo>
                    <a:pt x="1464056" y="746188"/>
                  </a:lnTo>
                  <a:lnTo>
                    <a:pt x="1469732" y="743927"/>
                  </a:lnTo>
                  <a:lnTo>
                    <a:pt x="1468564" y="751547"/>
                  </a:lnTo>
                  <a:lnTo>
                    <a:pt x="1477860" y="746467"/>
                  </a:lnTo>
                  <a:lnTo>
                    <a:pt x="1479537" y="743927"/>
                  </a:lnTo>
                  <a:lnTo>
                    <a:pt x="1483741" y="737577"/>
                  </a:lnTo>
                  <a:lnTo>
                    <a:pt x="1485417" y="735037"/>
                  </a:lnTo>
                  <a:lnTo>
                    <a:pt x="1483093" y="732497"/>
                  </a:lnTo>
                  <a:lnTo>
                    <a:pt x="1481353" y="731227"/>
                  </a:lnTo>
                  <a:lnTo>
                    <a:pt x="1480769" y="727417"/>
                  </a:lnTo>
                  <a:lnTo>
                    <a:pt x="1481924" y="724877"/>
                  </a:lnTo>
                  <a:lnTo>
                    <a:pt x="1485988" y="729957"/>
                  </a:lnTo>
                  <a:lnTo>
                    <a:pt x="1487157" y="735037"/>
                  </a:lnTo>
                  <a:lnTo>
                    <a:pt x="1490319" y="731227"/>
                  </a:lnTo>
                  <a:lnTo>
                    <a:pt x="1495069" y="731227"/>
                  </a:lnTo>
                  <a:lnTo>
                    <a:pt x="1500797" y="732497"/>
                  </a:lnTo>
                  <a:lnTo>
                    <a:pt x="1506905" y="735037"/>
                  </a:lnTo>
                  <a:lnTo>
                    <a:pt x="1522006" y="742657"/>
                  </a:lnTo>
                  <a:lnTo>
                    <a:pt x="1523161" y="732497"/>
                  </a:lnTo>
                  <a:lnTo>
                    <a:pt x="1523695" y="731227"/>
                  </a:lnTo>
                  <a:lnTo>
                    <a:pt x="1526298" y="724877"/>
                  </a:lnTo>
                  <a:lnTo>
                    <a:pt x="1528394" y="719797"/>
                  </a:lnTo>
                  <a:lnTo>
                    <a:pt x="1533042" y="719797"/>
                  </a:lnTo>
                  <a:lnTo>
                    <a:pt x="1528394" y="727417"/>
                  </a:lnTo>
                  <a:lnTo>
                    <a:pt x="1533626" y="731227"/>
                  </a:lnTo>
                  <a:lnTo>
                    <a:pt x="1537931" y="723607"/>
                  </a:lnTo>
                  <a:lnTo>
                    <a:pt x="1543710" y="721067"/>
                  </a:lnTo>
                  <a:lnTo>
                    <a:pt x="1549387" y="721067"/>
                  </a:lnTo>
                  <a:lnTo>
                    <a:pt x="1551381" y="718527"/>
                  </a:lnTo>
                  <a:lnTo>
                    <a:pt x="1553375" y="715987"/>
                  </a:lnTo>
                  <a:lnTo>
                    <a:pt x="1563890" y="723607"/>
                  </a:lnTo>
                  <a:lnTo>
                    <a:pt x="1571739" y="719797"/>
                  </a:lnTo>
                  <a:lnTo>
                    <a:pt x="1579257" y="714717"/>
                  </a:lnTo>
                  <a:lnTo>
                    <a:pt x="1588795" y="717257"/>
                  </a:lnTo>
                  <a:lnTo>
                    <a:pt x="1587347" y="714717"/>
                  </a:lnTo>
                  <a:lnTo>
                    <a:pt x="1585899" y="712177"/>
                  </a:lnTo>
                  <a:lnTo>
                    <a:pt x="1585315" y="704557"/>
                  </a:lnTo>
                  <a:lnTo>
                    <a:pt x="1587639" y="709637"/>
                  </a:lnTo>
                  <a:lnTo>
                    <a:pt x="1587639" y="705827"/>
                  </a:lnTo>
                  <a:lnTo>
                    <a:pt x="1589582" y="704557"/>
                  </a:lnTo>
                  <a:lnTo>
                    <a:pt x="1593469" y="702017"/>
                  </a:lnTo>
                  <a:lnTo>
                    <a:pt x="1600276" y="698207"/>
                  </a:lnTo>
                  <a:lnTo>
                    <a:pt x="1607731" y="696937"/>
                  </a:lnTo>
                  <a:lnTo>
                    <a:pt x="1640344" y="696937"/>
                  </a:lnTo>
                  <a:lnTo>
                    <a:pt x="1648040" y="695667"/>
                  </a:lnTo>
                  <a:lnTo>
                    <a:pt x="1648688" y="693127"/>
                  </a:lnTo>
                  <a:lnTo>
                    <a:pt x="1649006" y="691857"/>
                  </a:lnTo>
                  <a:lnTo>
                    <a:pt x="1649653" y="689317"/>
                  </a:lnTo>
                  <a:lnTo>
                    <a:pt x="1647291" y="680427"/>
                  </a:lnTo>
                  <a:lnTo>
                    <a:pt x="1646948" y="679157"/>
                  </a:lnTo>
                  <a:lnTo>
                    <a:pt x="1645678" y="671537"/>
                  </a:lnTo>
                  <a:lnTo>
                    <a:pt x="1651533" y="672807"/>
                  </a:lnTo>
                  <a:lnTo>
                    <a:pt x="1655013" y="685507"/>
                  </a:lnTo>
                  <a:lnTo>
                    <a:pt x="1656753" y="680427"/>
                  </a:lnTo>
                  <a:lnTo>
                    <a:pt x="1659077" y="676617"/>
                  </a:lnTo>
                  <a:lnTo>
                    <a:pt x="1664881" y="672807"/>
                  </a:lnTo>
                  <a:lnTo>
                    <a:pt x="1668373" y="670267"/>
                  </a:lnTo>
                  <a:lnTo>
                    <a:pt x="1671269" y="668997"/>
                  </a:lnTo>
                  <a:lnTo>
                    <a:pt x="1678241" y="666457"/>
                  </a:lnTo>
                  <a:lnTo>
                    <a:pt x="1680375" y="665187"/>
                  </a:lnTo>
                  <a:lnTo>
                    <a:pt x="1684629" y="662647"/>
                  </a:lnTo>
                  <a:lnTo>
                    <a:pt x="1688122" y="653757"/>
                  </a:lnTo>
                  <a:lnTo>
                    <a:pt x="1688693" y="656297"/>
                  </a:lnTo>
                  <a:lnTo>
                    <a:pt x="1690446" y="660107"/>
                  </a:lnTo>
                  <a:lnTo>
                    <a:pt x="1689277" y="661377"/>
                  </a:lnTo>
                  <a:lnTo>
                    <a:pt x="1693710" y="662647"/>
                  </a:lnTo>
                  <a:lnTo>
                    <a:pt x="1696389" y="660107"/>
                  </a:lnTo>
                  <a:lnTo>
                    <a:pt x="1697126" y="655027"/>
                  </a:lnTo>
                  <a:lnTo>
                    <a:pt x="1696834" y="653757"/>
                  </a:lnTo>
                  <a:lnTo>
                    <a:pt x="1695665" y="648677"/>
                  </a:lnTo>
                  <a:lnTo>
                    <a:pt x="1697990" y="648677"/>
                  </a:lnTo>
                  <a:lnTo>
                    <a:pt x="1699158" y="655027"/>
                  </a:lnTo>
                  <a:lnTo>
                    <a:pt x="1702015" y="657567"/>
                  </a:lnTo>
                  <a:lnTo>
                    <a:pt x="1704492" y="656297"/>
                  </a:lnTo>
                  <a:lnTo>
                    <a:pt x="1705279" y="652487"/>
                  </a:lnTo>
                  <a:lnTo>
                    <a:pt x="1706181" y="648677"/>
                  </a:lnTo>
                  <a:lnTo>
                    <a:pt x="1708975" y="651217"/>
                  </a:lnTo>
                  <a:lnTo>
                    <a:pt x="1709559" y="651217"/>
                  </a:lnTo>
                  <a:lnTo>
                    <a:pt x="1709559" y="653757"/>
                  </a:lnTo>
                  <a:lnTo>
                    <a:pt x="1710728" y="649947"/>
                  </a:lnTo>
                  <a:lnTo>
                    <a:pt x="1717687" y="651217"/>
                  </a:lnTo>
                  <a:lnTo>
                    <a:pt x="1716633" y="649947"/>
                  </a:lnTo>
                  <a:lnTo>
                    <a:pt x="1715566" y="648677"/>
                  </a:lnTo>
                  <a:lnTo>
                    <a:pt x="1711299" y="643597"/>
                  </a:lnTo>
                  <a:lnTo>
                    <a:pt x="1718271" y="644867"/>
                  </a:lnTo>
                  <a:lnTo>
                    <a:pt x="1718195" y="643597"/>
                  </a:lnTo>
                  <a:lnTo>
                    <a:pt x="1718132" y="642327"/>
                  </a:lnTo>
                  <a:lnTo>
                    <a:pt x="1718056" y="641057"/>
                  </a:lnTo>
                  <a:lnTo>
                    <a:pt x="1717687" y="634707"/>
                  </a:lnTo>
                  <a:lnTo>
                    <a:pt x="1724660" y="637247"/>
                  </a:lnTo>
                  <a:lnTo>
                    <a:pt x="1724685" y="634707"/>
                  </a:lnTo>
                  <a:lnTo>
                    <a:pt x="1724710" y="632167"/>
                  </a:lnTo>
                  <a:lnTo>
                    <a:pt x="1727644" y="630897"/>
                  </a:lnTo>
                  <a:lnTo>
                    <a:pt x="1729803" y="629627"/>
                  </a:lnTo>
                  <a:lnTo>
                    <a:pt x="1727568" y="623277"/>
                  </a:lnTo>
                  <a:lnTo>
                    <a:pt x="1733334" y="630897"/>
                  </a:lnTo>
                  <a:lnTo>
                    <a:pt x="1738020" y="630897"/>
                  </a:lnTo>
                  <a:lnTo>
                    <a:pt x="1740966" y="627087"/>
                  </a:lnTo>
                  <a:lnTo>
                    <a:pt x="1741373" y="623277"/>
                  </a:lnTo>
                  <a:lnTo>
                    <a:pt x="1741500" y="622007"/>
                  </a:lnTo>
                  <a:lnTo>
                    <a:pt x="1743252" y="627087"/>
                  </a:lnTo>
                  <a:lnTo>
                    <a:pt x="1746732" y="624547"/>
                  </a:lnTo>
                  <a:lnTo>
                    <a:pt x="1749056" y="632167"/>
                  </a:lnTo>
                  <a:lnTo>
                    <a:pt x="1752536" y="629627"/>
                  </a:lnTo>
                  <a:lnTo>
                    <a:pt x="1753704" y="625817"/>
                  </a:lnTo>
                  <a:lnTo>
                    <a:pt x="1752828" y="624547"/>
                  </a:lnTo>
                  <a:lnTo>
                    <a:pt x="1751088" y="622007"/>
                  </a:lnTo>
                  <a:lnTo>
                    <a:pt x="1748472" y="618197"/>
                  </a:lnTo>
                  <a:lnTo>
                    <a:pt x="1756613" y="624547"/>
                  </a:lnTo>
                  <a:lnTo>
                    <a:pt x="1757768" y="619467"/>
                  </a:lnTo>
                  <a:lnTo>
                    <a:pt x="1758099" y="618197"/>
                  </a:lnTo>
                  <a:lnTo>
                    <a:pt x="1759102" y="614387"/>
                  </a:lnTo>
                  <a:lnTo>
                    <a:pt x="1759432" y="613117"/>
                  </a:lnTo>
                  <a:lnTo>
                    <a:pt x="1760093" y="610577"/>
                  </a:lnTo>
                  <a:lnTo>
                    <a:pt x="1760474" y="608037"/>
                  </a:lnTo>
                  <a:lnTo>
                    <a:pt x="1760677" y="606767"/>
                  </a:lnTo>
                  <a:lnTo>
                    <a:pt x="1769389" y="616927"/>
                  </a:lnTo>
                  <a:lnTo>
                    <a:pt x="1773085" y="606767"/>
                  </a:lnTo>
                  <a:lnTo>
                    <a:pt x="1777149" y="597877"/>
                  </a:lnTo>
                  <a:lnTo>
                    <a:pt x="1777885" y="596607"/>
                  </a:lnTo>
                  <a:lnTo>
                    <a:pt x="1779358" y="594067"/>
                  </a:lnTo>
                  <a:lnTo>
                    <a:pt x="1781556" y="590257"/>
                  </a:lnTo>
                  <a:lnTo>
                    <a:pt x="1786229" y="582637"/>
                  </a:lnTo>
                  <a:lnTo>
                    <a:pt x="1788693" y="590257"/>
                  </a:lnTo>
                  <a:lnTo>
                    <a:pt x="1786369" y="594067"/>
                  </a:lnTo>
                  <a:lnTo>
                    <a:pt x="1784273" y="597877"/>
                  </a:lnTo>
                  <a:lnTo>
                    <a:pt x="1787385" y="605497"/>
                  </a:lnTo>
                  <a:lnTo>
                    <a:pt x="1789696" y="596607"/>
                  </a:lnTo>
                  <a:lnTo>
                    <a:pt x="1791017" y="587717"/>
                  </a:lnTo>
                  <a:lnTo>
                    <a:pt x="1792947" y="582637"/>
                  </a:lnTo>
                  <a:lnTo>
                    <a:pt x="1793430" y="581367"/>
                  </a:lnTo>
                  <a:lnTo>
                    <a:pt x="1797151" y="578827"/>
                  </a:lnTo>
                  <a:lnTo>
                    <a:pt x="1799005" y="577557"/>
                  </a:lnTo>
                  <a:lnTo>
                    <a:pt x="1802485" y="577557"/>
                  </a:lnTo>
                  <a:lnTo>
                    <a:pt x="1801914" y="583907"/>
                  </a:lnTo>
                  <a:lnTo>
                    <a:pt x="1802485" y="587717"/>
                  </a:lnTo>
                  <a:lnTo>
                    <a:pt x="1806778" y="581367"/>
                  </a:lnTo>
                  <a:lnTo>
                    <a:pt x="1811020" y="577557"/>
                  </a:lnTo>
                  <a:lnTo>
                    <a:pt x="1812442" y="576287"/>
                  </a:lnTo>
                  <a:lnTo>
                    <a:pt x="1814220" y="575017"/>
                  </a:lnTo>
                  <a:lnTo>
                    <a:pt x="1817763" y="572477"/>
                  </a:lnTo>
                  <a:lnTo>
                    <a:pt x="1821078" y="566127"/>
                  </a:lnTo>
                  <a:lnTo>
                    <a:pt x="1822234" y="568667"/>
                  </a:lnTo>
                  <a:lnTo>
                    <a:pt x="1822234" y="569937"/>
                  </a:lnTo>
                  <a:lnTo>
                    <a:pt x="1823402" y="568667"/>
                  </a:lnTo>
                  <a:lnTo>
                    <a:pt x="1826882" y="569937"/>
                  </a:lnTo>
                  <a:lnTo>
                    <a:pt x="1825955" y="568667"/>
                  </a:lnTo>
                  <a:lnTo>
                    <a:pt x="1825028" y="567397"/>
                  </a:lnTo>
                  <a:lnTo>
                    <a:pt x="1822234" y="563587"/>
                  </a:lnTo>
                  <a:lnTo>
                    <a:pt x="1822234" y="567397"/>
                  </a:lnTo>
                  <a:lnTo>
                    <a:pt x="1821421" y="566127"/>
                  </a:lnTo>
                  <a:lnTo>
                    <a:pt x="1813179" y="544537"/>
                  </a:lnTo>
                  <a:lnTo>
                    <a:pt x="1811997" y="540727"/>
                  </a:lnTo>
                  <a:lnTo>
                    <a:pt x="1811197" y="538187"/>
                  </a:lnTo>
                  <a:lnTo>
                    <a:pt x="1817344" y="547077"/>
                  </a:lnTo>
                  <a:lnTo>
                    <a:pt x="1821586" y="549617"/>
                  </a:lnTo>
                  <a:lnTo>
                    <a:pt x="1826145" y="552157"/>
                  </a:lnTo>
                  <a:lnTo>
                    <a:pt x="1833270" y="563587"/>
                  </a:lnTo>
                  <a:lnTo>
                    <a:pt x="1833270" y="562317"/>
                  </a:lnTo>
                  <a:lnTo>
                    <a:pt x="1832698" y="558507"/>
                  </a:lnTo>
                  <a:lnTo>
                    <a:pt x="1829206" y="554697"/>
                  </a:lnTo>
                  <a:lnTo>
                    <a:pt x="1831530" y="554697"/>
                  </a:lnTo>
                  <a:lnTo>
                    <a:pt x="1833854" y="555967"/>
                  </a:lnTo>
                  <a:lnTo>
                    <a:pt x="1835594" y="562317"/>
                  </a:lnTo>
                  <a:lnTo>
                    <a:pt x="1838502" y="554697"/>
                  </a:lnTo>
                  <a:lnTo>
                    <a:pt x="1831530" y="549617"/>
                  </a:lnTo>
                  <a:lnTo>
                    <a:pt x="1836178" y="547077"/>
                  </a:lnTo>
                  <a:lnTo>
                    <a:pt x="1838502" y="549617"/>
                  </a:lnTo>
                  <a:lnTo>
                    <a:pt x="1838502" y="552157"/>
                  </a:lnTo>
                  <a:lnTo>
                    <a:pt x="1840242" y="555967"/>
                  </a:lnTo>
                  <a:lnTo>
                    <a:pt x="1838502" y="548347"/>
                  </a:lnTo>
                  <a:lnTo>
                    <a:pt x="1838109" y="547077"/>
                  </a:lnTo>
                  <a:lnTo>
                    <a:pt x="1836178" y="540727"/>
                  </a:lnTo>
                  <a:lnTo>
                    <a:pt x="1841982" y="540727"/>
                  </a:lnTo>
                  <a:lnTo>
                    <a:pt x="1843151" y="541997"/>
                  </a:lnTo>
                  <a:lnTo>
                    <a:pt x="1844814" y="544423"/>
                  </a:lnTo>
                  <a:lnTo>
                    <a:pt x="1846135" y="540727"/>
                  </a:lnTo>
                  <a:lnTo>
                    <a:pt x="1846592" y="539457"/>
                  </a:lnTo>
                  <a:lnTo>
                    <a:pt x="1846719" y="538187"/>
                  </a:lnTo>
                  <a:lnTo>
                    <a:pt x="1846973" y="535647"/>
                  </a:lnTo>
                  <a:lnTo>
                    <a:pt x="1847354" y="531837"/>
                  </a:lnTo>
                  <a:lnTo>
                    <a:pt x="1849208" y="525487"/>
                  </a:lnTo>
                  <a:lnTo>
                    <a:pt x="1851990" y="524217"/>
                  </a:lnTo>
                  <a:lnTo>
                    <a:pt x="1854771" y="522947"/>
                  </a:lnTo>
                  <a:lnTo>
                    <a:pt x="1858987" y="529297"/>
                  </a:lnTo>
                  <a:lnTo>
                    <a:pt x="1861515" y="530567"/>
                  </a:lnTo>
                  <a:lnTo>
                    <a:pt x="1864156" y="531837"/>
                  </a:lnTo>
                  <a:lnTo>
                    <a:pt x="1868703" y="536917"/>
                  </a:lnTo>
                  <a:lnTo>
                    <a:pt x="1869871" y="530567"/>
                  </a:lnTo>
                  <a:lnTo>
                    <a:pt x="1864055" y="525487"/>
                  </a:lnTo>
                  <a:lnTo>
                    <a:pt x="1867547" y="522947"/>
                  </a:lnTo>
                  <a:lnTo>
                    <a:pt x="1866671" y="520407"/>
                  </a:lnTo>
                  <a:lnTo>
                    <a:pt x="1866239" y="519137"/>
                  </a:lnTo>
                  <a:lnTo>
                    <a:pt x="1865795" y="517867"/>
                  </a:lnTo>
                  <a:lnTo>
                    <a:pt x="1864931" y="515327"/>
                  </a:lnTo>
                  <a:lnTo>
                    <a:pt x="1864055" y="512787"/>
                  </a:lnTo>
                  <a:lnTo>
                    <a:pt x="1869871" y="514057"/>
                  </a:lnTo>
                  <a:lnTo>
                    <a:pt x="1871027" y="520407"/>
                  </a:lnTo>
                  <a:lnTo>
                    <a:pt x="1875675" y="514057"/>
                  </a:lnTo>
                  <a:lnTo>
                    <a:pt x="1869287" y="512787"/>
                  </a:lnTo>
                  <a:lnTo>
                    <a:pt x="1869122" y="511517"/>
                  </a:lnTo>
                  <a:lnTo>
                    <a:pt x="1868119" y="503897"/>
                  </a:lnTo>
                  <a:lnTo>
                    <a:pt x="1860715" y="500087"/>
                  </a:lnTo>
                  <a:lnTo>
                    <a:pt x="1858251" y="498817"/>
                  </a:lnTo>
                  <a:lnTo>
                    <a:pt x="1865223" y="498817"/>
                  </a:lnTo>
                  <a:lnTo>
                    <a:pt x="1865223" y="500087"/>
                  </a:lnTo>
                  <a:lnTo>
                    <a:pt x="1866379" y="498817"/>
                  </a:lnTo>
                  <a:lnTo>
                    <a:pt x="1868703" y="496277"/>
                  </a:lnTo>
                  <a:lnTo>
                    <a:pt x="1875091" y="501357"/>
                  </a:lnTo>
                  <a:lnTo>
                    <a:pt x="1873935" y="496277"/>
                  </a:lnTo>
                  <a:lnTo>
                    <a:pt x="1873351" y="493737"/>
                  </a:lnTo>
                  <a:lnTo>
                    <a:pt x="1872767" y="491197"/>
                  </a:lnTo>
                  <a:lnTo>
                    <a:pt x="1877415" y="492467"/>
                  </a:lnTo>
                  <a:lnTo>
                    <a:pt x="1880908" y="495007"/>
                  </a:lnTo>
                  <a:lnTo>
                    <a:pt x="1886127" y="505167"/>
                  </a:lnTo>
                  <a:lnTo>
                    <a:pt x="1888451" y="507707"/>
                  </a:lnTo>
                  <a:lnTo>
                    <a:pt x="1887067" y="501357"/>
                  </a:lnTo>
                  <a:lnTo>
                    <a:pt x="1888667" y="498817"/>
                  </a:lnTo>
                  <a:lnTo>
                    <a:pt x="1890166" y="495007"/>
                  </a:lnTo>
                  <a:lnTo>
                    <a:pt x="1888451" y="487387"/>
                  </a:lnTo>
                  <a:lnTo>
                    <a:pt x="1889620" y="491197"/>
                  </a:lnTo>
                  <a:lnTo>
                    <a:pt x="1895424" y="497547"/>
                  </a:lnTo>
                  <a:lnTo>
                    <a:pt x="1890776" y="488657"/>
                  </a:lnTo>
                  <a:lnTo>
                    <a:pt x="1894255" y="489927"/>
                  </a:lnTo>
                  <a:lnTo>
                    <a:pt x="1895424" y="491197"/>
                  </a:lnTo>
                  <a:lnTo>
                    <a:pt x="1898332" y="496277"/>
                  </a:lnTo>
                  <a:lnTo>
                    <a:pt x="1899031" y="493737"/>
                  </a:lnTo>
                  <a:lnTo>
                    <a:pt x="1895640" y="488657"/>
                  </a:lnTo>
                  <a:lnTo>
                    <a:pt x="1894332" y="487387"/>
                  </a:lnTo>
                  <a:lnTo>
                    <a:pt x="1893023" y="486117"/>
                  </a:lnTo>
                  <a:lnTo>
                    <a:pt x="1896008" y="484847"/>
                  </a:lnTo>
                  <a:lnTo>
                    <a:pt x="1896008" y="486117"/>
                  </a:lnTo>
                  <a:lnTo>
                    <a:pt x="1897164" y="487387"/>
                  </a:lnTo>
                  <a:lnTo>
                    <a:pt x="1897164" y="488657"/>
                  </a:lnTo>
                  <a:lnTo>
                    <a:pt x="1904720" y="487387"/>
                  </a:lnTo>
                  <a:lnTo>
                    <a:pt x="1904453" y="484847"/>
                  </a:lnTo>
                  <a:lnTo>
                    <a:pt x="1903552" y="475957"/>
                  </a:lnTo>
                  <a:lnTo>
                    <a:pt x="1911680" y="475957"/>
                  </a:lnTo>
                  <a:lnTo>
                    <a:pt x="1915883" y="481037"/>
                  </a:lnTo>
                  <a:lnTo>
                    <a:pt x="1915604" y="483577"/>
                  </a:lnTo>
                  <a:lnTo>
                    <a:pt x="1915121" y="484847"/>
                  </a:lnTo>
                  <a:lnTo>
                    <a:pt x="1918652" y="489927"/>
                  </a:lnTo>
                  <a:lnTo>
                    <a:pt x="1921878" y="482307"/>
                  </a:lnTo>
                  <a:lnTo>
                    <a:pt x="1923605" y="475957"/>
                  </a:lnTo>
                  <a:lnTo>
                    <a:pt x="1923961" y="474687"/>
                  </a:lnTo>
                  <a:lnTo>
                    <a:pt x="1924392" y="473417"/>
                  </a:lnTo>
                  <a:lnTo>
                    <a:pt x="1926577" y="467067"/>
                  </a:lnTo>
                  <a:lnTo>
                    <a:pt x="1927796" y="465797"/>
                  </a:lnTo>
                  <a:lnTo>
                    <a:pt x="1931428" y="461987"/>
                  </a:lnTo>
                  <a:lnTo>
                    <a:pt x="1929104" y="461987"/>
                  </a:lnTo>
                  <a:lnTo>
                    <a:pt x="1925891" y="455637"/>
                  </a:lnTo>
                  <a:lnTo>
                    <a:pt x="1929980" y="456907"/>
                  </a:lnTo>
                  <a:lnTo>
                    <a:pt x="1935810" y="459447"/>
                  </a:lnTo>
                  <a:lnTo>
                    <a:pt x="1937816" y="455637"/>
                  </a:lnTo>
                  <a:lnTo>
                    <a:pt x="1937816" y="458177"/>
                  </a:lnTo>
                  <a:lnTo>
                    <a:pt x="1943633" y="465797"/>
                  </a:lnTo>
                  <a:lnTo>
                    <a:pt x="1942465" y="463257"/>
                  </a:lnTo>
                  <a:lnTo>
                    <a:pt x="1948815" y="461987"/>
                  </a:lnTo>
                  <a:lnTo>
                    <a:pt x="1948815" y="455637"/>
                  </a:lnTo>
                  <a:lnTo>
                    <a:pt x="1948815" y="451827"/>
                  </a:lnTo>
                  <a:lnTo>
                    <a:pt x="1949538" y="449287"/>
                  </a:lnTo>
                  <a:lnTo>
                    <a:pt x="1950618" y="445477"/>
                  </a:lnTo>
                  <a:lnTo>
                    <a:pt x="1951355" y="442937"/>
                  </a:lnTo>
                  <a:lnTo>
                    <a:pt x="1951710" y="441667"/>
                  </a:lnTo>
                  <a:lnTo>
                    <a:pt x="1954034" y="446747"/>
                  </a:lnTo>
                  <a:lnTo>
                    <a:pt x="1959851" y="446747"/>
                  </a:lnTo>
                  <a:lnTo>
                    <a:pt x="1962746" y="441667"/>
                  </a:lnTo>
                  <a:lnTo>
                    <a:pt x="1967395" y="441667"/>
                  </a:lnTo>
                  <a:lnTo>
                    <a:pt x="1965071" y="436587"/>
                  </a:lnTo>
                  <a:lnTo>
                    <a:pt x="1967395" y="436587"/>
                  </a:lnTo>
                  <a:lnTo>
                    <a:pt x="1961591" y="431507"/>
                  </a:lnTo>
                  <a:lnTo>
                    <a:pt x="1974723" y="434047"/>
                  </a:lnTo>
                  <a:lnTo>
                    <a:pt x="1975713" y="431507"/>
                  </a:lnTo>
                  <a:lnTo>
                    <a:pt x="1978215" y="425157"/>
                  </a:lnTo>
                  <a:lnTo>
                    <a:pt x="1979777" y="420077"/>
                  </a:lnTo>
                  <a:lnTo>
                    <a:pt x="1980946" y="416267"/>
                  </a:lnTo>
                  <a:lnTo>
                    <a:pt x="1991791" y="416267"/>
                  </a:lnTo>
                  <a:lnTo>
                    <a:pt x="1990623" y="417537"/>
                  </a:lnTo>
                  <a:lnTo>
                    <a:pt x="1992376" y="421347"/>
                  </a:lnTo>
                  <a:lnTo>
                    <a:pt x="1993531" y="421347"/>
                  </a:lnTo>
                  <a:lnTo>
                    <a:pt x="1997011" y="412457"/>
                  </a:lnTo>
                  <a:lnTo>
                    <a:pt x="1993188" y="408647"/>
                  </a:lnTo>
                  <a:lnTo>
                    <a:pt x="1990623" y="406107"/>
                  </a:lnTo>
                  <a:lnTo>
                    <a:pt x="1992947" y="408647"/>
                  </a:lnTo>
                  <a:lnTo>
                    <a:pt x="1990826" y="407377"/>
                  </a:lnTo>
                  <a:lnTo>
                    <a:pt x="1988693" y="406107"/>
                  </a:lnTo>
                  <a:lnTo>
                    <a:pt x="1986559" y="404837"/>
                  </a:lnTo>
                  <a:lnTo>
                    <a:pt x="1984819" y="401027"/>
                  </a:lnTo>
                  <a:lnTo>
                    <a:pt x="1984235" y="399757"/>
                  </a:lnTo>
                  <a:lnTo>
                    <a:pt x="1983079" y="395947"/>
                  </a:lnTo>
                  <a:lnTo>
                    <a:pt x="1984819" y="394677"/>
                  </a:lnTo>
                  <a:lnTo>
                    <a:pt x="1985403" y="401027"/>
                  </a:lnTo>
                  <a:lnTo>
                    <a:pt x="1994115" y="404837"/>
                  </a:lnTo>
                  <a:lnTo>
                    <a:pt x="1998764" y="407377"/>
                  </a:lnTo>
                  <a:lnTo>
                    <a:pt x="1997011" y="406107"/>
                  </a:lnTo>
                  <a:lnTo>
                    <a:pt x="1995271" y="402297"/>
                  </a:lnTo>
                  <a:lnTo>
                    <a:pt x="1993531" y="401027"/>
                  </a:lnTo>
                  <a:lnTo>
                    <a:pt x="1997875" y="402297"/>
                  </a:lnTo>
                  <a:lnTo>
                    <a:pt x="1997075" y="401027"/>
                  </a:lnTo>
                  <a:lnTo>
                    <a:pt x="1994649" y="397154"/>
                  </a:lnTo>
                  <a:lnTo>
                    <a:pt x="1992884" y="394677"/>
                  </a:lnTo>
                  <a:lnTo>
                    <a:pt x="1991080" y="392137"/>
                  </a:lnTo>
                  <a:lnTo>
                    <a:pt x="1994115" y="390867"/>
                  </a:lnTo>
                  <a:lnTo>
                    <a:pt x="1997011" y="394677"/>
                  </a:lnTo>
                  <a:lnTo>
                    <a:pt x="1997011" y="390867"/>
                  </a:lnTo>
                  <a:lnTo>
                    <a:pt x="1994700" y="385787"/>
                  </a:lnTo>
                  <a:lnTo>
                    <a:pt x="1997595" y="384517"/>
                  </a:lnTo>
                  <a:lnTo>
                    <a:pt x="2003323" y="390296"/>
                  </a:lnTo>
                  <a:lnTo>
                    <a:pt x="2002243" y="387057"/>
                  </a:lnTo>
                  <a:lnTo>
                    <a:pt x="2002053" y="384517"/>
                  </a:lnTo>
                  <a:lnTo>
                    <a:pt x="2001862" y="381977"/>
                  </a:lnTo>
                  <a:lnTo>
                    <a:pt x="2005723" y="383247"/>
                  </a:lnTo>
                  <a:lnTo>
                    <a:pt x="2006307" y="385787"/>
                  </a:lnTo>
                  <a:lnTo>
                    <a:pt x="2005152" y="387057"/>
                  </a:lnTo>
                  <a:lnTo>
                    <a:pt x="2005723" y="390867"/>
                  </a:lnTo>
                  <a:lnTo>
                    <a:pt x="2016188" y="397217"/>
                  </a:lnTo>
                  <a:lnTo>
                    <a:pt x="2014435" y="394677"/>
                  </a:lnTo>
                  <a:lnTo>
                    <a:pt x="2017928" y="393407"/>
                  </a:lnTo>
                  <a:lnTo>
                    <a:pt x="2021992" y="393407"/>
                  </a:lnTo>
                  <a:lnTo>
                    <a:pt x="2016302" y="381977"/>
                  </a:lnTo>
                  <a:lnTo>
                    <a:pt x="2017420" y="376897"/>
                  </a:lnTo>
                  <a:lnTo>
                    <a:pt x="2019947" y="374357"/>
                  </a:lnTo>
                  <a:lnTo>
                    <a:pt x="2018512" y="366737"/>
                  </a:lnTo>
                  <a:lnTo>
                    <a:pt x="2022462" y="374357"/>
                  </a:lnTo>
                  <a:lnTo>
                    <a:pt x="2027326" y="379437"/>
                  </a:lnTo>
                  <a:lnTo>
                    <a:pt x="2031288" y="383247"/>
                  </a:lnTo>
                  <a:lnTo>
                    <a:pt x="2034768" y="384517"/>
                  </a:lnTo>
                  <a:lnTo>
                    <a:pt x="2038832" y="385787"/>
                  </a:lnTo>
                  <a:lnTo>
                    <a:pt x="2040585" y="388327"/>
                  </a:lnTo>
                  <a:lnTo>
                    <a:pt x="2040128" y="384517"/>
                  </a:lnTo>
                  <a:lnTo>
                    <a:pt x="2042617" y="384517"/>
                  </a:lnTo>
                  <a:lnTo>
                    <a:pt x="2044661" y="383247"/>
                  </a:lnTo>
                  <a:lnTo>
                    <a:pt x="2042896" y="378167"/>
                  </a:lnTo>
                  <a:lnTo>
                    <a:pt x="2045804" y="379437"/>
                  </a:lnTo>
                  <a:lnTo>
                    <a:pt x="2044839" y="378167"/>
                  </a:lnTo>
                  <a:lnTo>
                    <a:pt x="2042896" y="375627"/>
                  </a:lnTo>
                  <a:lnTo>
                    <a:pt x="2044026" y="370547"/>
                  </a:lnTo>
                  <a:lnTo>
                    <a:pt x="2056955" y="368007"/>
                  </a:lnTo>
                  <a:lnTo>
                    <a:pt x="2057425" y="359117"/>
                  </a:lnTo>
                  <a:lnTo>
                    <a:pt x="2056409" y="352767"/>
                  </a:lnTo>
                  <a:lnTo>
                    <a:pt x="2054161" y="345147"/>
                  </a:lnTo>
                  <a:lnTo>
                    <a:pt x="2051786" y="338797"/>
                  </a:lnTo>
                  <a:lnTo>
                    <a:pt x="2050465" y="332447"/>
                  </a:lnTo>
                  <a:lnTo>
                    <a:pt x="2051608" y="331177"/>
                  </a:lnTo>
                  <a:lnTo>
                    <a:pt x="2056257" y="334987"/>
                  </a:lnTo>
                  <a:lnTo>
                    <a:pt x="2058009" y="341337"/>
                  </a:lnTo>
                  <a:lnTo>
                    <a:pt x="2064397" y="342607"/>
                  </a:lnTo>
                  <a:lnTo>
                    <a:pt x="2065553" y="340067"/>
                  </a:lnTo>
                  <a:lnTo>
                    <a:pt x="2065121" y="336257"/>
                  </a:lnTo>
                  <a:lnTo>
                    <a:pt x="2064969" y="334987"/>
                  </a:lnTo>
                  <a:lnTo>
                    <a:pt x="2066721" y="337527"/>
                  </a:lnTo>
                  <a:lnTo>
                    <a:pt x="2069033" y="338797"/>
                  </a:lnTo>
                  <a:lnTo>
                    <a:pt x="2072525" y="341337"/>
                  </a:lnTo>
                  <a:lnTo>
                    <a:pt x="2073681" y="338797"/>
                  </a:lnTo>
                  <a:lnTo>
                    <a:pt x="2069706" y="334987"/>
                  </a:lnTo>
                  <a:lnTo>
                    <a:pt x="2068372" y="333717"/>
                  </a:lnTo>
                  <a:lnTo>
                    <a:pt x="2067039" y="332447"/>
                  </a:lnTo>
                  <a:lnTo>
                    <a:pt x="2066721" y="333717"/>
                  </a:lnTo>
                  <a:lnTo>
                    <a:pt x="2063813" y="329806"/>
                  </a:lnTo>
                  <a:lnTo>
                    <a:pt x="2063813" y="336257"/>
                  </a:lnTo>
                  <a:lnTo>
                    <a:pt x="2061489" y="334987"/>
                  </a:lnTo>
                  <a:lnTo>
                    <a:pt x="2058568" y="332447"/>
                  </a:lnTo>
                  <a:lnTo>
                    <a:pt x="2057425" y="331177"/>
                  </a:lnTo>
                  <a:lnTo>
                    <a:pt x="2056257" y="329907"/>
                  </a:lnTo>
                  <a:lnTo>
                    <a:pt x="2059749" y="326097"/>
                  </a:lnTo>
                  <a:lnTo>
                    <a:pt x="2063813" y="336257"/>
                  </a:lnTo>
                  <a:lnTo>
                    <a:pt x="2063813" y="329806"/>
                  </a:lnTo>
                  <a:lnTo>
                    <a:pt x="2061057" y="326097"/>
                  </a:lnTo>
                  <a:lnTo>
                    <a:pt x="2059165" y="323557"/>
                  </a:lnTo>
                  <a:lnTo>
                    <a:pt x="2060448" y="322287"/>
                  </a:lnTo>
                  <a:lnTo>
                    <a:pt x="2075903" y="307047"/>
                  </a:lnTo>
                  <a:lnTo>
                    <a:pt x="2088781" y="294347"/>
                  </a:lnTo>
                  <a:lnTo>
                    <a:pt x="2097087" y="303237"/>
                  </a:lnTo>
                  <a:lnTo>
                    <a:pt x="2105558" y="312127"/>
                  </a:lnTo>
                  <a:lnTo>
                    <a:pt x="2114346" y="318477"/>
                  </a:lnTo>
                  <a:lnTo>
                    <a:pt x="2123630" y="322287"/>
                  </a:lnTo>
                  <a:lnTo>
                    <a:pt x="2119566" y="310857"/>
                  </a:lnTo>
                  <a:lnTo>
                    <a:pt x="2126246" y="314515"/>
                  </a:lnTo>
                  <a:lnTo>
                    <a:pt x="2124799" y="312127"/>
                  </a:lnTo>
                  <a:lnTo>
                    <a:pt x="2128278" y="314667"/>
                  </a:lnTo>
                  <a:lnTo>
                    <a:pt x="2131187" y="315937"/>
                  </a:lnTo>
                  <a:lnTo>
                    <a:pt x="2132927" y="317207"/>
                  </a:lnTo>
                  <a:lnTo>
                    <a:pt x="2130247" y="312127"/>
                  </a:lnTo>
                  <a:lnTo>
                    <a:pt x="2129574" y="310857"/>
                  </a:lnTo>
                  <a:lnTo>
                    <a:pt x="2125700" y="303504"/>
                  </a:lnTo>
                  <a:lnTo>
                    <a:pt x="2124799" y="303237"/>
                  </a:lnTo>
                  <a:lnTo>
                    <a:pt x="2124633" y="301498"/>
                  </a:lnTo>
                  <a:lnTo>
                    <a:pt x="2124214" y="300697"/>
                  </a:lnTo>
                  <a:lnTo>
                    <a:pt x="2124595" y="301078"/>
                  </a:lnTo>
                  <a:lnTo>
                    <a:pt x="2124570" y="300697"/>
                  </a:lnTo>
                  <a:lnTo>
                    <a:pt x="2124214" y="296887"/>
                  </a:lnTo>
                  <a:lnTo>
                    <a:pt x="2131771" y="300697"/>
                  </a:lnTo>
                  <a:lnTo>
                    <a:pt x="2135835" y="305777"/>
                  </a:lnTo>
                  <a:lnTo>
                    <a:pt x="2132927" y="299427"/>
                  </a:lnTo>
                  <a:lnTo>
                    <a:pt x="2136419" y="301967"/>
                  </a:lnTo>
                  <a:lnTo>
                    <a:pt x="2138159" y="304507"/>
                  </a:lnTo>
                  <a:lnTo>
                    <a:pt x="2136419" y="300697"/>
                  </a:lnTo>
                  <a:lnTo>
                    <a:pt x="2141639" y="299427"/>
                  </a:lnTo>
                  <a:lnTo>
                    <a:pt x="2139708" y="296887"/>
                  </a:lnTo>
                  <a:lnTo>
                    <a:pt x="2137765" y="294347"/>
                  </a:lnTo>
                  <a:lnTo>
                    <a:pt x="2135835" y="291807"/>
                  </a:lnTo>
                  <a:lnTo>
                    <a:pt x="2140331" y="293077"/>
                  </a:lnTo>
                  <a:lnTo>
                    <a:pt x="2142655" y="291807"/>
                  </a:lnTo>
                  <a:lnTo>
                    <a:pt x="2145639" y="290537"/>
                  </a:lnTo>
                  <a:lnTo>
                    <a:pt x="2152091" y="295617"/>
                  </a:lnTo>
                  <a:lnTo>
                    <a:pt x="2149767" y="291807"/>
                  </a:lnTo>
                  <a:lnTo>
                    <a:pt x="2149094" y="290537"/>
                  </a:lnTo>
                  <a:lnTo>
                    <a:pt x="2145703" y="284187"/>
                  </a:lnTo>
                  <a:lnTo>
                    <a:pt x="2146287" y="282917"/>
                  </a:lnTo>
                  <a:lnTo>
                    <a:pt x="2146871" y="281647"/>
                  </a:lnTo>
                  <a:lnTo>
                    <a:pt x="2153094" y="287997"/>
                  </a:lnTo>
                  <a:lnTo>
                    <a:pt x="2160752" y="285457"/>
                  </a:lnTo>
                  <a:lnTo>
                    <a:pt x="2168944" y="291807"/>
                  </a:lnTo>
                  <a:lnTo>
                    <a:pt x="2165832" y="285457"/>
                  </a:lnTo>
                  <a:lnTo>
                    <a:pt x="2164588" y="282917"/>
                  </a:lnTo>
                  <a:lnTo>
                    <a:pt x="2164829" y="281647"/>
                  </a:lnTo>
                  <a:lnTo>
                    <a:pt x="2165299" y="279107"/>
                  </a:lnTo>
                  <a:lnTo>
                    <a:pt x="2165527" y="277837"/>
                  </a:lnTo>
                  <a:lnTo>
                    <a:pt x="2167877" y="272757"/>
                  </a:lnTo>
                  <a:lnTo>
                    <a:pt x="2167775" y="266407"/>
                  </a:lnTo>
                  <a:lnTo>
                    <a:pt x="2168360" y="267677"/>
                  </a:lnTo>
                  <a:lnTo>
                    <a:pt x="2169985" y="270052"/>
                  </a:lnTo>
                  <a:lnTo>
                    <a:pt x="2173008" y="268947"/>
                  </a:lnTo>
                  <a:lnTo>
                    <a:pt x="2177656" y="271487"/>
                  </a:lnTo>
                  <a:lnTo>
                    <a:pt x="2181136" y="272757"/>
                  </a:lnTo>
                  <a:lnTo>
                    <a:pt x="2178126" y="268947"/>
                  </a:lnTo>
                  <a:lnTo>
                    <a:pt x="2176119" y="266407"/>
                  </a:lnTo>
                  <a:lnTo>
                    <a:pt x="2175116" y="265137"/>
                  </a:lnTo>
                  <a:lnTo>
                    <a:pt x="2171700" y="258787"/>
                  </a:lnTo>
                  <a:lnTo>
                    <a:pt x="2169960" y="254977"/>
                  </a:lnTo>
                  <a:lnTo>
                    <a:pt x="2169376" y="253707"/>
                  </a:lnTo>
                  <a:lnTo>
                    <a:pt x="2166620" y="247357"/>
                  </a:lnTo>
                  <a:lnTo>
                    <a:pt x="2174151" y="252437"/>
                  </a:lnTo>
                  <a:lnTo>
                    <a:pt x="2178520" y="257517"/>
                  </a:lnTo>
                  <a:lnTo>
                    <a:pt x="2182444" y="263867"/>
                  </a:lnTo>
                  <a:lnTo>
                    <a:pt x="2188641" y="270217"/>
                  </a:lnTo>
                  <a:lnTo>
                    <a:pt x="2184222" y="263867"/>
                  </a:lnTo>
                  <a:lnTo>
                    <a:pt x="2182291" y="258787"/>
                  </a:lnTo>
                  <a:lnTo>
                    <a:pt x="2180361" y="254977"/>
                  </a:lnTo>
                  <a:lnTo>
                    <a:pt x="2175903" y="251167"/>
                  </a:lnTo>
                  <a:lnTo>
                    <a:pt x="2180475" y="252437"/>
                  </a:lnTo>
                  <a:lnTo>
                    <a:pt x="2182799" y="253707"/>
                  </a:lnTo>
                  <a:lnTo>
                    <a:pt x="2185441" y="254977"/>
                  </a:lnTo>
                  <a:lnTo>
                    <a:pt x="2190966" y="258787"/>
                  </a:lnTo>
                  <a:lnTo>
                    <a:pt x="2185162" y="252437"/>
                  </a:lnTo>
                  <a:lnTo>
                    <a:pt x="2184882" y="251167"/>
                  </a:lnTo>
                  <a:lnTo>
                    <a:pt x="2185924" y="249897"/>
                  </a:lnTo>
                  <a:lnTo>
                    <a:pt x="2184984" y="247357"/>
                  </a:lnTo>
                  <a:lnTo>
                    <a:pt x="2184044" y="244817"/>
                  </a:lnTo>
                  <a:lnTo>
                    <a:pt x="2193861" y="247357"/>
                  </a:lnTo>
                  <a:lnTo>
                    <a:pt x="2197354" y="254977"/>
                  </a:lnTo>
                  <a:lnTo>
                    <a:pt x="2196769" y="248627"/>
                  </a:lnTo>
                  <a:lnTo>
                    <a:pt x="2198941" y="249580"/>
                  </a:lnTo>
                  <a:lnTo>
                    <a:pt x="2197938" y="248627"/>
                  </a:lnTo>
                  <a:lnTo>
                    <a:pt x="2195258" y="246087"/>
                  </a:lnTo>
                  <a:lnTo>
                    <a:pt x="2194039" y="244817"/>
                  </a:lnTo>
                  <a:lnTo>
                    <a:pt x="2190381" y="241007"/>
                  </a:lnTo>
                  <a:lnTo>
                    <a:pt x="2192426" y="239737"/>
                  </a:lnTo>
                  <a:lnTo>
                    <a:pt x="2196338" y="241007"/>
                  </a:lnTo>
                  <a:lnTo>
                    <a:pt x="2201329" y="246087"/>
                  </a:lnTo>
                  <a:lnTo>
                    <a:pt x="2206650" y="249897"/>
                  </a:lnTo>
                  <a:lnTo>
                    <a:pt x="2206066" y="244817"/>
                  </a:lnTo>
                  <a:lnTo>
                    <a:pt x="2202713" y="239737"/>
                  </a:lnTo>
                  <a:lnTo>
                    <a:pt x="2201024" y="237197"/>
                  </a:lnTo>
                  <a:lnTo>
                    <a:pt x="2200186" y="235927"/>
                  </a:lnTo>
                  <a:lnTo>
                    <a:pt x="2199348" y="234657"/>
                  </a:lnTo>
                  <a:lnTo>
                    <a:pt x="2198509" y="233387"/>
                  </a:lnTo>
                  <a:lnTo>
                    <a:pt x="2200833" y="232117"/>
                  </a:lnTo>
                  <a:lnTo>
                    <a:pt x="2202573" y="233387"/>
                  </a:lnTo>
                  <a:lnTo>
                    <a:pt x="2203742" y="233387"/>
                  </a:lnTo>
                  <a:lnTo>
                    <a:pt x="2205482" y="235927"/>
                  </a:lnTo>
                  <a:lnTo>
                    <a:pt x="2204643" y="232117"/>
                  </a:lnTo>
                  <a:lnTo>
                    <a:pt x="2204097" y="229577"/>
                  </a:lnTo>
                  <a:lnTo>
                    <a:pt x="2206142" y="225767"/>
                  </a:lnTo>
                  <a:lnTo>
                    <a:pt x="2207857" y="221957"/>
                  </a:lnTo>
                  <a:lnTo>
                    <a:pt x="2206269" y="216877"/>
                  </a:lnTo>
                  <a:lnTo>
                    <a:pt x="2205875" y="215607"/>
                  </a:lnTo>
                  <a:lnTo>
                    <a:pt x="2205482" y="214337"/>
                  </a:lnTo>
                  <a:lnTo>
                    <a:pt x="2202573" y="211797"/>
                  </a:lnTo>
                  <a:lnTo>
                    <a:pt x="2199094" y="209257"/>
                  </a:lnTo>
                  <a:lnTo>
                    <a:pt x="2197354" y="207987"/>
                  </a:lnTo>
                  <a:lnTo>
                    <a:pt x="2193290" y="204177"/>
                  </a:lnTo>
                  <a:lnTo>
                    <a:pt x="2194445" y="202907"/>
                  </a:lnTo>
                  <a:lnTo>
                    <a:pt x="2193582" y="201637"/>
                  </a:lnTo>
                  <a:lnTo>
                    <a:pt x="2191829" y="199097"/>
                  </a:lnTo>
                  <a:lnTo>
                    <a:pt x="2189226" y="195287"/>
                  </a:lnTo>
                  <a:lnTo>
                    <a:pt x="2196769" y="200367"/>
                  </a:lnTo>
                  <a:lnTo>
                    <a:pt x="2195614" y="201637"/>
                  </a:lnTo>
                  <a:lnTo>
                    <a:pt x="2198509" y="204177"/>
                  </a:lnTo>
                  <a:lnTo>
                    <a:pt x="2200249" y="206717"/>
                  </a:lnTo>
                  <a:lnTo>
                    <a:pt x="2198509" y="202907"/>
                  </a:lnTo>
                  <a:lnTo>
                    <a:pt x="2203462" y="206717"/>
                  </a:lnTo>
                  <a:lnTo>
                    <a:pt x="2204174" y="207987"/>
                  </a:lnTo>
                  <a:lnTo>
                    <a:pt x="2204224" y="210527"/>
                  </a:lnTo>
                  <a:lnTo>
                    <a:pt x="2207222" y="214337"/>
                  </a:lnTo>
                  <a:lnTo>
                    <a:pt x="2207222" y="207987"/>
                  </a:lnTo>
                  <a:lnTo>
                    <a:pt x="2204897" y="202907"/>
                  </a:lnTo>
                  <a:lnTo>
                    <a:pt x="2202002" y="196557"/>
                  </a:lnTo>
                  <a:lnTo>
                    <a:pt x="2207222" y="196557"/>
                  </a:lnTo>
                  <a:lnTo>
                    <a:pt x="2211463" y="201637"/>
                  </a:lnTo>
                  <a:lnTo>
                    <a:pt x="2211514" y="204177"/>
                  </a:lnTo>
                  <a:lnTo>
                    <a:pt x="2211882" y="206717"/>
                  </a:lnTo>
                  <a:lnTo>
                    <a:pt x="2217102" y="209257"/>
                  </a:lnTo>
                  <a:lnTo>
                    <a:pt x="2210130" y="210527"/>
                  </a:lnTo>
                  <a:lnTo>
                    <a:pt x="2217483" y="214337"/>
                  </a:lnTo>
                  <a:lnTo>
                    <a:pt x="2217534" y="215607"/>
                  </a:lnTo>
                  <a:lnTo>
                    <a:pt x="2217801" y="218147"/>
                  </a:lnTo>
                  <a:lnTo>
                    <a:pt x="2225814" y="223227"/>
                  </a:lnTo>
                  <a:lnTo>
                    <a:pt x="2233358" y="219417"/>
                  </a:lnTo>
                  <a:lnTo>
                    <a:pt x="2226386" y="213067"/>
                  </a:lnTo>
                  <a:lnTo>
                    <a:pt x="2233358" y="209257"/>
                  </a:lnTo>
                  <a:lnTo>
                    <a:pt x="2228710" y="204177"/>
                  </a:lnTo>
                  <a:lnTo>
                    <a:pt x="2225230" y="202907"/>
                  </a:lnTo>
                  <a:lnTo>
                    <a:pt x="2220582" y="197827"/>
                  </a:lnTo>
                  <a:lnTo>
                    <a:pt x="2221344" y="196557"/>
                  </a:lnTo>
                  <a:lnTo>
                    <a:pt x="2222093" y="195287"/>
                  </a:lnTo>
                  <a:lnTo>
                    <a:pt x="2223617" y="192747"/>
                  </a:lnTo>
                  <a:lnTo>
                    <a:pt x="2233066" y="196557"/>
                  </a:lnTo>
                  <a:lnTo>
                    <a:pt x="2241651" y="200367"/>
                  </a:lnTo>
                  <a:lnTo>
                    <a:pt x="2242070" y="195287"/>
                  </a:lnTo>
                  <a:lnTo>
                    <a:pt x="2239683" y="192747"/>
                  </a:lnTo>
                  <a:lnTo>
                    <a:pt x="2237295" y="190207"/>
                  </a:lnTo>
                  <a:lnTo>
                    <a:pt x="2233574" y="185127"/>
                  </a:lnTo>
                  <a:lnTo>
                    <a:pt x="2232634" y="183857"/>
                  </a:lnTo>
                  <a:lnTo>
                    <a:pt x="2230805" y="180047"/>
                  </a:lnTo>
                  <a:lnTo>
                    <a:pt x="2234527" y="178777"/>
                  </a:lnTo>
                  <a:lnTo>
                    <a:pt x="2244394" y="190207"/>
                  </a:lnTo>
                  <a:lnTo>
                    <a:pt x="2244699" y="185127"/>
                  </a:lnTo>
                  <a:lnTo>
                    <a:pt x="2241131" y="180047"/>
                  </a:lnTo>
                  <a:lnTo>
                    <a:pt x="2238756" y="176237"/>
                  </a:lnTo>
                  <a:lnTo>
                    <a:pt x="2242655" y="173697"/>
                  </a:lnTo>
                  <a:lnTo>
                    <a:pt x="2246134" y="178777"/>
                  </a:lnTo>
                  <a:lnTo>
                    <a:pt x="2242655" y="181317"/>
                  </a:lnTo>
                  <a:lnTo>
                    <a:pt x="2249284" y="181317"/>
                  </a:lnTo>
                  <a:lnTo>
                    <a:pt x="2247595" y="178777"/>
                  </a:lnTo>
                  <a:lnTo>
                    <a:pt x="2244166" y="174967"/>
                  </a:lnTo>
                  <a:lnTo>
                    <a:pt x="2243848" y="173697"/>
                  </a:lnTo>
                  <a:lnTo>
                    <a:pt x="2243239" y="171157"/>
                  </a:lnTo>
                  <a:lnTo>
                    <a:pt x="2253691" y="178777"/>
                  </a:lnTo>
                  <a:lnTo>
                    <a:pt x="2255139" y="172427"/>
                  </a:lnTo>
                  <a:lnTo>
                    <a:pt x="2255253" y="171157"/>
                  </a:lnTo>
                  <a:lnTo>
                    <a:pt x="2255990" y="162267"/>
                  </a:lnTo>
                  <a:lnTo>
                    <a:pt x="2256332" y="158356"/>
                  </a:lnTo>
                  <a:lnTo>
                    <a:pt x="2256891" y="155917"/>
                  </a:lnTo>
                  <a:lnTo>
                    <a:pt x="2257171" y="154647"/>
                  </a:lnTo>
                  <a:lnTo>
                    <a:pt x="2257755" y="152107"/>
                  </a:lnTo>
                  <a:lnTo>
                    <a:pt x="2260663" y="154647"/>
                  </a:lnTo>
                  <a:lnTo>
                    <a:pt x="2262403" y="158457"/>
                  </a:lnTo>
                  <a:lnTo>
                    <a:pt x="2267051" y="159727"/>
                  </a:lnTo>
                  <a:lnTo>
                    <a:pt x="2293772" y="140677"/>
                  </a:lnTo>
                  <a:lnTo>
                    <a:pt x="2287384" y="130517"/>
                  </a:lnTo>
                  <a:lnTo>
                    <a:pt x="2287955" y="130517"/>
                  </a:lnTo>
                  <a:lnTo>
                    <a:pt x="2286800" y="127977"/>
                  </a:lnTo>
                  <a:lnTo>
                    <a:pt x="2285631" y="125437"/>
                  </a:lnTo>
                  <a:lnTo>
                    <a:pt x="2286216" y="124167"/>
                  </a:lnTo>
                  <a:lnTo>
                    <a:pt x="2292604" y="127977"/>
                  </a:lnTo>
                  <a:lnTo>
                    <a:pt x="2294344" y="130517"/>
                  </a:lnTo>
                  <a:lnTo>
                    <a:pt x="2292934" y="124167"/>
                  </a:lnTo>
                  <a:lnTo>
                    <a:pt x="2292375" y="121627"/>
                  </a:lnTo>
                  <a:lnTo>
                    <a:pt x="2292464" y="112737"/>
                  </a:lnTo>
                  <a:lnTo>
                    <a:pt x="2293137" y="111467"/>
                  </a:lnTo>
                  <a:lnTo>
                    <a:pt x="2293797" y="110197"/>
                  </a:lnTo>
                  <a:lnTo>
                    <a:pt x="2294471" y="108927"/>
                  </a:lnTo>
                  <a:lnTo>
                    <a:pt x="2295817" y="106387"/>
                  </a:lnTo>
                  <a:lnTo>
                    <a:pt x="2303640" y="105117"/>
                  </a:lnTo>
                  <a:lnTo>
                    <a:pt x="2305380" y="107657"/>
                  </a:lnTo>
                  <a:lnTo>
                    <a:pt x="2305951" y="105117"/>
                  </a:lnTo>
                  <a:lnTo>
                    <a:pt x="2306231" y="103847"/>
                  </a:lnTo>
                  <a:lnTo>
                    <a:pt x="2302192" y="97497"/>
                  </a:lnTo>
                  <a:lnTo>
                    <a:pt x="2301392" y="96227"/>
                  </a:lnTo>
                  <a:lnTo>
                    <a:pt x="2300605" y="94957"/>
                  </a:lnTo>
                  <a:lnTo>
                    <a:pt x="2299017" y="92417"/>
                  </a:lnTo>
                  <a:lnTo>
                    <a:pt x="2302484" y="91147"/>
                  </a:lnTo>
                  <a:lnTo>
                    <a:pt x="2303640" y="92417"/>
                  </a:lnTo>
                  <a:lnTo>
                    <a:pt x="2304973" y="91147"/>
                  </a:lnTo>
                  <a:lnTo>
                    <a:pt x="2310307" y="86067"/>
                  </a:lnTo>
                  <a:lnTo>
                    <a:pt x="2315616" y="79717"/>
                  </a:lnTo>
                  <a:lnTo>
                    <a:pt x="2318308" y="77177"/>
                  </a:lnTo>
                  <a:lnTo>
                    <a:pt x="2321001" y="74637"/>
                  </a:lnTo>
                  <a:lnTo>
                    <a:pt x="2322347" y="73367"/>
                  </a:lnTo>
                  <a:lnTo>
                    <a:pt x="2333256" y="72097"/>
                  </a:lnTo>
                  <a:lnTo>
                    <a:pt x="2330716" y="67017"/>
                  </a:lnTo>
                  <a:lnTo>
                    <a:pt x="2330081" y="65747"/>
                  </a:lnTo>
                  <a:lnTo>
                    <a:pt x="2331555" y="64477"/>
                  </a:lnTo>
                  <a:lnTo>
                    <a:pt x="2333040" y="63207"/>
                  </a:lnTo>
                  <a:lnTo>
                    <a:pt x="2334818" y="60667"/>
                  </a:lnTo>
                  <a:lnTo>
                    <a:pt x="2333688" y="59397"/>
                  </a:lnTo>
                  <a:lnTo>
                    <a:pt x="2332558" y="58127"/>
                  </a:lnTo>
                  <a:lnTo>
                    <a:pt x="2330297" y="55587"/>
                  </a:lnTo>
                  <a:lnTo>
                    <a:pt x="2328037" y="53047"/>
                  </a:lnTo>
                  <a:lnTo>
                    <a:pt x="2335961" y="54317"/>
                  </a:lnTo>
                  <a:lnTo>
                    <a:pt x="2341829" y="55587"/>
                  </a:lnTo>
                  <a:lnTo>
                    <a:pt x="2347480" y="55587"/>
                  </a:lnTo>
                  <a:lnTo>
                    <a:pt x="2354757" y="54317"/>
                  </a:lnTo>
                  <a:lnTo>
                    <a:pt x="2355913" y="53047"/>
                  </a:lnTo>
                  <a:lnTo>
                    <a:pt x="2357082" y="51777"/>
                  </a:lnTo>
                  <a:lnTo>
                    <a:pt x="2345461" y="42887"/>
                  </a:lnTo>
                  <a:lnTo>
                    <a:pt x="2345461" y="39077"/>
                  </a:lnTo>
                  <a:lnTo>
                    <a:pt x="2354757" y="45427"/>
                  </a:lnTo>
                  <a:lnTo>
                    <a:pt x="2350033" y="39077"/>
                  </a:lnTo>
                  <a:lnTo>
                    <a:pt x="2349093" y="37807"/>
                  </a:lnTo>
                  <a:lnTo>
                    <a:pt x="2347201" y="35267"/>
                  </a:lnTo>
                  <a:lnTo>
                    <a:pt x="2359977" y="41617"/>
                  </a:lnTo>
                  <a:lnTo>
                    <a:pt x="2359406" y="37807"/>
                  </a:lnTo>
                  <a:lnTo>
                    <a:pt x="2358237" y="37807"/>
                  </a:lnTo>
                  <a:lnTo>
                    <a:pt x="2353589" y="36537"/>
                  </a:lnTo>
                  <a:lnTo>
                    <a:pt x="2351265" y="33997"/>
                  </a:lnTo>
                  <a:lnTo>
                    <a:pt x="2349525" y="27647"/>
                  </a:lnTo>
                  <a:lnTo>
                    <a:pt x="2364625" y="30187"/>
                  </a:lnTo>
                  <a:lnTo>
                    <a:pt x="2369274" y="32727"/>
                  </a:lnTo>
                  <a:lnTo>
                    <a:pt x="2368486" y="26377"/>
                  </a:lnTo>
                  <a:lnTo>
                    <a:pt x="2367686" y="20027"/>
                  </a:lnTo>
                  <a:lnTo>
                    <a:pt x="2367534" y="18757"/>
                  </a:lnTo>
                  <a:lnTo>
                    <a:pt x="2370429" y="21297"/>
                  </a:lnTo>
                  <a:lnTo>
                    <a:pt x="2372182" y="25107"/>
                  </a:lnTo>
                  <a:lnTo>
                    <a:pt x="2372601" y="22567"/>
                  </a:lnTo>
                  <a:lnTo>
                    <a:pt x="2375954" y="25107"/>
                  </a:lnTo>
                  <a:lnTo>
                    <a:pt x="2378875" y="26377"/>
                  </a:lnTo>
                  <a:lnTo>
                    <a:pt x="2377986" y="22567"/>
                  </a:lnTo>
                  <a:lnTo>
                    <a:pt x="2375662" y="21297"/>
                  </a:lnTo>
                  <a:lnTo>
                    <a:pt x="2372753" y="18757"/>
                  </a:lnTo>
                  <a:lnTo>
                    <a:pt x="2370429" y="17487"/>
                  </a:lnTo>
                  <a:lnTo>
                    <a:pt x="2377986" y="18757"/>
                  </a:lnTo>
                  <a:lnTo>
                    <a:pt x="2378710" y="17487"/>
                  </a:lnTo>
                  <a:lnTo>
                    <a:pt x="2380894" y="13677"/>
                  </a:lnTo>
                  <a:lnTo>
                    <a:pt x="2381034" y="12407"/>
                  </a:lnTo>
                  <a:lnTo>
                    <a:pt x="2381186" y="11137"/>
                  </a:lnTo>
                  <a:lnTo>
                    <a:pt x="2381466" y="8597"/>
                  </a:lnTo>
                  <a:lnTo>
                    <a:pt x="2387854" y="13677"/>
                  </a:lnTo>
                  <a:lnTo>
                    <a:pt x="2391638" y="8597"/>
                  </a:lnTo>
                  <a:lnTo>
                    <a:pt x="2393759" y="2247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7596899" y="3346856"/>
            <a:ext cx="691515" cy="1813560"/>
          </a:xfrm>
          <a:custGeom>
            <a:avLst/>
            <a:gdLst/>
            <a:ahLst/>
            <a:cxnLst/>
            <a:rect l="l" t="t" r="r" b="b"/>
            <a:pathLst>
              <a:path w="691515" h="1813560">
                <a:moveTo>
                  <a:pt x="691102" y="363522"/>
                </a:moveTo>
                <a:lnTo>
                  <a:pt x="151264" y="479414"/>
                </a:lnTo>
                <a:lnTo>
                  <a:pt x="113548" y="496750"/>
                </a:lnTo>
                <a:lnTo>
                  <a:pt x="86067" y="527130"/>
                </a:lnTo>
                <a:lnTo>
                  <a:pt x="70492" y="565403"/>
                </a:lnTo>
                <a:lnTo>
                  <a:pt x="68496" y="606419"/>
                </a:lnTo>
                <a:lnTo>
                  <a:pt x="81407" y="646119"/>
                </a:lnTo>
                <a:lnTo>
                  <a:pt x="106491" y="677859"/>
                </a:lnTo>
                <a:lnTo>
                  <a:pt x="140940" y="699030"/>
                </a:lnTo>
                <a:lnTo>
                  <a:pt x="181945" y="707024"/>
                </a:lnTo>
                <a:lnTo>
                  <a:pt x="691102" y="708653"/>
                </a:lnTo>
                <a:lnTo>
                  <a:pt x="691102" y="700602"/>
                </a:lnTo>
                <a:lnTo>
                  <a:pt x="214766" y="700602"/>
                </a:lnTo>
                <a:lnTo>
                  <a:pt x="184085" y="473706"/>
                </a:lnTo>
                <a:lnTo>
                  <a:pt x="691102" y="473706"/>
                </a:lnTo>
                <a:lnTo>
                  <a:pt x="691102" y="363522"/>
                </a:lnTo>
                <a:close/>
              </a:path>
              <a:path w="691515" h="1813560">
                <a:moveTo>
                  <a:pt x="691102" y="598391"/>
                </a:moveTo>
                <a:lnTo>
                  <a:pt x="214766" y="700602"/>
                </a:lnTo>
                <a:lnTo>
                  <a:pt x="691102" y="700602"/>
                </a:lnTo>
                <a:lnTo>
                  <a:pt x="691102" y="598391"/>
                </a:lnTo>
                <a:close/>
              </a:path>
              <a:path w="691515" h="1813560">
                <a:moveTo>
                  <a:pt x="691102" y="473706"/>
                </a:moveTo>
                <a:lnTo>
                  <a:pt x="184085" y="473706"/>
                </a:lnTo>
                <a:lnTo>
                  <a:pt x="691102" y="475548"/>
                </a:lnTo>
                <a:lnTo>
                  <a:pt x="691102" y="473706"/>
                </a:lnTo>
                <a:close/>
              </a:path>
              <a:path w="691515" h="1813560">
                <a:moveTo>
                  <a:pt x="691102" y="873843"/>
                </a:moveTo>
                <a:lnTo>
                  <a:pt x="490082" y="917452"/>
                </a:lnTo>
                <a:lnTo>
                  <a:pt x="287095" y="965504"/>
                </a:lnTo>
                <a:lnTo>
                  <a:pt x="84907" y="1017401"/>
                </a:lnTo>
                <a:lnTo>
                  <a:pt x="23991" y="1059142"/>
                </a:lnTo>
                <a:lnTo>
                  <a:pt x="0" y="1128709"/>
                </a:lnTo>
                <a:lnTo>
                  <a:pt x="7045" y="1164764"/>
                </a:lnTo>
                <a:lnTo>
                  <a:pt x="24259" y="1198812"/>
                </a:lnTo>
                <a:lnTo>
                  <a:pt x="50570" y="1225635"/>
                </a:lnTo>
                <a:lnTo>
                  <a:pt x="84907" y="1240017"/>
                </a:lnTo>
                <a:lnTo>
                  <a:pt x="691102" y="1335626"/>
                </a:lnTo>
                <a:lnTo>
                  <a:pt x="691102" y="1238590"/>
                </a:lnTo>
                <a:lnTo>
                  <a:pt x="146983" y="1238590"/>
                </a:lnTo>
                <a:lnTo>
                  <a:pt x="146983" y="1015974"/>
                </a:lnTo>
                <a:lnTo>
                  <a:pt x="691102" y="1015975"/>
                </a:lnTo>
                <a:lnTo>
                  <a:pt x="691102" y="873843"/>
                </a:lnTo>
                <a:close/>
              </a:path>
              <a:path w="691515" h="1813560">
                <a:moveTo>
                  <a:pt x="691102" y="1108475"/>
                </a:moveTo>
                <a:lnTo>
                  <a:pt x="644980" y="1118343"/>
                </a:lnTo>
                <a:lnTo>
                  <a:pt x="445082" y="1163529"/>
                </a:lnTo>
                <a:lnTo>
                  <a:pt x="295750" y="1199933"/>
                </a:lnTo>
                <a:lnTo>
                  <a:pt x="146983" y="1238590"/>
                </a:lnTo>
                <a:lnTo>
                  <a:pt x="691102" y="1238590"/>
                </a:lnTo>
                <a:lnTo>
                  <a:pt x="691102" y="1108475"/>
                </a:lnTo>
                <a:close/>
              </a:path>
              <a:path w="691515" h="1813560">
                <a:moveTo>
                  <a:pt x="691102" y="1015975"/>
                </a:moveTo>
                <a:lnTo>
                  <a:pt x="146983" y="1015974"/>
                </a:lnTo>
                <a:lnTo>
                  <a:pt x="691102" y="1102314"/>
                </a:lnTo>
                <a:lnTo>
                  <a:pt x="691102" y="1015975"/>
                </a:lnTo>
                <a:close/>
              </a:path>
              <a:path w="691515" h="1813560">
                <a:moveTo>
                  <a:pt x="691102" y="1567330"/>
                </a:moveTo>
                <a:lnTo>
                  <a:pt x="580798" y="1588924"/>
                </a:lnTo>
                <a:lnTo>
                  <a:pt x="540607" y="1608301"/>
                </a:lnTo>
                <a:lnTo>
                  <a:pt x="511320" y="1643329"/>
                </a:lnTo>
                <a:lnTo>
                  <a:pt x="496615" y="1686653"/>
                </a:lnTo>
                <a:lnTo>
                  <a:pt x="500171" y="1730913"/>
                </a:lnTo>
                <a:lnTo>
                  <a:pt x="522156" y="1771806"/>
                </a:lnTo>
                <a:lnTo>
                  <a:pt x="555112" y="1799588"/>
                </a:lnTo>
                <a:lnTo>
                  <a:pt x="596094" y="1813190"/>
                </a:lnTo>
                <a:lnTo>
                  <a:pt x="642160" y="1811540"/>
                </a:lnTo>
                <a:lnTo>
                  <a:pt x="691102" y="1801732"/>
                </a:lnTo>
                <a:lnTo>
                  <a:pt x="691102" y="1567330"/>
                </a:lnTo>
                <a:close/>
              </a:path>
              <a:path w="691515" h="1813560">
                <a:moveTo>
                  <a:pt x="691102" y="0"/>
                </a:moveTo>
                <a:lnTo>
                  <a:pt x="684736" y="3100"/>
                </a:lnTo>
                <a:lnTo>
                  <a:pt x="655449" y="37929"/>
                </a:lnTo>
                <a:lnTo>
                  <a:pt x="640744" y="81052"/>
                </a:lnTo>
                <a:lnTo>
                  <a:pt x="644300" y="125512"/>
                </a:lnTo>
                <a:lnTo>
                  <a:pt x="664334" y="167542"/>
                </a:lnTo>
                <a:lnTo>
                  <a:pt x="691102" y="191516"/>
                </a:lnTo>
                <a:lnTo>
                  <a:pt x="69110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963" y="9551667"/>
            <a:ext cx="1706862" cy="73533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4838043" y="5938671"/>
            <a:ext cx="3451225" cy="4348480"/>
            <a:chOff x="14838043" y="5938671"/>
            <a:chExt cx="3451225" cy="4348480"/>
          </a:xfrm>
        </p:grpSpPr>
        <p:sp>
          <p:nvSpPr>
            <p:cNvPr id="20" name="object 20"/>
            <p:cNvSpPr/>
            <p:nvPr/>
          </p:nvSpPr>
          <p:spPr>
            <a:xfrm>
              <a:off x="14838043" y="9025888"/>
              <a:ext cx="3319779" cy="1261110"/>
            </a:xfrm>
            <a:custGeom>
              <a:avLst/>
              <a:gdLst/>
              <a:ahLst/>
              <a:cxnLst/>
              <a:rect l="l" t="t" r="r" b="b"/>
              <a:pathLst>
                <a:path w="3319780" h="1261109">
                  <a:moveTo>
                    <a:pt x="345511" y="998219"/>
                  </a:moveTo>
                  <a:lnTo>
                    <a:pt x="294825" y="1004569"/>
                  </a:lnTo>
                  <a:lnTo>
                    <a:pt x="228081" y="1032509"/>
                  </a:lnTo>
                  <a:lnTo>
                    <a:pt x="142548" y="1093469"/>
                  </a:lnTo>
                  <a:lnTo>
                    <a:pt x="108257" y="1123949"/>
                  </a:lnTo>
                  <a:lnTo>
                    <a:pt x="72792" y="1164589"/>
                  </a:lnTo>
                  <a:lnTo>
                    <a:pt x="59345" y="1179829"/>
                  </a:lnTo>
                  <a:lnTo>
                    <a:pt x="26533" y="1223009"/>
                  </a:lnTo>
                  <a:lnTo>
                    <a:pt x="7618" y="1250949"/>
                  </a:lnTo>
                  <a:lnTo>
                    <a:pt x="0" y="1261109"/>
                  </a:lnTo>
                  <a:lnTo>
                    <a:pt x="120383" y="1261109"/>
                  </a:lnTo>
                  <a:lnTo>
                    <a:pt x="129429" y="1249679"/>
                  </a:lnTo>
                  <a:lnTo>
                    <a:pt x="143511" y="1234439"/>
                  </a:lnTo>
                  <a:lnTo>
                    <a:pt x="152471" y="1225549"/>
                  </a:lnTo>
                  <a:lnTo>
                    <a:pt x="161702" y="1216659"/>
                  </a:lnTo>
                  <a:lnTo>
                    <a:pt x="170752" y="1207769"/>
                  </a:lnTo>
                  <a:lnTo>
                    <a:pt x="179170" y="1198879"/>
                  </a:lnTo>
                  <a:lnTo>
                    <a:pt x="195040" y="1181099"/>
                  </a:lnTo>
                  <a:lnTo>
                    <a:pt x="212176" y="1164589"/>
                  </a:lnTo>
                  <a:lnTo>
                    <a:pt x="266508" y="1126489"/>
                  </a:lnTo>
                  <a:lnTo>
                    <a:pt x="302649" y="1108709"/>
                  </a:lnTo>
                  <a:lnTo>
                    <a:pt x="339423" y="1098549"/>
                  </a:lnTo>
                  <a:lnTo>
                    <a:pt x="510452" y="1098549"/>
                  </a:lnTo>
                  <a:lnTo>
                    <a:pt x="508770" y="1096009"/>
                  </a:lnTo>
                  <a:lnTo>
                    <a:pt x="499126" y="1082039"/>
                  </a:lnTo>
                  <a:lnTo>
                    <a:pt x="495269" y="1075689"/>
                  </a:lnTo>
                  <a:lnTo>
                    <a:pt x="489347" y="1064259"/>
                  </a:lnTo>
                  <a:lnTo>
                    <a:pt x="481888" y="1054099"/>
                  </a:lnTo>
                  <a:lnTo>
                    <a:pt x="453331" y="1028699"/>
                  </a:lnTo>
                  <a:lnTo>
                    <a:pt x="408545" y="1002029"/>
                  </a:lnTo>
                  <a:lnTo>
                    <a:pt x="400837" y="1002029"/>
                  </a:lnTo>
                  <a:lnTo>
                    <a:pt x="391290" y="1000759"/>
                  </a:lnTo>
                  <a:lnTo>
                    <a:pt x="371833" y="1000759"/>
                  </a:lnTo>
                  <a:lnTo>
                    <a:pt x="362285" y="999489"/>
                  </a:lnTo>
                  <a:lnTo>
                    <a:pt x="345511" y="998219"/>
                  </a:lnTo>
                  <a:close/>
                </a:path>
                <a:path w="3319780" h="1261109">
                  <a:moveTo>
                    <a:pt x="510452" y="1098549"/>
                  </a:moveTo>
                  <a:lnTo>
                    <a:pt x="357223" y="1098549"/>
                  </a:lnTo>
                  <a:lnTo>
                    <a:pt x="374663" y="1101089"/>
                  </a:lnTo>
                  <a:lnTo>
                    <a:pt x="391202" y="1107439"/>
                  </a:lnTo>
                  <a:lnTo>
                    <a:pt x="396015" y="1109979"/>
                  </a:lnTo>
                  <a:lnTo>
                    <a:pt x="402766" y="1118869"/>
                  </a:lnTo>
                  <a:lnTo>
                    <a:pt x="406616" y="1121409"/>
                  </a:lnTo>
                  <a:lnTo>
                    <a:pt x="412402" y="1129029"/>
                  </a:lnTo>
                  <a:lnTo>
                    <a:pt x="422038" y="1140459"/>
                  </a:lnTo>
                  <a:lnTo>
                    <a:pt x="425896" y="1146809"/>
                  </a:lnTo>
                  <a:lnTo>
                    <a:pt x="441415" y="1182369"/>
                  </a:lnTo>
                  <a:lnTo>
                    <a:pt x="454669" y="1217929"/>
                  </a:lnTo>
                  <a:lnTo>
                    <a:pt x="465576" y="1256029"/>
                  </a:lnTo>
                  <a:lnTo>
                    <a:pt x="467014" y="1261109"/>
                  </a:lnTo>
                  <a:lnTo>
                    <a:pt x="613213" y="1261109"/>
                  </a:lnTo>
                  <a:lnTo>
                    <a:pt x="614533" y="1258569"/>
                  </a:lnTo>
                  <a:lnTo>
                    <a:pt x="623032" y="1236979"/>
                  </a:lnTo>
                  <a:lnTo>
                    <a:pt x="631169" y="1215389"/>
                  </a:lnTo>
                  <a:lnTo>
                    <a:pt x="637121" y="1201419"/>
                  </a:lnTo>
                  <a:lnTo>
                    <a:pt x="643345" y="1187449"/>
                  </a:lnTo>
                  <a:lnTo>
                    <a:pt x="651757" y="1168399"/>
                  </a:lnTo>
                  <a:lnTo>
                    <a:pt x="542524" y="1168399"/>
                  </a:lnTo>
                  <a:lnTo>
                    <a:pt x="539631" y="1163319"/>
                  </a:lnTo>
                  <a:lnTo>
                    <a:pt x="537702" y="1160779"/>
                  </a:lnTo>
                  <a:lnTo>
                    <a:pt x="536738" y="1158239"/>
                  </a:lnTo>
                  <a:lnTo>
                    <a:pt x="530741" y="1141729"/>
                  </a:lnTo>
                  <a:lnTo>
                    <a:pt x="524924" y="1126489"/>
                  </a:lnTo>
                  <a:lnTo>
                    <a:pt x="518022" y="1109979"/>
                  </a:lnTo>
                  <a:lnTo>
                    <a:pt x="510452" y="1098549"/>
                  </a:lnTo>
                  <a:close/>
                </a:path>
                <a:path w="3319780" h="1261109">
                  <a:moveTo>
                    <a:pt x="1830014" y="100330"/>
                  </a:moveTo>
                  <a:lnTo>
                    <a:pt x="1614217" y="100329"/>
                  </a:lnTo>
                  <a:lnTo>
                    <a:pt x="1636759" y="102870"/>
                  </a:lnTo>
                  <a:lnTo>
                    <a:pt x="1647714" y="105410"/>
                  </a:lnTo>
                  <a:lnTo>
                    <a:pt x="1687344" y="111760"/>
                  </a:lnTo>
                  <a:lnTo>
                    <a:pt x="1737702" y="138430"/>
                  </a:lnTo>
                  <a:lnTo>
                    <a:pt x="1775356" y="185420"/>
                  </a:lnTo>
                  <a:lnTo>
                    <a:pt x="1802417" y="238760"/>
                  </a:lnTo>
                  <a:lnTo>
                    <a:pt x="1832011" y="337820"/>
                  </a:lnTo>
                  <a:lnTo>
                    <a:pt x="1836727" y="353060"/>
                  </a:lnTo>
                  <a:lnTo>
                    <a:pt x="1847441" y="400050"/>
                  </a:lnTo>
                  <a:lnTo>
                    <a:pt x="1855277" y="463550"/>
                  </a:lnTo>
                  <a:lnTo>
                    <a:pt x="1860943" y="527050"/>
                  </a:lnTo>
                  <a:lnTo>
                    <a:pt x="1863595" y="585469"/>
                  </a:lnTo>
                  <a:lnTo>
                    <a:pt x="1864801" y="642619"/>
                  </a:lnTo>
                  <a:lnTo>
                    <a:pt x="1865871" y="669289"/>
                  </a:lnTo>
                  <a:lnTo>
                    <a:pt x="1865922" y="674369"/>
                  </a:lnTo>
                  <a:lnTo>
                    <a:pt x="1866034" y="698499"/>
                  </a:lnTo>
                  <a:lnTo>
                    <a:pt x="1865479" y="721359"/>
                  </a:lnTo>
                  <a:lnTo>
                    <a:pt x="1863836" y="746759"/>
                  </a:lnTo>
                  <a:lnTo>
                    <a:pt x="1863113" y="765809"/>
                  </a:lnTo>
                  <a:lnTo>
                    <a:pt x="1863836" y="783589"/>
                  </a:lnTo>
                  <a:lnTo>
                    <a:pt x="1863836" y="801369"/>
                  </a:lnTo>
                  <a:lnTo>
                    <a:pt x="1860943" y="817879"/>
                  </a:lnTo>
                  <a:lnTo>
                    <a:pt x="1859014" y="826769"/>
                  </a:lnTo>
                  <a:lnTo>
                    <a:pt x="1858050" y="834389"/>
                  </a:lnTo>
                  <a:lnTo>
                    <a:pt x="1858050" y="842009"/>
                  </a:lnTo>
                  <a:lnTo>
                    <a:pt x="1857477" y="849629"/>
                  </a:lnTo>
                  <a:lnTo>
                    <a:pt x="1856694" y="864869"/>
                  </a:lnTo>
                  <a:lnTo>
                    <a:pt x="1849732" y="928369"/>
                  </a:lnTo>
                  <a:lnTo>
                    <a:pt x="1842620" y="986789"/>
                  </a:lnTo>
                  <a:lnTo>
                    <a:pt x="1840435" y="1000759"/>
                  </a:lnTo>
                  <a:lnTo>
                    <a:pt x="1838159" y="1015999"/>
                  </a:lnTo>
                  <a:lnTo>
                    <a:pt x="1835703" y="1031239"/>
                  </a:lnTo>
                  <a:lnTo>
                    <a:pt x="1829344" y="1065529"/>
                  </a:lnTo>
                  <a:lnTo>
                    <a:pt x="1825622" y="1085849"/>
                  </a:lnTo>
                  <a:lnTo>
                    <a:pt x="1821719" y="1106169"/>
                  </a:lnTo>
                  <a:lnTo>
                    <a:pt x="1817545" y="1126489"/>
                  </a:lnTo>
                  <a:lnTo>
                    <a:pt x="1813655" y="1146809"/>
                  </a:lnTo>
                  <a:lnTo>
                    <a:pt x="1806628" y="1186179"/>
                  </a:lnTo>
                  <a:lnTo>
                    <a:pt x="1795218" y="1234439"/>
                  </a:lnTo>
                  <a:lnTo>
                    <a:pt x="1787790" y="1261109"/>
                  </a:lnTo>
                  <a:lnTo>
                    <a:pt x="1885304" y="1261109"/>
                  </a:lnTo>
                  <a:lnTo>
                    <a:pt x="1888504" y="1248409"/>
                  </a:lnTo>
                  <a:lnTo>
                    <a:pt x="1894577" y="1220469"/>
                  </a:lnTo>
                  <a:lnTo>
                    <a:pt x="1900469" y="1192529"/>
                  </a:lnTo>
                  <a:lnTo>
                    <a:pt x="1906270" y="1164589"/>
                  </a:lnTo>
                  <a:lnTo>
                    <a:pt x="1913428" y="1130299"/>
                  </a:lnTo>
                  <a:lnTo>
                    <a:pt x="1920134" y="1097279"/>
                  </a:lnTo>
                  <a:lnTo>
                    <a:pt x="1925935" y="1062989"/>
                  </a:lnTo>
                  <a:lnTo>
                    <a:pt x="1930380" y="1029969"/>
                  </a:lnTo>
                  <a:lnTo>
                    <a:pt x="1933543" y="1003299"/>
                  </a:lnTo>
                  <a:lnTo>
                    <a:pt x="1937181" y="976629"/>
                  </a:lnTo>
                  <a:lnTo>
                    <a:pt x="1944766" y="923289"/>
                  </a:lnTo>
                  <a:lnTo>
                    <a:pt x="1952722" y="858519"/>
                  </a:lnTo>
                  <a:lnTo>
                    <a:pt x="1956339" y="795019"/>
                  </a:lnTo>
                  <a:lnTo>
                    <a:pt x="1956459" y="763269"/>
                  </a:lnTo>
                  <a:lnTo>
                    <a:pt x="1956746" y="746759"/>
                  </a:lnTo>
                  <a:lnTo>
                    <a:pt x="1957303" y="730250"/>
                  </a:lnTo>
                  <a:lnTo>
                    <a:pt x="1957604" y="718820"/>
                  </a:lnTo>
                  <a:lnTo>
                    <a:pt x="1958931" y="694690"/>
                  </a:lnTo>
                  <a:lnTo>
                    <a:pt x="1959232" y="683260"/>
                  </a:lnTo>
                  <a:lnTo>
                    <a:pt x="1958358" y="661670"/>
                  </a:lnTo>
                  <a:lnTo>
                    <a:pt x="1956248" y="621030"/>
                  </a:lnTo>
                  <a:lnTo>
                    <a:pt x="1955374" y="599440"/>
                  </a:lnTo>
                  <a:lnTo>
                    <a:pt x="1953928" y="556260"/>
                  </a:lnTo>
                  <a:lnTo>
                    <a:pt x="1951034" y="511810"/>
                  </a:lnTo>
                  <a:lnTo>
                    <a:pt x="1946695" y="468630"/>
                  </a:lnTo>
                  <a:lnTo>
                    <a:pt x="1940908" y="425450"/>
                  </a:lnTo>
                  <a:lnTo>
                    <a:pt x="1929375" y="351790"/>
                  </a:lnTo>
                  <a:lnTo>
                    <a:pt x="1912056" y="280670"/>
                  </a:lnTo>
                  <a:lnTo>
                    <a:pt x="1898434" y="237490"/>
                  </a:lnTo>
                  <a:lnTo>
                    <a:pt x="1881195" y="194310"/>
                  </a:lnTo>
                  <a:lnTo>
                    <a:pt x="1875409" y="186690"/>
                  </a:lnTo>
                  <a:lnTo>
                    <a:pt x="1876373" y="182880"/>
                  </a:lnTo>
                  <a:lnTo>
                    <a:pt x="1877338" y="173990"/>
                  </a:lnTo>
                  <a:lnTo>
                    <a:pt x="1870587" y="167640"/>
                  </a:lnTo>
                  <a:lnTo>
                    <a:pt x="1866729" y="161290"/>
                  </a:lnTo>
                  <a:lnTo>
                    <a:pt x="1864801" y="154940"/>
                  </a:lnTo>
                  <a:lnTo>
                    <a:pt x="1859979" y="151130"/>
                  </a:lnTo>
                  <a:lnTo>
                    <a:pt x="1858050" y="146050"/>
                  </a:lnTo>
                  <a:lnTo>
                    <a:pt x="1847201" y="125730"/>
                  </a:lnTo>
                  <a:lnTo>
                    <a:pt x="1834914" y="106680"/>
                  </a:lnTo>
                  <a:lnTo>
                    <a:pt x="1830014" y="100330"/>
                  </a:lnTo>
                  <a:close/>
                </a:path>
                <a:path w="3319780" h="1261109">
                  <a:moveTo>
                    <a:pt x="1580462" y="0"/>
                  </a:moveTo>
                  <a:lnTo>
                    <a:pt x="1576605" y="0"/>
                  </a:lnTo>
                  <a:lnTo>
                    <a:pt x="1574676" y="1269"/>
                  </a:lnTo>
                  <a:lnTo>
                    <a:pt x="1515556" y="11429"/>
                  </a:lnTo>
                  <a:lnTo>
                    <a:pt x="1457099" y="26669"/>
                  </a:lnTo>
                  <a:lnTo>
                    <a:pt x="1394122" y="52069"/>
                  </a:lnTo>
                  <a:lnTo>
                    <a:pt x="1334700" y="82549"/>
                  </a:lnTo>
                  <a:lnTo>
                    <a:pt x="1280125" y="116839"/>
                  </a:lnTo>
                  <a:lnTo>
                    <a:pt x="1262451" y="129539"/>
                  </a:lnTo>
                  <a:lnTo>
                    <a:pt x="1249763" y="137159"/>
                  </a:lnTo>
                  <a:lnTo>
                    <a:pt x="1236894" y="146049"/>
                  </a:lnTo>
                  <a:lnTo>
                    <a:pt x="1224749" y="154939"/>
                  </a:lnTo>
                  <a:lnTo>
                    <a:pt x="1214231" y="166369"/>
                  </a:lnTo>
                  <a:lnTo>
                    <a:pt x="1210254" y="171449"/>
                  </a:lnTo>
                  <a:lnTo>
                    <a:pt x="1205561" y="175259"/>
                  </a:lnTo>
                  <a:lnTo>
                    <a:pt x="1200160" y="179069"/>
                  </a:lnTo>
                  <a:lnTo>
                    <a:pt x="1194058" y="182879"/>
                  </a:lnTo>
                  <a:lnTo>
                    <a:pt x="1184882" y="186689"/>
                  </a:lnTo>
                  <a:lnTo>
                    <a:pt x="1177061" y="193039"/>
                  </a:lnTo>
                  <a:lnTo>
                    <a:pt x="1169783" y="200659"/>
                  </a:lnTo>
                  <a:lnTo>
                    <a:pt x="1162233" y="207009"/>
                  </a:lnTo>
                  <a:lnTo>
                    <a:pt x="1152001" y="214629"/>
                  </a:lnTo>
                  <a:lnTo>
                    <a:pt x="1142583" y="223519"/>
                  </a:lnTo>
                  <a:lnTo>
                    <a:pt x="1133346" y="232409"/>
                  </a:lnTo>
                  <a:lnTo>
                    <a:pt x="1123657" y="241299"/>
                  </a:lnTo>
                  <a:lnTo>
                    <a:pt x="1116258" y="247649"/>
                  </a:lnTo>
                  <a:lnTo>
                    <a:pt x="1109312" y="253999"/>
                  </a:lnTo>
                  <a:lnTo>
                    <a:pt x="1103992" y="261619"/>
                  </a:lnTo>
                  <a:lnTo>
                    <a:pt x="1101476" y="270509"/>
                  </a:lnTo>
                  <a:lnTo>
                    <a:pt x="1095689" y="273049"/>
                  </a:lnTo>
                  <a:lnTo>
                    <a:pt x="1086045" y="278129"/>
                  </a:lnTo>
                  <a:lnTo>
                    <a:pt x="1067135" y="295909"/>
                  </a:lnTo>
                  <a:lnTo>
                    <a:pt x="1050192" y="313689"/>
                  </a:lnTo>
                  <a:lnTo>
                    <a:pt x="1034318" y="334009"/>
                  </a:lnTo>
                  <a:lnTo>
                    <a:pt x="1018618" y="353059"/>
                  </a:lnTo>
                  <a:lnTo>
                    <a:pt x="980915" y="394969"/>
                  </a:lnTo>
                  <a:lnTo>
                    <a:pt x="947533" y="436879"/>
                  </a:lnTo>
                  <a:lnTo>
                    <a:pt x="922544" y="473709"/>
                  </a:lnTo>
                  <a:lnTo>
                    <a:pt x="917556" y="481329"/>
                  </a:lnTo>
                  <a:lnTo>
                    <a:pt x="912026" y="488949"/>
                  </a:lnTo>
                  <a:lnTo>
                    <a:pt x="905863" y="496569"/>
                  </a:lnTo>
                  <a:lnTo>
                    <a:pt x="894561" y="507999"/>
                  </a:lnTo>
                  <a:lnTo>
                    <a:pt x="885610" y="521969"/>
                  </a:lnTo>
                  <a:lnTo>
                    <a:pt x="877383" y="534669"/>
                  </a:lnTo>
                  <a:lnTo>
                    <a:pt x="868251" y="547369"/>
                  </a:lnTo>
                  <a:lnTo>
                    <a:pt x="861184" y="556259"/>
                  </a:lnTo>
                  <a:lnTo>
                    <a:pt x="854388" y="566419"/>
                  </a:lnTo>
                  <a:lnTo>
                    <a:pt x="847773" y="575309"/>
                  </a:lnTo>
                  <a:lnTo>
                    <a:pt x="841248" y="585469"/>
                  </a:lnTo>
                  <a:lnTo>
                    <a:pt x="827220" y="604519"/>
                  </a:lnTo>
                  <a:lnTo>
                    <a:pt x="814074" y="624839"/>
                  </a:lnTo>
                  <a:lnTo>
                    <a:pt x="801997" y="645159"/>
                  </a:lnTo>
                  <a:lnTo>
                    <a:pt x="791179" y="666749"/>
                  </a:lnTo>
                  <a:lnTo>
                    <a:pt x="788090" y="674369"/>
                  </a:lnTo>
                  <a:lnTo>
                    <a:pt x="784549" y="681989"/>
                  </a:lnTo>
                  <a:lnTo>
                    <a:pt x="780465" y="688339"/>
                  </a:lnTo>
                  <a:lnTo>
                    <a:pt x="775749" y="694689"/>
                  </a:lnTo>
                  <a:lnTo>
                    <a:pt x="765984" y="707389"/>
                  </a:lnTo>
                  <a:lnTo>
                    <a:pt x="756943" y="721359"/>
                  </a:lnTo>
                  <a:lnTo>
                    <a:pt x="748625" y="735329"/>
                  </a:lnTo>
                  <a:lnTo>
                    <a:pt x="741030" y="750569"/>
                  </a:lnTo>
                  <a:lnTo>
                    <a:pt x="733255" y="763269"/>
                  </a:lnTo>
                  <a:lnTo>
                    <a:pt x="725841" y="777239"/>
                  </a:lnTo>
                  <a:lnTo>
                    <a:pt x="718789" y="791209"/>
                  </a:lnTo>
                  <a:lnTo>
                    <a:pt x="712098" y="805179"/>
                  </a:lnTo>
                  <a:lnTo>
                    <a:pt x="704249" y="820419"/>
                  </a:lnTo>
                  <a:lnTo>
                    <a:pt x="695292" y="835659"/>
                  </a:lnTo>
                  <a:lnTo>
                    <a:pt x="687766" y="852169"/>
                  </a:lnTo>
                  <a:lnTo>
                    <a:pt x="684211" y="869949"/>
                  </a:lnTo>
                  <a:lnTo>
                    <a:pt x="684211" y="871219"/>
                  </a:lnTo>
                  <a:lnTo>
                    <a:pt x="683247" y="871219"/>
                  </a:lnTo>
                  <a:lnTo>
                    <a:pt x="675577" y="877569"/>
                  </a:lnTo>
                  <a:lnTo>
                    <a:pt x="670348" y="886459"/>
                  </a:lnTo>
                  <a:lnTo>
                    <a:pt x="666023" y="895349"/>
                  </a:lnTo>
                  <a:lnTo>
                    <a:pt x="661065" y="904239"/>
                  </a:lnTo>
                  <a:lnTo>
                    <a:pt x="654887" y="915669"/>
                  </a:lnTo>
                  <a:lnTo>
                    <a:pt x="649252" y="925829"/>
                  </a:lnTo>
                  <a:lnTo>
                    <a:pt x="643977" y="937259"/>
                  </a:lnTo>
                  <a:lnTo>
                    <a:pt x="638884" y="948689"/>
                  </a:lnTo>
                  <a:lnTo>
                    <a:pt x="634138" y="960119"/>
                  </a:lnTo>
                  <a:lnTo>
                    <a:pt x="629843" y="970279"/>
                  </a:lnTo>
                  <a:lnTo>
                    <a:pt x="625729" y="981709"/>
                  </a:lnTo>
                  <a:lnTo>
                    <a:pt x="621525" y="993139"/>
                  </a:lnTo>
                  <a:lnTo>
                    <a:pt x="615377" y="996949"/>
                  </a:lnTo>
                  <a:lnTo>
                    <a:pt x="612845" y="1002029"/>
                  </a:lnTo>
                  <a:lnTo>
                    <a:pt x="611760" y="1007109"/>
                  </a:lnTo>
                  <a:lnTo>
                    <a:pt x="609952" y="1013459"/>
                  </a:lnTo>
                  <a:lnTo>
                    <a:pt x="605130" y="1019809"/>
                  </a:lnTo>
                  <a:lnTo>
                    <a:pt x="601273" y="1027429"/>
                  </a:lnTo>
                  <a:lnTo>
                    <a:pt x="598379" y="1035049"/>
                  </a:lnTo>
                  <a:lnTo>
                    <a:pt x="595893" y="1042669"/>
                  </a:lnTo>
                  <a:lnTo>
                    <a:pt x="593678" y="1051559"/>
                  </a:lnTo>
                  <a:lnTo>
                    <a:pt x="590920" y="1057909"/>
                  </a:lnTo>
                  <a:lnTo>
                    <a:pt x="586806" y="1064259"/>
                  </a:lnTo>
                  <a:lnTo>
                    <a:pt x="578068" y="1076959"/>
                  </a:lnTo>
                  <a:lnTo>
                    <a:pt x="573014" y="1090929"/>
                  </a:lnTo>
                  <a:lnTo>
                    <a:pt x="568848" y="1106169"/>
                  </a:lnTo>
                  <a:lnTo>
                    <a:pt x="562777" y="1120139"/>
                  </a:lnTo>
                  <a:lnTo>
                    <a:pt x="557171" y="1131569"/>
                  </a:lnTo>
                  <a:lnTo>
                    <a:pt x="551927" y="1144269"/>
                  </a:lnTo>
                  <a:lnTo>
                    <a:pt x="547045" y="1155699"/>
                  </a:lnTo>
                  <a:lnTo>
                    <a:pt x="542524" y="1168399"/>
                  </a:lnTo>
                  <a:lnTo>
                    <a:pt x="651757" y="1168399"/>
                  </a:lnTo>
                  <a:lnTo>
                    <a:pt x="656244" y="1158239"/>
                  </a:lnTo>
                  <a:lnTo>
                    <a:pt x="653350" y="1155699"/>
                  </a:lnTo>
                  <a:lnTo>
                    <a:pt x="658172" y="1148079"/>
                  </a:lnTo>
                  <a:lnTo>
                    <a:pt x="665888" y="1134109"/>
                  </a:lnTo>
                  <a:lnTo>
                    <a:pt x="671358" y="1123949"/>
                  </a:lnTo>
                  <a:lnTo>
                    <a:pt x="676375" y="1113789"/>
                  </a:lnTo>
                  <a:lnTo>
                    <a:pt x="681213" y="1103629"/>
                  </a:lnTo>
                  <a:lnTo>
                    <a:pt x="686140" y="1093469"/>
                  </a:lnTo>
                  <a:lnTo>
                    <a:pt x="689033" y="1085849"/>
                  </a:lnTo>
                  <a:lnTo>
                    <a:pt x="692891" y="1079499"/>
                  </a:lnTo>
                  <a:lnTo>
                    <a:pt x="695784" y="1073149"/>
                  </a:lnTo>
                  <a:lnTo>
                    <a:pt x="731387" y="993139"/>
                  </a:lnTo>
                  <a:lnTo>
                    <a:pt x="748264" y="958849"/>
                  </a:lnTo>
                  <a:lnTo>
                    <a:pt x="756612" y="941069"/>
                  </a:lnTo>
                  <a:lnTo>
                    <a:pt x="765141" y="924559"/>
                  </a:lnTo>
                  <a:lnTo>
                    <a:pt x="770490" y="915669"/>
                  </a:lnTo>
                  <a:lnTo>
                    <a:pt x="776111" y="906779"/>
                  </a:lnTo>
                  <a:lnTo>
                    <a:pt x="781550" y="897889"/>
                  </a:lnTo>
                  <a:lnTo>
                    <a:pt x="786357" y="888999"/>
                  </a:lnTo>
                  <a:lnTo>
                    <a:pt x="796092" y="868679"/>
                  </a:lnTo>
                  <a:lnTo>
                    <a:pt x="806369" y="848359"/>
                  </a:lnTo>
                  <a:lnTo>
                    <a:pt x="817007" y="829309"/>
                  </a:lnTo>
                  <a:lnTo>
                    <a:pt x="827827" y="810259"/>
                  </a:lnTo>
                  <a:lnTo>
                    <a:pt x="838328" y="791209"/>
                  </a:lnTo>
                  <a:lnTo>
                    <a:pt x="858669" y="753109"/>
                  </a:lnTo>
                  <a:lnTo>
                    <a:pt x="869216" y="734059"/>
                  </a:lnTo>
                  <a:lnTo>
                    <a:pt x="875002" y="721359"/>
                  </a:lnTo>
                  <a:lnTo>
                    <a:pt x="878860" y="715009"/>
                  </a:lnTo>
                  <a:lnTo>
                    <a:pt x="890553" y="698499"/>
                  </a:lnTo>
                  <a:lnTo>
                    <a:pt x="902246" y="683259"/>
                  </a:lnTo>
                  <a:lnTo>
                    <a:pt x="913578" y="666749"/>
                  </a:lnTo>
                  <a:lnTo>
                    <a:pt x="931011" y="638809"/>
                  </a:lnTo>
                  <a:lnTo>
                    <a:pt x="938281" y="628649"/>
                  </a:lnTo>
                  <a:lnTo>
                    <a:pt x="945716" y="617219"/>
                  </a:lnTo>
                  <a:lnTo>
                    <a:pt x="953038" y="607059"/>
                  </a:lnTo>
                  <a:lnTo>
                    <a:pt x="962863" y="593089"/>
                  </a:lnTo>
                  <a:lnTo>
                    <a:pt x="981790" y="562609"/>
                  </a:lnTo>
                  <a:lnTo>
                    <a:pt x="991614" y="547369"/>
                  </a:lnTo>
                  <a:lnTo>
                    <a:pt x="996994" y="539749"/>
                  </a:lnTo>
                  <a:lnTo>
                    <a:pt x="1002826" y="533399"/>
                  </a:lnTo>
                  <a:lnTo>
                    <a:pt x="1008838" y="527049"/>
                  </a:lnTo>
                  <a:lnTo>
                    <a:pt x="1014760" y="519429"/>
                  </a:lnTo>
                  <a:lnTo>
                    <a:pt x="1023997" y="507999"/>
                  </a:lnTo>
                  <a:lnTo>
                    <a:pt x="1032963" y="495299"/>
                  </a:lnTo>
                  <a:lnTo>
                    <a:pt x="1041748" y="483869"/>
                  </a:lnTo>
                  <a:lnTo>
                    <a:pt x="1050443" y="472439"/>
                  </a:lnTo>
                  <a:lnTo>
                    <a:pt x="1058835" y="462279"/>
                  </a:lnTo>
                  <a:lnTo>
                    <a:pt x="1066948" y="450849"/>
                  </a:lnTo>
                  <a:lnTo>
                    <a:pt x="1075227" y="440689"/>
                  </a:lnTo>
                  <a:lnTo>
                    <a:pt x="1084117" y="430529"/>
                  </a:lnTo>
                  <a:lnTo>
                    <a:pt x="1103525" y="410209"/>
                  </a:lnTo>
                  <a:lnTo>
                    <a:pt x="1111919" y="398779"/>
                  </a:lnTo>
                  <a:lnTo>
                    <a:pt x="1117871" y="386079"/>
                  </a:lnTo>
                  <a:lnTo>
                    <a:pt x="1118835" y="383539"/>
                  </a:lnTo>
                  <a:lnTo>
                    <a:pt x="1122693" y="382269"/>
                  </a:lnTo>
                  <a:lnTo>
                    <a:pt x="1124622" y="380999"/>
                  </a:lnTo>
                  <a:lnTo>
                    <a:pt x="1131372" y="374649"/>
                  </a:lnTo>
                  <a:lnTo>
                    <a:pt x="1138123" y="370839"/>
                  </a:lnTo>
                  <a:lnTo>
                    <a:pt x="1143910" y="364489"/>
                  </a:lnTo>
                  <a:lnTo>
                    <a:pt x="1148430" y="358139"/>
                  </a:lnTo>
                  <a:lnTo>
                    <a:pt x="1153312" y="351789"/>
                  </a:lnTo>
                  <a:lnTo>
                    <a:pt x="1158556" y="346709"/>
                  </a:lnTo>
                  <a:lnTo>
                    <a:pt x="1164162" y="341629"/>
                  </a:lnTo>
                  <a:lnTo>
                    <a:pt x="1181931" y="325119"/>
                  </a:lnTo>
                  <a:lnTo>
                    <a:pt x="1198599" y="307339"/>
                  </a:lnTo>
                  <a:lnTo>
                    <a:pt x="1215629" y="290829"/>
                  </a:lnTo>
                  <a:lnTo>
                    <a:pt x="1234483" y="275589"/>
                  </a:lnTo>
                  <a:lnTo>
                    <a:pt x="1254735" y="261619"/>
                  </a:lnTo>
                  <a:lnTo>
                    <a:pt x="1264877" y="252729"/>
                  </a:lnTo>
                  <a:lnTo>
                    <a:pt x="1275108" y="245109"/>
                  </a:lnTo>
                  <a:lnTo>
                    <a:pt x="1285521" y="236219"/>
                  </a:lnTo>
                  <a:lnTo>
                    <a:pt x="1296205" y="228599"/>
                  </a:lnTo>
                  <a:lnTo>
                    <a:pt x="1304883" y="223519"/>
                  </a:lnTo>
                  <a:lnTo>
                    <a:pt x="1322210" y="212089"/>
                  </a:lnTo>
                  <a:lnTo>
                    <a:pt x="1330843" y="207009"/>
                  </a:lnTo>
                  <a:lnTo>
                    <a:pt x="1331807" y="205739"/>
                  </a:lnTo>
                  <a:lnTo>
                    <a:pt x="1333736" y="204469"/>
                  </a:lnTo>
                  <a:lnTo>
                    <a:pt x="1344179" y="194309"/>
                  </a:lnTo>
                  <a:lnTo>
                    <a:pt x="1354832" y="186689"/>
                  </a:lnTo>
                  <a:lnTo>
                    <a:pt x="1366029" y="180339"/>
                  </a:lnTo>
                  <a:lnTo>
                    <a:pt x="1377134" y="175259"/>
                  </a:lnTo>
                  <a:lnTo>
                    <a:pt x="1395713" y="162559"/>
                  </a:lnTo>
                  <a:lnTo>
                    <a:pt x="1415098" y="152399"/>
                  </a:lnTo>
                  <a:lnTo>
                    <a:pt x="1435010" y="142239"/>
                  </a:lnTo>
                  <a:lnTo>
                    <a:pt x="1455170" y="134619"/>
                  </a:lnTo>
                  <a:lnTo>
                    <a:pt x="1472138" y="126999"/>
                  </a:lnTo>
                  <a:lnTo>
                    <a:pt x="1525572" y="109219"/>
                  </a:lnTo>
                  <a:lnTo>
                    <a:pt x="1569533" y="101599"/>
                  </a:lnTo>
                  <a:lnTo>
                    <a:pt x="1591822" y="100329"/>
                  </a:lnTo>
                  <a:lnTo>
                    <a:pt x="1830014" y="100330"/>
                  </a:lnTo>
                  <a:lnTo>
                    <a:pt x="1821195" y="88900"/>
                  </a:lnTo>
                  <a:lnTo>
                    <a:pt x="1787819" y="55880"/>
                  </a:lnTo>
                  <a:lnTo>
                    <a:pt x="1746651" y="30480"/>
                  </a:lnTo>
                  <a:lnTo>
                    <a:pt x="1688924" y="10160"/>
                  </a:lnTo>
                  <a:lnTo>
                    <a:pt x="1653024" y="5080"/>
                  </a:lnTo>
                  <a:lnTo>
                    <a:pt x="1580462" y="0"/>
                  </a:lnTo>
                  <a:close/>
                </a:path>
                <a:path w="3319780" h="1261109">
                  <a:moveTo>
                    <a:pt x="3060351" y="972581"/>
                  </a:moveTo>
                  <a:lnTo>
                    <a:pt x="3041573" y="972581"/>
                  </a:lnTo>
                  <a:lnTo>
                    <a:pt x="3022795" y="974028"/>
                  </a:lnTo>
                  <a:lnTo>
                    <a:pt x="3004002" y="976921"/>
                  </a:lnTo>
                  <a:lnTo>
                    <a:pt x="2914473" y="989219"/>
                  </a:lnTo>
                  <a:lnTo>
                    <a:pt x="2869942" y="996453"/>
                  </a:lnTo>
                  <a:lnTo>
                    <a:pt x="2825668" y="1005858"/>
                  </a:lnTo>
                  <a:lnTo>
                    <a:pt x="2690732" y="1036723"/>
                  </a:lnTo>
                  <a:lnTo>
                    <a:pt x="2619204" y="1054492"/>
                  </a:lnTo>
                  <a:lnTo>
                    <a:pt x="2567127" y="1070252"/>
                  </a:lnTo>
                  <a:lnTo>
                    <a:pt x="2557724" y="1073295"/>
                  </a:lnTo>
                  <a:lnTo>
                    <a:pt x="2504912" y="1088080"/>
                  </a:lnTo>
                  <a:lnTo>
                    <a:pt x="2457037" y="1104010"/>
                  </a:lnTo>
                  <a:lnTo>
                    <a:pt x="2365969" y="1137919"/>
                  </a:lnTo>
                  <a:lnTo>
                    <a:pt x="2322581" y="1156005"/>
                  </a:lnTo>
                  <a:lnTo>
                    <a:pt x="2279253" y="1175537"/>
                  </a:lnTo>
                  <a:lnTo>
                    <a:pt x="2207646" y="1210859"/>
                  </a:lnTo>
                  <a:lnTo>
                    <a:pt x="2183777" y="1222719"/>
                  </a:lnTo>
                  <a:lnTo>
                    <a:pt x="2143353" y="1241045"/>
                  </a:lnTo>
                  <a:lnTo>
                    <a:pt x="2121940" y="1253750"/>
                  </a:lnTo>
                  <a:lnTo>
                    <a:pt x="2107983" y="1261109"/>
                  </a:lnTo>
                  <a:lnTo>
                    <a:pt x="2330861" y="1261109"/>
                  </a:lnTo>
                  <a:lnTo>
                    <a:pt x="2332215" y="1260336"/>
                  </a:lnTo>
                  <a:lnTo>
                    <a:pt x="2339930" y="1257442"/>
                  </a:lnTo>
                  <a:lnTo>
                    <a:pt x="2383328" y="1240080"/>
                  </a:lnTo>
                  <a:lnTo>
                    <a:pt x="2392731" y="1236614"/>
                  </a:lnTo>
                  <a:lnTo>
                    <a:pt x="2411537" y="1230043"/>
                  </a:lnTo>
                  <a:lnTo>
                    <a:pt x="2420940" y="1226577"/>
                  </a:lnTo>
                  <a:lnTo>
                    <a:pt x="2430854" y="1223487"/>
                  </a:lnTo>
                  <a:lnTo>
                    <a:pt x="2440519" y="1219946"/>
                  </a:lnTo>
                  <a:lnTo>
                    <a:pt x="2450019" y="1215861"/>
                  </a:lnTo>
                  <a:lnTo>
                    <a:pt x="2470451" y="1205613"/>
                  </a:lnTo>
                  <a:lnTo>
                    <a:pt x="2481737" y="1202343"/>
                  </a:lnTo>
                  <a:lnTo>
                    <a:pt x="2493205" y="1199615"/>
                  </a:lnTo>
                  <a:lnTo>
                    <a:pt x="2504763" y="1195712"/>
                  </a:lnTo>
                  <a:lnTo>
                    <a:pt x="2516636" y="1191418"/>
                  </a:lnTo>
                  <a:lnTo>
                    <a:pt x="2528863" y="1188126"/>
                  </a:lnTo>
                  <a:lnTo>
                    <a:pt x="2541075" y="1185030"/>
                  </a:lnTo>
                  <a:lnTo>
                    <a:pt x="2552902" y="1181324"/>
                  </a:lnTo>
                  <a:lnTo>
                    <a:pt x="2574059" y="1173728"/>
                  </a:lnTo>
                  <a:lnTo>
                    <a:pt x="2595577" y="1166856"/>
                  </a:lnTo>
                  <a:lnTo>
                    <a:pt x="2617457" y="1160707"/>
                  </a:lnTo>
                  <a:lnTo>
                    <a:pt x="2639699" y="1155281"/>
                  </a:lnTo>
                  <a:lnTo>
                    <a:pt x="2646781" y="1153669"/>
                  </a:lnTo>
                  <a:lnTo>
                    <a:pt x="2653682" y="1151785"/>
                  </a:lnTo>
                  <a:lnTo>
                    <a:pt x="2667666" y="1147565"/>
                  </a:lnTo>
                  <a:lnTo>
                    <a:pt x="2709055" y="1135990"/>
                  </a:lnTo>
                  <a:lnTo>
                    <a:pt x="2717177" y="1134122"/>
                  </a:lnTo>
                  <a:lnTo>
                    <a:pt x="2734145" y="1131107"/>
                  </a:lnTo>
                  <a:lnTo>
                    <a:pt x="2742809" y="1129239"/>
                  </a:lnTo>
                  <a:lnTo>
                    <a:pt x="2820846" y="1110912"/>
                  </a:lnTo>
                  <a:lnTo>
                    <a:pt x="2864244" y="1103045"/>
                  </a:lnTo>
                  <a:lnTo>
                    <a:pt x="2878710" y="1101267"/>
                  </a:lnTo>
                  <a:lnTo>
                    <a:pt x="2897217" y="1098072"/>
                  </a:lnTo>
                  <a:lnTo>
                    <a:pt x="2915437" y="1093792"/>
                  </a:lnTo>
                  <a:lnTo>
                    <a:pt x="2933839" y="1089873"/>
                  </a:lnTo>
                  <a:lnTo>
                    <a:pt x="2952888" y="1087763"/>
                  </a:lnTo>
                  <a:lnTo>
                    <a:pt x="2978926" y="1086090"/>
                  </a:lnTo>
                  <a:lnTo>
                    <a:pt x="3004956" y="1083061"/>
                  </a:lnTo>
                  <a:lnTo>
                    <a:pt x="3030971" y="1079489"/>
                  </a:lnTo>
                  <a:lnTo>
                    <a:pt x="3056963" y="1076189"/>
                  </a:lnTo>
                  <a:lnTo>
                    <a:pt x="3064920" y="1075074"/>
                  </a:lnTo>
                  <a:lnTo>
                    <a:pt x="3072876" y="1074501"/>
                  </a:lnTo>
                  <a:lnTo>
                    <a:pt x="3080832" y="1074290"/>
                  </a:lnTo>
                  <a:lnTo>
                    <a:pt x="3291613" y="1074260"/>
                  </a:lnTo>
                  <a:lnTo>
                    <a:pt x="3283236" y="1057662"/>
                  </a:lnTo>
                  <a:lnTo>
                    <a:pt x="3271601" y="1039272"/>
                  </a:lnTo>
                  <a:lnTo>
                    <a:pt x="3256514" y="1023219"/>
                  </a:lnTo>
                  <a:lnTo>
                    <a:pt x="3251331" y="1018291"/>
                  </a:lnTo>
                  <a:lnTo>
                    <a:pt x="3246870" y="1012730"/>
                  </a:lnTo>
                  <a:lnTo>
                    <a:pt x="3212137" y="990757"/>
                  </a:lnTo>
                  <a:lnTo>
                    <a:pt x="3172380" y="978006"/>
                  </a:lnTo>
                  <a:lnTo>
                    <a:pt x="3094334" y="975264"/>
                  </a:lnTo>
                  <a:lnTo>
                    <a:pt x="3060351" y="972581"/>
                  </a:lnTo>
                  <a:close/>
                </a:path>
                <a:path w="3319780" h="1261109">
                  <a:moveTo>
                    <a:pt x="3291613" y="1074260"/>
                  </a:moveTo>
                  <a:lnTo>
                    <a:pt x="3088789" y="1074260"/>
                  </a:lnTo>
                  <a:lnTo>
                    <a:pt x="3106719" y="1076867"/>
                  </a:lnTo>
                  <a:lnTo>
                    <a:pt x="3124462" y="1079926"/>
                  </a:lnTo>
                  <a:lnTo>
                    <a:pt x="3142189" y="1082805"/>
                  </a:lnTo>
                  <a:lnTo>
                    <a:pt x="3160074" y="1084870"/>
                  </a:lnTo>
                  <a:lnTo>
                    <a:pt x="3173362" y="1088080"/>
                  </a:lnTo>
                  <a:lnTo>
                    <a:pt x="3201544" y="1115735"/>
                  </a:lnTo>
                  <a:lnTo>
                    <a:pt x="3216733" y="1155753"/>
                  </a:lnTo>
                  <a:lnTo>
                    <a:pt x="3221626" y="1195712"/>
                  </a:lnTo>
                  <a:lnTo>
                    <a:pt x="3221752" y="1202343"/>
                  </a:lnTo>
                  <a:lnTo>
                    <a:pt x="3221650" y="1210859"/>
                  </a:lnTo>
                  <a:lnTo>
                    <a:pt x="3221570" y="1215861"/>
                  </a:lnTo>
                  <a:lnTo>
                    <a:pt x="3220952" y="1231400"/>
                  </a:lnTo>
                  <a:lnTo>
                    <a:pt x="3219752" y="1247797"/>
                  </a:lnTo>
                  <a:lnTo>
                    <a:pt x="3218280" y="1261109"/>
                  </a:lnTo>
                  <a:lnTo>
                    <a:pt x="3316596" y="1261109"/>
                  </a:lnTo>
                  <a:lnTo>
                    <a:pt x="3318160" y="1247706"/>
                  </a:lnTo>
                  <a:lnTo>
                    <a:pt x="3319338" y="1219946"/>
                  </a:lnTo>
                  <a:lnTo>
                    <a:pt x="3319241" y="1210859"/>
                  </a:lnTo>
                  <a:lnTo>
                    <a:pt x="3318759" y="1189121"/>
                  </a:lnTo>
                  <a:lnTo>
                    <a:pt x="3316122" y="1160106"/>
                  </a:lnTo>
                  <a:lnTo>
                    <a:pt x="3311398" y="1131107"/>
                  </a:lnTo>
                  <a:lnTo>
                    <a:pt x="3310320" y="1121944"/>
                  </a:lnTo>
                  <a:lnTo>
                    <a:pt x="3308512" y="1113083"/>
                  </a:lnTo>
                  <a:lnTo>
                    <a:pt x="3305980" y="1104582"/>
                  </a:lnTo>
                  <a:lnTo>
                    <a:pt x="3302725" y="1096444"/>
                  </a:lnTo>
                  <a:lnTo>
                    <a:pt x="3291613" y="1074260"/>
                  </a:lnTo>
                  <a:close/>
                </a:path>
                <a:path w="3319780" h="1261109">
                  <a:moveTo>
                    <a:pt x="3124713" y="974842"/>
                  </a:moveTo>
                  <a:lnTo>
                    <a:pt x="3109523" y="975233"/>
                  </a:lnTo>
                  <a:lnTo>
                    <a:pt x="3094334" y="975264"/>
                  </a:lnTo>
                  <a:lnTo>
                    <a:pt x="3145930" y="975264"/>
                  </a:lnTo>
                  <a:lnTo>
                    <a:pt x="3139902" y="974992"/>
                  </a:lnTo>
                  <a:lnTo>
                    <a:pt x="3124713" y="974842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4726" y="5938671"/>
              <a:ext cx="554501" cy="3060051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17335120" y="1"/>
            <a:ext cx="953135" cy="2332990"/>
          </a:xfrm>
          <a:custGeom>
            <a:avLst/>
            <a:gdLst/>
            <a:ahLst/>
            <a:cxnLst/>
            <a:rect l="l" t="t" r="r" b="b"/>
            <a:pathLst>
              <a:path w="953134" h="2332990">
                <a:moveTo>
                  <a:pt x="952880" y="289873"/>
                </a:moveTo>
                <a:lnTo>
                  <a:pt x="880182" y="289873"/>
                </a:lnTo>
                <a:lnTo>
                  <a:pt x="857077" y="367247"/>
                </a:lnTo>
                <a:lnTo>
                  <a:pt x="952880" y="415356"/>
                </a:lnTo>
                <a:lnTo>
                  <a:pt x="952880" y="289873"/>
                </a:lnTo>
                <a:close/>
              </a:path>
              <a:path w="953134" h="2332990">
                <a:moveTo>
                  <a:pt x="756409" y="0"/>
                </a:moveTo>
                <a:lnTo>
                  <a:pt x="591274" y="0"/>
                </a:lnTo>
                <a:lnTo>
                  <a:pt x="604802" y="14627"/>
                </a:lnTo>
                <a:lnTo>
                  <a:pt x="622131" y="35547"/>
                </a:lnTo>
                <a:lnTo>
                  <a:pt x="639460" y="57920"/>
                </a:lnTo>
                <a:lnTo>
                  <a:pt x="656789" y="81021"/>
                </a:lnTo>
                <a:lnTo>
                  <a:pt x="684287" y="122948"/>
                </a:lnTo>
                <a:lnTo>
                  <a:pt x="712424" y="163808"/>
                </a:lnTo>
                <a:lnTo>
                  <a:pt x="768060" y="243176"/>
                </a:lnTo>
                <a:lnTo>
                  <a:pt x="794282" y="282112"/>
                </a:lnTo>
                <a:lnTo>
                  <a:pt x="818590" y="320835"/>
                </a:lnTo>
                <a:lnTo>
                  <a:pt x="880182" y="289873"/>
                </a:lnTo>
                <a:lnTo>
                  <a:pt x="952880" y="289873"/>
                </a:lnTo>
                <a:lnTo>
                  <a:pt x="952880" y="220255"/>
                </a:lnTo>
                <a:lnTo>
                  <a:pt x="887906" y="220255"/>
                </a:lnTo>
                <a:lnTo>
                  <a:pt x="818590" y="88713"/>
                </a:lnTo>
                <a:lnTo>
                  <a:pt x="907761" y="88713"/>
                </a:lnTo>
                <a:lnTo>
                  <a:pt x="908123" y="78104"/>
                </a:lnTo>
                <a:lnTo>
                  <a:pt x="903169" y="65507"/>
                </a:lnTo>
                <a:lnTo>
                  <a:pt x="803143" y="65507"/>
                </a:lnTo>
                <a:lnTo>
                  <a:pt x="780754" y="54639"/>
                </a:lnTo>
                <a:lnTo>
                  <a:pt x="762709" y="42310"/>
                </a:lnTo>
                <a:lnTo>
                  <a:pt x="753329" y="24175"/>
                </a:lnTo>
                <a:lnTo>
                  <a:pt x="756409" y="0"/>
                </a:lnTo>
                <a:close/>
              </a:path>
              <a:path w="953134" h="2332990">
                <a:moveTo>
                  <a:pt x="926393" y="166087"/>
                </a:moveTo>
                <a:lnTo>
                  <a:pt x="887906" y="220255"/>
                </a:lnTo>
                <a:lnTo>
                  <a:pt x="952880" y="220255"/>
                </a:lnTo>
                <a:lnTo>
                  <a:pt x="952880" y="184650"/>
                </a:lnTo>
                <a:lnTo>
                  <a:pt x="926393" y="166087"/>
                </a:lnTo>
                <a:close/>
              </a:path>
              <a:path w="953134" h="2332990">
                <a:moveTo>
                  <a:pt x="907761" y="88713"/>
                </a:moveTo>
                <a:lnTo>
                  <a:pt x="818590" y="88713"/>
                </a:lnTo>
                <a:lnTo>
                  <a:pt x="895564" y="127432"/>
                </a:lnTo>
                <a:lnTo>
                  <a:pt x="907271" y="103129"/>
                </a:lnTo>
                <a:lnTo>
                  <a:pt x="907761" y="88713"/>
                </a:lnTo>
                <a:close/>
              </a:path>
              <a:path w="953134" h="2332990">
                <a:moveTo>
                  <a:pt x="880182" y="26853"/>
                </a:moveTo>
                <a:lnTo>
                  <a:pt x="864800" y="26853"/>
                </a:lnTo>
                <a:lnTo>
                  <a:pt x="803143" y="65507"/>
                </a:lnTo>
                <a:lnTo>
                  <a:pt x="903169" y="65507"/>
                </a:lnTo>
                <a:lnTo>
                  <a:pt x="898850" y="54522"/>
                </a:lnTo>
                <a:lnTo>
                  <a:pt x="880182" y="34545"/>
                </a:lnTo>
                <a:lnTo>
                  <a:pt x="880182" y="26853"/>
                </a:lnTo>
                <a:close/>
              </a:path>
              <a:path w="953134" h="2332990">
                <a:moveTo>
                  <a:pt x="592251" y="2270557"/>
                </a:moveTo>
                <a:lnTo>
                  <a:pt x="479613" y="2270557"/>
                </a:lnTo>
                <a:lnTo>
                  <a:pt x="479613" y="2332450"/>
                </a:lnTo>
                <a:lnTo>
                  <a:pt x="521618" y="2330515"/>
                </a:lnTo>
                <a:lnTo>
                  <a:pt x="561455" y="2316975"/>
                </a:lnTo>
                <a:lnTo>
                  <a:pt x="591182" y="2297631"/>
                </a:lnTo>
                <a:lnTo>
                  <a:pt x="602856" y="2278288"/>
                </a:lnTo>
                <a:lnTo>
                  <a:pt x="592251" y="2270557"/>
                </a:lnTo>
                <a:close/>
              </a:path>
              <a:path w="953134" h="2332990">
                <a:moveTo>
                  <a:pt x="940858" y="1324718"/>
                </a:moveTo>
                <a:lnTo>
                  <a:pt x="918833" y="1331730"/>
                </a:lnTo>
                <a:lnTo>
                  <a:pt x="903288" y="1357595"/>
                </a:lnTo>
                <a:lnTo>
                  <a:pt x="890183" y="1386476"/>
                </a:lnTo>
                <a:lnTo>
                  <a:pt x="873457" y="1414648"/>
                </a:lnTo>
                <a:lnTo>
                  <a:pt x="852387" y="1441378"/>
                </a:lnTo>
                <a:lnTo>
                  <a:pt x="826249" y="1465932"/>
                </a:lnTo>
                <a:lnTo>
                  <a:pt x="804473" y="1501831"/>
                </a:lnTo>
                <a:lnTo>
                  <a:pt x="790626" y="1538458"/>
                </a:lnTo>
                <a:lnTo>
                  <a:pt x="775330" y="1573630"/>
                </a:lnTo>
                <a:lnTo>
                  <a:pt x="749210" y="1605166"/>
                </a:lnTo>
                <a:lnTo>
                  <a:pt x="730795" y="1629711"/>
                </a:lnTo>
                <a:lnTo>
                  <a:pt x="711656" y="1656426"/>
                </a:lnTo>
                <a:lnTo>
                  <a:pt x="693965" y="1684595"/>
                </a:lnTo>
                <a:lnTo>
                  <a:pt x="679895" y="1713503"/>
                </a:lnTo>
                <a:lnTo>
                  <a:pt x="660161" y="1747105"/>
                </a:lnTo>
                <a:lnTo>
                  <a:pt x="614902" y="1811414"/>
                </a:lnTo>
                <a:lnTo>
                  <a:pt x="595133" y="1845019"/>
                </a:lnTo>
                <a:lnTo>
                  <a:pt x="570784" y="1886814"/>
                </a:lnTo>
                <a:lnTo>
                  <a:pt x="548652" y="1929500"/>
                </a:lnTo>
                <a:lnTo>
                  <a:pt x="528105" y="1972823"/>
                </a:lnTo>
                <a:lnTo>
                  <a:pt x="508506" y="2016528"/>
                </a:lnTo>
                <a:lnTo>
                  <a:pt x="489224" y="2060361"/>
                </a:lnTo>
                <a:lnTo>
                  <a:pt x="469623" y="2104066"/>
                </a:lnTo>
                <a:lnTo>
                  <a:pt x="449071" y="2147389"/>
                </a:lnTo>
                <a:lnTo>
                  <a:pt x="426932" y="2190075"/>
                </a:lnTo>
                <a:lnTo>
                  <a:pt x="402574" y="2231870"/>
                </a:lnTo>
                <a:lnTo>
                  <a:pt x="402574" y="2239607"/>
                </a:lnTo>
                <a:lnTo>
                  <a:pt x="401009" y="2262456"/>
                </a:lnTo>
                <a:lnTo>
                  <a:pt x="407389" y="2283127"/>
                </a:lnTo>
                <a:lnTo>
                  <a:pt x="420991" y="2299446"/>
                </a:lnTo>
                <a:lnTo>
                  <a:pt x="441094" y="2309239"/>
                </a:lnTo>
                <a:lnTo>
                  <a:pt x="464205" y="2270557"/>
                </a:lnTo>
                <a:lnTo>
                  <a:pt x="592251" y="2270557"/>
                </a:lnTo>
                <a:lnTo>
                  <a:pt x="590090" y="2268982"/>
                </a:lnTo>
                <a:lnTo>
                  <a:pt x="570114" y="2267652"/>
                </a:lnTo>
                <a:lnTo>
                  <a:pt x="553030" y="2261971"/>
                </a:lnTo>
                <a:lnTo>
                  <a:pt x="548942" y="2239607"/>
                </a:lnTo>
                <a:lnTo>
                  <a:pt x="556645" y="2239607"/>
                </a:lnTo>
                <a:lnTo>
                  <a:pt x="556645" y="2231870"/>
                </a:lnTo>
                <a:lnTo>
                  <a:pt x="627045" y="2225825"/>
                </a:lnTo>
                <a:lnTo>
                  <a:pt x="680234" y="2181821"/>
                </a:lnTo>
                <a:lnTo>
                  <a:pt x="695277" y="2123553"/>
                </a:lnTo>
                <a:lnTo>
                  <a:pt x="715287" y="2078459"/>
                </a:lnTo>
                <a:lnTo>
                  <a:pt x="739605" y="2035543"/>
                </a:lnTo>
                <a:lnTo>
                  <a:pt x="766795" y="1994078"/>
                </a:lnTo>
                <a:lnTo>
                  <a:pt x="795421" y="1953337"/>
                </a:lnTo>
                <a:lnTo>
                  <a:pt x="803144" y="1953337"/>
                </a:lnTo>
                <a:lnTo>
                  <a:pt x="830585" y="1923842"/>
                </a:lnTo>
                <a:lnTo>
                  <a:pt x="843586" y="1885641"/>
                </a:lnTo>
                <a:lnTo>
                  <a:pt x="842143" y="1844538"/>
                </a:lnTo>
                <a:lnTo>
                  <a:pt x="826249" y="1806339"/>
                </a:lnTo>
                <a:lnTo>
                  <a:pt x="880430" y="1792436"/>
                </a:lnTo>
                <a:lnTo>
                  <a:pt x="918718" y="1764750"/>
                </a:lnTo>
                <a:lnTo>
                  <a:pt x="945446" y="1726910"/>
                </a:lnTo>
                <a:lnTo>
                  <a:pt x="952880" y="1709994"/>
                </a:lnTo>
                <a:lnTo>
                  <a:pt x="952880" y="1330782"/>
                </a:lnTo>
                <a:lnTo>
                  <a:pt x="940858" y="1324718"/>
                </a:lnTo>
                <a:close/>
              </a:path>
              <a:path w="953134" h="2332990">
                <a:moveTo>
                  <a:pt x="109845" y="792771"/>
                </a:moveTo>
                <a:lnTo>
                  <a:pt x="68189" y="795727"/>
                </a:lnTo>
                <a:lnTo>
                  <a:pt x="13552" y="837300"/>
                </a:lnTo>
                <a:lnTo>
                  <a:pt x="0" y="914963"/>
                </a:lnTo>
                <a:lnTo>
                  <a:pt x="9701" y="963033"/>
                </a:lnTo>
                <a:lnTo>
                  <a:pt x="37263" y="963153"/>
                </a:lnTo>
                <a:lnTo>
                  <a:pt x="62659" y="963994"/>
                </a:lnTo>
                <a:lnTo>
                  <a:pt x="86613" y="966278"/>
                </a:lnTo>
                <a:lnTo>
                  <a:pt x="109845" y="970725"/>
                </a:lnTo>
                <a:lnTo>
                  <a:pt x="159953" y="984878"/>
                </a:lnTo>
                <a:lnTo>
                  <a:pt x="210274" y="996234"/>
                </a:lnTo>
                <a:lnTo>
                  <a:pt x="261024" y="1004580"/>
                </a:lnTo>
                <a:lnTo>
                  <a:pt x="312416" y="1009705"/>
                </a:lnTo>
                <a:lnTo>
                  <a:pt x="364664" y="1011397"/>
                </a:lnTo>
                <a:lnTo>
                  <a:pt x="417981" y="1009444"/>
                </a:lnTo>
                <a:lnTo>
                  <a:pt x="467484" y="1003447"/>
                </a:lnTo>
                <a:lnTo>
                  <a:pt x="516131" y="1000251"/>
                </a:lnTo>
                <a:lnTo>
                  <a:pt x="564352" y="998779"/>
                </a:lnTo>
                <a:lnTo>
                  <a:pt x="661220" y="996696"/>
                </a:lnTo>
                <a:lnTo>
                  <a:pt x="899469" y="984323"/>
                </a:lnTo>
                <a:lnTo>
                  <a:pt x="952880" y="982216"/>
                </a:lnTo>
                <a:lnTo>
                  <a:pt x="952880" y="900368"/>
                </a:lnTo>
                <a:lnTo>
                  <a:pt x="918734" y="885659"/>
                </a:lnTo>
                <a:lnTo>
                  <a:pt x="926393" y="870145"/>
                </a:lnTo>
                <a:lnTo>
                  <a:pt x="952880" y="870145"/>
                </a:lnTo>
                <a:lnTo>
                  <a:pt x="952880" y="839248"/>
                </a:lnTo>
                <a:lnTo>
                  <a:pt x="818590" y="839248"/>
                </a:lnTo>
                <a:lnTo>
                  <a:pt x="804892" y="793502"/>
                </a:lnTo>
                <a:lnTo>
                  <a:pt x="158940" y="793502"/>
                </a:lnTo>
                <a:lnTo>
                  <a:pt x="109845" y="792771"/>
                </a:lnTo>
                <a:close/>
              </a:path>
              <a:path w="953134" h="2332990">
                <a:moveTo>
                  <a:pt x="952880" y="870145"/>
                </a:moveTo>
                <a:lnTo>
                  <a:pt x="926393" y="870145"/>
                </a:lnTo>
                <a:lnTo>
                  <a:pt x="952880" y="881542"/>
                </a:lnTo>
                <a:lnTo>
                  <a:pt x="952880" y="870145"/>
                </a:lnTo>
                <a:close/>
              </a:path>
              <a:path w="953134" h="2332990">
                <a:moveTo>
                  <a:pt x="952880" y="761874"/>
                </a:moveTo>
                <a:lnTo>
                  <a:pt x="795420" y="761873"/>
                </a:lnTo>
                <a:lnTo>
                  <a:pt x="864801" y="800528"/>
                </a:lnTo>
                <a:lnTo>
                  <a:pt x="818590" y="839248"/>
                </a:lnTo>
                <a:lnTo>
                  <a:pt x="952880" y="839248"/>
                </a:lnTo>
                <a:lnTo>
                  <a:pt x="952880" y="761874"/>
                </a:lnTo>
                <a:close/>
              </a:path>
              <a:path w="953134" h="2332990">
                <a:moveTo>
                  <a:pt x="687617" y="738668"/>
                </a:moveTo>
                <a:lnTo>
                  <a:pt x="637627" y="744035"/>
                </a:lnTo>
                <a:lnTo>
                  <a:pt x="541728" y="755920"/>
                </a:lnTo>
                <a:lnTo>
                  <a:pt x="495077" y="760198"/>
                </a:lnTo>
                <a:lnTo>
                  <a:pt x="399701" y="763992"/>
                </a:lnTo>
                <a:lnTo>
                  <a:pt x="351280" y="769356"/>
                </a:lnTo>
                <a:lnTo>
                  <a:pt x="255379" y="783867"/>
                </a:lnTo>
                <a:lnTo>
                  <a:pt x="207362" y="790038"/>
                </a:lnTo>
                <a:lnTo>
                  <a:pt x="158940" y="793502"/>
                </a:lnTo>
                <a:lnTo>
                  <a:pt x="804892" y="793502"/>
                </a:lnTo>
                <a:lnTo>
                  <a:pt x="804673" y="792771"/>
                </a:lnTo>
                <a:lnTo>
                  <a:pt x="733828" y="792771"/>
                </a:lnTo>
                <a:lnTo>
                  <a:pt x="687617" y="738668"/>
                </a:lnTo>
                <a:close/>
              </a:path>
              <a:path w="953134" h="2332990">
                <a:moveTo>
                  <a:pt x="952880" y="714462"/>
                </a:moveTo>
                <a:lnTo>
                  <a:pt x="907774" y="715277"/>
                </a:lnTo>
                <a:lnTo>
                  <a:pt x="864800" y="715397"/>
                </a:lnTo>
                <a:lnTo>
                  <a:pt x="823746" y="716606"/>
                </a:lnTo>
                <a:lnTo>
                  <a:pt x="784857" y="725069"/>
                </a:lnTo>
                <a:lnTo>
                  <a:pt x="753197" y="748040"/>
                </a:lnTo>
                <a:lnTo>
                  <a:pt x="733828" y="792771"/>
                </a:lnTo>
                <a:lnTo>
                  <a:pt x="804673" y="792771"/>
                </a:lnTo>
                <a:lnTo>
                  <a:pt x="795420" y="761873"/>
                </a:lnTo>
                <a:lnTo>
                  <a:pt x="952880" y="761874"/>
                </a:lnTo>
                <a:lnTo>
                  <a:pt x="952880" y="71446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7135</Words>
  <Application>WPS Presentation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Arial MT</vt:lpstr>
      <vt:lpstr>Segoe UI Symbol</vt:lpstr>
      <vt:lpstr>Microsoft YaHei</vt:lpstr>
      <vt:lpstr>Arial Unicode MS</vt:lpstr>
      <vt:lpstr>Calibri</vt:lpstr>
      <vt:lpstr>Office Theme</vt:lpstr>
      <vt:lpstr>Art by GAN</vt:lpstr>
      <vt:lpstr>Art by GAN</vt:lpstr>
      <vt:lpstr>AGENDA</vt:lpstr>
      <vt:lpstr>PROBLEM</vt:lpstr>
      <vt:lpstr>Project Overview</vt:lpstr>
      <vt:lpstr>Who are the end users?</vt:lpstr>
      <vt:lpstr>Solution &amp; Value</vt:lpstr>
      <vt:lpstr>Wow in your solution</vt:lpstr>
      <vt:lpstr>Modelling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by GAN</dc:title>
  <dc:creator/>
  <cp:lastModifiedBy>Admin</cp:lastModifiedBy>
  <cp:revision>2</cp:revision>
  <dcterms:created xsi:type="dcterms:W3CDTF">2024-05-10T12:11:38Z</dcterms:created>
  <dcterms:modified xsi:type="dcterms:W3CDTF">2024-05-10T12:12:12Z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2024-05-10T05:30:00Z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C3BEA64E4A794630BE8310D4B468C28A_12</vt:lpwstr>
  </property>
  <property fmtid="{D5CDD505-2E9C-101B-9397-08002B2CF9AE}" pid="7" name="KSOProductBuildVer">
    <vt:lpwstr>1033-12.2.0.16731</vt:lpwstr>
  </property>
</Properties>
</file>