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72"/>
    <a:srgbClr val="000098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2" y="-192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04" y="-7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C3342FC0-E18B-4B37-8C8C-FBDC34CED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031A8-0441-468F-A6EB-FCC36DDAB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A68ED-8DF4-4952-8209-E78C3708755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E96D-5D05-4F7C-9D0D-115D3936AAD7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6959B-C796-44E4-BCE2-B098027F3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5357A-A72F-4762-A80B-D43C46994D7D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3298A-521A-493E-9625-2442F5C6D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96B63-0A10-4FCA-950B-FDF76FFC6186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49C5-AC32-4F97-882C-04ADBE48E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FC5A9-DF48-4E2C-927D-8DD8538D5DA0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07411-EEE6-426A-BE2E-B42431743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09F2C-E4C8-431F-ABA2-7464AC50822F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9E1CB-B9C5-4CD9-BCA8-ABEEF6346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0E94-21CE-4397-BB61-0DF6FB6DA5E5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ACC18-A564-433C-BB50-E64B89A9F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5A56F-9CE3-477C-9F00-96454794DBB4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0385-5F22-4C5F-9CE7-5F02AA27E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F454-F6C8-4B26-B425-145FA57C7463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479A-7881-41EA-AF2B-E41C374D0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EE907-4F58-4A66-9AE1-2CA121DD3191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5A333-E92D-49A0-9865-41191B1A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F2EAC-14F5-494B-89EB-D26452D43591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FCA30-3950-484B-9506-DC67AEAB6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14F4-082B-4A08-8A17-7E4008D58714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F0DAE-F697-4B13-A7B0-4E96D66D2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808288" y="6308725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fld id="{F119B089-E846-4E10-9229-113281794627}" type="datetime4">
              <a:rPr lang="en-US"/>
              <a:pPr>
                <a:defRPr/>
              </a:pPr>
              <a:t>February 26, 2013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r>
              <a:rPr lang="en-US"/>
              <a:t>Electronics and Computer Technology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403810FC-ACC0-457B-9437-651DC180C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F36D87-B237-4C19-B341-E51FF43DF4C2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97B18-FC1D-4C50-97CF-C78B77C8082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Boolean Algebra Laws and Rules</a:t>
            </a:r>
            <a:endParaRPr lang="en-US" sz="4000" b="1" smtClean="0"/>
          </a:p>
        </p:txBody>
      </p:sp>
      <p:sp>
        <p:nvSpPr>
          <p:cNvPr id="3077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4292600"/>
            <a:ext cx="19145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A17C9A-41EB-4A07-B5C8-31C103DBAA4B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EA59A-456E-41AA-8CCE-61EEB5C349E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#6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OR</a:t>
            </a:r>
            <a:r>
              <a:rPr lang="en-US" sz="2400" smtClean="0"/>
              <a:t>ed with itself is equal to itself: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+</a:t>
            </a:r>
            <a:r>
              <a:rPr lang="en-US" sz="2400" smtClean="0"/>
              <a:t> A  = 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5A91CC-CBF4-45F3-8618-3B7578F8C727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A7AD4-C993-4B35-A9AF-1381A534F3A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#7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AND</a:t>
            </a:r>
            <a:r>
              <a:rPr lang="en-US" sz="2400" smtClean="0"/>
              <a:t>ed with its own compliment is equal to 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•</a:t>
            </a:r>
            <a:r>
              <a:rPr lang="en-US" sz="2400" smtClean="0"/>
              <a:t> A’  = 0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1E1CB3A-A6C0-4F45-BCCC-4D04C0E27B28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EB77C-D0E7-4C3B-B837-2129378783B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#8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OR</a:t>
            </a:r>
            <a:r>
              <a:rPr lang="en-US" sz="2400" smtClean="0"/>
              <a:t>ed with its own compliment is equal to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+</a:t>
            </a:r>
            <a:r>
              <a:rPr lang="en-US" sz="2400" smtClean="0"/>
              <a:t> A’  = 1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1D94275-4D56-4FC3-876A-88B2379DBF48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0FE05D-0955-4EB9-A7B3-3FD45CEA511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#9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 variable complimented twice will return to its original logic level: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A” = 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0A1A40-E819-4676-B8B5-58F9A07228EB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7D584F-075A-4D35-92F1-73EC1D0D46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#10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 + A’B = A + B </a:t>
            </a:r>
          </a:p>
          <a:p>
            <a:pPr eaLnBrk="1" hangingPunct="1"/>
            <a:r>
              <a:rPr lang="en-US" sz="2400" smtClean="0"/>
              <a:t>A’ + AB = A’+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302361-DF69-43AB-B37C-4B84C5610792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99E4F-DD88-4A57-9E53-A1D662F92CC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Commutative Law of </a:t>
            </a:r>
            <a:br>
              <a:rPr lang="en-US" sz="4000" b="1" i="1" smtClean="0"/>
            </a:br>
            <a:r>
              <a:rPr lang="en-US" sz="4000" b="1" i="1" smtClean="0"/>
              <a:t>Addition and Multiplication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52513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order of </a:t>
            </a:r>
            <a:r>
              <a:rPr lang="en-US" sz="2400" i="1" smtClean="0"/>
              <a:t>OR</a:t>
            </a:r>
            <a:r>
              <a:rPr lang="en-US" sz="2400" smtClean="0"/>
              <a:t>ing or </a:t>
            </a:r>
            <a:r>
              <a:rPr lang="en-US" sz="2400" i="1" smtClean="0"/>
              <a:t>AND</a:t>
            </a:r>
            <a:r>
              <a:rPr lang="en-US" sz="2400" smtClean="0"/>
              <a:t>ing does not matter:	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079500" y="4041775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1079500" y="3897313"/>
            <a:ext cx="23399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1187450" y="3176588"/>
            <a:ext cx="2105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Arial" charset="0"/>
              </a:rPr>
              <a:t>A + B = B + A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1187450" y="3860800"/>
            <a:ext cx="1412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Arial" charset="0"/>
              </a:rPr>
              <a:t>AB = 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/>
      <p:bldP spid="2519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5373C0B-CEB1-4041-B3B0-23D3FA2D3657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F99C0-050D-45A3-8B0D-7C025E73AB4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Associative Law of </a:t>
            </a:r>
            <a:br>
              <a:rPr lang="en-US" sz="4000" b="1" i="1" smtClean="0"/>
            </a:br>
            <a:r>
              <a:rPr lang="en-US" sz="4000" b="1" i="1" smtClean="0"/>
              <a:t>Addition and Multiplication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11288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grouping of several variables of </a:t>
            </a:r>
            <a:r>
              <a:rPr lang="en-US" sz="2400" i="1" smtClean="0"/>
              <a:t>OR</a:t>
            </a:r>
            <a:r>
              <a:rPr lang="en-US" sz="2400" smtClean="0"/>
              <a:t>ed or </a:t>
            </a:r>
            <a:r>
              <a:rPr lang="en-US" sz="2400" i="1" smtClean="0"/>
              <a:t>AND</a:t>
            </a:r>
            <a:r>
              <a:rPr lang="en-US" sz="2400" smtClean="0"/>
              <a:t>ed does not matter:	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079500" y="3500438"/>
            <a:ext cx="3765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0" lang="en-US" b="1">
                <a:latin typeface="Arial" charset="0"/>
              </a:rPr>
              <a:t>A + (B + C) = (A + B) + C</a:t>
            </a:r>
            <a:endParaRPr lang="en-US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1079500" y="4183063"/>
            <a:ext cx="226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Arial" charset="0"/>
              </a:rPr>
              <a:t>A(BC) = (AB)C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B446CF-991A-4ADB-A960-6FB64F867905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1AF7B-6550-4793-8985-8372908370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Distributive Law of </a:t>
            </a:r>
            <a:br>
              <a:rPr lang="en-US" sz="4000" b="1" i="1" smtClean="0"/>
            </a:br>
            <a:r>
              <a:rPr lang="en-US" sz="4000" b="1" i="1" smtClean="0"/>
              <a:t>Addition and Multiplication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68413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Method for expanding an equation containing </a:t>
            </a:r>
            <a:r>
              <a:rPr lang="en-US" sz="2400" i="1" smtClean="0"/>
              <a:t>OR</a:t>
            </a:r>
            <a:r>
              <a:rPr lang="en-US" sz="2400" smtClean="0"/>
              <a:t>s  and </a:t>
            </a:r>
            <a:r>
              <a:rPr lang="en-US" sz="2400" i="1" smtClean="0"/>
              <a:t>AND</a:t>
            </a:r>
            <a:r>
              <a:rPr lang="en-US" sz="2400" smtClean="0"/>
              <a:t>s: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095375" y="3484563"/>
            <a:ext cx="2970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Arial" charset="0"/>
              </a:rPr>
              <a:t>A(B + C) = AB + AC</a:t>
            </a:r>
            <a:endParaRPr lang="en-US"/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079500" y="4184650"/>
            <a:ext cx="5314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Arial" charset="0"/>
              </a:rPr>
              <a:t>(A + B)(C + D) = AC + AD + BC + 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1CB633-1D48-40EF-BD80-DFDE4E4D02D5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C9939-87F7-4DFB-8ED8-74DF179FAB8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#1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AND</a:t>
            </a:r>
            <a:r>
              <a:rPr lang="en-US" sz="2400" smtClean="0"/>
              <a:t>ed with a 0 is equal to 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•</a:t>
            </a:r>
            <a:r>
              <a:rPr lang="en-US" sz="2400" smtClean="0"/>
              <a:t> 0  = 0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9AAF8B6-72FE-4CF3-8BBF-4FFF9BBA3ECB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D87FD5-8979-4A29-8FD5-FEFE6C1321A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#2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AND</a:t>
            </a:r>
            <a:r>
              <a:rPr lang="en-US" sz="2400" smtClean="0"/>
              <a:t>ed with a 1 is equal to itself: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•</a:t>
            </a:r>
            <a:r>
              <a:rPr lang="en-US" sz="2400" smtClean="0"/>
              <a:t> 1  = 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E77B18-A83A-4507-BD64-4224CD0B5917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60376-3555-4CC4-B2D5-6F49CD7EB1C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#3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OR</a:t>
            </a:r>
            <a:r>
              <a:rPr lang="en-US" sz="2400" smtClean="0"/>
              <a:t>ed with a 0 is equal to itself: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+</a:t>
            </a:r>
            <a:r>
              <a:rPr lang="en-US" sz="2400" smtClean="0"/>
              <a:t> 0  = 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DCD38B5-A229-4993-8DC4-357796F635A4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68E84-A39E-4E79-88A6-52F7B13E7E6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#4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OR</a:t>
            </a:r>
            <a:r>
              <a:rPr lang="en-US" sz="2400" smtClean="0"/>
              <a:t>ed with a 1 is equal to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+</a:t>
            </a:r>
            <a:r>
              <a:rPr lang="en-US" sz="2400" smtClean="0"/>
              <a:t> 1  = 1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5D5C24-4BC6-46DB-9A41-F385A04CC2AE}" type="datetime4">
              <a:rPr lang="en-US" smtClean="0"/>
              <a:pPr/>
              <a:t>February 26, 2013</a:t>
            </a:fld>
            <a:endParaRPr lang="en-US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21A03-C4E9-4F6D-BEC8-E8E066FE92D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b="1" i="1" smtClean="0"/>
              <a:t>Rule #5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Anything </a:t>
            </a:r>
            <a:r>
              <a:rPr lang="en-US" sz="2400" i="1" smtClean="0"/>
              <a:t>AND</a:t>
            </a:r>
            <a:r>
              <a:rPr lang="en-US" sz="2400" smtClean="0"/>
              <a:t>ed with itself is equal to itself: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A </a:t>
            </a:r>
            <a:r>
              <a:rPr lang="en-US" sz="2400" smtClean="0">
                <a:cs typeface="Arial" charset="0"/>
              </a:rPr>
              <a:t>•</a:t>
            </a:r>
            <a:r>
              <a:rPr lang="en-US" sz="2400" smtClean="0"/>
              <a:t> A  = 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</Template>
  <TotalTime>7017</TotalTime>
  <Words>268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Wingdings</vt:lpstr>
      <vt:lpstr>Project Overview</vt:lpstr>
      <vt:lpstr>Boolean Algebra Laws and Rules</vt:lpstr>
      <vt:lpstr>Commutative Law of  Addition and Multiplication</vt:lpstr>
      <vt:lpstr>Associative Law of  Addition and Multiplication</vt:lpstr>
      <vt:lpstr>Distributive Law of  Addition and Multiplication</vt:lpstr>
      <vt:lpstr>Rule #1</vt:lpstr>
      <vt:lpstr>Rule #2</vt:lpstr>
      <vt:lpstr>Rule #3</vt:lpstr>
      <vt:lpstr>Rule #4</vt:lpstr>
      <vt:lpstr>Rule #5</vt:lpstr>
      <vt:lpstr>Rule #6</vt:lpstr>
      <vt:lpstr>Rule #7</vt:lpstr>
      <vt:lpstr>Rule #8</vt:lpstr>
      <vt:lpstr>Rule #9</vt:lpstr>
      <vt:lpstr>Rule #10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217</cp:revision>
  <cp:lastPrinted>1601-01-01T00:00:00Z</cp:lastPrinted>
  <dcterms:created xsi:type="dcterms:W3CDTF">1601-01-01T00:00:00Z</dcterms:created>
  <dcterms:modified xsi:type="dcterms:W3CDTF">2013-02-26T18:13:41Z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