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20" r:id="rId3"/>
    <p:sldId id="322" r:id="rId4"/>
    <p:sldId id="317" r:id="rId5"/>
    <p:sldId id="323" r:id="rId6"/>
    <p:sldId id="32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72"/>
    <a:srgbClr val="000098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5" autoAdjust="0"/>
    <p:restoredTop sz="94660"/>
  </p:normalViewPr>
  <p:slideViewPr>
    <p:cSldViewPr>
      <p:cViewPr>
        <p:scale>
          <a:sx n="100" d="100"/>
          <a:sy n="100" d="100"/>
        </p:scale>
        <p:origin x="-294" y="642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04" y="-7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11BB244E-5953-4D16-A1BE-667B86183B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82589328-81C6-44FA-91DF-FA438E0D0F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E8293-0E3A-441E-AA15-4AC574BE9F0B}" type="slidenum">
              <a:rPr lang="en-US"/>
              <a:pPr/>
              <a:t>1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89328-81C6-44FA-91DF-FA438E0D0F3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C8B87678-0069-4D81-BC28-843BB5CAC828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030161-9698-4F73-A73D-9F91A2623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06F14-B147-401B-A35E-127C36C0F172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6DDB8-ABA4-428F-BC23-09DDE8DC18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06692F-E75B-49F3-AA0B-6A401D8C9AD1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7DD9C-E5E9-4288-A675-421CE5FABC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76608-77A1-44E8-8CDE-B93422D8123F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63352-5445-4CA9-873C-CA7CE3C65E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8CFDD-5C09-4FDF-89F0-1DD4EC625731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D29A1-54E3-4D91-BFE7-ED3B70A7D2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EC2D8-44C3-4A24-A72E-B97F6FE6EC6E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A6ECC-ADD0-499C-9984-A71ECE47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0485C-8284-4681-90D5-22021A8E3958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AABAA-60B8-4B75-8A77-CB1520EF42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6AB70-9535-4FD9-AF76-0548BC28CC8B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8E65D-BF79-4695-8E3D-66F3E713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13B6B-9794-4DB7-8350-A1614095F2E4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F1A66-51D9-41BD-8122-B8C4706D38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441C1B-87BF-48D1-A7DB-B3B1C63BC666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3AAE8-F365-4660-93E5-3A23A9C23D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A1ED0-1C7B-468A-B3F9-35EE2C30DF4F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6227D-7D38-4B84-9B7B-DE5A72E7E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808288" y="6308725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E60FD0DE-0335-4D23-ADFE-302BB2C4A2E4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3FDEBE1-10F3-4785-9C41-314E4D383FF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5006CDDE-686C-4DBD-8424-F6A4C3DD911E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3863B4E-71A9-41E7-8CA1-90ADA8D084DF}" type="slidenum">
              <a:rPr lang="en-US"/>
              <a:pPr/>
              <a:t>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Oscilloscope</a:t>
            </a:r>
            <a:endParaRPr lang="en-US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257092"/>
            <a:ext cx="1914525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744A-EC6A-49A9-BA85-2D2A5C0256BE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7359-384F-47EB-BC32-76B42652F3A0}" type="slidenum">
              <a:rPr lang="en-US"/>
              <a:pPr/>
              <a:t>2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What is </a:t>
            </a:r>
            <a:r>
              <a:rPr lang="en-US" b="1" i="1" dirty="0" smtClean="0"/>
              <a:t>an oscilloscope?</a:t>
            </a:r>
            <a:endParaRPr lang="en-US" b="1" i="1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772400" cy="4114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/>
              <a:t>electronic test equipment that allows observation of constantly varying voltages, as a two-dimensional graph of one or more voltages using the vertical or </a:t>
            </a:r>
            <a:r>
              <a:rPr lang="en-US" sz="2400" i="1" dirty="0" smtClean="0"/>
              <a:t>y</a:t>
            </a:r>
            <a:r>
              <a:rPr lang="en-US" sz="2400" dirty="0" smtClean="0"/>
              <a:t>‑axis and plotted as a function of time (horizontal or </a:t>
            </a:r>
            <a:r>
              <a:rPr lang="en-US" sz="2400" i="1" dirty="0" smtClean="0"/>
              <a:t>x</a:t>
            </a:r>
            <a:r>
              <a:rPr lang="en-US" sz="2400" dirty="0" smtClean="0"/>
              <a:t>‑axis).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/>
              <a:t>used to observe the exact wave shape of an electrical signal to allow for the measurement of </a:t>
            </a:r>
            <a:r>
              <a:rPr lang="en-US" sz="2400" i="1" u="sng" dirty="0" smtClean="0"/>
              <a:t>peak-to-peak </a:t>
            </a:r>
            <a:r>
              <a:rPr lang="en-US" sz="2400" dirty="0" smtClean="0"/>
              <a:t>voltage of a waveform, the </a:t>
            </a:r>
            <a:r>
              <a:rPr lang="en-US" sz="2400" i="1" u="sng" dirty="0" smtClean="0"/>
              <a:t>frequency</a:t>
            </a:r>
            <a:r>
              <a:rPr lang="en-US" sz="2400" dirty="0" smtClean="0"/>
              <a:t> of periodic signals, the time between pulses, the time taken for a signal to rise to full amplitude (</a:t>
            </a:r>
            <a:r>
              <a:rPr lang="en-US" sz="2400" i="1" u="sng" dirty="0" smtClean="0"/>
              <a:t>rise time</a:t>
            </a:r>
            <a:r>
              <a:rPr lang="en-US" sz="2400" dirty="0" smtClean="0"/>
              <a:t>), and relative timing of several related signals.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744A-EC6A-49A9-BA85-2D2A5C0256BE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77359-384F-47EB-BC32-76B42652F3A0}" type="slidenum">
              <a:rPr lang="en-US"/>
              <a:pPr/>
              <a:t>3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Controls</a:t>
            </a:r>
            <a:endParaRPr lang="en-US" b="1" i="1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16832"/>
            <a:ext cx="7772400" cy="4114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724" y="1880828"/>
            <a:ext cx="49123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72B7-C558-479B-B608-C213F3784C65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CBE5-466E-4966-AF71-5C30879D47EE}" type="slidenum">
              <a:rPr lang="en-US"/>
              <a:pPr/>
              <a:t>4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Control Descriptions</a:t>
            </a:r>
            <a:endParaRPr lang="en-US" b="1" i="1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Power</a:t>
            </a:r>
            <a:r>
              <a:rPr lang="en-US" sz="2400" dirty="0" smtClean="0"/>
              <a:t> button: turns </a:t>
            </a:r>
            <a:r>
              <a:rPr lang="en-US" sz="2400" smtClean="0"/>
              <a:t>the device </a:t>
            </a:r>
            <a:r>
              <a:rPr lang="en-US" sz="2400" dirty="0" smtClean="0"/>
              <a:t>on/off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Focus</a:t>
            </a:r>
            <a:r>
              <a:rPr lang="en-US" sz="2400" dirty="0" smtClean="0"/>
              <a:t> knob: sharpens the image on screen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Intensity</a:t>
            </a:r>
            <a:r>
              <a:rPr lang="en-US" sz="2400" dirty="0" smtClean="0"/>
              <a:t> knob: brightens/dims the screen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Time/Div</a:t>
            </a:r>
            <a:r>
              <a:rPr lang="en-US" sz="2400" dirty="0" smtClean="0"/>
              <a:t> switch: calibrates the internal horizontal sweep to the external waveform for visual measurement.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Horizontal Positioning</a:t>
            </a:r>
            <a:r>
              <a:rPr lang="en-US" sz="2400" dirty="0" smtClean="0"/>
              <a:t> knob: positions the image horizontally.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Horizontal Trigger Mode</a:t>
            </a:r>
            <a:r>
              <a:rPr lang="en-US" sz="2400" dirty="0" smtClean="0"/>
              <a:t> switch: sets the triggering mode.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72B7-C558-479B-B608-C213F3784C65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CBE5-466E-4966-AF71-5C30879D47EE}" type="slidenum">
              <a:rPr lang="en-US"/>
              <a:pPr/>
              <a:t>5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Control Descriptions</a:t>
            </a:r>
            <a:endParaRPr lang="en-US" b="1" i="1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80828"/>
            <a:ext cx="7772400" cy="4114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Horizontal Trigger Source</a:t>
            </a:r>
            <a:r>
              <a:rPr lang="en-US" sz="2400" dirty="0" smtClean="0"/>
              <a:t> switch: selects the trigger source.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Horizontal Trigger Level</a:t>
            </a:r>
            <a:r>
              <a:rPr lang="en-US" sz="2400" dirty="0" smtClean="0"/>
              <a:t> knob: selects when </a:t>
            </a:r>
            <a:r>
              <a:rPr lang="en-US" sz="2400" dirty="0" smtClean="0"/>
              <a:t>the </a:t>
            </a:r>
            <a:r>
              <a:rPr lang="en-US" sz="2400" dirty="0" smtClean="0"/>
              <a:t>trigger will occur when in trigger source is external.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/>
              <a:t>Ch1 </a:t>
            </a:r>
            <a:r>
              <a:rPr lang="en-US" sz="2400" i="1" u="sng" dirty="0" smtClean="0"/>
              <a:t>Input</a:t>
            </a:r>
            <a:r>
              <a:rPr lang="en-US" sz="2400" dirty="0" smtClean="0"/>
              <a:t> Port: input voltage connection for Ch1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/>
              <a:t>Ch1 </a:t>
            </a:r>
            <a:r>
              <a:rPr lang="en-US" sz="2400" i="1" u="sng" dirty="0" smtClean="0"/>
              <a:t>Volts/Div</a:t>
            </a:r>
            <a:r>
              <a:rPr lang="en-US" sz="2400" dirty="0" smtClean="0"/>
              <a:t> knob: calibrates the internal vertical sweep to the external waveform for visual measurement.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Vertical Positioning</a:t>
            </a:r>
            <a:r>
              <a:rPr lang="en-US" sz="2400" dirty="0" smtClean="0"/>
              <a:t> knob: positions the image vertically.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72B7-C558-479B-B608-C213F3784C65}" type="datetime4">
              <a:rPr lang="en-US"/>
              <a:pPr/>
              <a:t>September 26,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CBE5-466E-4966-AF71-5C30879D47EE}" type="slidenum">
              <a:rPr lang="en-US"/>
              <a:pPr/>
              <a:t>6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Control Descriptions</a:t>
            </a:r>
            <a:endParaRPr lang="en-US" b="1" i="1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80828"/>
            <a:ext cx="7772400" cy="4114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AC/DC</a:t>
            </a:r>
            <a:r>
              <a:rPr lang="en-US" sz="2400" dirty="0" smtClean="0"/>
              <a:t> coupling switch: selects AC or DC.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Mode</a:t>
            </a:r>
            <a:r>
              <a:rPr lang="en-US" sz="2400" dirty="0" smtClean="0"/>
              <a:t> knob: selects which channel will be displayed.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u="sng" dirty="0" smtClean="0"/>
              <a:t>INT TRIG</a:t>
            </a:r>
            <a:r>
              <a:rPr lang="en-US" sz="2400" dirty="0" smtClean="0"/>
              <a:t> (Internal </a:t>
            </a:r>
            <a:r>
              <a:rPr lang="en-US" sz="2400" dirty="0" smtClean="0"/>
              <a:t>Trigger </a:t>
            </a:r>
            <a:r>
              <a:rPr lang="en-US" sz="2400" dirty="0" smtClean="0"/>
              <a:t>Source) switch </a:t>
            </a:r>
            <a:r>
              <a:rPr lang="en-US" sz="2400" dirty="0" smtClean="0"/>
              <a:t>: selects which channel will trigger the vertical sweep.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ject Overview">
  <a:themeElements>
    <a:clrScheme name="Project Overview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ct Overview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ct Overview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</Template>
  <TotalTime>7252</TotalTime>
  <Words>277</Words>
  <Application>Microsoft Office PowerPoint</Application>
  <PresentationFormat>On-screen Show (4:3)</PresentationFormat>
  <Paragraphs>39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Project Overview</vt:lpstr>
      <vt:lpstr>Oscilloscope</vt:lpstr>
      <vt:lpstr>What is an oscilloscope?</vt:lpstr>
      <vt:lpstr>Controls</vt:lpstr>
      <vt:lpstr>Control Descriptions</vt:lpstr>
      <vt:lpstr>Control Descriptions</vt:lpstr>
      <vt:lpstr>Control Descriptions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218</cp:revision>
  <cp:lastPrinted>1601-01-01T00:00:00Z</cp:lastPrinted>
  <dcterms:created xsi:type="dcterms:W3CDTF">1601-01-01T00:00:00Z</dcterms:created>
  <dcterms:modified xsi:type="dcterms:W3CDTF">2013-09-26T17:27:09Z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