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8" r:id="rId3"/>
    <p:sldId id="279" r:id="rId4"/>
    <p:sldId id="280" r:id="rId5"/>
    <p:sldId id="283" r:id="rId6"/>
    <p:sldId id="281" r:id="rId7"/>
    <p:sldId id="282" r:id="rId8"/>
    <p:sldId id="28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72"/>
    <a:srgbClr val="000098"/>
    <a:srgbClr val="99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5" autoAdjust="0"/>
    <p:restoredTop sz="94660"/>
  </p:normalViewPr>
  <p:slideViewPr>
    <p:cSldViewPr>
      <p:cViewPr>
        <p:scale>
          <a:sx n="75" d="100"/>
          <a:sy n="75" d="100"/>
        </p:scale>
        <p:origin x="-456" y="-192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04" y="-72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782B0C4B-F7BD-4657-8DA5-3AFF7B46C11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fld id="{866FC65F-1712-4C6E-AA77-21D7D771FEF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E9129C-A16B-4EC1-8DEF-6255858B300B}" type="slidenum">
              <a:rPr lang="en-US"/>
              <a:pPr/>
              <a:t>1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FC65F-1712-4C6E-AA77-21D7D771FE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61961"/>
                  <a:invGamma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2438400"/>
            <a:ext cx="84566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imes New Roman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D40297C-6F18-4342-93AC-43C3B44F25BB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07C337F-B9D3-497A-A46F-F5487DC583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48348-FB56-499C-9548-7E54CD5BC8DC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A05E7-F3BA-4496-B943-6F7F69C09A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DF9B1-89D6-4B15-B210-B2D75B06B084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AE511-8208-4834-8AAE-FA924E4ACC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AE577B-942F-4B37-A4BE-81E1F77ED8F2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D6797-2BF3-418B-A199-9E72450249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8E1AFF-6D57-40EA-B9B0-B144B7B777DB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811FF-E357-4E51-AD57-813CA8122E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5EBAE-8461-41EF-8731-6D7F14F4E6FD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F1614-7DBA-4E6A-8553-2C67B10DA5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67B4CE-7BE5-45F0-B184-215CE9789D16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95B04-17DA-4673-A243-838D08F85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DB6B1-0A55-4486-8C41-10AB87067BC3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FF489-2EAC-4B31-BA47-F17E1575D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314C55-7D9F-4490-9273-28B571A41E70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21163-4D66-4E3C-8734-8B23F89C16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76F7E5-D42C-465F-A9E7-8C190E227772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0F3C9-9550-4837-8AA6-149ECFC643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60CD1A-9A26-4530-AD69-D3C572DA0506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3416B-192E-4E54-8FDE-3041D065F1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0" y="0"/>
            <a:ext cx="1447800" cy="6856413"/>
          </a:xfrm>
          <a:prstGeom prst="rect">
            <a:avLst/>
          </a:pr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chemeClr val="bg1">
                  <a:gamma/>
                  <a:shade val="61961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2400" y="1752600"/>
            <a:ext cx="4724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808288" y="6308725"/>
            <a:ext cx="3505200" cy="227013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0" y="762000"/>
            <a:ext cx="8380413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15294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ECFB7ABB-735F-4725-B1E7-19BAA03E9B64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r>
              <a:rPr lang="en-US"/>
              <a:t>Electronics and Computer Technology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47E61499-9A7F-4D6B-9134-FD15EBB7CD8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/>
          <a:p>
            <a:fld id="{092054FD-7A55-4F1C-AA88-6070ECADC638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4B6CEDE-2517-41D3-8598-8208CCFD7838}" type="slidenum">
              <a:rPr lang="en-US"/>
              <a:pPr/>
              <a:t>1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1"/>
              <a:t>Pulse Waveforms</a:t>
            </a:r>
            <a:endParaRPr lang="en-US" b="1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8204" y="4293096"/>
            <a:ext cx="1914525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C39C-566A-4D55-9ED0-EE394697B4B2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C860-2D0C-452D-A7B7-EF85D9B674B3}" type="slidenum">
              <a:rPr lang="en-US"/>
              <a:pPr/>
              <a:t>2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i="1"/>
              <a:t>Free Running</a:t>
            </a:r>
          </a:p>
        </p:txBody>
      </p:sp>
      <p:pic>
        <p:nvPicPr>
          <p:cNvPr id="2078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3284538"/>
            <a:ext cx="7413625" cy="9588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C69-547D-400A-AB54-F6F1E1E63183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E0BD-876B-4566-B197-263EC5EDB3C4}" type="slidenum">
              <a:rPr lang="en-US"/>
              <a:pPr/>
              <a:t>3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One-Shot (short delay)</a:t>
            </a:r>
          </a:p>
        </p:txBody>
      </p:sp>
      <p:pic>
        <p:nvPicPr>
          <p:cNvPr id="2508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0" y="3284538"/>
            <a:ext cx="7404100" cy="960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9A28-7B2B-4417-833F-BF1ACA95086F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D7130-D142-4A24-9376-20603C47380A}" type="slidenum">
              <a:rPr lang="en-US"/>
              <a:pPr/>
              <a:t>4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/>
              <a:t>One-Shot (long delay)</a:t>
            </a:r>
          </a:p>
        </p:txBody>
      </p:sp>
      <p:pic>
        <p:nvPicPr>
          <p:cNvPr id="2519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3392488"/>
            <a:ext cx="7404100" cy="960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Waveform </a:t>
            </a:r>
            <a:r>
              <a:rPr lang="en-US" dirty="0" smtClean="0"/>
              <a:t>Characteristics Theoretical/Ideal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577B-942F-4B37-A4BE-81E1F77ED8F2}" type="datetime4">
              <a:rPr lang="en-US" smtClean="0"/>
              <a:pPr/>
              <a:t>October 9, 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6797-2BF3-418B-A199-9E724502495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516" y="2564904"/>
            <a:ext cx="8778240" cy="291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9549-492A-4198-9650-ED2DA1E0DB50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A3B6-D4B5-4B7D-91D4-FB95B5336FA8}" type="slidenum">
              <a:rPr lang="en-US"/>
              <a:pPr/>
              <a:t>6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Practical Pulse Waveform</a:t>
            </a:r>
            <a:endParaRPr lang="en-US" dirty="0"/>
          </a:p>
        </p:txBody>
      </p:sp>
      <p:pic>
        <p:nvPicPr>
          <p:cNvPr id="25293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068960"/>
            <a:ext cx="8670355" cy="18288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9549-492A-4198-9650-ED2DA1E0DB50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A3B6-D4B5-4B7D-91D4-FB95B5336FA8}" type="slidenum">
              <a:rPr lang="en-US"/>
              <a:pPr/>
              <a:t>7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Pulse Waveform Characteristics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Practical/Real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437112"/>
            <a:ext cx="8676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on</a:t>
            </a:r>
            <a:r>
              <a:rPr lang="en-US" dirty="0" smtClean="0"/>
              <a:t> = 4.59mSec         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</a:t>
            </a:r>
            <a:r>
              <a:rPr lang="en-US" baseline="-25000" dirty="0" err="1" smtClean="0"/>
              <a:t>off</a:t>
            </a:r>
            <a:r>
              <a:rPr lang="en-US" dirty="0" smtClean="0"/>
              <a:t> = 2.20mSec    </a:t>
            </a:r>
          </a:p>
          <a:p>
            <a:pPr lvl="8"/>
            <a:r>
              <a:rPr lang="en-US" dirty="0" smtClean="0"/>
              <a:t>Pulse Width </a:t>
            </a:r>
            <a:r>
              <a:rPr lang="en-US" dirty="0" smtClean="0"/>
              <a:t>= </a:t>
            </a:r>
            <a:r>
              <a:rPr lang="en-US" dirty="0" smtClean="0"/>
              <a:t>4.59mSec </a:t>
            </a:r>
          </a:p>
          <a:p>
            <a:r>
              <a:rPr lang="en-US" dirty="0" smtClean="0"/>
              <a:t>rise time = 6µSec</a:t>
            </a:r>
          </a:p>
          <a:p>
            <a:r>
              <a:rPr lang="en-US" dirty="0" smtClean="0"/>
              <a:t>		    fall time = 8</a:t>
            </a:r>
            <a:r>
              <a:rPr lang="en-US" dirty="0" smtClean="0"/>
              <a:t>µSec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88840"/>
            <a:ext cx="85248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9549-492A-4198-9650-ED2DA1E0DB50}" type="datetime4">
              <a:rPr lang="en-US"/>
              <a:pPr/>
              <a:t>October 9, 2013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A3B6-D4B5-4B7D-91D4-FB95B5336FA8}" type="slidenum">
              <a:rPr lang="en-US"/>
              <a:pPr/>
              <a:t>8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Duty Cycle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988840"/>
            <a:ext cx="6156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Ratio of On Time to Period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Percentage (%) of the waveform’s period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684" y="4041068"/>
            <a:ext cx="6360693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theme/theme1.xml><?xml version="1.0" encoding="utf-8"?>
<a:theme xmlns:a="http://schemas.openxmlformats.org/drawingml/2006/main" name="Project Overview">
  <a:themeElements>
    <a:clrScheme name="Project Overview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Project Overview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roject Overview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ct Overview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Overview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Overview</Template>
  <TotalTime>6912</TotalTime>
  <Words>61</Words>
  <Application>Microsoft Office PowerPoint</Application>
  <PresentationFormat>On-screen Show (4:3)</PresentationFormat>
  <Paragraphs>34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Project Overview</vt:lpstr>
      <vt:lpstr>Pulse Waveforms</vt:lpstr>
      <vt:lpstr>Free Running</vt:lpstr>
      <vt:lpstr>One-Shot (short delay)</vt:lpstr>
      <vt:lpstr>One-Shot (long delay)</vt:lpstr>
      <vt:lpstr>Pulse Waveform Characteristics Theoretical/Ideal</vt:lpstr>
      <vt:lpstr>Practical Pulse Waveform</vt:lpstr>
      <vt:lpstr>Pulse Waveform Characteristics  Practical/Real</vt:lpstr>
      <vt:lpstr>Duty Cycle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206</cp:revision>
  <cp:lastPrinted>1601-01-01T00:00:00Z</cp:lastPrinted>
  <dcterms:created xsi:type="dcterms:W3CDTF">1601-01-01T00:00:00Z</dcterms:created>
  <dcterms:modified xsi:type="dcterms:W3CDTF">2013-10-09T20:23:36Z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