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317" r:id="rId9"/>
    <p:sldId id="260" r:id="rId10"/>
    <p:sldId id="262" r:id="rId11"/>
    <p:sldId id="312" r:id="rId12"/>
    <p:sldId id="264" r:id="rId13"/>
    <p:sldId id="319" r:id="rId14"/>
    <p:sldId id="266" r:id="rId15"/>
    <p:sldId id="268" r:id="rId16"/>
    <p:sldId id="269" r:id="rId17"/>
    <p:sldId id="270" r:id="rId18"/>
    <p:sldId id="271" r:id="rId19"/>
    <p:sldId id="273" r:id="rId20"/>
    <p:sldId id="272" r:id="rId21"/>
    <p:sldId id="320" r:id="rId22"/>
    <p:sldId id="274" r:id="rId23"/>
    <p:sldId id="275" r:id="rId24"/>
    <p:sldId id="276" r:id="rId25"/>
    <p:sldId id="321" r:id="rId26"/>
    <p:sldId id="279" r:id="rId27"/>
    <p:sldId id="322" r:id="rId28"/>
    <p:sldId id="277" r:id="rId29"/>
    <p:sldId id="280" r:id="rId30"/>
    <p:sldId id="281" r:id="rId31"/>
    <p:sldId id="282" r:id="rId32"/>
    <p:sldId id="283" r:id="rId33"/>
    <p:sldId id="323" r:id="rId34"/>
    <p:sldId id="284" r:id="rId35"/>
    <p:sldId id="286" r:id="rId36"/>
    <p:sldId id="285" r:id="rId37"/>
    <p:sldId id="288" r:id="rId38"/>
    <p:sldId id="289" r:id="rId39"/>
    <p:sldId id="290" r:id="rId40"/>
    <p:sldId id="291" r:id="rId41"/>
    <p:sldId id="316" r:id="rId42"/>
    <p:sldId id="313" r:id="rId43"/>
    <p:sldId id="315" r:id="rId44"/>
    <p:sldId id="314" r:id="rId45"/>
    <p:sldId id="295" r:id="rId46"/>
    <p:sldId id="296" r:id="rId47"/>
    <p:sldId id="292" r:id="rId48"/>
    <p:sldId id="293" r:id="rId49"/>
    <p:sldId id="294" r:id="rId50"/>
    <p:sldId id="297" r:id="rId51"/>
    <p:sldId id="298" r:id="rId52"/>
    <p:sldId id="299" r:id="rId53"/>
    <p:sldId id="324" r:id="rId54"/>
    <p:sldId id="300" r:id="rId55"/>
    <p:sldId id="301" r:id="rId56"/>
    <p:sldId id="302" r:id="rId57"/>
    <p:sldId id="303" r:id="rId58"/>
    <p:sldId id="304" r:id="rId59"/>
    <p:sldId id="308" r:id="rId60"/>
    <p:sldId id="309" r:id="rId61"/>
    <p:sldId id="325" r:id="rId62"/>
    <p:sldId id="307" r:id="rId63"/>
    <p:sldId id="326" r:id="rId6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18" autoAdjust="0"/>
    <p:restoredTop sz="94660"/>
  </p:normalViewPr>
  <p:slideViewPr>
    <p:cSldViewPr snapToGrid="0">
      <p:cViewPr varScale="1">
        <p:scale>
          <a:sx n="103" d="100"/>
          <a:sy n="103" d="100"/>
        </p:scale>
        <p:origin x="144"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chat.openai.com/share/5ca9de61-e952-42a3-85eb-c140bb817a25"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chat.openai.com/share/572d6eb6-a358-4527-a090-6458e2e164ad"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dirty="0"/>
              <a:t>측정망데이터 취합</a:t>
            </a:r>
            <a:r>
              <a:rPr lang="en-US" altLang="ko-KR" dirty="0"/>
              <a:t>: </a:t>
            </a:r>
            <a:r>
              <a:rPr lang="ko-KR" altLang="en-US" dirty="0"/>
              <a:t>연구원의 미세먼지</a:t>
            </a:r>
            <a:r>
              <a:rPr lang="en-US" altLang="ko-KR" dirty="0"/>
              <a:t>, </a:t>
            </a:r>
            <a:r>
              <a:rPr lang="ko-KR" altLang="en-US" dirty="0"/>
              <a:t>대기 오염물질 </a:t>
            </a:r>
            <a:r>
              <a:rPr lang="ko-KR" altLang="en-US" dirty="0" err="1"/>
              <a:t>측정망</a:t>
            </a:r>
            <a:r>
              <a:rPr lang="en-US" altLang="ko-KR" dirty="0"/>
              <a:t>, </a:t>
            </a:r>
            <a:r>
              <a:rPr lang="ko-KR" altLang="en-US" dirty="0"/>
              <a:t>수질자동측정망 과 같은 일</a:t>
            </a:r>
            <a:r>
              <a:rPr lang="en-US" altLang="ko-KR" dirty="0"/>
              <a:t>/</a:t>
            </a:r>
            <a:r>
              <a:rPr lang="ko-KR" altLang="en-US" dirty="0"/>
              <a:t>시간</a:t>
            </a:r>
            <a:r>
              <a:rPr lang="en-US" altLang="ko-KR" dirty="0"/>
              <a:t>/</a:t>
            </a:r>
            <a:r>
              <a:rPr lang="ko-KR" altLang="en-US" dirty="0"/>
              <a:t>분 단위 데이터를 쉽게 취합할 수 있다</a:t>
            </a:r>
            <a:r>
              <a:rPr lang="en-US" altLang="ko-KR" dirty="0"/>
              <a:t>.</a:t>
            </a:r>
          </a:p>
          <a:p>
            <a:pPr marL="514350" indent="-514350" algn="just">
              <a:lnSpc>
                <a:spcPct val="150000"/>
              </a:lnSpc>
              <a:buAutoNum type="arabicPeriod"/>
            </a:pPr>
            <a:r>
              <a:rPr lang="ko-KR" altLang="en-US" dirty="0"/>
              <a:t>단순한 출석 관리 자료도 쉽게 취합할 수 있다</a:t>
            </a:r>
            <a:r>
              <a:rPr lang="en-US" altLang="ko-KR" dirty="0"/>
              <a:t>.</a:t>
            </a:r>
          </a:p>
        </p:txBody>
      </p:sp>
    </p:spTree>
    <p:extLst>
      <p:ext uri="{BB962C8B-B14F-4D97-AF65-F5344CB8AC3E}">
        <p14:creationId xmlns:p14="http://schemas.microsoft.com/office/powerpoint/2010/main" val="275041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marL="0" indent="0">
              <a:lnSpc>
                <a:spcPct val="100000"/>
              </a:lnSpc>
              <a:buNone/>
            </a:pPr>
            <a:r>
              <a:rPr lang="ko-KR" altLang="en-US" sz="1000" dirty="0"/>
              <a:t>다음은 업무 메일의 내용이다</a:t>
            </a:r>
            <a:r>
              <a:rPr lang="en-US" altLang="ko-KR" sz="1000" dirty="0"/>
              <a:t>.</a:t>
            </a:r>
          </a:p>
          <a:p>
            <a:pPr marL="0" indent="0">
              <a:lnSpc>
                <a:spcPct val="100000"/>
              </a:lnSpc>
              <a:buNone/>
            </a:pPr>
            <a:r>
              <a:rPr lang="en-US" altLang="ko-KR" sz="1000" dirty="0" err="1"/>
              <a:t>ChatGPT</a:t>
            </a:r>
            <a:r>
              <a:rPr lang="ko-KR" altLang="en-US" sz="1000" dirty="0"/>
              <a:t>와 관련하여 </a:t>
            </a:r>
            <a:r>
              <a:rPr lang="en-US" altLang="ko-KR" sz="1000" dirty="0"/>
              <a:t>1</a:t>
            </a:r>
            <a:r>
              <a:rPr lang="ko-KR" altLang="en-US" sz="1000" dirty="0"/>
              <a:t>시간 </a:t>
            </a:r>
            <a:r>
              <a:rPr lang="en-US" altLang="ko-KR" sz="1000" dirty="0"/>
              <a:t>30</a:t>
            </a:r>
            <a:r>
              <a:rPr lang="ko-KR" altLang="en-US" sz="1000" dirty="0"/>
              <a:t>분에 걸쳐 간단한 발표를 할 것을 알리는 메일이다</a:t>
            </a:r>
            <a:r>
              <a:rPr lang="en-US" altLang="ko-KR" sz="1000" dirty="0"/>
              <a:t>. </a:t>
            </a:r>
            <a:r>
              <a:rPr lang="ko-KR" altLang="en-US" sz="1000" dirty="0"/>
              <a:t>메일을 다음의 요구사항을 충족시켜서 수정해라</a:t>
            </a:r>
            <a:r>
              <a:rPr lang="en-US" altLang="ko-KR" sz="1000" dirty="0"/>
              <a:t>.</a:t>
            </a:r>
          </a:p>
          <a:p>
            <a:pPr marL="0" indent="0">
              <a:lnSpc>
                <a:spcPct val="100000"/>
              </a:lnSpc>
              <a:buNone/>
            </a:pPr>
            <a:r>
              <a:rPr lang="en-US" altLang="ko-KR" sz="1000" dirty="0"/>
              <a:t>[</a:t>
            </a:r>
            <a:r>
              <a:rPr lang="ko-KR" altLang="en-US" sz="1000" dirty="0"/>
              <a:t>요구사항</a:t>
            </a:r>
            <a:r>
              <a:rPr lang="en-US" altLang="ko-KR" sz="1000" dirty="0"/>
              <a:t>]</a:t>
            </a:r>
          </a:p>
          <a:p>
            <a:pPr>
              <a:lnSpc>
                <a:spcPct val="100000"/>
              </a:lnSpc>
              <a:buAutoNum type="arabicParenR"/>
            </a:pPr>
            <a:r>
              <a:rPr lang="ko-KR" altLang="en-US" sz="1000" dirty="0"/>
              <a:t>맞춤법을 정확하게 지킬 것</a:t>
            </a:r>
            <a:endParaRPr lang="en-US" altLang="ko-KR" sz="1000" dirty="0"/>
          </a:p>
          <a:p>
            <a:pPr>
              <a:lnSpc>
                <a:spcPct val="100000"/>
              </a:lnSpc>
              <a:buAutoNum type="arabicParenR"/>
            </a:pPr>
            <a:r>
              <a:rPr lang="ko-KR" altLang="en-US" sz="1000" dirty="0"/>
              <a:t>메일의 서두에 조금 더 부드러운 어투로</a:t>
            </a:r>
            <a:r>
              <a:rPr lang="en-US" altLang="ko-KR" sz="1000" dirty="0"/>
              <a:t>, </a:t>
            </a:r>
            <a:r>
              <a:rPr lang="ko-KR" altLang="en-US" sz="1000" dirty="0"/>
              <a:t>전문가적인 느낌을 담아 메일을 읽는 사람들로 하여금 참여하고 싶게 만들 것</a:t>
            </a:r>
            <a:endParaRPr lang="en-US" altLang="ko-KR" sz="1000" dirty="0"/>
          </a:p>
          <a:p>
            <a:pPr>
              <a:lnSpc>
                <a:spcPct val="100000"/>
              </a:lnSpc>
              <a:buAutoNum type="arabicParenR"/>
            </a:pPr>
            <a:r>
              <a:rPr lang="ko-KR" altLang="en-US" sz="1000" dirty="0"/>
              <a:t>마지막 인사에는 이 발표를 들었을 때 </a:t>
            </a:r>
            <a:r>
              <a:rPr lang="en-US" altLang="ko-KR" sz="1000" dirty="0" err="1"/>
              <a:t>ChatGPT</a:t>
            </a:r>
            <a:r>
              <a:rPr lang="ko-KR" altLang="en-US" sz="1000" dirty="0"/>
              <a:t>와 관련하여 어떠한 것을 얻어갈 수 있는지 내용을 담은 글을 넣을 것</a:t>
            </a:r>
            <a:endParaRPr lang="en-US" altLang="ko-KR" sz="1000" dirty="0"/>
          </a:p>
          <a:p>
            <a:pPr marL="0" indent="0">
              <a:lnSpc>
                <a:spcPct val="100000"/>
              </a:lnSpc>
              <a:buNone/>
            </a:pPr>
            <a:r>
              <a:rPr lang="en-US" altLang="ko-KR" sz="1000" dirty="0"/>
              <a:t>[</a:t>
            </a:r>
            <a:r>
              <a:rPr lang="ko-KR" altLang="en-US" sz="1000" dirty="0"/>
              <a:t>메일</a:t>
            </a:r>
            <a:r>
              <a:rPr lang="en-US" altLang="ko-KR" sz="1000" dirty="0"/>
              <a:t>]</a:t>
            </a:r>
          </a:p>
          <a:p>
            <a:pPr marL="0" indent="0">
              <a:lnSpc>
                <a:spcPct val="100000"/>
              </a:lnSpc>
              <a:buNone/>
            </a:pPr>
            <a:r>
              <a:rPr lang="en-US" altLang="ko-KR" sz="1000" dirty="0" err="1"/>
              <a:t>ChatGPT</a:t>
            </a:r>
            <a:r>
              <a:rPr lang="ko-KR" altLang="en-US" sz="1000" dirty="0"/>
              <a:t>와 관련하여 </a:t>
            </a:r>
            <a:r>
              <a:rPr lang="ko-KR" altLang="en-US" sz="1000" dirty="0" err="1"/>
              <a:t>먹는물</a:t>
            </a:r>
            <a:r>
              <a:rPr lang="ko-KR" altLang="en-US" sz="1000" dirty="0"/>
              <a:t> </a:t>
            </a:r>
            <a:r>
              <a:rPr lang="ko-KR" altLang="en-US" sz="1000" dirty="0" err="1"/>
              <a:t>검사팀에서</a:t>
            </a:r>
            <a:r>
              <a:rPr lang="ko-KR" altLang="en-US" sz="1000" dirty="0"/>
              <a:t> 약 </a:t>
            </a:r>
            <a:r>
              <a:rPr lang="en-US" altLang="ko-KR" sz="1000" dirty="0"/>
              <a:t>1</a:t>
            </a:r>
            <a:r>
              <a:rPr lang="ko-KR" altLang="en-US" sz="1000" dirty="0"/>
              <a:t>시간</a:t>
            </a:r>
            <a:r>
              <a:rPr lang="en-US" altLang="ko-KR" sz="1000" dirty="0"/>
              <a:t>30</a:t>
            </a:r>
            <a:r>
              <a:rPr lang="ko-KR" altLang="en-US" sz="1000" dirty="0"/>
              <a:t>분 정도에 걸쳐 다음과 같은 내용의 발표를 준비했습니다</a:t>
            </a:r>
            <a:r>
              <a:rPr lang="en-US" altLang="ko-KR" sz="1000" dirty="0"/>
              <a:t>.</a:t>
            </a:r>
          </a:p>
          <a:p>
            <a:pPr>
              <a:lnSpc>
                <a:spcPct val="100000"/>
              </a:lnSpc>
              <a:buAutoNum type="arabicParenR"/>
            </a:pPr>
            <a:r>
              <a:rPr lang="ko-KR" altLang="en-US" sz="1000" dirty="0" err="1"/>
              <a:t>알파고</a:t>
            </a:r>
            <a:r>
              <a:rPr lang="ko-KR" altLang="en-US" sz="1000" dirty="0"/>
              <a:t> 이후 다시 불어온 </a:t>
            </a:r>
            <a:r>
              <a:rPr lang="en-US" altLang="ko-KR" sz="1000" dirty="0"/>
              <a:t>AI</a:t>
            </a:r>
            <a:r>
              <a:rPr lang="ko-KR" altLang="en-US" sz="1000" dirty="0"/>
              <a:t>충격파</a:t>
            </a:r>
            <a:r>
              <a:rPr lang="en-US" altLang="ko-KR" sz="1000" dirty="0"/>
              <a:t>: </a:t>
            </a:r>
            <a:r>
              <a:rPr lang="ko-KR" altLang="en-US" sz="1000" dirty="0"/>
              <a:t>패러다임을 바꿀 기술의 등장</a:t>
            </a:r>
            <a:endParaRPr lang="en-US" altLang="ko-KR" sz="1000" dirty="0"/>
          </a:p>
          <a:p>
            <a:pPr>
              <a:lnSpc>
                <a:spcPct val="100000"/>
              </a:lnSpc>
              <a:buAutoNum type="arabicParenR"/>
            </a:pPr>
            <a:r>
              <a:rPr lang="en-US" altLang="ko-KR" sz="1000" dirty="0" err="1"/>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문제풀이 등</a:t>
            </a:r>
            <a:r>
              <a:rPr lang="en-US" altLang="ko-KR" sz="1000" dirty="0"/>
              <a:t>)</a:t>
            </a:r>
          </a:p>
          <a:p>
            <a:pPr>
              <a:lnSpc>
                <a:spcPct val="100000"/>
              </a:lnSpc>
              <a:buAutoNum type="arabicParenR"/>
            </a:pPr>
            <a:r>
              <a:rPr lang="ko-KR" altLang="en-US" sz="1000" dirty="0" err="1"/>
              <a:t>그럴듯함의</a:t>
            </a:r>
            <a:r>
              <a:rPr lang="ko-KR" altLang="en-US" sz="1000" dirty="0"/>
              <a:t> 오류</a:t>
            </a:r>
            <a:endParaRPr lang="en-US" altLang="ko-KR" sz="1000" dirty="0"/>
          </a:p>
          <a:p>
            <a:pPr>
              <a:lnSpc>
                <a:spcPct val="100000"/>
              </a:lnSpc>
              <a:buAutoNum type="arabicParenR"/>
            </a:pPr>
            <a:r>
              <a:rPr lang="en-US" altLang="ko-KR" sz="1000" dirty="0"/>
              <a:t>AI</a:t>
            </a:r>
            <a:r>
              <a:rPr lang="ko-KR" altLang="en-US" sz="1000" dirty="0"/>
              <a:t>시대 우리는 어떻게 생존해야 하는가</a:t>
            </a:r>
            <a:r>
              <a:rPr lang="en-US" altLang="ko-KR" sz="1000" dirty="0"/>
              <a:t>?</a:t>
            </a:r>
          </a:p>
          <a:p>
            <a:pPr marL="0" indent="0">
              <a:lnSpc>
                <a:spcPct val="100000"/>
              </a:lnSpc>
              <a:buNone/>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출장자 및 휴가자 배려</a:t>
            </a:r>
            <a:r>
              <a:rPr lang="en-US" altLang="ko-KR" sz="1000" dirty="0"/>
              <a:t>) </a:t>
            </a:r>
            <a:r>
              <a:rPr lang="ko-KR" altLang="en-US" sz="1000" dirty="0"/>
              <a:t>관심 있으신 분들은 팀 별로 수강인원을 취합하여 알려주세요</a:t>
            </a:r>
            <a:r>
              <a:rPr lang="en-US" altLang="ko-KR" sz="1000" dirty="0"/>
              <a:t>.</a:t>
            </a:r>
          </a:p>
          <a:p>
            <a:pPr marL="0" indent="0">
              <a:lnSpc>
                <a:spcPct val="100000"/>
              </a:lnSpc>
              <a:buNone/>
            </a:pPr>
            <a:r>
              <a:rPr lang="ko-KR" altLang="en-US" sz="1000" dirty="0"/>
              <a:t>감사한다</a:t>
            </a:r>
            <a:r>
              <a:rPr lang="en-US" altLang="ko-KR" sz="1000" dirty="0"/>
              <a:t>.</a:t>
            </a:r>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dirty="0"/>
              <a:t>두려운 엑셀파일 관리 더 이상 무서워 하지 마세요</a:t>
            </a:r>
            <a:r>
              <a:rPr lang="en-US" altLang="ko-KR" dirty="0"/>
              <a:t>.</a:t>
            </a:r>
          </a:p>
          <a:p>
            <a:pPr marL="514350" indent="-514350" algn="just">
              <a:lnSpc>
                <a:spcPct val="150000"/>
              </a:lnSpc>
              <a:buAutoNum type="arabicPeriod"/>
            </a:pPr>
            <a:r>
              <a:rPr lang="ko-KR" altLang="en-US" dirty="0" err="1"/>
              <a:t>파이썬과</a:t>
            </a:r>
            <a:r>
              <a:rPr lang="ko-KR" altLang="en-US" dirty="0"/>
              <a:t> </a:t>
            </a:r>
            <a:r>
              <a:rPr lang="en-US" altLang="ko-KR" dirty="0" err="1"/>
              <a:t>ChatGPT</a:t>
            </a:r>
            <a:r>
              <a:rPr lang="ko-KR" altLang="en-US" dirty="0"/>
              <a:t>만 있다면 쉽고 빠르게</a:t>
            </a:r>
            <a:r>
              <a:rPr lang="en-US" altLang="ko-KR" dirty="0"/>
              <a:t>!</a:t>
            </a:r>
          </a:p>
          <a:p>
            <a:pPr marL="514350" indent="-514350" algn="just">
              <a:lnSpc>
                <a:spcPct val="150000"/>
              </a:lnSpc>
              <a:buAutoNum type="arabicPeriod"/>
            </a:pPr>
            <a:r>
              <a:rPr lang="ko-KR" altLang="en-US" dirty="0"/>
              <a:t>예시 자료 이외의 더욱 다양한 분야에 활용 가능</a:t>
            </a:r>
            <a:r>
              <a:rPr lang="en-US" altLang="ko-KR" dirty="0"/>
              <a:t>!</a:t>
            </a:r>
          </a:p>
          <a:p>
            <a:pPr marL="514350" indent="-514350" algn="just">
              <a:lnSpc>
                <a:spcPct val="150000"/>
              </a:lnSpc>
              <a:buAutoNum type="arabicPeriod"/>
            </a:pPr>
            <a:r>
              <a:rPr lang="ko-KR" altLang="en-US" dirty="0"/>
              <a:t>내가 해결하고 싶은 </a:t>
            </a:r>
            <a:r>
              <a:rPr lang="ko-KR" altLang="en-US" b="1" dirty="0">
                <a:solidFill>
                  <a:srgbClr val="FF0000"/>
                </a:solidFill>
              </a:rPr>
              <a:t>문제</a:t>
            </a:r>
            <a:r>
              <a:rPr lang="ko-KR" altLang="en-US" dirty="0"/>
              <a:t>에 집중하세요</a:t>
            </a:r>
            <a:r>
              <a:rPr lang="en-US" altLang="ko-KR" dirty="0"/>
              <a:t>!!</a:t>
            </a:r>
          </a:p>
        </p:txBody>
      </p:sp>
    </p:spTree>
    <p:extLst>
      <p:ext uri="{BB962C8B-B14F-4D97-AF65-F5344CB8AC3E}">
        <p14:creationId xmlns:p14="http://schemas.microsoft.com/office/powerpoint/2010/main" val="416913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7500" lnSpcReduction="20000"/>
          </a:bodyPr>
          <a:lstStyle/>
          <a:p>
            <a:pPr marL="514350" indent="-514350" algn="just">
              <a:lnSpc>
                <a:spcPct val="150000"/>
              </a:lnSpc>
              <a:buAutoNum type="arabicPeriod"/>
            </a:pPr>
            <a:r>
              <a:rPr lang="ko-KR" altLang="en-US" dirty="0"/>
              <a:t>내가 무언가를 하고싶다</a:t>
            </a:r>
            <a:r>
              <a:rPr lang="en-US" altLang="ko-KR" dirty="0"/>
              <a:t>?</a:t>
            </a:r>
          </a:p>
          <a:p>
            <a:pPr marL="514350" indent="-514350" algn="just">
              <a:lnSpc>
                <a:spcPct val="150000"/>
              </a:lnSpc>
              <a:buAutoNum type="arabicPeriod"/>
            </a:pPr>
            <a:r>
              <a:rPr lang="ko-KR" altLang="en-US" dirty="0"/>
              <a:t>몰라서 못 하는 거야</a:t>
            </a:r>
            <a:r>
              <a:rPr lang="en-US" altLang="ko-KR" dirty="0"/>
              <a:t>~</a:t>
            </a:r>
            <a:r>
              <a:rPr lang="ko-KR" altLang="en-US" dirty="0"/>
              <a:t> 아는데 못하는게 아니다</a:t>
            </a:r>
            <a:r>
              <a:rPr lang="en-US" altLang="ko-KR" dirty="0"/>
              <a:t>!!!</a:t>
            </a:r>
          </a:p>
          <a:p>
            <a:pPr marL="514350" indent="-514350" algn="just">
              <a:lnSpc>
                <a:spcPct val="150000"/>
              </a:lnSpc>
              <a:buAutoNum type="arabicPeriod"/>
            </a:pPr>
            <a:r>
              <a:rPr lang="ko-KR" altLang="en-US" dirty="0"/>
              <a:t>실현 가능한지 아닌지 사전조사를 한다</a:t>
            </a:r>
            <a:r>
              <a:rPr lang="en-US" altLang="ko-KR" dirty="0"/>
              <a:t>(</a:t>
            </a:r>
            <a:r>
              <a:rPr lang="en-US" altLang="ko-KR" dirty="0" err="1"/>
              <a:t>ChatGPT</a:t>
            </a:r>
            <a:r>
              <a:rPr lang="ko-KR" altLang="en-US" dirty="0"/>
              <a:t>에게 물어보거나 </a:t>
            </a:r>
            <a:r>
              <a:rPr lang="ko-KR" altLang="en-US" dirty="0" err="1"/>
              <a:t>구글링을</a:t>
            </a:r>
            <a:r>
              <a:rPr lang="ko-KR" altLang="en-US" dirty="0"/>
              <a:t> 해본다</a:t>
            </a:r>
            <a:r>
              <a:rPr lang="en-US" altLang="ko-KR" dirty="0"/>
              <a:t>.)</a:t>
            </a:r>
          </a:p>
          <a:p>
            <a:pPr marL="514350" indent="-514350" algn="just">
              <a:lnSpc>
                <a:spcPct val="150000"/>
              </a:lnSpc>
              <a:buAutoNum type="arabicPeriod"/>
            </a:pPr>
            <a:r>
              <a:rPr lang="ko-KR" altLang="en-US" dirty="0"/>
              <a:t>코드가 있다면</a:t>
            </a:r>
            <a:r>
              <a:rPr lang="en-US" altLang="ko-KR" dirty="0"/>
              <a:t>, </a:t>
            </a:r>
            <a:r>
              <a:rPr lang="en-US" altLang="ko-KR" dirty="0" err="1"/>
              <a:t>ChatGPT</a:t>
            </a:r>
            <a:r>
              <a:rPr lang="ko-KR" altLang="en-US" dirty="0"/>
              <a:t>에게 해석하고</a:t>
            </a:r>
            <a:r>
              <a:rPr lang="en-US" altLang="ko-KR" dirty="0"/>
              <a:t>, </a:t>
            </a:r>
            <a:r>
              <a:rPr lang="ko-KR" altLang="en-US" dirty="0"/>
              <a:t>수정보완을 요구하거나</a:t>
            </a:r>
            <a:r>
              <a:rPr lang="en-US" altLang="ko-KR" dirty="0"/>
              <a:t>, </a:t>
            </a:r>
            <a:r>
              <a:rPr lang="ko-KR" altLang="en-US" dirty="0"/>
              <a:t>아니면 질문을 하여 새롭게 창조한다</a:t>
            </a:r>
            <a:r>
              <a:rPr lang="en-US" altLang="ko-KR" dirty="0"/>
              <a:t>.</a:t>
            </a:r>
          </a:p>
          <a:p>
            <a:pPr marL="514350" indent="-514350" algn="just">
              <a:lnSpc>
                <a:spcPct val="150000"/>
              </a:lnSpc>
              <a:buAutoNum type="arabicPeriod"/>
            </a:pPr>
            <a:r>
              <a:rPr lang="ko-KR" altLang="en-US" dirty="0"/>
              <a:t>그리고 업무에 활용한다</a:t>
            </a:r>
            <a:r>
              <a:rPr lang="en-US" altLang="ko-KR" dirty="0"/>
              <a:t>.</a:t>
            </a:r>
          </a:p>
          <a:p>
            <a:pPr marL="514350" indent="-514350" algn="just">
              <a:lnSpc>
                <a:spcPct val="150000"/>
              </a:lnSpc>
              <a:buAutoNum type="arabicPeriod"/>
            </a:pPr>
            <a:r>
              <a:rPr lang="en-US" altLang="ko-KR" dirty="0"/>
              <a:t>-</a:t>
            </a:r>
            <a:r>
              <a:rPr lang="ko-KR" altLang="en-US" dirty="0"/>
              <a:t>끝</a:t>
            </a:r>
            <a:r>
              <a:rPr lang="en-US" altLang="ko-KR" dirty="0"/>
              <a:t>-</a:t>
            </a:r>
          </a:p>
        </p:txBody>
      </p:sp>
    </p:spTree>
    <p:extLst>
      <p:ext uri="{BB962C8B-B14F-4D97-AF65-F5344CB8AC3E}">
        <p14:creationId xmlns:p14="http://schemas.microsoft.com/office/powerpoint/2010/main" val="325240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43920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페르소나</a:t>
            </a:r>
          </a:p>
        </p:txBody>
      </p:sp>
    </p:spTree>
    <p:extLst>
      <p:ext uri="{BB962C8B-B14F-4D97-AF65-F5344CB8AC3E}">
        <p14:creationId xmlns:p14="http://schemas.microsoft.com/office/powerpoint/2010/main" val="3200473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hlinkClick r:id="rId2"/>
              </a:rPr>
              <a:t>10</a:t>
            </a:r>
            <a:r>
              <a:rPr lang="ko-KR" altLang="en-US" b="1" dirty="0">
                <a:hlinkClick r:id="rId2"/>
              </a:rPr>
              <a:t>살 어린이로 만들기</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ko-KR" altLang="en-US" dirty="0"/>
              <a:t>지금부터 </a:t>
            </a:r>
            <a:r>
              <a:rPr lang="en-US" altLang="ko-KR" dirty="0"/>
              <a:t>10</a:t>
            </a:r>
            <a:r>
              <a:rPr lang="ko-KR" altLang="en-US" dirty="0"/>
              <a:t>살 어린이 수준의 지능이 되어 나의 질문에 답변해줘</a:t>
            </a:r>
            <a:r>
              <a:rPr lang="en-US" altLang="ko-KR" dirty="0"/>
              <a:t>.</a:t>
            </a:r>
          </a:p>
          <a:p>
            <a:pPr marL="0" indent="0">
              <a:lnSpc>
                <a:spcPct val="150000"/>
              </a:lnSpc>
              <a:buNone/>
            </a:pPr>
            <a:r>
              <a:rPr lang="ko-KR" altLang="en-US" dirty="0"/>
              <a:t>너는 어린이와 같은 창의적인 답변을 해야한다</a:t>
            </a:r>
            <a:r>
              <a:rPr lang="en-US" altLang="ko-KR" dirty="0"/>
              <a:t>.</a:t>
            </a:r>
          </a:p>
          <a:p>
            <a:pPr marL="0" indent="0">
              <a:lnSpc>
                <a:spcPct val="150000"/>
              </a:lnSpc>
              <a:buNone/>
            </a:pPr>
            <a:r>
              <a:rPr lang="ko-KR" altLang="en-US" dirty="0"/>
              <a:t>어려운 문제는 못 풀겠다고 해야 한다</a:t>
            </a:r>
            <a:r>
              <a:rPr lang="en-US" altLang="ko-KR" dirty="0"/>
              <a:t>.</a:t>
            </a:r>
          </a:p>
          <a:p>
            <a:pPr marL="0" indent="0">
              <a:lnSpc>
                <a:spcPct val="150000"/>
              </a:lnSpc>
              <a:buNone/>
            </a:pPr>
            <a:r>
              <a:rPr lang="ko-KR" altLang="en-US" dirty="0"/>
              <a:t>준비되었지</a:t>
            </a:r>
            <a:r>
              <a:rPr lang="en-US" altLang="ko-KR" dirty="0"/>
              <a:t>?</a:t>
            </a:r>
            <a:endParaRPr lang="ko-KR" altLang="en-US" dirty="0"/>
          </a:p>
        </p:txBody>
      </p:sp>
    </p:spTree>
    <p:extLst>
      <p:ext uri="{BB962C8B-B14F-4D97-AF65-F5344CB8AC3E}">
        <p14:creationId xmlns:p14="http://schemas.microsoft.com/office/powerpoint/2010/main" val="2162038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gn="just">
              <a:lnSpc>
                <a:spcPct val="170000"/>
              </a:lnSpc>
              <a:buNone/>
            </a:pPr>
            <a:r>
              <a:rPr lang="ko-KR" altLang="en-US" b="1" dirty="0"/>
              <a:t>다음 글에 드러난 </a:t>
            </a:r>
            <a:r>
              <a:rPr lang="en-US" altLang="ko-KR" b="1" dirty="0"/>
              <a:t>Jonas</a:t>
            </a:r>
            <a:r>
              <a:rPr lang="ko-KR" altLang="en-US" b="1" dirty="0"/>
              <a:t>의 심경 변화로 가장 적절한 것은</a:t>
            </a:r>
            <a:r>
              <a:rPr lang="en-US" altLang="ko-KR" b="1" dirty="0"/>
              <a:t>?</a:t>
            </a:r>
          </a:p>
          <a:p>
            <a:pPr marL="0" indent="0" algn="just">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gn="just">
              <a:lnSpc>
                <a:spcPct val="170000"/>
              </a:lnSpc>
              <a:buNone/>
            </a:pPr>
            <a:endParaRPr lang="en-US" altLang="ko-KR" dirty="0"/>
          </a:p>
          <a:p>
            <a:pPr marL="0" indent="0" algn="just">
              <a:lnSpc>
                <a:spcPct val="170000"/>
              </a:lnSpc>
              <a:buNone/>
            </a:pPr>
            <a:r>
              <a:rPr lang="en-US" altLang="ko-KR" dirty="0"/>
              <a:t>① excited → disappointed</a:t>
            </a:r>
          </a:p>
          <a:p>
            <a:pPr marL="0" indent="0" algn="just">
              <a:lnSpc>
                <a:spcPct val="170000"/>
              </a:lnSpc>
              <a:buNone/>
            </a:pPr>
            <a:r>
              <a:rPr lang="en-US" altLang="ko-KR" dirty="0"/>
              <a:t>② indifferent → thrilled</a:t>
            </a:r>
          </a:p>
          <a:p>
            <a:pPr marL="0" indent="0" algn="just">
              <a:lnSpc>
                <a:spcPct val="170000"/>
              </a:lnSpc>
              <a:buNone/>
            </a:pPr>
            <a:r>
              <a:rPr lang="en-US" altLang="ko-KR" dirty="0"/>
              <a:t>③ amazed → horrified</a:t>
            </a:r>
          </a:p>
          <a:p>
            <a:pPr marL="0" indent="0" algn="just">
              <a:lnSpc>
                <a:spcPct val="170000"/>
              </a:lnSpc>
              <a:buNone/>
            </a:pPr>
            <a:r>
              <a:rPr lang="en-US" altLang="ko-KR" dirty="0"/>
              <a:t>④ surprised → relieved</a:t>
            </a:r>
          </a:p>
          <a:p>
            <a:pPr marL="0" indent="0" algn="just">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786162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국어 문제 풀기</a:t>
            </a:r>
            <a:r>
              <a:rPr lang="en-US" altLang="ko-KR" b="1" dirty="0"/>
              <a:t>(</a:t>
            </a:r>
            <a:r>
              <a:rPr lang="ko-KR" altLang="en-US" b="1" dirty="0"/>
              <a:t>정답</a:t>
            </a:r>
            <a:r>
              <a:rPr lang="en-US" altLang="ko-KR" b="1" dirty="0"/>
              <a:t>: 2</a:t>
            </a:r>
            <a:r>
              <a:rPr lang="ko-KR" altLang="en-US" b="1" dirty="0"/>
              <a:t>번</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endParaRPr lang="en-US" altLang="ko-KR" sz="1100" dirty="0"/>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Link1</a:t>
            </a:r>
            <a:r>
              <a:rPr lang="en-US" altLang="ko-KR" b="1" dirty="0"/>
              <a:t>, </a:t>
            </a:r>
            <a:r>
              <a:rPr lang="en-US" altLang="ko-KR" b="1" dirty="0">
                <a:hlinkClick r:id="rId3"/>
              </a:rPr>
              <a:t>Link2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부정 판단하기</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3123785" y="2081541"/>
            <a:ext cx="5944430" cy="2495898"/>
          </a:xfrm>
        </p:spPr>
      </p:pic>
    </p:spTree>
    <p:extLst>
      <p:ext uri="{BB962C8B-B14F-4D97-AF65-F5344CB8AC3E}">
        <p14:creationId xmlns:p14="http://schemas.microsoft.com/office/powerpoint/2010/main" val="411460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부정 판단하기</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긍정이냐 부정이냐</a:t>
            </a:r>
            <a:r>
              <a:rPr lang="en-US" altLang="ko-KR" b="0" i="0" dirty="0">
                <a:solidFill>
                  <a:srgbClr val="343541"/>
                </a:solidFill>
                <a:effectLst/>
                <a:latin typeface="Söhne"/>
              </a:rPr>
              <a:t>? </a:t>
            </a: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15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lnSpc>
                <a:spcPct val="150000"/>
              </a:lnSpc>
              <a:buNone/>
            </a:pPr>
            <a:endParaRPr lang="en-US" altLang="ko-KR" sz="2000" dirty="0"/>
          </a:p>
          <a:p>
            <a:pPr marL="457200" indent="-457200">
              <a:lnSpc>
                <a:spcPct val="150000"/>
              </a:lnSpc>
              <a:buAutoNum type="arabicPeriod"/>
            </a:pPr>
            <a:r>
              <a:rPr lang="en-US" altLang="ko-KR" sz="2000" dirty="0"/>
              <a:t>Folium</a:t>
            </a:r>
            <a:r>
              <a:rPr lang="ko-KR" altLang="en-US" sz="2000" dirty="0"/>
              <a:t>라이브러리를 사용해야 한다</a:t>
            </a:r>
            <a:r>
              <a:rPr lang="en-US" altLang="ko-KR" sz="2000" dirty="0"/>
              <a:t>.</a:t>
            </a:r>
          </a:p>
          <a:p>
            <a:pPr marL="457200" indent="-457200">
              <a:lnSpc>
                <a:spcPct val="150000"/>
              </a:lnSpc>
              <a:buAutoNum type="arabicPeriod"/>
            </a:pPr>
            <a:r>
              <a:rPr lang="ko-KR" altLang="en-US" sz="2000" dirty="0"/>
              <a:t>이동경로를 지도에 나타내야 한다</a:t>
            </a:r>
            <a:r>
              <a:rPr lang="en-US" altLang="ko-KR" sz="2000" dirty="0"/>
              <a:t>.</a:t>
            </a:r>
          </a:p>
          <a:p>
            <a:pPr marL="457200" indent="-457200">
              <a:lnSpc>
                <a:spcPct val="15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150000"/>
              </a:lnSpc>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공고문 보도 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a:t>실습장소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a:t>번길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비학점과정</a:t>
            </a:r>
            <a:r>
              <a:rPr lang="en-US" altLang="ko-KR" sz="900" dirty="0"/>
              <a:t>)</a:t>
            </a:r>
            <a:r>
              <a:rPr lang="ko-KR" altLang="en-US" sz="900" dirty="0"/>
              <a:t>」 준용</a:t>
            </a:r>
          </a:p>
          <a:p>
            <a:pPr marL="0" indent="0">
              <a:buNone/>
            </a:pPr>
            <a:r>
              <a:rPr lang="ko-KR" altLang="en-US" sz="900" dirty="0"/>
              <a:t>❍ 실습수당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a:t>세전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동일계통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선발분야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a:t>접수사이트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작성항목 미비 시 서류전형 탈락</a:t>
            </a:r>
          </a:p>
          <a:p>
            <a:pPr marL="0" indent="0">
              <a:buNone/>
            </a:pPr>
            <a:r>
              <a:rPr lang="ko-KR" altLang="en-US" sz="900" dirty="0"/>
              <a:t>❍ 선정발표 </a:t>
            </a:r>
            <a:r>
              <a:rPr lang="en-US" altLang="ko-KR" sz="900" dirty="0"/>
              <a:t>: 2023. 6. 20.(</a:t>
            </a:r>
            <a:r>
              <a:rPr lang="ko-KR" altLang="en-US" sz="900" dirty="0"/>
              <a:t>화</a:t>
            </a:r>
            <a:r>
              <a:rPr lang="en-US" altLang="ko-KR" sz="900" dirty="0"/>
              <a:t>) 14:00 </a:t>
            </a:r>
            <a:r>
              <a:rPr lang="ko-KR" altLang="en-US" sz="900" dirty="0"/>
              <a:t>경연구원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a:t> </a:t>
            </a:r>
            <a:r>
              <a:rPr lang="en-US" altLang="ko-KR" sz="900" dirty="0"/>
              <a:t>2. </a:t>
            </a:r>
            <a:r>
              <a:rPr lang="ko-KR" altLang="en-US" sz="900" dirty="0"/>
              <a:t>부서별 업무실습 내용</a:t>
            </a:r>
            <a:r>
              <a:rPr lang="en-US" altLang="ko-KR" sz="900" dirty="0"/>
              <a:t>. </a:t>
            </a:r>
            <a:r>
              <a:rPr lang="ko-KR" altLang="en-US" sz="900" dirty="0"/>
              <a:t>끝</a:t>
            </a:r>
          </a:p>
        </p:txBody>
      </p:sp>
    </p:spTree>
    <p:extLst>
      <p:ext uri="{BB962C8B-B14F-4D97-AF65-F5344CB8AC3E}">
        <p14:creationId xmlns:p14="http://schemas.microsoft.com/office/powerpoint/2010/main" val="1982261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a:hlinkClick r:id="rId2"/>
              </a:rPr>
              <a:t>공고문 보도 자료 작성</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550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a:t>
            </a:r>
            <a:r>
              <a:rPr lang="en-US" altLang="ko-KR" dirty="0"/>
              <a:t>"</a:t>
            </a:r>
            <a:r>
              <a:rPr lang="ko-KR" altLang="en-US" dirty="0"/>
              <a:t>공고문</a:t>
            </a:r>
            <a:r>
              <a:rPr lang="en-US" altLang="ko-KR" dirty="0"/>
              <a:t>"</a:t>
            </a:r>
            <a:r>
              <a:rPr lang="ko-KR" altLang="en-US" dirty="0"/>
              <a:t>을 수정해줘야 한다</a:t>
            </a:r>
            <a:r>
              <a:rPr lang="en-US" altLang="ko-KR" dirty="0"/>
              <a:t>.</a:t>
            </a:r>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a:t>공고문을 보도자료로 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a:t>1. </a:t>
            </a:r>
            <a:r>
              <a:rPr lang="ko-KR" altLang="en-US" dirty="0"/>
              <a:t>공고문 초안</a:t>
            </a:r>
          </a:p>
          <a:p>
            <a:pPr marL="0" indent="0">
              <a:buNone/>
            </a:pPr>
            <a:r>
              <a:rPr lang="en-US" altLang="ko-KR" dirty="0"/>
              <a:t>2. </a:t>
            </a:r>
            <a:r>
              <a:rPr lang="ko-KR" altLang="en-US" dirty="0"/>
              <a:t>보도자료 목적</a:t>
            </a:r>
          </a:p>
          <a:p>
            <a:pPr marL="0" indent="0">
              <a:buNone/>
            </a:pPr>
            <a:r>
              <a:rPr lang="en-US" altLang="ko-KR" dirty="0"/>
              <a:t>3. </a:t>
            </a:r>
            <a:r>
              <a:rPr lang="ko-KR" altLang="en-US" dirty="0"/>
              <a:t>정치적 중립성을 지켜야 하는지 여부</a:t>
            </a:r>
            <a:r>
              <a:rPr lang="en-US" altLang="ko-KR" dirty="0"/>
              <a:t>(Y/N)</a:t>
            </a:r>
          </a:p>
          <a:p>
            <a:pPr marL="0" indent="0">
              <a:buNone/>
            </a:pPr>
            <a:r>
              <a:rPr lang="en-US" altLang="ko-KR" dirty="0"/>
              <a:t>4.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공고문 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한다</a:t>
            </a:r>
            <a:r>
              <a:rPr lang="en-US" altLang="ko-KR" dirty="0"/>
              <a:t>.</a:t>
            </a:r>
          </a:p>
          <a:p>
            <a:pPr marL="0" indent="0">
              <a:buNone/>
            </a:pPr>
            <a:r>
              <a:rPr lang="en-US" altLang="ko-KR" dirty="0"/>
              <a:t>3. </a:t>
            </a:r>
            <a:r>
              <a:rPr lang="ko-KR" altLang="en-US" dirty="0"/>
              <a:t>보도자료를 작성한 후</a:t>
            </a:r>
            <a:r>
              <a:rPr lang="en-US" altLang="ko-KR" dirty="0"/>
              <a:t>, </a:t>
            </a:r>
            <a:r>
              <a:rPr lang="ko-KR" altLang="en-US" dirty="0"/>
              <a:t>매우 유능한 기자로서 생성된 보도자료를 평가해야 한다</a:t>
            </a:r>
            <a:r>
              <a:rPr lang="en-US" altLang="ko-KR" dirty="0"/>
              <a:t>. </a:t>
            </a:r>
            <a:r>
              <a:rPr lang="ko-KR" altLang="en-US" dirty="0"/>
              <a:t>평가는 </a:t>
            </a:r>
            <a:r>
              <a:rPr lang="en-US" altLang="ko-KR" dirty="0"/>
              <a:t>1</a:t>
            </a:r>
            <a:r>
              <a:rPr lang="ko-KR" altLang="en-US" dirty="0"/>
              <a:t>점부터 </a:t>
            </a:r>
            <a:r>
              <a:rPr lang="en-US" altLang="ko-KR" dirty="0"/>
              <a:t>10</a:t>
            </a:r>
            <a:r>
              <a:rPr lang="ko-KR" altLang="en-US" dirty="0"/>
              <a:t>점 까지 주어진다</a:t>
            </a:r>
            <a:r>
              <a:rPr lang="en-US" altLang="ko-KR" dirty="0"/>
              <a:t>.</a:t>
            </a:r>
            <a:endParaRPr lang="ko-KR" altLang="en-US" dirty="0"/>
          </a:p>
        </p:txBody>
      </p:sp>
    </p:spTree>
    <p:extLst>
      <p:ext uri="{BB962C8B-B14F-4D97-AF65-F5344CB8AC3E}">
        <p14:creationId xmlns:p14="http://schemas.microsoft.com/office/powerpoint/2010/main" val="3269852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A16F59-7F60-5EA4-E15D-76A96DB66789}"/>
              </a:ext>
            </a:extLst>
          </p:cNvPr>
          <p:cNvSpPr>
            <a:spLocks noGrp="1"/>
          </p:cNvSpPr>
          <p:nvPr>
            <p:ph type="title"/>
          </p:nvPr>
        </p:nvSpPr>
        <p:spPr/>
        <p:txBody>
          <a:bodyPr/>
          <a:lstStyle/>
          <a:p>
            <a:r>
              <a:rPr lang="ko-KR" altLang="en-US" b="1" dirty="0">
                <a:solidFill>
                  <a:srgbClr val="C00000"/>
                </a:solidFill>
              </a:rPr>
              <a:t>프롬프트를 만들기 위한 프롬프트</a:t>
            </a:r>
            <a:r>
              <a:rPr lang="en-US" altLang="ko-KR" b="1" dirty="0">
                <a:solidFill>
                  <a:srgbClr val="C00000"/>
                </a:solidFill>
              </a:rPr>
              <a:t>…?</a:t>
            </a:r>
            <a:endParaRPr lang="ko-KR" altLang="en-US" b="1" dirty="0">
              <a:solidFill>
                <a:srgbClr val="C00000"/>
              </a:solidFill>
            </a:endParaRPr>
          </a:p>
        </p:txBody>
      </p:sp>
      <p:sp>
        <p:nvSpPr>
          <p:cNvPr id="3" name="내용 개체 틀 2">
            <a:extLst>
              <a:ext uri="{FF2B5EF4-FFF2-40B4-BE49-F238E27FC236}">
                <a16:creationId xmlns:a16="http://schemas.microsoft.com/office/drawing/2014/main" id="{7E958C0E-1E40-961D-E2B4-14ECF80EC655}"/>
              </a:ext>
            </a:extLst>
          </p:cNvPr>
          <p:cNvSpPr>
            <a:spLocks noGrp="1"/>
          </p:cNvSpPr>
          <p:nvPr>
            <p:ph idx="1"/>
          </p:nvPr>
        </p:nvSpPr>
        <p:spPr/>
        <p:txBody>
          <a:bodyPr numCol="2">
            <a:normAutofit fontScale="32500" lnSpcReduction="20000"/>
          </a:bodyPr>
          <a:lstStyle/>
          <a:p>
            <a:pPr marL="0" indent="0">
              <a:buNone/>
            </a:pPr>
            <a:r>
              <a:rPr lang="ko-KR" altLang="en-US" b="1" dirty="0"/>
              <a:t>프롬프트를 만들기 위해 질문하는 프롬프트</a:t>
            </a:r>
          </a:p>
          <a:p>
            <a:pPr marL="0" indent="0">
              <a:buNone/>
            </a:pPr>
            <a:r>
              <a:rPr lang="en-US" altLang="ko-KR" dirty="0"/>
              <a:t>[</a:t>
            </a:r>
            <a:r>
              <a:rPr lang="ko-KR" altLang="en-US" dirty="0"/>
              <a:t>역할 부여</a:t>
            </a:r>
            <a:r>
              <a:rPr lang="en-US" altLang="ko-KR" dirty="0"/>
              <a:t>]</a:t>
            </a:r>
          </a:p>
          <a:p>
            <a:pPr marL="0" indent="0">
              <a:buNone/>
            </a:pPr>
            <a:r>
              <a:rPr lang="ko-KR" altLang="en-US" dirty="0"/>
              <a:t>너는 지금부터 </a:t>
            </a:r>
            <a:r>
              <a:rPr lang="en-US" altLang="ko-KR" dirty="0" err="1"/>
              <a:t>ChatGPT</a:t>
            </a:r>
            <a:r>
              <a:rPr lang="en-US" altLang="ko-KR" dirty="0"/>
              <a:t> </a:t>
            </a:r>
            <a:r>
              <a:rPr lang="ko-KR" altLang="en-US" dirty="0"/>
              <a:t>프롬프트 엔지니어가 된다</a:t>
            </a:r>
            <a:r>
              <a:rPr lang="en-US" altLang="ko-KR" dirty="0"/>
              <a:t>.</a:t>
            </a:r>
          </a:p>
          <a:p>
            <a:pPr marL="0" indent="0">
              <a:buNone/>
            </a:pPr>
            <a:r>
              <a:rPr lang="ko-KR" altLang="en-US" dirty="0"/>
              <a:t>내가 요청하는 내용에 </a:t>
            </a:r>
            <a:r>
              <a:rPr lang="en-US" altLang="ko-KR" dirty="0" err="1"/>
              <a:t>ChatGPT</a:t>
            </a:r>
            <a:r>
              <a:rPr lang="ko-KR" altLang="en-US" dirty="0"/>
              <a:t>가 가장 좋은 답변을 할 수 있도록 프롬프트를 구성해주면 된다</a:t>
            </a:r>
            <a:r>
              <a:rPr lang="en-US" altLang="ko-KR" dirty="0"/>
              <a:t>.</a:t>
            </a:r>
          </a:p>
          <a:p>
            <a:pPr marL="0" indent="0">
              <a:buNone/>
            </a:pPr>
            <a:endParaRPr lang="en-US" altLang="ko-KR" dirty="0"/>
          </a:p>
          <a:p>
            <a:pPr marL="0" indent="0">
              <a:buNone/>
            </a:pPr>
            <a:r>
              <a:rPr lang="en-US" altLang="ko-KR" dirty="0"/>
              <a:t>[</a:t>
            </a:r>
            <a:r>
              <a:rPr lang="ko-KR" altLang="en-US" dirty="0"/>
              <a:t>질문 분석</a:t>
            </a:r>
            <a:r>
              <a:rPr lang="en-US" altLang="ko-KR" dirty="0"/>
              <a:t>]</a:t>
            </a:r>
          </a:p>
          <a:p>
            <a:pPr marL="0" indent="0">
              <a:buNone/>
            </a:pPr>
            <a:r>
              <a:rPr lang="ko-KR" altLang="en-US" dirty="0"/>
              <a:t>내가 질문을 했을 때 아래와 같은 조건이라면</a:t>
            </a:r>
            <a:r>
              <a:rPr lang="en-US" altLang="ko-KR" dirty="0"/>
              <a:t>,</a:t>
            </a:r>
          </a:p>
          <a:p>
            <a:pPr marL="0" indent="0">
              <a:buNone/>
            </a:pPr>
            <a:r>
              <a:rPr lang="ko-KR" altLang="en-US" dirty="0"/>
              <a:t>좋은 프롬프트를 만들기 위해 나에게 계속 질문을 </a:t>
            </a:r>
            <a:r>
              <a:rPr lang="ko-KR" altLang="en-US" dirty="0" err="1"/>
              <a:t>해야한다</a:t>
            </a:r>
            <a:r>
              <a:rPr lang="en-US" altLang="ko-KR" dirty="0"/>
              <a:t>.</a:t>
            </a:r>
          </a:p>
          <a:p>
            <a:pPr marL="0" indent="0">
              <a:buNone/>
            </a:pPr>
            <a:endParaRPr lang="en-US" altLang="ko-KR" dirty="0"/>
          </a:p>
          <a:p>
            <a:pPr marL="0" indent="0">
              <a:buNone/>
            </a:pPr>
            <a:r>
              <a:rPr lang="en-US" altLang="ko-KR" dirty="0"/>
              <a:t>1) </a:t>
            </a:r>
            <a:r>
              <a:rPr lang="ko-KR" altLang="en-US" dirty="0"/>
              <a:t>나의 질문을 명확하게 인지하지 못했다</a:t>
            </a:r>
            <a:r>
              <a:rPr lang="en-US" altLang="ko-KR" dirty="0"/>
              <a:t>.</a:t>
            </a:r>
          </a:p>
          <a:p>
            <a:pPr marL="0" indent="0">
              <a:buNone/>
            </a:pPr>
            <a:r>
              <a:rPr lang="en-US" altLang="ko-KR" dirty="0"/>
              <a:t>2) </a:t>
            </a:r>
            <a:r>
              <a:rPr lang="en-US" altLang="ko-KR" dirty="0" err="1"/>
              <a:t>ChatGPT</a:t>
            </a:r>
            <a:r>
              <a:rPr lang="ko-KR" altLang="en-US" dirty="0"/>
              <a:t>가 답변할 수 없는 내용이다</a:t>
            </a:r>
            <a:r>
              <a:rPr lang="en-US" altLang="ko-KR" dirty="0"/>
              <a:t>.</a:t>
            </a:r>
          </a:p>
          <a:p>
            <a:pPr marL="0" indent="0">
              <a:buNone/>
            </a:pPr>
            <a:r>
              <a:rPr lang="en-US" altLang="ko-KR" dirty="0"/>
              <a:t>3) </a:t>
            </a:r>
            <a:r>
              <a:rPr lang="ko-KR" altLang="en-US" dirty="0"/>
              <a:t>정확도가 </a:t>
            </a:r>
            <a:r>
              <a:rPr lang="en-US" altLang="ko-KR" dirty="0"/>
              <a:t>70% </a:t>
            </a:r>
            <a:r>
              <a:rPr lang="ko-KR" altLang="en-US" dirty="0"/>
              <a:t>이하로 떨어지는 내용이다</a:t>
            </a:r>
            <a:r>
              <a:rPr lang="en-US" altLang="ko-KR" dirty="0"/>
              <a:t>.</a:t>
            </a:r>
          </a:p>
          <a:p>
            <a:pPr marL="0" indent="0">
              <a:buNone/>
            </a:pPr>
            <a:r>
              <a:rPr lang="en-US" altLang="ko-KR" dirty="0"/>
              <a:t>4) </a:t>
            </a:r>
            <a:r>
              <a:rPr lang="ko-KR" altLang="en-US" dirty="0"/>
              <a:t>내가 필요한 정보를 입력해서 </a:t>
            </a:r>
            <a:r>
              <a:rPr lang="en-US" altLang="ko-KR" dirty="0"/>
              <a:t>"</a:t>
            </a:r>
            <a:r>
              <a:rPr lang="ko-KR" altLang="en-US" dirty="0"/>
              <a:t>이런 프롬프트를 만들어줘</a:t>
            </a:r>
            <a:r>
              <a:rPr lang="en-US" altLang="ko-KR" dirty="0"/>
              <a:t>"</a:t>
            </a:r>
            <a:r>
              <a:rPr lang="ko-KR" altLang="en-US" dirty="0"/>
              <a:t>라고 말하기 전까지 </a:t>
            </a:r>
            <a:r>
              <a:rPr lang="ko-KR" altLang="en-US" dirty="0" err="1"/>
              <a:t>해야한다</a:t>
            </a:r>
            <a:r>
              <a:rPr lang="en-US" altLang="ko-KR" dirty="0"/>
              <a:t>.</a:t>
            </a:r>
          </a:p>
          <a:p>
            <a:pPr marL="0" indent="0">
              <a:buNone/>
            </a:pPr>
            <a:endParaRPr lang="en-US" altLang="ko-KR" dirty="0"/>
          </a:p>
          <a:p>
            <a:pPr marL="0" indent="0">
              <a:buNone/>
            </a:pPr>
            <a:r>
              <a:rPr lang="ko-KR" altLang="en-US" dirty="0"/>
              <a:t>내 질문을 얼마나 잘 이해하고 충실하게 프롬프트에 반영했는지 </a:t>
            </a:r>
            <a:r>
              <a:rPr lang="ko-KR" altLang="en-US" dirty="0" err="1"/>
              <a:t>알고싶다</a:t>
            </a:r>
            <a:r>
              <a:rPr lang="en-US" altLang="ko-KR" dirty="0"/>
              <a:t>.</a:t>
            </a:r>
          </a:p>
          <a:p>
            <a:pPr marL="0" indent="0">
              <a:buNone/>
            </a:pPr>
            <a:r>
              <a:rPr lang="ko-KR" altLang="en-US" dirty="0"/>
              <a:t>내가 요청하는 질문이 </a:t>
            </a:r>
            <a:r>
              <a:rPr lang="ko-KR" altLang="en-US" dirty="0" err="1"/>
              <a:t>끝날때</a:t>
            </a:r>
            <a:r>
              <a:rPr lang="ko-KR" altLang="en-US" dirty="0"/>
              <a:t> 마다</a:t>
            </a:r>
            <a:r>
              <a:rPr lang="en-US" altLang="ko-KR" dirty="0"/>
              <a:t>, 0</a:t>
            </a:r>
            <a:r>
              <a:rPr lang="ko-KR" altLang="en-US" dirty="0"/>
              <a:t>부터 </a:t>
            </a:r>
            <a:r>
              <a:rPr lang="en-US" altLang="ko-KR" dirty="0"/>
              <a:t>100</a:t>
            </a:r>
            <a:r>
              <a:rPr lang="ko-KR" altLang="en-US" dirty="0"/>
              <a:t>까지의 신뢰도 점수를 나타내야 한다</a:t>
            </a:r>
            <a:r>
              <a:rPr lang="en-US" altLang="ko-KR" dirty="0"/>
              <a:t>.</a:t>
            </a:r>
          </a:p>
          <a:p>
            <a:pPr marL="0" indent="0">
              <a:buNone/>
            </a:pPr>
            <a:endParaRPr lang="en-US" altLang="ko-KR" dirty="0"/>
          </a:p>
          <a:p>
            <a:pPr marL="0" indent="0">
              <a:buNone/>
            </a:pPr>
            <a:r>
              <a:rPr lang="en-US" altLang="ko-KR" dirty="0"/>
              <a:t>[</a:t>
            </a:r>
            <a:r>
              <a:rPr lang="ko-KR" altLang="en-US" dirty="0"/>
              <a:t>프롬프트의 구성 조건</a:t>
            </a:r>
            <a:r>
              <a:rPr lang="en-US" altLang="ko-KR" dirty="0"/>
              <a:t>]</a:t>
            </a:r>
          </a:p>
          <a:p>
            <a:pPr marL="0" indent="0">
              <a:buNone/>
            </a:pPr>
            <a:r>
              <a:rPr lang="ko-KR" altLang="en-US" dirty="0"/>
              <a:t>프롬프트의 요소는 아래의 조건을 모두 </a:t>
            </a:r>
            <a:r>
              <a:rPr lang="ko-KR" altLang="en-US" dirty="0" err="1"/>
              <a:t>충족해야한다</a:t>
            </a:r>
            <a:r>
              <a:rPr lang="en-US" altLang="ko-KR" dirty="0"/>
              <a:t>.</a:t>
            </a:r>
          </a:p>
          <a:p>
            <a:pPr marL="0" indent="0">
              <a:buNone/>
            </a:pPr>
            <a:r>
              <a:rPr lang="en-US" altLang="ko-KR" dirty="0"/>
              <a:t>1) </a:t>
            </a:r>
            <a:r>
              <a:rPr lang="ko-KR" altLang="en-US" dirty="0"/>
              <a:t>내가 질문한 내용을 만족하기 위해 최대한 노력한다</a:t>
            </a:r>
            <a:r>
              <a:rPr lang="en-US" altLang="ko-KR" dirty="0"/>
              <a:t>.</a:t>
            </a:r>
          </a:p>
          <a:p>
            <a:pPr marL="0" indent="0">
              <a:buNone/>
            </a:pPr>
            <a:r>
              <a:rPr lang="en-US" altLang="ko-KR" dirty="0"/>
              <a:t>2) </a:t>
            </a:r>
            <a:r>
              <a:rPr lang="ko-KR" altLang="en-US" dirty="0"/>
              <a:t>질문에 대한 문맥 이해</a:t>
            </a:r>
            <a:r>
              <a:rPr lang="en-US" altLang="ko-KR" dirty="0"/>
              <a:t>, </a:t>
            </a:r>
            <a:r>
              <a:rPr lang="ko-KR" altLang="en-US" dirty="0"/>
              <a:t>배경</a:t>
            </a:r>
            <a:r>
              <a:rPr lang="en-US" altLang="ko-KR" dirty="0"/>
              <a:t>, </a:t>
            </a:r>
            <a:r>
              <a:rPr lang="ko-KR" altLang="en-US" dirty="0"/>
              <a:t>창의적인 생각 포함</a:t>
            </a:r>
          </a:p>
          <a:p>
            <a:pPr marL="0" indent="0">
              <a:buNone/>
            </a:pPr>
            <a:r>
              <a:rPr lang="en-US" altLang="ko-KR" dirty="0"/>
              <a:t>3) </a:t>
            </a:r>
            <a:r>
              <a:rPr lang="ko-KR" altLang="en-US" dirty="0"/>
              <a:t>답변에 사용하는 방법과 대상 포함</a:t>
            </a:r>
          </a:p>
          <a:p>
            <a:pPr marL="0" indent="0">
              <a:buNone/>
            </a:pPr>
            <a:r>
              <a:rPr lang="en-US" altLang="ko-KR" dirty="0"/>
              <a:t>4) </a:t>
            </a:r>
            <a:r>
              <a:rPr lang="ko-KR" altLang="en-US" dirty="0"/>
              <a:t>답변을 만들 때 어떤 스타일을 사용해야 하는지 포함</a:t>
            </a:r>
          </a:p>
          <a:p>
            <a:pPr marL="0" indent="0">
              <a:buNone/>
            </a:pPr>
            <a:r>
              <a:rPr lang="en-US" altLang="ko-KR" dirty="0"/>
              <a:t>5) </a:t>
            </a:r>
            <a:r>
              <a:rPr lang="ko-KR" altLang="en-US" dirty="0"/>
              <a:t>네가 조합하거나 상상할 수 있는 모든 주제에 대해 이상적인 프롬프트 생성</a:t>
            </a:r>
          </a:p>
          <a:p>
            <a:pPr marL="0" indent="0">
              <a:buNone/>
            </a:pPr>
            <a:endParaRPr lang="ko-KR" altLang="en-US" dirty="0"/>
          </a:p>
          <a:p>
            <a:pPr marL="0" indent="0">
              <a:buNone/>
            </a:pPr>
            <a:endParaRPr lang="ko-KR" altLang="en-US" dirty="0"/>
          </a:p>
          <a:p>
            <a:pPr marL="0" indent="0">
              <a:buNone/>
            </a:pPr>
            <a:r>
              <a:rPr lang="en-US" altLang="ko-KR" dirty="0"/>
              <a:t>[</a:t>
            </a:r>
            <a:r>
              <a:rPr lang="ko-KR" altLang="en-US" dirty="0"/>
              <a:t>프롬프트의 출력</a:t>
            </a:r>
            <a:r>
              <a:rPr lang="en-US" altLang="ko-KR" dirty="0"/>
              <a:t>]</a:t>
            </a:r>
          </a:p>
          <a:p>
            <a:pPr marL="0" indent="0">
              <a:buNone/>
            </a:pPr>
            <a:r>
              <a:rPr lang="ko-KR" altLang="en-US" dirty="0"/>
              <a:t>프롬프트를 </a:t>
            </a:r>
            <a:r>
              <a:rPr lang="ko-KR" altLang="en-US" dirty="0" err="1"/>
              <a:t>출력할때</a:t>
            </a:r>
            <a:r>
              <a:rPr lang="ko-KR" altLang="en-US" dirty="0"/>
              <a:t> 다음의 조건을 모두 만족시켜라</a:t>
            </a:r>
            <a:r>
              <a:rPr lang="en-US" altLang="ko-KR" dirty="0"/>
              <a:t>.</a:t>
            </a:r>
          </a:p>
          <a:p>
            <a:pPr marL="0" indent="0">
              <a:buNone/>
            </a:pPr>
            <a:r>
              <a:rPr lang="en-US" altLang="ko-KR" dirty="0"/>
              <a:t>1) </a:t>
            </a:r>
            <a:r>
              <a:rPr lang="ko-KR" altLang="en-US" dirty="0"/>
              <a:t>문자 그대로의 명확한 언어를 사용한다</a:t>
            </a:r>
            <a:r>
              <a:rPr lang="en-US" altLang="ko-KR" dirty="0"/>
              <a:t>.</a:t>
            </a:r>
          </a:p>
          <a:p>
            <a:pPr marL="0" indent="0">
              <a:buNone/>
            </a:pPr>
            <a:r>
              <a:rPr lang="en-US" altLang="ko-KR" dirty="0"/>
              <a:t>2) </a:t>
            </a:r>
            <a:r>
              <a:rPr lang="ko-KR" altLang="en-US" dirty="0"/>
              <a:t>해당 주제에 대한 전문가가 되어 행동한다</a:t>
            </a:r>
            <a:r>
              <a:rPr lang="en-US" altLang="ko-KR" dirty="0"/>
              <a:t>.</a:t>
            </a:r>
          </a:p>
          <a:p>
            <a:pPr marL="0" indent="0">
              <a:buNone/>
            </a:pPr>
            <a:r>
              <a:rPr lang="en-US" altLang="ko-KR" dirty="0"/>
              <a:t>3) </a:t>
            </a:r>
            <a:r>
              <a:rPr lang="ko-KR" altLang="en-US" dirty="0"/>
              <a:t>특정 인물 또는 여러 인물의 조합처럼 행동한다</a:t>
            </a:r>
            <a:r>
              <a:rPr lang="en-US" altLang="ko-KR" dirty="0"/>
              <a:t>.</a:t>
            </a:r>
          </a:p>
          <a:p>
            <a:pPr marL="0" indent="0">
              <a:buNone/>
            </a:pPr>
            <a:r>
              <a:rPr lang="en-US" altLang="ko-KR" dirty="0"/>
              <a:t>4) </a:t>
            </a:r>
            <a:r>
              <a:rPr lang="ko-KR" altLang="en-US" dirty="0"/>
              <a:t>복잡한 작업의 경우</a:t>
            </a:r>
            <a:r>
              <a:rPr lang="en-US" altLang="ko-KR" dirty="0"/>
              <a:t>, </a:t>
            </a:r>
            <a:r>
              <a:rPr lang="ko-KR" altLang="en-US" dirty="0"/>
              <a:t>번호를 붙여서 단계별로 지시사항을 알려준다</a:t>
            </a:r>
            <a:r>
              <a:rPr lang="en-US" altLang="ko-KR" dirty="0"/>
              <a:t>.</a:t>
            </a:r>
          </a:p>
          <a:p>
            <a:pPr marL="0" indent="0">
              <a:buNone/>
            </a:pPr>
            <a:r>
              <a:rPr lang="en-US" altLang="ko-KR" dirty="0"/>
              <a:t>5) 5</a:t>
            </a:r>
            <a:r>
              <a:rPr lang="ko-KR" altLang="en-US" dirty="0"/>
              <a:t>개의 문장이 넘는 경우 이 프롬프트를 계속 만들어야 할지 나에게 물어본다</a:t>
            </a:r>
            <a:r>
              <a:rPr lang="en-US" altLang="ko-KR" dirty="0"/>
              <a:t>.</a:t>
            </a:r>
          </a:p>
          <a:p>
            <a:pPr marL="0" indent="0">
              <a:buNone/>
            </a:pPr>
            <a:r>
              <a:rPr lang="en-US" altLang="ko-KR" dirty="0"/>
              <a:t>6) </a:t>
            </a:r>
            <a:r>
              <a:rPr lang="ko-KR" altLang="en-US" dirty="0"/>
              <a:t>나에게 도움이 된다면 전문 작가나 </a:t>
            </a:r>
            <a:r>
              <a:rPr lang="ko-KR" altLang="en-US" dirty="0" err="1"/>
              <a:t>스토리텔러로서</a:t>
            </a:r>
            <a:r>
              <a:rPr lang="ko-KR" altLang="en-US" dirty="0"/>
              <a:t> 역할을 수행하도록 요청한다</a:t>
            </a:r>
            <a:r>
              <a:rPr lang="en-US" altLang="ko-KR" dirty="0"/>
              <a:t>.</a:t>
            </a:r>
          </a:p>
          <a:p>
            <a:pPr marL="0" indent="0">
              <a:buNone/>
            </a:pPr>
            <a:endParaRPr lang="en-US" altLang="ko-KR" dirty="0"/>
          </a:p>
          <a:p>
            <a:pPr marL="0" indent="0">
              <a:buNone/>
            </a:pPr>
            <a:r>
              <a:rPr lang="ko-KR" altLang="en-US" dirty="0"/>
              <a:t>지금부터 프롬프트 엔지니어로서 나에게 </a:t>
            </a:r>
            <a:r>
              <a:rPr lang="ko-KR" altLang="en-US" dirty="0" err="1"/>
              <a:t>필요한것을</a:t>
            </a:r>
            <a:r>
              <a:rPr lang="ko-KR" altLang="en-US" dirty="0"/>
              <a:t> 묻는 것으로 대화를 시작하자</a:t>
            </a:r>
            <a:r>
              <a:rPr lang="en-US" altLang="ko-KR" dirty="0"/>
              <a:t>.</a:t>
            </a:r>
            <a:endParaRPr lang="ko-KR" altLang="en-US" dirty="0"/>
          </a:p>
        </p:txBody>
      </p:sp>
    </p:spTree>
    <p:extLst>
      <p:ext uri="{BB962C8B-B14F-4D97-AF65-F5344CB8AC3E}">
        <p14:creationId xmlns:p14="http://schemas.microsoft.com/office/powerpoint/2010/main" val="281432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dirty="0"/>
              <a:t>UI</a:t>
            </a:r>
            <a:r>
              <a:rPr lang="ko-KR" altLang="en-US" dirty="0"/>
              <a:t>를 이용해서 엑셀 파일을 직접 선택할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a:p>
            <a:pPr marL="514350" indent="-514350">
              <a:lnSpc>
                <a:spcPct val="160000"/>
              </a:lnSpc>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 </a:t>
            </a:r>
            <a:r>
              <a:rPr lang="ko-KR" altLang="en-US" b="1" dirty="0">
                <a:solidFill>
                  <a:srgbClr val="C00000"/>
                </a:solidFill>
              </a:rPr>
              <a:t>지도 파일 활용</a:t>
            </a:r>
          </a:p>
        </p:txBody>
      </p:sp>
      <p:sp>
        <p:nvSpPr>
          <p:cNvPr id="3" name="내용 개체 틀 2"/>
          <p:cNvSpPr>
            <a:spLocks noGrp="1"/>
          </p:cNvSpPr>
          <p:nvPr>
            <p:ph idx="1"/>
          </p:nvPr>
        </p:nvSpPr>
        <p:spPr/>
        <p:txBody>
          <a:bodyPr>
            <a:normAutofit/>
          </a:bodyPr>
          <a:lstStyle/>
          <a:p>
            <a:pPr marL="514350" indent="-514350">
              <a:buAutoNum type="arabicPeriod"/>
            </a:pPr>
            <a:r>
              <a:rPr lang="ko-KR" altLang="en-US" sz="2000" dirty="0"/>
              <a:t>동적인 상태로 이미지를 주고 받을 수 있다</a:t>
            </a:r>
            <a:r>
              <a:rPr lang="en-US" altLang="ko-KR" sz="2000" dirty="0"/>
              <a:t>.</a:t>
            </a:r>
          </a:p>
          <a:p>
            <a:pPr marL="514350" indent="-514350">
              <a:buAutoNum type="arabicPeriod"/>
            </a:pPr>
            <a:endParaRPr lang="en-US" altLang="ko-KR" sz="2000" dirty="0"/>
          </a:p>
          <a:p>
            <a:pPr marL="514350" indent="-514350">
              <a:buAutoNum type="arabicPeriod"/>
            </a:pPr>
            <a:r>
              <a:rPr lang="ko-KR" altLang="en-US" sz="2000" dirty="0"/>
              <a:t>자료의 파악과 이해도를 높일 수 있다</a:t>
            </a:r>
            <a:r>
              <a:rPr lang="en-US" altLang="ko-KR" sz="2000" dirty="0"/>
              <a:t>.</a:t>
            </a:r>
          </a:p>
          <a:p>
            <a:pPr marL="514350" indent="-514350">
              <a:buAutoNum type="arabicPeriod"/>
            </a:pPr>
            <a:endParaRPr lang="en-US" altLang="ko-KR" sz="2000" dirty="0"/>
          </a:p>
          <a:p>
            <a:pPr marL="514350" indent="-514350">
              <a:buAutoNum type="arabicPeriod"/>
            </a:pPr>
            <a:r>
              <a:rPr lang="ko-KR" altLang="en-US" sz="2000" dirty="0"/>
              <a:t>별도의 프로그램 설치가 필요 없다</a:t>
            </a:r>
            <a:r>
              <a:rPr lang="en-US" altLang="ko-KR" sz="2000" dirty="0"/>
              <a:t>.</a:t>
            </a:r>
          </a:p>
          <a:p>
            <a:pPr marL="514350" indent="-514350">
              <a:buAutoNum type="arabicPeriod"/>
            </a:pPr>
            <a:endParaRPr lang="en-US" altLang="ko-KR" sz="2000" dirty="0"/>
          </a:p>
          <a:p>
            <a:pPr marL="514350" indent="-514350">
              <a:buAutoNum type="arabicPeriod"/>
            </a:pPr>
            <a:r>
              <a:rPr lang="ko-KR" altLang="en-US" sz="2000" dirty="0"/>
              <a:t>지도 이외의 수치</a:t>
            </a:r>
            <a:r>
              <a:rPr lang="en-US" altLang="ko-KR" sz="2000" dirty="0"/>
              <a:t>, </a:t>
            </a:r>
            <a:r>
              <a:rPr lang="ko-KR" altLang="en-US" sz="2000" dirty="0"/>
              <a:t>그래프</a:t>
            </a:r>
            <a:r>
              <a:rPr lang="en-US" altLang="ko-KR" sz="2000" dirty="0"/>
              <a:t>, </a:t>
            </a:r>
            <a:r>
              <a:rPr lang="ko-KR" altLang="en-US" sz="2000" dirty="0"/>
              <a:t>간단한 앱 공유 가능</a:t>
            </a:r>
            <a:r>
              <a:rPr lang="en-US" altLang="ko-KR" sz="2000" dirty="0"/>
              <a:t>!</a:t>
            </a:r>
          </a:p>
        </p:txBody>
      </p:sp>
    </p:spTree>
    <p:extLst>
      <p:ext uri="{BB962C8B-B14F-4D97-AF65-F5344CB8AC3E}">
        <p14:creationId xmlns:p14="http://schemas.microsoft.com/office/powerpoint/2010/main" val="173090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7006</Words>
  <Application>Microsoft Office PowerPoint</Application>
  <PresentationFormat>와이드스크린</PresentationFormat>
  <Paragraphs>477</Paragraphs>
  <Slides>63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63</vt:i4>
      </vt:variant>
    </vt:vector>
  </HeadingPairs>
  <TitlesOfParts>
    <vt:vector size="67"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html 지도 파일 활용</vt:lpstr>
      <vt:lpstr>임의의 회원정보 만들기(기본)</vt:lpstr>
      <vt:lpstr>임의의 회원정보 만들기(확장)</vt:lpstr>
      <vt:lpstr>txt 파일을 엑셀 파일로 결합하기(확장-1)</vt:lpstr>
      <vt:lpstr>txt 파일을 엑셀 파일로 결합하기(확장-2)</vt:lpstr>
      <vt:lpstr>txt 파일 결합 활용</vt:lpstr>
      <vt:lpstr>남녀 성별 분리하기</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페르소나</vt:lpstr>
      <vt:lpstr>10살 어린이로 만들기</vt:lpstr>
      <vt:lpstr>수능 영어: 답 1번</vt:lpstr>
      <vt:lpstr>수능 문제 풀기</vt:lpstr>
      <vt:lpstr>수능 국어 문제 풀기(정답: 2번)</vt:lpstr>
      <vt:lpstr>수능 국어: 답 2번</vt:lpstr>
      <vt:lpstr>수능 영어: 답 5번</vt:lpstr>
      <vt:lpstr>수능 영어: 답 1번</vt:lpstr>
      <vt:lpstr>수능 영어: 답  d번, Link1, Link2</vt:lpstr>
      <vt:lpstr>긍정 부정 판단하기</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드라마 시놉시스 작성하기</vt:lpstr>
      <vt:lpstr>공고문 보도 자료 작성</vt:lpstr>
      <vt:lpstr>공고문 보도 자료 작성</vt:lpstr>
      <vt:lpstr>보건환경연구원 인사말 수정하기</vt:lpstr>
      <vt:lpstr>프롬프트를 만들기 위한 프롬프트…?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88</cp:revision>
  <dcterms:created xsi:type="dcterms:W3CDTF">2023-05-22T00:37:44Z</dcterms:created>
  <dcterms:modified xsi:type="dcterms:W3CDTF">2023-06-01T12:38:31Z</dcterms:modified>
</cp:coreProperties>
</file>