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54DA-29A0-4FC6-8D2B-94D6178734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D76C-1ACB-472E-9EC3-0EFAFC8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0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54DA-29A0-4FC6-8D2B-94D6178734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D76C-1ACB-472E-9EC3-0EFAFC8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9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54DA-29A0-4FC6-8D2B-94D6178734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D76C-1ACB-472E-9EC3-0EFAFC8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7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54DA-29A0-4FC6-8D2B-94D6178734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D76C-1ACB-472E-9EC3-0EFAFC8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1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54DA-29A0-4FC6-8D2B-94D6178734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D76C-1ACB-472E-9EC3-0EFAFC8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7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54DA-29A0-4FC6-8D2B-94D6178734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D76C-1ACB-472E-9EC3-0EFAFC8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9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54DA-29A0-4FC6-8D2B-94D6178734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D76C-1ACB-472E-9EC3-0EFAFC8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54DA-29A0-4FC6-8D2B-94D6178734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D76C-1ACB-472E-9EC3-0EFAFC8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3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54DA-29A0-4FC6-8D2B-94D6178734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D76C-1ACB-472E-9EC3-0EFAFC8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9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54DA-29A0-4FC6-8D2B-94D6178734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D76C-1ACB-472E-9EC3-0EFAFC8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37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54DA-29A0-4FC6-8D2B-94D6178734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D76C-1ACB-472E-9EC3-0EFAFC8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7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54DA-29A0-4FC6-8D2B-94D6178734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76C-1ACB-472E-9EC3-0EFAFC8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9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hat.openai.com/share/6f0d9058-6afe-4dd1-bdaa-33f64796846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g.go.kr/gg_health/contents/contents.do?ciIdx=1098&amp;menuId=317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검색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어디까지 믿어야 하나요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4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바드</a:t>
            </a:r>
            <a:endParaRPr lang="ko-KR" alt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362" y="1825625"/>
            <a:ext cx="99332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1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hlinkClick r:id="rId2"/>
              </a:rPr>
              <a:t>GPT-4 + </a:t>
            </a:r>
            <a:r>
              <a:rPr lang="en-US" altLang="ko-KR" b="1" dirty="0" err="1" smtClean="0">
                <a:hlinkClick r:id="rId2"/>
              </a:rPr>
              <a:t>WebPilot</a:t>
            </a:r>
            <a:endParaRPr lang="ko-KR" altLang="en-US" b="1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5334" y="1825625"/>
            <a:ext cx="59613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질문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 smtClean="0"/>
              <a:t>경기도보건환경연구원 원장은 누구</a:t>
            </a:r>
            <a:r>
              <a:rPr lang="en-US" altLang="ko-KR" sz="4400" b="1" dirty="0" smtClean="0"/>
              <a:t>?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6155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GPT-3.5</a:t>
            </a:r>
            <a:endParaRPr lang="ko-KR" altLang="en-US" b="1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362" y="2396107"/>
            <a:ext cx="805927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7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뤼튼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검색모드</a:t>
            </a:r>
            <a:endParaRPr lang="ko-KR" altLang="en-US" b="1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141" y="1825625"/>
            <a:ext cx="74777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5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바드</a:t>
            </a:r>
            <a:endParaRPr lang="ko-KR" altLang="en-US" b="1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27931"/>
            <a:ext cx="10515600" cy="294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2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Bing Copilot</a:t>
            </a:r>
            <a:endParaRPr lang="ko-KR" altLang="en-US" b="1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100" y="2796213"/>
            <a:ext cx="6801799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2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GPT-4 + </a:t>
            </a:r>
            <a:r>
              <a:rPr lang="en-US" altLang="ko-KR" b="1" dirty="0" err="1" smtClean="0"/>
              <a:t>WebPilot</a:t>
            </a:r>
            <a:endParaRPr lang="ko-KR" altLang="en-US" b="1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810" y="2419923"/>
            <a:ext cx="8278380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3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hlinkClick r:id="rId2"/>
              </a:rPr>
              <a:t>연구원 홈페이지 인사말</a:t>
            </a:r>
            <a:endParaRPr lang="ko-KR" alt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3593" y="1825625"/>
            <a:ext cx="46048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2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뤼튼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검색모드</a:t>
            </a:r>
            <a:endParaRPr lang="ko-KR" alt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757" y="2305607"/>
            <a:ext cx="7954485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0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</Words>
  <Application>Microsoft Office PowerPoint</Application>
  <PresentationFormat>와이드스크린</PresentationFormat>
  <Paragraphs>13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검색</vt:lpstr>
      <vt:lpstr>질문</vt:lpstr>
      <vt:lpstr>GPT-3.5</vt:lpstr>
      <vt:lpstr>뤼튼 검색모드</vt:lpstr>
      <vt:lpstr>바드</vt:lpstr>
      <vt:lpstr>Bing Copilot</vt:lpstr>
      <vt:lpstr>GPT-4 + WebPilot</vt:lpstr>
      <vt:lpstr>연구원 홈페이지 인사말</vt:lpstr>
      <vt:lpstr>뤼튼 검색모드</vt:lpstr>
      <vt:lpstr>바드</vt:lpstr>
      <vt:lpstr>GPT-4 + WebPilot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검색</dc:title>
  <dc:creator>user</dc:creator>
  <cp:lastModifiedBy>user</cp:lastModifiedBy>
  <cp:revision>4</cp:revision>
  <dcterms:created xsi:type="dcterms:W3CDTF">2023-06-12T23:34:11Z</dcterms:created>
  <dcterms:modified xsi:type="dcterms:W3CDTF">2023-06-12T23:52:33Z</dcterms:modified>
</cp:coreProperties>
</file>