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317" r:id="rId9"/>
    <p:sldId id="260" r:id="rId10"/>
    <p:sldId id="262" r:id="rId11"/>
    <p:sldId id="312" r:id="rId12"/>
    <p:sldId id="264" r:id="rId13"/>
    <p:sldId id="266" r:id="rId14"/>
    <p:sldId id="268" r:id="rId15"/>
    <p:sldId id="269" r:id="rId16"/>
    <p:sldId id="270" r:id="rId17"/>
    <p:sldId id="271" r:id="rId18"/>
    <p:sldId id="273" r:id="rId19"/>
    <p:sldId id="272" r:id="rId20"/>
    <p:sldId id="274" r:id="rId21"/>
    <p:sldId id="275" r:id="rId22"/>
    <p:sldId id="276" r:id="rId23"/>
    <p:sldId id="279"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16" r:id="rId38"/>
    <p:sldId id="313" r:id="rId39"/>
    <p:sldId id="315" r:id="rId40"/>
    <p:sldId id="314" r:id="rId41"/>
    <p:sldId id="296" r:id="rId42"/>
    <p:sldId id="292" r:id="rId43"/>
    <p:sldId id="293" r:id="rId44"/>
    <p:sldId id="294" r:id="rId45"/>
    <p:sldId id="295" r:id="rId46"/>
    <p:sldId id="297" r:id="rId47"/>
    <p:sldId id="298" r:id="rId48"/>
    <p:sldId id="299" r:id="rId49"/>
    <p:sldId id="300" r:id="rId50"/>
    <p:sldId id="301" r:id="rId51"/>
    <p:sldId id="302" r:id="rId52"/>
    <p:sldId id="303" r:id="rId53"/>
    <p:sldId id="304" r:id="rId54"/>
    <p:sldId id="307" r:id="rId55"/>
    <p:sldId id="308" r:id="rId56"/>
    <p:sldId id="309" r:id="rId5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18" autoAdjust="0"/>
    <p:restoredTop sz="94660"/>
  </p:normalViewPr>
  <p:slideViewPr>
    <p:cSldViewPr snapToGrid="0">
      <p:cViewPr varScale="1">
        <p:scale>
          <a:sx n="103" d="100"/>
          <a:sy n="103" d="100"/>
        </p:scale>
        <p:origin x="1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chat.openai.com/share/5ca9de61-e952-42a3-85eb-c140bb817a2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hat.openai.com/share/723388ff-a4bf-4aea-beef-94c052cbb5b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a:t>“</a:t>
            </a:r>
            <a:r>
              <a:rPr lang="ko-KR" altLang="en-US" dirty="0"/>
              <a:t>남</a:t>
            </a:r>
            <a:r>
              <a:rPr lang="en-US" altLang="ko-KR" dirty="0"/>
              <a:t>＂</a:t>
            </a:r>
            <a:r>
              <a:rPr lang="ko-KR" altLang="en-US" dirty="0"/>
              <a:t>인 사람들은 남자탭에</a:t>
            </a:r>
            <a:r>
              <a:rPr lang="en-US" altLang="ko-KR" dirty="0"/>
              <a:t>, “</a:t>
            </a:r>
            <a:r>
              <a:rPr lang="ko-KR" altLang="en-US" dirty="0"/>
              <a:t>여</a:t>
            </a:r>
            <a:r>
              <a:rPr lang="en-US" altLang="ko-KR" dirty="0"/>
              <a:t>”</a:t>
            </a:r>
            <a:r>
              <a:rPr lang="ko-KR" altLang="en-US" dirty="0"/>
              <a:t>인 사람들은 </a:t>
            </a:r>
            <a:r>
              <a:rPr lang="ko-KR" altLang="en-US" dirty="0" err="1"/>
              <a:t>여자탭으로</a:t>
            </a:r>
            <a:r>
              <a:rPr lang="ko-KR" altLang="en-US" dirty="0"/>
              <a:t> 분리해서 각각의 엑셀 탭에 저장하는 코드로 변경해줘</a:t>
            </a:r>
            <a:r>
              <a:rPr lang="en-US" altLang="ko-KR" dirty="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marL="0" indent="0">
              <a:lnSpc>
                <a:spcPct val="100000"/>
              </a:lnSpc>
              <a:buNone/>
            </a:pPr>
            <a:r>
              <a:rPr lang="ko-KR" altLang="en-US" sz="1000" dirty="0" smtClean="0"/>
              <a:t>다음은 업무 메일의 내용이다</a:t>
            </a:r>
            <a:r>
              <a:rPr lang="en-US" altLang="ko-KR" sz="1000" dirty="0" smtClean="0"/>
              <a:t>.</a:t>
            </a:r>
          </a:p>
          <a:p>
            <a:pPr marL="0" indent="0">
              <a:lnSpc>
                <a:spcPct val="100000"/>
              </a:lnSpc>
              <a:buNone/>
            </a:pPr>
            <a:r>
              <a:rPr lang="en-US" altLang="ko-KR" sz="1000" dirty="0" err="1" smtClean="0"/>
              <a:t>ChatGPT</a:t>
            </a:r>
            <a:r>
              <a:rPr lang="ko-KR" altLang="en-US" sz="1000" dirty="0" smtClean="0"/>
              <a:t>와 관련하여 </a:t>
            </a:r>
            <a:r>
              <a:rPr lang="en-US" altLang="ko-KR" sz="1000" dirty="0" smtClean="0"/>
              <a:t>1</a:t>
            </a:r>
            <a:r>
              <a:rPr lang="ko-KR" altLang="en-US" sz="1000" dirty="0" smtClean="0"/>
              <a:t>시간 </a:t>
            </a:r>
            <a:r>
              <a:rPr lang="en-US" altLang="ko-KR" sz="1000" dirty="0" smtClean="0"/>
              <a:t>30</a:t>
            </a:r>
            <a:r>
              <a:rPr lang="ko-KR" altLang="en-US" sz="1000" dirty="0" smtClean="0"/>
              <a:t>분에 걸쳐 간단한 발표를 할 것을 알리는 메일이다</a:t>
            </a:r>
            <a:r>
              <a:rPr lang="en-US" altLang="ko-KR" sz="1000" dirty="0" smtClean="0"/>
              <a:t>. </a:t>
            </a:r>
            <a:r>
              <a:rPr lang="ko-KR" altLang="en-US" sz="1000" dirty="0" smtClean="0"/>
              <a:t>메일을 다음의 요구사항을 충족시켜서 수정해라</a:t>
            </a:r>
            <a:r>
              <a:rPr lang="en-US" altLang="ko-KR" sz="1000" dirty="0" smtClean="0"/>
              <a:t>.</a:t>
            </a:r>
          </a:p>
          <a:p>
            <a:pPr marL="0" indent="0">
              <a:lnSpc>
                <a:spcPct val="100000"/>
              </a:lnSpc>
              <a:buNone/>
            </a:pPr>
            <a:r>
              <a:rPr lang="en-US" altLang="ko-KR" sz="1000" dirty="0" smtClean="0"/>
              <a:t>[</a:t>
            </a:r>
            <a:r>
              <a:rPr lang="ko-KR" altLang="en-US" sz="1000" dirty="0" smtClean="0"/>
              <a:t>요구사항</a:t>
            </a:r>
            <a:r>
              <a:rPr lang="en-US" altLang="ko-KR" sz="1000" dirty="0" smtClean="0"/>
              <a:t>]</a:t>
            </a:r>
          </a:p>
          <a:p>
            <a:pPr>
              <a:lnSpc>
                <a:spcPct val="100000"/>
              </a:lnSpc>
              <a:buAutoNum type="arabicParenR"/>
            </a:pPr>
            <a:r>
              <a:rPr lang="ko-KR" altLang="en-US" sz="1000" dirty="0" smtClean="0"/>
              <a:t>맞춤법을 정확하게 지킬 것</a:t>
            </a:r>
            <a:endParaRPr lang="en-US" altLang="ko-KR" sz="1000" dirty="0" smtClean="0"/>
          </a:p>
          <a:p>
            <a:pPr>
              <a:lnSpc>
                <a:spcPct val="100000"/>
              </a:lnSpc>
              <a:buAutoNum type="arabicParenR"/>
            </a:pPr>
            <a:r>
              <a:rPr lang="ko-KR" altLang="en-US" sz="1000" dirty="0" smtClean="0"/>
              <a:t>메일의 서두에 조금 더 부드러운 어투로</a:t>
            </a:r>
            <a:r>
              <a:rPr lang="en-US" altLang="ko-KR" sz="1000" dirty="0" smtClean="0"/>
              <a:t>, </a:t>
            </a:r>
            <a:r>
              <a:rPr lang="ko-KR" altLang="en-US" sz="1000" dirty="0" smtClean="0"/>
              <a:t>전문가적인 느낌을 담아 메일을 읽는 사람들로 하여금 참여하고 싶게 만들 것</a:t>
            </a:r>
            <a:endParaRPr lang="en-US" altLang="ko-KR" sz="1000" dirty="0" smtClean="0"/>
          </a:p>
          <a:p>
            <a:pPr>
              <a:lnSpc>
                <a:spcPct val="100000"/>
              </a:lnSpc>
              <a:buAutoNum type="arabicParenR"/>
            </a:pPr>
            <a:r>
              <a:rPr lang="ko-KR" altLang="en-US" sz="1000" dirty="0" smtClean="0"/>
              <a:t>마지막 인사에는 이 발표를 들었을 때 </a:t>
            </a:r>
            <a:r>
              <a:rPr lang="en-US" altLang="ko-KR" sz="1000" dirty="0" err="1" smtClean="0"/>
              <a:t>ChatGPT</a:t>
            </a:r>
            <a:r>
              <a:rPr lang="ko-KR" altLang="en-US" sz="1000" dirty="0" smtClean="0"/>
              <a:t>와 관련하여 어떠한 것을 얻어갈 수 있는지 내용을 담은 글을 넣을 것</a:t>
            </a:r>
            <a:endParaRPr lang="en-US" altLang="ko-KR" sz="1000" dirty="0" smtClean="0"/>
          </a:p>
          <a:p>
            <a:pPr marL="0" indent="0">
              <a:lnSpc>
                <a:spcPct val="100000"/>
              </a:lnSpc>
              <a:buNone/>
            </a:pPr>
            <a:r>
              <a:rPr lang="en-US" altLang="ko-KR" sz="1000" dirty="0" smtClean="0"/>
              <a:t>[</a:t>
            </a:r>
            <a:r>
              <a:rPr lang="ko-KR" altLang="en-US" sz="1000" dirty="0" smtClean="0"/>
              <a:t>메일</a:t>
            </a:r>
            <a:r>
              <a:rPr lang="en-US" altLang="ko-KR" sz="1000" dirty="0" smtClean="0"/>
              <a:t>]</a:t>
            </a:r>
          </a:p>
          <a:p>
            <a:pPr marL="0" indent="0">
              <a:lnSpc>
                <a:spcPct val="100000"/>
              </a:lnSpc>
              <a:buNone/>
            </a:pPr>
            <a:r>
              <a:rPr lang="en-US" altLang="ko-KR" sz="1000" dirty="0" err="1" smtClean="0"/>
              <a:t>ChatGPT</a:t>
            </a:r>
            <a:r>
              <a:rPr lang="ko-KR" altLang="en-US" sz="1000" dirty="0" smtClean="0"/>
              <a:t>와 관련하여 </a:t>
            </a:r>
            <a:r>
              <a:rPr lang="ko-KR" altLang="en-US" sz="1000" dirty="0" err="1" smtClean="0"/>
              <a:t>먹는물</a:t>
            </a:r>
            <a:r>
              <a:rPr lang="ko-KR" altLang="en-US" sz="1000" dirty="0" smtClean="0"/>
              <a:t> </a:t>
            </a:r>
            <a:r>
              <a:rPr lang="ko-KR" altLang="en-US" sz="1000" dirty="0" err="1" smtClean="0"/>
              <a:t>검사팀에서</a:t>
            </a:r>
            <a:r>
              <a:rPr lang="ko-KR" altLang="en-US" sz="1000" dirty="0" smtClean="0"/>
              <a:t> 약 </a:t>
            </a:r>
            <a:r>
              <a:rPr lang="en-US" altLang="ko-KR" sz="1000" dirty="0" smtClean="0"/>
              <a:t>1</a:t>
            </a:r>
            <a:r>
              <a:rPr lang="ko-KR" altLang="en-US" sz="1000" dirty="0" smtClean="0"/>
              <a:t>시간</a:t>
            </a:r>
            <a:r>
              <a:rPr lang="en-US" altLang="ko-KR" sz="1000" dirty="0" smtClean="0"/>
              <a:t>30</a:t>
            </a:r>
            <a:r>
              <a:rPr lang="ko-KR" altLang="en-US" sz="1000" dirty="0" smtClean="0"/>
              <a:t>분 정도에 걸쳐 다음과 같은 내용의 발표를 준비했습니다</a:t>
            </a:r>
            <a:r>
              <a:rPr lang="en-US" altLang="ko-KR" sz="1000" dirty="0" smtClean="0"/>
              <a:t>.</a:t>
            </a:r>
          </a:p>
          <a:p>
            <a:pPr>
              <a:lnSpc>
                <a:spcPct val="100000"/>
              </a:lnSpc>
              <a:buAutoNum type="arabicParenR"/>
            </a:pPr>
            <a:r>
              <a:rPr lang="ko-KR" altLang="en-US" sz="1000" dirty="0" err="1" smtClean="0"/>
              <a:t>알파고</a:t>
            </a:r>
            <a:r>
              <a:rPr lang="ko-KR" altLang="en-US" sz="1000" dirty="0" smtClean="0"/>
              <a:t> 이후 다시 불어온 </a:t>
            </a:r>
            <a:r>
              <a:rPr lang="en-US" altLang="ko-KR" sz="1000" dirty="0" smtClean="0"/>
              <a:t>AI</a:t>
            </a:r>
            <a:r>
              <a:rPr lang="ko-KR" altLang="en-US" sz="1000" dirty="0" smtClean="0"/>
              <a:t>충격파</a:t>
            </a:r>
            <a:r>
              <a:rPr lang="en-US" altLang="ko-KR" sz="1000" dirty="0" smtClean="0"/>
              <a:t>: </a:t>
            </a:r>
            <a:r>
              <a:rPr lang="ko-KR" altLang="en-US" sz="1000" dirty="0" smtClean="0"/>
              <a:t>패러다임을 바꿀 기술의 등장</a:t>
            </a:r>
            <a:endParaRPr lang="en-US" altLang="ko-KR" sz="1000" dirty="0" smtClean="0"/>
          </a:p>
          <a:p>
            <a:pPr>
              <a:lnSpc>
                <a:spcPct val="100000"/>
              </a:lnSpc>
              <a:buAutoNum type="arabicParenR"/>
            </a:pPr>
            <a:r>
              <a:rPr lang="en-US" altLang="ko-KR" sz="1000" dirty="0" err="1" smtClean="0"/>
              <a:t>ChatGPT</a:t>
            </a:r>
            <a:r>
              <a:rPr lang="ko-KR" altLang="en-US" sz="1000" dirty="0" smtClean="0"/>
              <a:t>는 무엇인가</a:t>
            </a:r>
            <a:r>
              <a:rPr lang="en-US" altLang="ko-KR" sz="1000" dirty="0" smtClean="0"/>
              <a:t>? </a:t>
            </a:r>
            <a:r>
              <a:rPr lang="ko-KR" altLang="en-US" sz="1000" dirty="0" smtClean="0"/>
              <a:t>프롬프트 시연</a:t>
            </a:r>
            <a:r>
              <a:rPr lang="en-US" altLang="ko-KR" sz="1000" dirty="0" smtClean="0"/>
              <a:t>(</a:t>
            </a:r>
            <a:r>
              <a:rPr lang="ko-KR" altLang="en-US" sz="1000" dirty="0" smtClean="0"/>
              <a:t>기사 요약</a:t>
            </a:r>
            <a:r>
              <a:rPr lang="en-US" altLang="ko-KR" sz="1000" dirty="0" smtClean="0"/>
              <a:t>, </a:t>
            </a:r>
            <a:r>
              <a:rPr lang="ko-KR" altLang="en-US" sz="1000" dirty="0" smtClean="0"/>
              <a:t>긴 글 요약 및 요구사항 정리</a:t>
            </a:r>
            <a:r>
              <a:rPr lang="en-US" altLang="ko-KR" sz="1000" dirty="0" smtClean="0"/>
              <a:t>, </a:t>
            </a:r>
            <a:r>
              <a:rPr lang="ko-KR" altLang="en-US" sz="1000" dirty="0" smtClean="0"/>
              <a:t>수능 문제풀이 등</a:t>
            </a:r>
            <a:r>
              <a:rPr lang="en-US" altLang="ko-KR" sz="1000" dirty="0" smtClean="0"/>
              <a:t>)</a:t>
            </a:r>
          </a:p>
          <a:p>
            <a:pPr>
              <a:lnSpc>
                <a:spcPct val="100000"/>
              </a:lnSpc>
              <a:buAutoNum type="arabicParenR"/>
            </a:pPr>
            <a:r>
              <a:rPr lang="ko-KR" altLang="en-US" sz="1000" dirty="0" err="1" smtClean="0"/>
              <a:t>그럴듯함의</a:t>
            </a:r>
            <a:r>
              <a:rPr lang="ko-KR" altLang="en-US" sz="1000" dirty="0" smtClean="0"/>
              <a:t> 오류</a:t>
            </a:r>
            <a:endParaRPr lang="en-US" altLang="ko-KR" sz="1000" dirty="0" smtClean="0"/>
          </a:p>
          <a:p>
            <a:pPr>
              <a:lnSpc>
                <a:spcPct val="100000"/>
              </a:lnSpc>
              <a:buAutoNum type="arabicParenR"/>
            </a:pPr>
            <a:r>
              <a:rPr lang="en-US" altLang="ko-KR" sz="1000" dirty="0" smtClean="0"/>
              <a:t>AI</a:t>
            </a:r>
            <a:r>
              <a:rPr lang="ko-KR" altLang="en-US" sz="1000" dirty="0" smtClean="0"/>
              <a:t>시대 우리는 어떻게 생존해야 하는가</a:t>
            </a:r>
            <a:r>
              <a:rPr lang="en-US" altLang="ko-KR" sz="1000" dirty="0" smtClean="0"/>
              <a:t>?</a:t>
            </a:r>
          </a:p>
          <a:p>
            <a:pPr marL="0" indent="0">
              <a:lnSpc>
                <a:spcPct val="100000"/>
              </a:lnSpc>
              <a:buNone/>
            </a:pPr>
            <a:r>
              <a:rPr lang="ko-KR" altLang="en-US" sz="1000" dirty="0" smtClean="0"/>
              <a:t>발표는 </a:t>
            </a:r>
            <a:r>
              <a:rPr lang="en-US" altLang="ko-KR" sz="1000" dirty="0" smtClean="0"/>
              <a:t>5</a:t>
            </a:r>
            <a:r>
              <a:rPr lang="ko-KR" altLang="en-US" sz="1000" dirty="0" smtClean="0"/>
              <a:t>월 </a:t>
            </a:r>
            <a:r>
              <a:rPr lang="en-US" altLang="ko-KR" sz="1000" dirty="0" smtClean="0"/>
              <a:t>24</a:t>
            </a:r>
            <a:r>
              <a:rPr lang="ko-KR" altLang="en-US" sz="1000" dirty="0" smtClean="0"/>
              <a:t>일</a:t>
            </a:r>
            <a:r>
              <a:rPr lang="en-US" altLang="ko-KR" sz="1000" dirty="0" smtClean="0"/>
              <a:t>, 25</a:t>
            </a:r>
            <a:r>
              <a:rPr lang="ko-KR" altLang="en-US" sz="1000" dirty="0" smtClean="0"/>
              <a:t>일 같은 내용으로 </a:t>
            </a:r>
            <a:r>
              <a:rPr lang="en-US" altLang="ko-KR" sz="1000" dirty="0" smtClean="0"/>
              <a:t>2</a:t>
            </a:r>
            <a:r>
              <a:rPr lang="ko-KR" altLang="en-US" sz="1000" dirty="0" smtClean="0"/>
              <a:t>일에 걸쳐 진행할 예정입니다</a:t>
            </a:r>
            <a:r>
              <a:rPr lang="en-US" altLang="ko-KR" sz="1000" dirty="0" smtClean="0"/>
              <a:t>(</a:t>
            </a:r>
            <a:r>
              <a:rPr lang="ko-KR" altLang="en-US" sz="1000" dirty="0" smtClean="0"/>
              <a:t>출장자 및 휴가자 배려</a:t>
            </a:r>
            <a:r>
              <a:rPr lang="en-US" altLang="ko-KR" sz="1000" dirty="0" smtClean="0"/>
              <a:t>) </a:t>
            </a:r>
            <a:r>
              <a:rPr lang="ko-KR" altLang="en-US" sz="1000" dirty="0" smtClean="0"/>
              <a:t>관심 있으신 분들은 팀 별로 수강인원을 취합하여 알려주세요</a:t>
            </a:r>
            <a:r>
              <a:rPr lang="en-US" altLang="ko-KR" sz="1000" dirty="0" smtClean="0"/>
              <a:t>.</a:t>
            </a:r>
          </a:p>
          <a:p>
            <a:pPr marL="0" indent="0">
              <a:lnSpc>
                <a:spcPct val="100000"/>
              </a:lnSpc>
              <a:buNone/>
            </a:pPr>
            <a:r>
              <a:rPr lang="ko-KR" altLang="en-US" sz="1000" dirty="0" smtClean="0"/>
              <a:t>감사합니다</a:t>
            </a:r>
            <a:r>
              <a:rPr lang="en-US" altLang="ko-KR" sz="1000" dirty="0" smtClean="0"/>
              <a:t>.</a:t>
            </a:r>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엑셀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smtClean="0"/>
              <a:t>GPT-4 Plugin</a:t>
            </a:r>
            <a:endParaRPr lang="ko-KR" altLang="en-US" b="1"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439200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smtClean="0"/>
              <a:t>WebPilot</a:t>
            </a:r>
            <a:r>
              <a:rPr lang="en-US" altLang="ko-KR" b="1" dirty="0" smtClean="0"/>
              <a:t> </a:t>
            </a:r>
            <a:r>
              <a:rPr lang="ko-KR" altLang="en-US" b="1" dirty="0" smtClean="0"/>
              <a:t>사용해서 웹 데이터 분석하기</a:t>
            </a:r>
            <a:endParaRPr lang="ko-KR" altLang="en-US" b="1" dirty="0"/>
          </a:p>
        </p:txBody>
      </p:sp>
      <p:sp>
        <p:nvSpPr>
          <p:cNvPr id="3" name="내용 개체 틀 2"/>
          <p:cNvSpPr>
            <a:spLocks noGrp="1"/>
          </p:cNvSpPr>
          <p:nvPr>
            <p:ph idx="1"/>
          </p:nvPr>
        </p:nvSpPr>
        <p:spPr/>
        <p:txBody>
          <a:bodyPr/>
          <a:lstStyle/>
          <a:p>
            <a:pPr marL="0" indent="0">
              <a:buNone/>
            </a:pPr>
            <a:r>
              <a:rPr lang="en-US" altLang="ko-KR" dirty="0" err="1" smtClean="0"/>
              <a:t>Cnn</a:t>
            </a:r>
            <a:r>
              <a:rPr lang="en-US" altLang="ko-KR" dirty="0" smtClean="0"/>
              <a:t> </a:t>
            </a:r>
            <a:r>
              <a:rPr lang="ko-KR" altLang="en-US" dirty="0" smtClean="0"/>
              <a:t>뉴스 </a:t>
            </a:r>
            <a:r>
              <a:rPr lang="ko-KR" altLang="en-US" dirty="0" err="1" smtClean="0"/>
              <a:t>읽어오기</a:t>
            </a:r>
            <a:endParaRPr lang="en-US" altLang="ko-KR" dirty="0" smtClean="0"/>
          </a:p>
          <a:p>
            <a:pPr marL="0" indent="0">
              <a:buNone/>
            </a:pPr>
            <a:endParaRPr lang="en-US" altLang="ko-KR" dirty="0"/>
          </a:p>
          <a:p>
            <a:pPr marL="0" indent="0">
              <a:buNone/>
            </a:pPr>
            <a:r>
              <a:rPr lang="ko-KR" altLang="en-US" dirty="0" smtClean="0"/>
              <a:t>네이버 스마트스토어 제품 비교하기</a:t>
            </a:r>
            <a:r>
              <a:rPr lang="en-US" altLang="ko-KR" dirty="0" smtClean="0"/>
              <a:t>(</a:t>
            </a:r>
            <a:r>
              <a:rPr lang="ko-KR" altLang="en-US" dirty="0" smtClean="0"/>
              <a:t>검색</a:t>
            </a:r>
            <a:r>
              <a:rPr lang="en-US" altLang="ko-KR" dirty="0" smtClean="0"/>
              <a:t>: </a:t>
            </a:r>
            <a:r>
              <a:rPr lang="ko-KR" altLang="en-US" dirty="0" smtClean="0"/>
              <a:t>양고기</a:t>
            </a:r>
            <a:r>
              <a:rPr lang="en-US" altLang="ko-KR" dirty="0" smtClean="0"/>
              <a:t>)</a:t>
            </a:r>
          </a:p>
          <a:p>
            <a:pPr marL="0" indent="0">
              <a:buNone/>
            </a:pPr>
            <a:r>
              <a:rPr lang="ko-KR" altLang="en-US" dirty="0" smtClean="0"/>
              <a:t>공통점과 차이점</a:t>
            </a:r>
            <a:endParaRPr lang="ko-KR" altLang="en-US" dirty="0"/>
          </a:p>
        </p:txBody>
      </p:sp>
    </p:spTree>
    <p:extLst>
      <p:ext uri="{BB962C8B-B14F-4D97-AF65-F5344CB8AC3E}">
        <p14:creationId xmlns:p14="http://schemas.microsoft.com/office/powerpoint/2010/main" val="2064145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smtClean="0"/>
              <a:t>어린이의 창의성</a:t>
            </a:r>
            <a:endParaRPr lang="ko-KR" altLang="en-US" b="1" dirty="0"/>
          </a:p>
        </p:txBody>
      </p:sp>
    </p:spTree>
    <p:extLst>
      <p:ext uri="{BB962C8B-B14F-4D97-AF65-F5344CB8AC3E}">
        <p14:creationId xmlns:p14="http://schemas.microsoft.com/office/powerpoint/2010/main" val="320047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smtClean="0"/>
              <a:t>Python </a:t>
            </a:r>
            <a:r>
              <a:rPr lang="ko-KR" altLang="en-US" b="1" dirty="0" smtClean="0"/>
              <a:t>코딩하기</a:t>
            </a:r>
            <a:endParaRPr lang="ko-KR" altLang="en-US" b="1"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hlinkClick r:id="rId2"/>
              </a:rPr>
              <a:t>10</a:t>
            </a:r>
            <a:r>
              <a:rPr lang="ko-KR" altLang="en-US" b="1" dirty="0" smtClean="0">
                <a:hlinkClick r:id="rId2"/>
              </a:rPr>
              <a:t>살 어린이로 만들기</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ko-KR" altLang="en-US" dirty="0" smtClean="0"/>
              <a:t>지금부터 </a:t>
            </a:r>
            <a:r>
              <a:rPr lang="en-US" altLang="ko-KR" dirty="0" smtClean="0"/>
              <a:t>10</a:t>
            </a:r>
            <a:r>
              <a:rPr lang="ko-KR" altLang="en-US" dirty="0" smtClean="0"/>
              <a:t>살 어린이 수준의 지능이 되어 나의 질문에 답변해줘</a:t>
            </a:r>
            <a:r>
              <a:rPr lang="en-US" altLang="ko-KR" dirty="0" smtClean="0"/>
              <a:t>.</a:t>
            </a:r>
          </a:p>
          <a:p>
            <a:pPr marL="0" indent="0">
              <a:lnSpc>
                <a:spcPct val="150000"/>
              </a:lnSpc>
              <a:buNone/>
            </a:pPr>
            <a:r>
              <a:rPr lang="ko-KR" altLang="en-US" dirty="0" smtClean="0"/>
              <a:t>너는 어린이와 같은 창의적인 답변을 해야한다</a:t>
            </a:r>
            <a:r>
              <a:rPr lang="en-US" altLang="ko-KR" dirty="0" smtClean="0"/>
              <a:t>.</a:t>
            </a:r>
          </a:p>
          <a:p>
            <a:pPr marL="0" indent="0">
              <a:lnSpc>
                <a:spcPct val="150000"/>
              </a:lnSpc>
              <a:buNone/>
            </a:pPr>
            <a:r>
              <a:rPr lang="ko-KR" altLang="en-US" dirty="0" smtClean="0"/>
              <a:t>어려운 문제는 못 풀겠다고 해야 한다</a:t>
            </a:r>
            <a:r>
              <a:rPr lang="en-US" altLang="ko-KR" dirty="0" smtClean="0"/>
              <a:t>.</a:t>
            </a:r>
          </a:p>
          <a:p>
            <a:pPr marL="0" indent="0">
              <a:lnSpc>
                <a:spcPct val="150000"/>
              </a:lnSpc>
              <a:buNone/>
            </a:pPr>
            <a:r>
              <a:rPr lang="ko-KR" altLang="en-US" dirty="0" smtClean="0"/>
              <a:t>준비되었지</a:t>
            </a:r>
            <a:r>
              <a:rPr lang="en-US" altLang="ko-KR" dirty="0" smtClean="0"/>
              <a:t>?</a:t>
            </a:r>
            <a:endParaRPr lang="ko-KR" altLang="en-US" dirty="0"/>
          </a:p>
        </p:txBody>
      </p:sp>
    </p:spTree>
    <p:extLst>
      <p:ext uri="{BB962C8B-B14F-4D97-AF65-F5344CB8AC3E}">
        <p14:creationId xmlns:p14="http://schemas.microsoft.com/office/powerpoint/2010/main" val="2162038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수능 문제 풀기</a:t>
            </a:r>
            <a:endParaRPr lang="ko-KR" altLang="en-US" b="1" dirty="0"/>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731065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영어</a:t>
            </a:r>
            <a:r>
              <a:rPr lang="en-US" altLang="ko-KR" b="1" dirty="0">
                <a:hlinkClick r:id="rId2"/>
              </a:rPr>
              <a:t>: </a:t>
            </a:r>
            <a:r>
              <a:rPr lang="ko-KR" altLang="en-US" b="1" dirty="0">
                <a:hlinkClick r:id="rId2"/>
              </a:rPr>
              <a:t>답  </a:t>
            </a:r>
            <a:r>
              <a:rPr lang="en-US" altLang="ko-KR" b="1" dirty="0">
                <a:hlinkClick r:id="rId2"/>
              </a:rPr>
              <a:t>d</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smtClean="0"/>
              <a:t>“</a:t>
            </a:r>
            <a:r>
              <a:rPr lang="ko-KR" altLang="en-US" b="1" dirty="0" smtClean="0"/>
              <a:t>최대한</a:t>
            </a:r>
            <a:r>
              <a:rPr lang="en-US" altLang="ko-KR" b="1" dirty="0" smtClean="0"/>
              <a:t>” </a:t>
            </a:r>
            <a:r>
              <a:rPr lang="ko-KR" altLang="en-US" b="1" dirty="0" smtClean="0"/>
              <a:t>판별하여 선택해야한다</a:t>
            </a:r>
            <a:r>
              <a:rPr lang="en-US" altLang="ko-KR" b="1" dirty="0" smtClean="0"/>
              <a:t>. </a:t>
            </a:r>
            <a:r>
              <a:rPr lang="ko-KR" altLang="en-US" b="1" dirty="0" smtClean="0"/>
              <a:t>그리고 선택한 이유에 대해서도 설명해야 한다</a:t>
            </a:r>
            <a:r>
              <a:rPr lang="en-US" altLang="ko-KR" b="1" dirty="0" smtClean="0"/>
              <a:t>.</a:t>
            </a:r>
            <a:endParaRPr lang="en-US" altLang="ko-KR" b="1" dirty="0"/>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a:t>.</a:t>
            </a:r>
          </a:p>
          <a:p>
            <a:pPr marL="0" indent="0" algn="just">
              <a:lnSpc>
                <a:spcPct val="150000"/>
              </a:lnSpc>
              <a:buNone/>
            </a:pPr>
            <a:r>
              <a:rPr lang="ko-KR" altLang="en-US" dirty="0"/>
              <a:t>여행중 </a:t>
            </a:r>
            <a:r>
              <a:rPr lang="ko-KR" altLang="en-US" dirty="0" smtClean="0"/>
              <a:t>우도</a:t>
            </a:r>
            <a:r>
              <a:rPr lang="en-US" altLang="ko-KR" dirty="0" smtClean="0"/>
              <a:t>, </a:t>
            </a:r>
            <a:r>
              <a:rPr lang="ko-KR" altLang="en-US" dirty="0" err="1" smtClean="0"/>
              <a:t>섭지코지</a:t>
            </a:r>
            <a:r>
              <a:rPr lang="en-US" altLang="ko-KR" dirty="0"/>
              <a:t>, </a:t>
            </a:r>
            <a:r>
              <a:rPr lang="ko-KR" altLang="en-US" dirty="0"/>
              <a:t>성산일출봉은 반드시 들려야 한다</a:t>
            </a:r>
            <a:r>
              <a:rPr lang="en-US" altLang="ko-KR" dirty="0"/>
              <a:t>.</a:t>
            </a:r>
          </a:p>
          <a:p>
            <a:pPr marL="0" indent="0" algn="just">
              <a:lnSpc>
                <a:spcPct val="150000"/>
              </a:lnSpc>
              <a:buNone/>
            </a:pPr>
            <a:r>
              <a:rPr lang="ko-KR" altLang="en-US" dirty="0"/>
              <a:t>매일 관광지는 </a:t>
            </a:r>
            <a:r>
              <a:rPr lang="en-US" altLang="ko-KR" dirty="0"/>
              <a:t>3</a:t>
            </a:r>
            <a:r>
              <a:rPr lang="ko-KR" altLang="en-US" dirty="0"/>
              <a:t>개 정도 보고 싶다</a:t>
            </a:r>
            <a:r>
              <a:rPr lang="en-US" altLang="ko-KR" dirty="0" smtClean="0"/>
              <a:t>. </a:t>
            </a:r>
            <a:r>
              <a:rPr lang="ko-KR" altLang="en-US" dirty="0" smtClean="0"/>
              <a:t>너가 알고 있는 제주도 관광지를 추천해서 계획에 넣어줘</a:t>
            </a:r>
            <a:r>
              <a:rPr lang="en-US" altLang="ko-KR" dirty="0" smtClean="0"/>
              <a:t>.</a:t>
            </a:r>
            <a:endParaRPr lang="en-US" altLang="ko-KR" dirty="0"/>
          </a:p>
          <a:p>
            <a:pPr marL="0" indent="0" algn="just">
              <a:lnSpc>
                <a:spcPct val="150000"/>
              </a:lnSpc>
              <a:buNone/>
            </a:pPr>
            <a:r>
              <a:rPr lang="ko-KR" altLang="en-US" dirty="0"/>
              <a:t>위의 일정으로 </a:t>
            </a:r>
            <a:r>
              <a:rPr lang="ko-KR" altLang="en-US" dirty="0" smtClean="0"/>
              <a:t>자세한 여행 </a:t>
            </a:r>
            <a:r>
              <a:rPr lang="ko-KR" altLang="en-US" dirty="0"/>
              <a:t>계획을 작성해줘</a:t>
            </a:r>
            <a:r>
              <a:rPr lang="en-US" altLang="ko-KR" dirty="0" smtClean="0"/>
              <a:t>.</a:t>
            </a:r>
            <a:endParaRPr lang="en-US" altLang="ko-KR"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15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lnSpc>
                <a:spcPct val="150000"/>
              </a:lnSpc>
              <a:buNone/>
            </a:pPr>
            <a:endParaRPr lang="en-US" altLang="ko-KR" sz="2000" dirty="0"/>
          </a:p>
          <a:p>
            <a:pPr marL="457200" indent="-457200">
              <a:lnSpc>
                <a:spcPct val="150000"/>
              </a:lnSpc>
              <a:buAutoNum type="arabicPeriod"/>
            </a:pPr>
            <a:r>
              <a:rPr lang="en-US" altLang="ko-KR" sz="2000" dirty="0"/>
              <a:t>Folium</a:t>
            </a:r>
            <a:r>
              <a:rPr lang="ko-KR" altLang="en-US" sz="2000" dirty="0"/>
              <a:t>라이브러리를 사용해야 한다</a:t>
            </a:r>
            <a:r>
              <a:rPr lang="en-US" altLang="ko-KR" sz="2000" dirty="0"/>
              <a:t>.</a:t>
            </a:r>
          </a:p>
          <a:p>
            <a:pPr marL="457200" indent="-457200">
              <a:lnSpc>
                <a:spcPct val="150000"/>
              </a:lnSpc>
              <a:buAutoNum type="arabicPeriod"/>
            </a:pPr>
            <a:r>
              <a:rPr lang="ko-KR" altLang="en-US" sz="2000" dirty="0"/>
              <a:t>이동경로를 지도에 나타내야 한다</a:t>
            </a:r>
            <a:r>
              <a:rPr lang="en-US" altLang="ko-KR" sz="2000" dirty="0"/>
              <a:t>.</a:t>
            </a:r>
          </a:p>
          <a:p>
            <a:pPr marL="457200" indent="-457200">
              <a:lnSpc>
                <a:spcPct val="15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150000"/>
              </a:lnSpc>
              <a:buAutoNum type="arabicPeriod"/>
            </a:pPr>
            <a:r>
              <a:rPr lang="ko-KR" altLang="en-US" sz="2000" dirty="0"/>
              <a:t>마커에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fontScale="62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dirty="0"/>
              <a:t>UI</a:t>
            </a:r>
            <a:r>
              <a:rPr lang="ko-KR" altLang="en-US" dirty="0"/>
              <a:t>를 이용해서 </a:t>
            </a:r>
            <a:r>
              <a:rPr lang="ko-KR" altLang="en-US" dirty="0" smtClean="0"/>
              <a:t>엑셀 파일을 </a:t>
            </a:r>
            <a:r>
              <a:rPr lang="ko-KR" altLang="en-US" dirty="0"/>
              <a:t>직접 선택할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a:p>
            <a:pPr marL="514350" indent="-514350">
              <a:lnSpc>
                <a:spcPct val="160000"/>
              </a:lnSpc>
              <a:buAutoNum type="arabicPeriod"/>
            </a:pPr>
            <a:r>
              <a:rPr lang="ko-KR" altLang="en-US" dirty="0" err="1"/>
              <a:t>관광지명을</a:t>
            </a:r>
            <a:r>
              <a:rPr lang="ko-KR" altLang="en-US" dirty="0"/>
              <a:t> 검색할 수 있는 </a:t>
            </a:r>
            <a:r>
              <a:rPr lang="en-US" altLang="ko-KR" dirty="0"/>
              <a:t>Search </a:t>
            </a:r>
            <a:r>
              <a:rPr lang="ko-KR" altLang="en-US" dirty="0"/>
              <a:t>컨트롤을 추가해줘</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html </a:t>
            </a:r>
            <a:r>
              <a:rPr lang="ko-KR" altLang="en-US" b="1" dirty="0" smtClean="0"/>
              <a:t>지도 파일 활용</a:t>
            </a:r>
            <a:endParaRPr lang="ko-KR" altLang="en-US" b="1" dirty="0"/>
          </a:p>
        </p:txBody>
      </p:sp>
      <p:sp>
        <p:nvSpPr>
          <p:cNvPr id="3" name="내용 개체 틀 2"/>
          <p:cNvSpPr>
            <a:spLocks noGrp="1"/>
          </p:cNvSpPr>
          <p:nvPr>
            <p:ph idx="1"/>
          </p:nvPr>
        </p:nvSpPr>
        <p:spPr/>
        <p:txBody>
          <a:bodyPr/>
          <a:lstStyle/>
          <a:p>
            <a:r>
              <a:rPr lang="ko-KR" altLang="en-US" dirty="0" smtClean="0"/>
              <a:t>동적인 상태로 이미지를 주고 받을 수 있다</a:t>
            </a:r>
            <a:r>
              <a:rPr lang="en-US" altLang="ko-KR" dirty="0" smtClean="0"/>
              <a:t>.</a:t>
            </a:r>
          </a:p>
          <a:p>
            <a:endParaRPr lang="en-US" altLang="ko-KR" dirty="0"/>
          </a:p>
          <a:p>
            <a:r>
              <a:rPr lang="ko-KR" altLang="en-US" dirty="0" smtClean="0"/>
              <a:t>자료의 파악과 이해도를 높일 수 있다</a:t>
            </a:r>
            <a:r>
              <a:rPr lang="en-US" altLang="ko-KR" dirty="0" smtClean="0"/>
              <a:t>.</a:t>
            </a:r>
            <a:endParaRPr lang="en-US" altLang="ko-KR" dirty="0"/>
          </a:p>
          <a:p>
            <a:endParaRPr lang="en-US" altLang="ko-KR" dirty="0" smtClean="0"/>
          </a:p>
          <a:p>
            <a:r>
              <a:rPr lang="ko-KR" altLang="en-US" dirty="0" smtClean="0"/>
              <a:t>별도의 프로그램 설치가 필요 없다</a:t>
            </a:r>
            <a:r>
              <a:rPr lang="en-US" altLang="ko-KR" dirty="0" smtClean="0"/>
              <a:t>.</a:t>
            </a:r>
          </a:p>
          <a:p>
            <a:endParaRPr lang="en-US" altLang="ko-KR" dirty="0"/>
          </a:p>
          <a:p>
            <a:r>
              <a:rPr lang="ko-KR" altLang="en-US" dirty="0" smtClean="0"/>
              <a:t>지도 이외의 수치</a:t>
            </a:r>
            <a:r>
              <a:rPr lang="en-US" altLang="ko-KR" dirty="0" smtClean="0"/>
              <a:t>, </a:t>
            </a:r>
            <a:r>
              <a:rPr lang="ko-KR" altLang="en-US" dirty="0" smtClean="0"/>
              <a:t>그래프</a:t>
            </a:r>
            <a:r>
              <a:rPr lang="en-US" altLang="ko-KR" dirty="0" smtClean="0"/>
              <a:t>, </a:t>
            </a:r>
            <a:r>
              <a:rPr lang="ko-KR" altLang="en-US" dirty="0" smtClean="0"/>
              <a:t>간단한 앱 공유 가능</a:t>
            </a:r>
            <a:r>
              <a:rPr lang="en-US" altLang="ko-KR" smtClean="0"/>
              <a:t>!</a:t>
            </a:r>
            <a:endParaRPr lang="en-US" altLang="ko-KR" dirty="0" smtClean="0"/>
          </a:p>
        </p:txBody>
      </p:sp>
    </p:spTree>
    <p:extLst>
      <p:ext uri="{BB962C8B-B14F-4D97-AF65-F5344CB8AC3E}">
        <p14:creationId xmlns:p14="http://schemas.microsoft.com/office/powerpoint/2010/main" val="173090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6555</Words>
  <Application>Microsoft Office PowerPoint</Application>
  <PresentationFormat>와이드스크린</PresentationFormat>
  <Paragraphs>411</Paragraphs>
  <Slides>56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56</vt:i4>
      </vt:variant>
    </vt:vector>
  </HeadingPairs>
  <TitlesOfParts>
    <vt:vector size="60" baseType="lpstr">
      <vt:lpstr>Söhne</vt:lpstr>
      <vt:lpstr>맑은 고딕</vt:lpstr>
      <vt:lpstr>Arial</vt:lpstr>
      <vt:lpstr>Office 테마</vt:lpstr>
      <vt:lpstr>이메일 작성하기</vt:lpstr>
      <vt:lpstr>ChatGPT 발표 참석 메일</vt:lpstr>
      <vt:lpstr>이메일 작성 프롬프트</vt:lpstr>
      <vt:lpstr>Python 코딩하기</vt:lpstr>
      <vt:lpstr>여행 관광지도</vt:lpstr>
      <vt:lpstr>여행 관광지도</vt:lpstr>
      <vt:lpstr>전국 관광지도 만들기</vt:lpstr>
      <vt:lpstr>html 지도 파일 활용</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어린이의 창의성</vt:lpstr>
      <vt:lpstr>10살 어린이로 만들기</vt:lpstr>
      <vt:lpstr>수능 문제 풀기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52</cp:revision>
  <dcterms:created xsi:type="dcterms:W3CDTF">2023-05-22T00:37:44Z</dcterms:created>
  <dcterms:modified xsi:type="dcterms:W3CDTF">2023-06-01T05:28:03Z</dcterms:modified>
</cp:coreProperties>
</file>