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9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44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070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62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461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06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80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8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44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04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072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FE5D3-3306-447A-8C43-60E2C0A4B87B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328E0-9B32-442E-A25B-E0B555549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033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495" y="2316163"/>
            <a:ext cx="436305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13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23"/>
            <a:ext cx="436305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7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2457819"/>
            <a:ext cx="436305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5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7634" y="2815266"/>
            <a:ext cx="436305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051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2" y="3222591"/>
            <a:ext cx="436305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94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3131182B-69B0-4803-8AFE-A919C9E49202}" vid="{99189F7D-0C76-40D1-8A20-D09FEA8326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PPT매크로</Template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2023-06-13T05:10:27Z</dcterms:created>
  <dcterms:modified xsi:type="dcterms:W3CDTF">2023-06-13T05:12:57Z</dcterms:modified>
</cp:coreProperties>
</file>