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a:t>“</a:t>
            </a:r>
            <a:r>
              <a:rPr lang="ko-KR" altLang="en-US" dirty="0"/>
              <a:t>남</a:t>
            </a:r>
            <a:r>
              <a:rPr lang="en-US" altLang="ko-KR" dirty="0"/>
              <a:t>＂</a:t>
            </a:r>
            <a:r>
              <a:rPr lang="ko-KR" altLang="en-US" dirty="0"/>
              <a:t>인 사람들은 남자탭에</a:t>
            </a:r>
            <a:r>
              <a:rPr lang="en-US" altLang="ko-KR" dirty="0"/>
              <a:t>, “</a:t>
            </a:r>
            <a:r>
              <a:rPr lang="ko-KR" altLang="en-US" dirty="0"/>
              <a:t>여</a:t>
            </a:r>
            <a:r>
              <a:rPr lang="en-US" altLang="ko-KR" dirty="0"/>
              <a:t>”</a:t>
            </a:r>
            <a:r>
              <a:rPr lang="ko-KR" altLang="en-US" dirty="0"/>
              <a:t>인 사람들은 </a:t>
            </a:r>
            <a:r>
              <a:rPr lang="ko-KR" altLang="en-US" dirty="0" err="1"/>
              <a:t>여자탭으로</a:t>
            </a:r>
            <a:r>
              <a:rPr lang="ko-KR" altLang="en-US" dirty="0"/>
              <a:t> 분리해서 각각의 엑셀 탭에 저장하는 코드로 변경해줘</a:t>
            </a:r>
            <a:r>
              <a:rPr lang="en-US" altLang="ko-KR" dirty="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a:t>.</a:t>
            </a:r>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a:t>.</a:t>
            </a:r>
          </a:p>
          <a:p>
            <a:pPr marL="0" indent="0">
              <a:buNone/>
            </a:pPr>
            <a:r>
              <a:rPr lang="ko-KR" altLang="en-US" dirty="0"/>
              <a:t>여행중 </a:t>
            </a:r>
            <a:r>
              <a:rPr lang="ko-KR" altLang="en-US" dirty="0" err="1"/>
              <a:t>우도를</a:t>
            </a:r>
            <a:r>
              <a:rPr lang="ko-KR" altLang="en-US" dirty="0"/>
              <a:t> </a:t>
            </a:r>
            <a:r>
              <a:rPr lang="ko-KR" altLang="en-US" dirty="0" err="1"/>
              <a:t>들려야하고</a:t>
            </a:r>
            <a:r>
              <a:rPr lang="en-US" altLang="ko-KR" dirty="0"/>
              <a:t>, </a:t>
            </a:r>
            <a:r>
              <a:rPr lang="ko-KR" altLang="en-US" dirty="0" err="1"/>
              <a:t>섭지코지</a:t>
            </a:r>
            <a:r>
              <a:rPr lang="en-US" altLang="ko-KR" dirty="0"/>
              <a:t>, </a:t>
            </a:r>
            <a:r>
              <a:rPr lang="ko-KR" altLang="en-US" dirty="0"/>
              <a:t>성산일출봉은 반드시 들려야 한다</a:t>
            </a:r>
            <a:r>
              <a:rPr lang="en-US" altLang="ko-KR" dirty="0"/>
              <a:t>.</a:t>
            </a:r>
          </a:p>
          <a:p>
            <a:pPr marL="0" indent="0">
              <a:buNone/>
            </a:pPr>
            <a:r>
              <a:rPr lang="ko-KR" altLang="en-US" dirty="0"/>
              <a:t>매일 관광지는 </a:t>
            </a:r>
            <a:r>
              <a:rPr lang="en-US" altLang="ko-KR" dirty="0"/>
              <a:t>3</a:t>
            </a:r>
            <a:r>
              <a:rPr lang="ko-KR" altLang="en-US" dirty="0"/>
              <a:t>개 정도 보고 싶다</a:t>
            </a:r>
            <a:r>
              <a:rPr lang="en-US" altLang="ko-KR" dirty="0"/>
              <a:t>.</a:t>
            </a:r>
          </a:p>
          <a:p>
            <a:pPr marL="0" indent="0">
              <a:buNone/>
            </a:pPr>
            <a:r>
              <a:rPr lang="ko-KR" altLang="en-US" dirty="0"/>
              <a:t>위의 일정으로 여행 계획을 작성해줘</a:t>
            </a:r>
            <a:r>
              <a:rPr lang="en-US" altLang="ko-KR" dirty="0"/>
              <a:t>.</a:t>
            </a:r>
          </a:p>
          <a:p>
            <a:pPr marL="0" indent="0">
              <a:buNone/>
            </a:pPr>
            <a:endParaRPr lang="en-US" altLang="ko-KR" dirty="0"/>
          </a:p>
          <a:p>
            <a:pPr marL="0" indent="0">
              <a:buNone/>
            </a:pPr>
            <a:r>
              <a:rPr lang="ko-KR" altLang="en-US" dirty="0"/>
              <a:t>위 일정의 관광지를 지도에 나타내는 </a:t>
            </a:r>
            <a:r>
              <a:rPr lang="ko-KR" altLang="en-US" dirty="0" err="1"/>
              <a:t>파이썬</a:t>
            </a:r>
            <a:r>
              <a:rPr lang="ko-KR" altLang="en-US" dirty="0"/>
              <a:t> 코드를 작성해줘</a:t>
            </a:r>
            <a:r>
              <a:rPr lang="en-US" altLang="ko-KR" dirty="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buAutoNum type="arabicPeriod"/>
            </a:pPr>
            <a:r>
              <a:rPr lang="ko-KR" altLang="en-US" sz="2000" dirty="0"/>
              <a:t>마커에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lnSpcReduction="10000"/>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en-US" altLang="ko-KR" dirty="0"/>
              <a:t>UI</a:t>
            </a:r>
            <a:r>
              <a:rPr lang="ko-KR" altLang="en-US" dirty="0"/>
              <a:t>를 이용해서 엑셀파일을 직접 선택할 수 있어야 한다</a:t>
            </a:r>
            <a:r>
              <a:rPr lang="en-US" altLang="ko-KR" dirty="0"/>
              <a:t>.</a:t>
            </a:r>
          </a:p>
          <a:p>
            <a:pPr marL="514350" indent="-514350">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buAutoNum type="arabicPeriod"/>
            </a:pPr>
            <a:r>
              <a:rPr lang="en-US" altLang="ko-KR" dirty="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a:t>.</a:t>
            </a:r>
          </a:p>
          <a:p>
            <a:pPr marL="514350" indent="-514350">
              <a:buAutoNum type="arabicPeriod"/>
            </a:pPr>
            <a:r>
              <a:rPr lang="ko-KR" altLang="en-US" dirty="0" err="1"/>
              <a:t>관광지명을</a:t>
            </a:r>
            <a:r>
              <a:rPr lang="ko-KR" altLang="en-US" dirty="0"/>
              <a:t> 검색할 수 있는 </a:t>
            </a:r>
            <a:r>
              <a:rPr lang="en-US" altLang="ko-KR" dirty="0"/>
              <a:t>Search </a:t>
            </a:r>
            <a:r>
              <a:rPr lang="ko-KR" altLang="en-US" dirty="0"/>
              <a:t>컨트롤을 추가해줘</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6559</Words>
  <Application>Microsoft Office PowerPoint</Application>
  <PresentationFormat>와이드스크린</PresentationFormat>
  <Paragraphs>390</Paragraphs>
  <Slides>51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51</vt:i4>
      </vt:variant>
    </vt:vector>
  </HeadingPairs>
  <TitlesOfParts>
    <vt:vector size="55"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37</cp:revision>
  <dcterms:created xsi:type="dcterms:W3CDTF">2023-05-22T00:37:44Z</dcterms:created>
  <dcterms:modified xsi:type="dcterms:W3CDTF">2023-05-23T08:16:06Z</dcterms:modified>
</cp:coreProperties>
</file>