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256" r:id="rId6"/>
    <p:sldId id="345" r:id="rId7"/>
    <p:sldId id="346" r:id="rId8"/>
    <p:sldId id="258" r:id="rId9"/>
    <p:sldId id="310" r:id="rId10"/>
    <p:sldId id="259" r:id="rId11"/>
    <p:sldId id="317" r:id="rId12"/>
    <p:sldId id="268" r:id="rId13"/>
    <p:sldId id="269" r:id="rId14"/>
    <p:sldId id="270" r:id="rId15"/>
    <p:sldId id="271" r:id="rId16"/>
    <p:sldId id="273" r:id="rId17"/>
    <p:sldId id="272" r:id="rId18"/>
    <p:sldId id="321" r:id="rId19"/>
    <p:sldId id="279" r:id="rId20"/>
    <p:sldId id="353" r:id="rId21"/>
    <p:sldId id="372" r:id="rId22"/>
    <p:sldId id="323" r:id="rId23"/>
    <p:sldId id="284" r:id="rId24"/>
    <p:sldId id="286" r:id="rId25"/>
    <p:sldId id="285" r:id="rId26"/>
    <p:sldId id="288" r:id="rId27"/>
    <p:sldId id="289" r:id="rId28"/>
    <p:sldId id="290" r:id="rId29"/>
    <p:sldId id="291" r:id="rId30"/>
    <p:sldId id="296" r:id="rId31"/>
    <p:sldId id="292" r:id="rId32"/>
    <p:sldId id="293" r:id="rId33"/>
    <p:sldId id="298" r:id="rId34"/>
    <p:sldId id="333" r:id="rId35"/>
    <p:sldId id="299" r:id="rId36"/>
    <p:sldId id="324" r:id="rId37"/>
    <p:sldId id="332" r:id="rId38"/>
    <p:sldId id="301" r:id="rId39"/>
    <p:sldId id="302" r:id="rId4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112" d="100"/>
          <a:sy n="112" d="100"/>
        </p:scale>
        <p:origin x="13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2023-06-27</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2023-06-27</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openai.com/share/6b3374b8-17ee-4b73-8609-e6e1aa39a6e9" TargetMode="External"/><Relationship Id="rId2" Type="http://schemas.openxmlformats.org/officeDocument/2006/relationships/hyperlink" Target="https://chat.openai.com/share/b34aba2d-9ed2-4092-b530-06b11d2f7a24"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프롬프트</a:t>
            </a:r>
          </a:p>
        </p:txBody>
      </p:sp>
      <p:sp>
        <p:nvSpPr>
          <p:cNvPr id="3" name="부제목 2"/>
          <p:cNvSpPr>
            <a:spLocks noGrp="1"/>
          </p:cNvSpPr>
          <p:nvPr>
            <p:ph type="subTitle" idx="1"/>
          </p:nvPr>
        </p:nvSpPr>
        <p:spPr/>
        <p:txBody>
          <a:bodyPr/>
          <a:lstStyle/>
          <a:p>
            <a:r>
              <a:rPr lang="en-US" altLang="ko-KR" dirty="0"/>
              <a:t>?</a:t>
            </a:r>
            <a:endParaRPr lang="ko-KR" altLang="en-US" dirty="0"/>
          </a:p>
        </p:txBody>
      </p:sp>
    </p:spTree>
    <p:extLst>
      <p:ext uri="{BB962C8B-B14F-4D97-AF65-F5344CB8AC3E}">
        <p14:creationId xmlns:p14="http://schemas.microsoft.com/office/powerpoint/2010/main" val="32851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r>
              <a:rPr lang="ko-KR" altLang="en-US" b="1" dirty="0"/>
              <a:t> </a:t>
            </a:r>
            <a:r>
              <a:rPr lang="en-US" altLang="ko-KR" b="1" dirty="0"/>
              <a:t>(</a:t>
            </a:r>
            <a:r>
              <a:rPr lang="ko-KR" altLang="en-US" b="1" dirty="0">
                <a:hlinkClick r:id="rId3"/>
              </a:rPr>
              <a:t>추가</a:t>
            </a:r>
            <a:r>
              <a:rPr lang="en-US" altLang="ko-KR" b="1" dirty="0"/>
              <a:t>)</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p:txBody>
      </p:sp>
      <p:pic>
        <p:nvPicPr>
          <p:cNvPr id="4" name="그림 3"/>
          <p:cNvPicPr>
            <a:picLocks noChangeAspect="1"/>
          </p:cNvPicPr>
          <p:nvPr/>
        </p:nvPicPr>
        <p:blipFill>
          <a:blip r:embed="rId4"/>
          <a:stretch>
            <a:fillRect/>
          </a:stretch>
        </p:blipFill>
        <p:spPr>
          <a:xfrm>
            <a:off x="9646725" y="1916743"/>
            <a:ext cx="1707075" cy="1628489"/>
          </a:xfrm>
          <a:prstGeom prst="rect">
            <a:avLst/>
          </a:prstGeom>
        </p:spPr>
      </p:pic>
      <p:sp>
        <p:nvSpPr>
          <p:cNvPr id="5" name="직사각형 4"/>
          <p:cNvSpPr/>
          <p:nvPr/>
        </p:nvSpPr>
        <p:spPr>
          <a:xfrm>
            <a:off x="7913406" y="1367522"/>
            <a:ext cx="4215096" cy="646331"/>
          </a:xfrm>
          <a:prstGeom prst="rect">
            <a:avLst/>
          </a:prstGeom>
        </p:spPr>
        <p:txBody>
          <a:bodyPr wrap="square">
            <a:spAutoFit/>
          </a:bodyPr>
          <a:lstStyle/>
          <a:p>
            <a:r>
              <a:rPr lang="ko-KR" altLang="en-US" b="1" dirty="0">
                <a:solidFill>
                  <a:srgbClr val="C00000"/>
                </a:solidFill>
              </a:rPr>
              <a:t>어떤 부품을 사용해야 하는지 모르지만</a:t>
            </a:r>
            <a:endParaRPr lang="en-US" altLang="ko-KR" b="1" dirty="0">
              <a:solidFill>
                <a:srgbClr val="C00000"/>
              </a:solidFill>
            </a:endParaRPr>
          </a:p>
          <a:p>
            <a:r>
              <a:rPr lang="ko-KR" altLang="en-US" b="1" dirty="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cxnSpLocks/>
            <a:stCxn id="5" idx="1"/>
          </p:cNvCxnSpPr>
          <p:nvPr/>
        </p:nvCxnSpPr>
        <p:spPr>
          <a:xfrm flipH="1">
            <a:off x="3478138" y="1690688"/>
            <a:ext cx="4435268" cy="1437073"/>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a:t>
            </a:r>
            <a:r>
              <a:rPr lang="ko-KR" altLang="en-US" b="1" dirty="0">
                <a:solidFill>
                  <a:srgbClr val="C00000"/>
                </a:solidFill>
              </a:rPr>
              <a:t> 파일 활용하면</a:t>
            </a:r>
            <a:r>
              <a:rPr lang="en-US" altLang="ko-KR" b="1" dirty="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a:t>그래프를 보고서에 첨부하여 공유할 수 있다</a:t>
            </a:r>
            <a:r>
              <a:rPr lang="en-US" altLang="ko-KR" b="1" dirty="0"/>
              <a:t>.</a:t>
            </a:r>
          </a:p>
        </p:txBody>
      </p:sp>
    </p:spTree>
    <p:extLst>
      <p:ext uri="{BB962C8B-B14F-4D97-AF65-F5344CB8AC3E}">
        <p14:creationId xmlns:p14="http://schemas.microsoft.com/office/powerpoint/2010/main" val="173090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a:t>? </a:t>
            </a:r>
            <a:r>
              <a:rPr lang="ko-KR" altLang="en-US" b="1" dirty="0" err="1"/>
              <a:t>업무자동화</a:t>
            </a:r>
            <a:endParaRPr lang="en-US" altLang="ko-KR" b="1" dirty="0"/>
          </a:p>
          <a:p>
            <a:pPr marL="514350" indent="-514350" algn="just">
              <a:lnSpc>
                <a:spcPct val="150000"/>
              </a:lnSpc>
              <a:buAutoNum type="arabicPeriod"/>
            </a:pPr>
            <a:r>
              <a:rPr lang="ko-KR" altLang="en-US" b="1" dirty="0"/>
              <a:t>몰라서 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a:t>.</a:t>
            </a:r>
          </a:p>
          <a:p>
            <a:pPr marL="514350" indent="-514350" algn="just">
              <a:lnSpc>
                <a:spcPct val="150000"/>
              </a:lnSpc>
              <a:buAutoNum type="arabicPeriod"/>
            </a:pPr>
            <a:r>
              <a:rPr lang="ko-KR" altLang="en-US" b="1" dirty="0"/>
              <a:t>한 사람에게 또는 하나의 툴에 의존하지 않을 수 있다</a:t>
            </a:r>
            <a:r>
              <a:rPr lang="en-US" altLang="ko-KR" b="1" dirty="0"/>
              <a:t>.(</a:t>
            </a:r>
            <a:r>
              <a:rPr lang="ko-KR" altLang="en-US" b="1" dirty="0"/>
              <a:t>업무 툴의 보편화</a:t>
            </a:r>
            <a:r>
              <a:rPr lang="en-US" altLang="ko-KR" b="1" dirty="0"/>
              <a:t>, </a:t>
            </a:r>
            <a:r>
              <a:rPr lang="ko-KR" altLang="en-US" b="1" dirty="0"/>
              <a:t>다양화</a:t>
            </a:r>
            <a:r>
              <a:rPr lang="en-US" altLang="ko-KR" b="1" dirty="0"/>
              <a:t>)</a:t>
            </a:r>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a:p>
          <a:p>
            <a:r>
              <a:rPr lang="ko-KR" altLang="en-US" b="1" dirty="0"/>
              <a:t>가깝고도 먼 너와 나의 사이</a:t>
            </a:r>
            <a:r>
              <a:rPr lang="en-US" altLang="ko-KR" b="1" dirty="0"/>
              <a:t>...</a:t>
            </a:r>
          </a:p>
          <a:p>
            <a:r>
              <a:rPr lang="ko-KR" altLang="en-US" b="1" dirty="0"/>
              <a:t>매크로 들어보긴 했는데</a:t>
            </a:r>
            <a:r>
              <a:rPr lang="en-US" altLang="ko-KR" b="1" dirty="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프롬프트가 뭐야</a:t>
            </a:r>
            <a:r>
              <a:rPr lang="en-US" altLang="ko-KR" b="1" dirty="0"/>
              <a:t>?(</a:t>
            </a:r>
            <a:r>
              <a:rPr lang="en-US" altLang="ko-KR" b="1" dirty="0" err="1"/>
              <a:t>ChatGPT</a:t>
            </a:r>
            <a:r>
              <a:rPr lang="en-US" altLang="ko-KR" b="1" dirty="0"/>
              <a:t> </a:t>
            </a:r>
            <a:r>
              <a:rPr lang="ko-KR" altLang="en-US" b="1" dirty="0"/>
              <a:t>답변</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2000" b="1" dirty="0" err="1"/>
              <a:t>ChatGPT</a:t>
            </a:r>
            <a:r>
              <a:rPr lang="en-US" altLang="ko-KR" sz="2000" b="1" dirty="0"/>
              <a:t> </a:t>
            </a:r>
            <a:r>
              <a:rPr lang="ko-KR" altLang="en-US" sz="2000" b="1" dirty="0" err="1"/>
              <a:t>프롬프트란</a:t>
            </a:r>
            <a:r>
              <a:rPr lang="en-US" altLang="ko-KR" sz="2000" b="1" dirty="0"/>
              <a:t>,</a:t>
            </a:r>
            <a:r>
              <a:rPr lang="en-US" altLang="ko-KR" sz="2000" dirty="0"/>
              <a:t> </a:t>
            </a:r>
            <a:r>
              <a:rPr lang="ko-KR" altLang="en-US" sz="1050" dirty="0"/>
              <a:t>인공지능 채팅 </a:t>
            </a:r>
            <a:r>
              <a:rPr lang="ko-KR" altLang="en-US" sz="1400" dirty="0"/>
              <a:t>모델인 </a:t>
            </a:r>
            <a:r>
              <a:rPr lang="en-US" altLang="ko-KR" sz="2000" b="1" dirty="0" err="1">
                <a:solidFill>
                  <a:srgbClr val="C00000"/>
                </a:solidFill>
              </a:rPr>
              <a:t>ChatGPT</a:t>
            </a:r>
            <a:r>
              <a:rPr lang="ko-KR" altLang="en-US" sz="2000" b="1" dirty="0">
                <a:solidFill>
                  <a:srgbClr val="C00000"/>
                </a:solidFill>
              </a:rPr>
              <a:t>에게 무엇을 말할지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예를 들어</a:t>
            </a:r>
            <a:r>
              <a:rPr lang="en-US" altLang="ko-KR" sz="1050" dirty="0"/>
              <a:t>, </a:t>
            </a:r>
            <a:r>
              <a:rPr lang="ko-KR" altLang="en-US" sz="1050" dirty="0"/>
              <a:t>너와 이야기하고 싶은 내용을 말하면 </a:t>
            </a:r>
            <a:r>
              <a:rPr lang="en-US" altLang="ko-KR" sz="1050" dirty="0" err="1"/>
              <a:t>ChatGPT</a:t>
            </a:r>
            <a:r>
              <a:rPr lang="ko-KR" altLang="en-US" sz="1050" dirty="0"/>
              <a:t>는 그에 대한 답변을 만들어줍니다</a:t>
            </a:r>
            <a:r>
              <a:rPr lang="en-US" altLang="ko-KR" sz="1050" dirty="0"/>
              <a:t>. </a:t>
            </a:r>
            <a:r>
              <a:rPr lang="ko-KR" altLang="en-US" sz="1050" dirty="0"/>
              <a:t>프롬프트를 사용하면 어떤 </a:t>
            </a:r>
            <a:r>
              <a:rPr lang="ko-KR" altLang="en-US" sz="1050" dirty="0" err="1"/>
              <a:t>주제든지</a:t>
            </a:r>
            <a:r>
              <a:rPr lang="ko-KR" altLang="en-US" sz="1050" dirty="0"/>
              <a:t> 이야기를 나눌 수 있어요</a:t>
            </a:r>
            <a:r>
              <a:rPr lang="en-US" altLang="ko-KR" sz="1050" dirty="0"/>
              <a:t>. </a:t>
            </a:r>
            <a:r>
              <a:rPr lang="ko-KR" altLang="en-US" sz="1050" dirty="0"/>
              <a:t>예를 들어</a:t>
            </a:r>
            <a:r>
              <a:rPr lang="en-US" altLang="ko-KR" sz="1050" dirty="0"/>
              <a:t>, </a:t>
            </a:r>
            <a:r>
              <a:rPr lang="ko-KR" altLang="en-US" sz="1050" dirty="0"/>
              <a:t>동물에 대해 이야기하고 싶다면 </a:t>
            </a:r>
            <a:r>
              <a:rPr lang="en-US" altLang="ko-KR" sz="1050" dirty="0"/>
              <a:t>"</a:t>
            </a:r>
            <a:r>
              <a:rPr lang="ko-KR" altLang="en-US" sz="1050" dirty="0"/>
              <a:t>동물에 대해 이야기해주세요</a:t>
            </a:r>
            <a:r>
              <a:rPr lang="en-US" altLang="ko-KR" sz="1050" dirty="0"/>
              <a:t>"</a:t>
            </a:r>
            <a:r>
              <a:rPr lang="ko-KR" altLang="en-US" sz="1050" dirty="0"/>
              <a:t>라고 프롬프트에 입력하면 </a:t>
            </a:r>
            <a:r>
              <a:rPr lang="en-US" altLang="ko-KR" sz="1050" dirty="0" err="1"/>
              <a:t>ChatGPT</a:t>
            </a:r>
            <a:r>
              <a:rPr lang="ko-KR" altLang="en-US" sz="1050" dirty="0"/>
              <a:t>가 동물에 대한 정보나 이야기를 할 준비를 하게 됩니다</a:t>
            </a:r>
            <a:r>
              <a:rPr lang="en-US" altLang="ko-KR" sz="1050" dirty="0"/>
              <a:t>.</a:t>
            </a:r>
          </a:p>
          <a:p>
            <a:pPr marL="0" indent="0" algn="just">
              <a:lnSpc>
                <a:spcPct val="250000"/>
              </a:lnSpc>
              <a:buNone/>
            </a:pPr>
            <a:r>
              <a:rPr lang="ko-KR" altLang="en-US" sz="1050" dirty="0"/>
              <a:t>요약하자면</a:t>
            </a:r>
            <a:r>
              <a:rPr lang="en-US" altLang="ko-KR" sz="1050" dirty="0"/>
              <a:t>, </a:t>
            </a:r>
            <a:r>
              <a:rPr lang="en-US" altLang="ko-KR" sz="1050" dirty="0" err="1"/>
              <a:t>ChatGPT</a:t>
            </a:r>
            <a:r>
              <a:rPr lang="en-US" altLang="ko-KR" sz="1050" dirty="0"/>
              <a:t> </a:t>
            </a:r>
            <a:r>
              <a:rPr lang="ko-KR" altLang="en-US" sz="2000" b="1" dirty="0">
                <a:solidFill>
                  <a:srgbClr val="C00000"/>
                </a:solidFill>
              </a:rPr>
              <a:t>프롬프트는 인공지능과 대화를 나누기 위해 어떤 주제를 말하고 싶은지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그리고 </a:t>
            </a:r>
            <a:r>
              <a:rPr lang="en-US" altLang="ko-KR" sz="1050" dirty="0" err="1"/>
              <a:t>ChatGPT</a:t>
            </a:r>
            <a:r>
              <a:rPr lang="ko-KR" altLang="en-US" sz="1050" dirty="0"/>
              <a:t>는 그 주제에 관한 답변이나 도움을 줄 수 있어요</a:t>
            </a:r>
            <a:r>
              <a:rPr lang="en-US" altLang="ko-KR" sz="1050" dirty="0"/>
              <a:t>.</a:t>
            </a:r>
            <a:endParaRPr lang="ko-KR" altLang="en-US" sz="1050" dirty="0"/>
          </a:p>
        </p:txBody>
      </p:sp>
    </p:spTree>
    <p:extLst>
      <p:ext uri="{BB962C8B-B14F-4D97-AF65-F5344CB8AC3E}">
        <p14:creationId xmlns:p14="http://schemas.microsoft.com/office/powerpoint/2010/main" val="33909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23901" y="130589"/>
            <a:ext cx="10694717" cy="2870853"/>
          </a:xfrm>
          <a:prstGeom prst="rect">
            <a:avLst/>
          </a:prstGeom>
        </p:spPr>
      </p:pic>
      <p:pic>
        <p:nvPicPr>
          <p:cNvPr id="6" name="그림 5"/>
          <p:cNvPicPr>
            <a:picLocks noChangeAspect="1"/>
          </p:cNvPicPr>
          <p:nvPr/>
        </p:nvPicPr>
        <p:blipFill>
          <a:blip r:embed="rId3"/>
          <a:stretch>
            <a:fillRect/>
          </a:stretch>
        </p:blipFill>
        <p:spPr>
          <a:xfrm>
            <a:off x="423901" y="3252081"/>
            <a:ext cx="9040487" cy="3105583"/>
          </a:xfrm>
          <a:prstGeom prst="rect">
            <a:avLst/>
          </a:prstGeom>
        </p:spPr>
      </p:pic>
    </p:spTree>
    <p:extLst>
      <p:ext uri="{BB962C8B-B14F-4D97-AF65-F5344CB8AC3E}">
        <p14:creationId xmlns:p14="http://schemas.microsoft.com/office/powerpoint/2010/main" val="210197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기본</a:t>
            </a:r>
            <a:r>
              <a:rPr lang="en-US" altLang="ko-KR" b="1" dirty="0"/>
              <a:t>)</a:t>
            </a:r>
            <a:endParaRPr lang="ko-KR" altLang="en-US" dirty="0"/>
          </a:p>
        </p:txBody>
      </p:sp>
      <p:sp>
        <p:nvSpPr>
          <p:cNvPr id="3" name="내용 개체 틀 2"/>
          <p:cNvSpPr>
            <a:spLocks noGrp="1"/>
          </p:cNvSpPr>
          <p:nvPr>
            <p:ph idx="1"/>
          </p:nvPr>
        </p:nvSpPr>
        <p:spPr/>
        <p:txBody>
          <a:bodyPr/>
          <a:lstStyle/>
          <a:p>
            <a:pPr>
              <a:lnSpc>
                <a:spcPct val="150000"/>
              </a:lnSpc>
            </a:pPr>
            <a:r>
              <a:rPr lang="en-US" altLang="ko-KR" dirty="0"/>
              <a:t>PowerPoint 2016</a:t>
            </a:r>
            <a:r>
              <a:rPr lang="ko-KR" altLang="en-US" dirty="0"/>
              <a:t>에서 모든 슬라이드에 있는 사진을 슬라이드의 정 가운데로 위치하는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239977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1</a:t>
            </a:r>
            <a:r>
              <a:rPr lang="en-US" altLang="ko-KR" b="1" dirty="0"/>
              <a:t>, </a:t>
            </a:r>
            <a:r>
              <a:rPr lang="en-US" altLang="ko-KR" b="1" dirty="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긍정 부정 판별</a:t>
            </a:r>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a:t>
            </a:r>
            <a:r>
              <a:rPr lang="en-US" altLang="ko-KR" b="1" dirty="0"/>
              <a:t>+ </a:t>
            </a:r>
            <a:r>
              <a:rPr lang="ko-KR" altLang="en-US" b="1" dirty="0"/>
              <a:t>긍정 </a:t>
            </a:r>
            <a:r>
              <a:rPr lang="en-US" altLang="ko-KR" b="1" dirty="0"/>
              <a:t>= </a:t>
            </a:r>
            <a:r>
              <a:rPr lang="ko-KR" altLang="en-US" b="1" dirty="0"/>
              <a:t>부정</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a:t>
            </a:r>
            <a:r>
              <a:rPr lang="en-US" altLang="ko-KR" b="1" dirty="0">
                <a:hlinkClick r:id="rId2"/>
              </a:rPr>
              <a:t>+ </a:t>
            </a:r>
            <a:r>
              <a:rPr lang="ko-KR" altLang="en-US" b="1" dirty="0">
                <a:hlinkClick r:id="rId2"/>
              </a:rPr>
              <a:t>긍정 </a:t>
            </a:r>
            <a:r>
              <a:rPr lang="en-US" altLang="ko-KR" b="1" dirty="0">
                <a:hlinkClick r:id="rId2"/>
              </a:rPr>
              <a:t>= </a:t>
            </a:r>
            <a:r>
              <a:rPr lang="ko-KR" altLang="en-US" b="1" dirty="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긍정인가</a:t>
            </a:r>
            <a:r>
              <a:rPr lang="en-US" altLang="ko-KR" b="0" i="0" dirty="0">
                <a:solidFill>
                  <a:srgbClr val="343541"/>
                </a:solidFill>
                <a:effectLst/>
                <a:latin typeface="Söhne"/>
              </a:rPr>
              <a:t>?</a:t>
            </a:r>
            <a:r>
              <a:rPr lang="ko-KR" altLang="en-US" b="0" i="0" dirty="0">
                <a:solidFill>
                  <a:srgbClr val="343541"/>
                </a:solidFill>
                <a:effectLst/>
                <a:latin typeface="Söhne"/>
              </a:rPr>
              <a:t> 부정인가</a:t>
            </a:r>
            <a:r>
              <a:rPr lang="en-US" altLang="ko-KR" b="0" i="0" dirty="0">
                <a:solidFill>
                  <a:srgbClr val="343541"/>
                </a:solidFill>
                <a:effectLst/>
                <a:latin typeface="Söhne"/>
              </a:rPr>
              <a:t>?</a:t>
            </a:r>
          </a:p>
          <a:p>
            <a:pPr marL="0" indent="0" algn="just">
              <a:lnSpc>
                <a:spcPct val="150000"/>
              </a:lnSpc>
              <a:buNone/>
            </a:pP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a:t>
            </a:r>
            <a:r>
              <a:rPr lang="en-US" altLang="ko-KR" dirty="0" err="1"/>
              <a:t>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a:t>
            </a:r>
            <a:r>
              <a:rPr lang="en-US" altLang="ko-KR" dirty="0" err="1"/>
              <a:t>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a:p>
          <a:p>
            <a:r>
              <a:rPr lang="ko-KR" altLang="en-US" b="1" dirty="0"/>
              <a:t>뱀</a:t>
            </a:r>
            <a:r>
              <a:rPr lang="en-US" altLang="ko-KR" b="1" dirty="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a:solidFill>
                  <a:srgbClr val="C00000"/>
                </a:solidFill>
              </a:rPr>
              <a:t>파이썬은</a:t>
            </a:r>
            <a:r>
              <a:rPr lang="ko-KR" altLang="en-US" sz="1600" b="1" dirty="0">
                <a:solidFill>
                  <a:srgbClr val="C00000"/>
                </a:solidFill>
              </a:rPr>
              <a:t> 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a:t>.</a:t>
            </a:r>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a:t>.</a:t>
            </a:r>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a:t>.</a:t>
            </a:r>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a:t>.</a:t>
            </a:r>
          </a:p>
          <a:p>
            <a:pPr marL="0" indent="0" algn="just">
              <a:lnSpc>
                <a:spcPct val="200000"/>
              </a:lnSpc>
              <a:buNone/>
            </a:pPr>
            <a:r>
              <a:rPr lang="ko-KR" altLang="en-US" sz="1600" b="1" dirty="0" err="1"/>
              <a:t>파이썬에서도</a:t>
            </a:r>
            <a:r>
              <a:rPr lang="ko-KR" altLang="en-US" sz="1600" b="1" dirty="0"/>
              <a:t> 완성된 프로그램을 실행시켜 원하는 결과를 얻을 수 있습니다</a:t>
            </a:r>
            <a:r>
              <a:rPr lang="en-US" altLang="ko-KR" sz="1600" b="1" dirty="0"/>
              <a:t>. </a:t>
            </a:r>
            <a:r>
              <a:rPr lang="ko-KR" altLang="en-US" sz="1600" b="1" dirty="0"/>
              <a:t>이를 통해 </a:t>
            </a:r>
            <a:r>
              <a:rPr lang="ko-KR" altLang="en-US" sz="1600" b="1" dirty="0">
                <a:solidFill>
                  <a:srgbClr val="C00000"/>
                </a:solidFill>
              </a:rPr>
              <a:t>데이터 처리</a:t>
            </a:r>
            <a:r>
              <a:rPr lang="en-US" altLang="ko-KR" sz="1600" b="1" dirty="0">
                <a:solidFill>
                  <a:srgbClr val="C00000"/>
                </a:solidFill>
              </a:rPr>
              <a:t>, </a:t>
            </a:r>
            <a:r>
              <a:rPr lang="ko-KR" altLang="en-US" sz="1600" b="1" dirty="0">
                <a:solidFill>
                  <a:srgbClr val="C00000"/>
                </a:solidFill>
              </a:rPr>
              <a:t>웹 개발</a:t>
            </a:r>
            <a:r>
              <a:rPr lang="en-US" altLang="ko-KR" sz="1600" b="1" dirty="0">
                <a:solidFill>
                  <a:srgbClr val="C00000"/>
                </a:solidFill>
              </a:rPr>
              <a:t>, </a:t>
            </a:r>
            <a:r>
              <a:rPr lang="ko-KR" altLang="en-US" sz="1600" b="1" dirty="0">
                <a:solidFill>
                  <a:srgbClr val="C00000"/>
                </a:solidFill>
              </a:rPr>
              <a:t>인공지능 등 다양한 분야에서 </a:t>
            </a:r>
            <a:r>
              <a:rPr lang="ko-KR" altLang="en-US" sz="1600" b="1" dirty="0" err="1">
                <a:solidFill>
                  <a:srgbClr val="C00000"/>
                </a:solidFill>
              </a:rPr>
              <a:t>파이썬을</a:t>
            </a:r>
            <a:r>
              <a:rPr lang="ko-KR" altLang="en-US" sz="1600" b="1" dirty="0">
                <a:solidFill>
                  <a:srgbClr val="C00000"/>
                </a:solidFill>
              </a:rPr>
              <a:t> 활용</a:t>
            </a:r>
            <a:r>
              <a:rPr lang="ko-KR" altLang="en-US" sz="1600" b="1" dirty="0"/>
              <a:t>할 수 있습니다</a:t>
            </a:r>
            <a:r>
              <a:rPr lang="en-US" altLang="ko-KR" sz="1600" b="1" dirty="0"/>
              <a:t>.</a:t>
            </a:r>
          </a:p>
        </p:txBody>
      </p:sp>
    </p:spTree>
    <p:extLst>
      <p:ext uri="{BB962C8B-B14F-4D97-AF65-F5344CB8AC3E}">
        <p14:creationId xmlns:p14="http://schemas.microsoft.com/office/powerpoint/2010/main" val="10491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a:t>.</a:t>
            </a:r>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a:t>마커에 해당 관광지의 이름을 나타내야 한다</a:t>
            </a:r>
            <a:r>
              <a:rPr lang="en-US" altLang="ko-KR" sz="2000" dirty="0"/>
              <a:t>.</a:t>
            </a:r>
          </a:p>
          <a:p>
            <a:pPr marL="457200" indent="-457200">
              <a:lnSpc>
                <a:spcPct val="200000"/>
              </a:lnSpc>
              <a:buAutoNum type="arabicPeriod"/>
            </a:pPr>
            <a:r>
              <a:rPr lang="en-US" altLang="ko-KR" sz="2000" dirty="0"/>
              <a:t>Html</a:t>
            </a:r>
            <a:r>
              <a:rPr lang="ko-KR" altLang="en-US" sz="2000" dirty="0"/>
              <a:t>파일로 </a:t>
            </a:r>
            <a:r>
              <a:rPr lang="ko-KR" altLang="en-US" sz="2000" dirty="0" err="1"/>
              <a:t>저장해야한다</a:t>
            </a:r>
            <a:r>
              <a:rPr lang="en-US" altLang="ko-KR" sz="2000" dirty="0"/>
              <a:t>.</a:t>
            </a:r>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a:solidFill>
                  <a:srgbClr val="C00000"/>
                </a:solidFill>
              </a:rPr>
              <a:t>지도라는 자동차를 만들기 위한</a:t>
            </a:r>
            <a:endParaRPr lang="en-US" altLang="ko-KR" b="1" dirty="0">
              <a:solidFill>
                <a:srgbClr val="C00000"/>
              </a:solidFill>
            </a:endParaRPr>
          </a:p>
          <a:p>
            <a:r>
              <a:rPr lang="ko-KR" altLang="en-US" b="1" dirty="0">
                <a:solidFill>
                  <a:srgbClr val="C00000"/>
                </a:solidFill>
              </a:rPr>
              <a:t>핵심 부품이라 생각해주세요</a:t>
            </a:r>
            <a:r>
              <a:rPr lang="en-US" altLang="ko-KR" b="1" dirty="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69623" y="3117275"/>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TotalTime>
  <Words>3118</Words>
  <Application>Microsoft Office PowerPoint</Application>
  <PresentationFormat>와이드스크린</PresentationFormat>
  <Paragraphs>218</Paragraphs>
  <Slides>39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39</vt:i4>
      </vt:variant>
    </vt:vector>
  </HeadingPairs>
  <TitlesOfParts>
    <vt:vector size="43" baseType="lpstr">
      <vt:lpstr>Söhne</vt:lpstr>
      <vt:lpstr>맑은 고딕</vt:lpstr>
      <vt:lpstr>Arial</vt:lpstr>
      <vt:lpstr>Office 테마</vt:lpstr>
      <vt:lpstr>프롬프트</vt:lpstr>
      <vt:lpstr>프롬프트가 뭐야?(ChatGPT 답변)</vt:lpstr>
      <vt:lpstr>이메일 작성</vt:lpstr>
      <vt:lpstr>이메일 작성 프롬프트</vt:lpstr>
      <vt:lpstr>Python</vt:lpstr>
      <vt:lpstr>파이썬을 자동차 생산 시설에 비유한다면?</vt:lpstr>
      <vt:lpstr>파이썬을 자동차 생산 시설에 비유한다면?</vt:lpstr>
      <vt:lpstr>여행 관광지도</vt:lpstr>
      <vt:lpstr>여행 관광지도</vt:lpstr>
      <vt:lpstr>전국 관광지도 만들기 (추가)</vt:lpstr>
      <vt:lpstr>html 파일 활용하면?</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Python 업무 활용</vt:lpstr>
      <vt:lpstr>Excel VBA</vt:lpstr>
      <vt:lpstr>PowerPoint 프레젠테이션</vt:lpstr>
      <vt:lpstr>사진 사이즈 변경하기(기본)</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 문제 풀기</vt:lpstr>
      <vt:lpstr>수능 국어</vt:lpstr>
      <vt:lpstr>수능 국어: 답 2번</vt:lpstr>
      <vt:lpstr>수능 영어: 답 d번, 1, 2</vt:lpstr>
      <vt:lpstr>긍정 부정 판별</vt:lpstr>
      <vt:lpstr>긍정 + 긍정 = 부정</vt:lpstr>
      <vt:lpstr>긍정 + 긍정 = 부정</vt:lpstr>
      <vt:lpstr>영화 리얼</vt:lpstr>
      <vt:lpstr>신문기사 분석하기(기사 내용)</vt:lpstr>
      <vt:lpstr>신문기사 분석하기(질문 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hoof Jo.</cp:lastModifiedBy>
  <cp:revision>160</cp:revision>
  <dcterms:created xsi:type="dcterms:W3CDTF">2023-05-22T00:37:44Z</dcterms:created>
  <dcterms:modified xsi:type="dcterms:W3CDTF">2023-06-27T11:08:35Z</dcterms:modified>
</cp:coreProperties>
</file>