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263" r:id="rId11"/>
    <p:sldId id="264" r:id="rId12"/>
    <p:sldId id="266" r:id="rId13"/>
    <p:sldId id="268" r:id="rId14"/>
    <p:sldId id="269" r:id="rId15"/>
    <p:sldId id="270" r:id="rId16"/>
    <p:sldId id="312" r:id="rId17"/>
    <p:sldId id="271" r:id="rId18"/>
    <p:sldId id="273" r:id="rId19"/>
    <p:sldId id="272" r:id="rId20"/>
    <p:sldId id="274" r:id="rId21"/>
    <p:sldId id="275" r:id="rId22"/>
    <p:sldId id="276" r:id="rId23"/>
    <p:sldId id="279"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6" r:id="rId38"/>
    <p:sldId id="292" r:id="rId39"/>
    <p:sldId id="293" r:id="rId40"/>
    <p:sldId id="294" r:id="rId41"/>
    <p:sldId id="295" r:id="rId42"/>
    <p:sldId id="297" r:id="rId43"/>
    <p:sldId id="298" r:id="rId44"/>
    <p:sldId id="299" r:id="rId45"/>
    <p:sldId id="300" r:id="rId46"/>
    <p:sldId id="301" r:id="rId47"/>
    <p:sldId id="302" r:id="rId48"/>
    <p:sldId id="303" r:id="rId49"/>
    <p:sldId id="304" r:id="rId50"/>
    <p:sldId id="307" r:id="rId51"/>
    <p:sldId id="308" r:id="rId52"/>
    <p:sldId id="309" r:id="rId5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2023-05-22</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2023-05-22</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smtClean="0"/>
              <a:t>이메일 작성하기</a:t>
            </a:r>
            <a:endParaRPr lang="ko-KR" altLang="en-US" b="1" dirty="0"/>
          </a:p>
        </p:txBody>
      </p:sp>
      <p:sp>
        <p:nvSpPr>
          <p:cNvPr id="3" name="부제목 2"/>
          <p:cNvSpPr>
            <a:spLocks noGrp="1"/>
          </p:cNvSpPr>
          <p:nvPr>
            <p:ph type="subTitle" idx="1"/>
          </p:nvPr>
        </p:nvSpPr>
        <p:spPr/>
        <p:txBody>
          <a:bodyPr/>
          <a:lstStyle/>
          <a:p>
            <a:endParaRPr lang="en-US" altLang="ko-KR" dirty="0" smtClean="0"/>
          </a:p>
          <a:p>
            <a:endParaRPr lang="en-US" altLang="ko-KR" dirty="0" smtClean="0"/>
          </a:p>
        </p:txBody>
      </p:sp>
    </p:spTree>
    <p:extLst>
      <p:ext uri="{BB962C8B-B14F-4D97-AF65-F5344CB8AC3E}">
        <p14:creationId xmlns:p14="http://schemas.microsoft.com/office/powerpoint/2010/main" val="4212108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txt </a:t>
            </a:r>
            <a:r>
              <a:rPr lang="ko-KR" altLang="en-US" b="1" dirty="0" smtClean="0"/>
              <a:t>파일을 </a:t>
            </a:r>
            <a:r>
              <a:rPr lang="ko-KR" altLang="en-US" b="1" dirty="0" smtClean="0"/>
              <a:t>엑셀 파일로 결합하기</a:t>
            </a:r>
            <a:endParaRPr lang="ko-KR" altLang="en-US" b="1" dirty="0"/>
          </a:p>
        </p:txBody>
      </p:sp>
      <p:sp>
        <p:nvSpPr>
          <p:cNvPr id="3" name="내용 개체 틀 2"/>
          <p:cNvSpPr>
            <a:spLocks noGrp="1"/>
          </p:cNvSpPr>
          <p:nvPr>
            <p:ph idx="1"/>
          </p:nvPr>
        </p:nvSpPr>
        <p:spPr/>
        <p:txBody>
          <a:bodyPr/>
          <a:lstStyle/>
          <a:p>
            <a:pPr marL="0" indent="0">
              <a:buNone/>
            </a:pPr>
            <a:r>
              <a:rPr lang="en-US" altLang="ko-KR" dirty="0" smtClean="0"/>
              <a:t>[</a:t>
            </a:r>
            <a:r>
              <a:rPr lang="ko-KR" altLang="en-US" dirty="0" smtClean="0"/>
              <a:t>회원정보</a:t>
            </a:r>
            <a:r>
              <a:rPr lang="en-US" altLang="ko-KR" dirty="0" smtClean="0"/>
              <a:t>] </a:t>
            </a:r>
            <a:r>
              <a:rPr lang="ko-KR" altLang="en-US" dirty="0" smtClean="0"/>
              <a:t>폴더 안에 있는 </a:t>
            </a:r>
            <a:r>
              <a:rPr lang="en-US" altLang="ko-KR" dirty="0" smtClean="0"/>
              <a:t>100</a:t>
            </a:r>
            <a:r>
              <a:rPr lang="ko-KR" altLang="en-US" dirty="0" smtClean="0"/>
              <a:t>개의 </a:t>
            </a:r>
            <a:r>
              <a:rPr lang="en-US" altLang="ko-KR" dirty="0" smtClean="0"/>
              <a:t>txt</a:t>
            </a:r>
            <a:r>
              <a:rPr lang="ko-KR" altLang="en-US" dirty="0" smtClean="0"/>
              <a:t>파일을 하나의 엑셀 파일로 합치는 </a:t>
            </a:r>
            <a:r>
              <a:rPr lang="ko-KR" altLang="en-US" dirty="0" err="1" smtClean="0"/>
              <a:t>파이썬</a:t>
            </a:r>
            <a:r>
              <a:rPr lang="ko-KR" altLang="en-US" dirty="0" smtClean="0"/>
              <a:t> 코드를 작성해줘</a:t>
            </a:r>
            <a:r>
              <a:rPr lang="en-US" altLang="ko-KR" dirty="0" smtClean="0"/>
              <a:t>. </a:t>
            </a:r>
            <a:r>
              <a:rPr lang="ko-KR" altLang="en-US" dirty="0" smtClean="0"/>
              <a:t>아래는 안에 있는 텍스트 파일의 예시야</a:t>
            </a:r>
            <a:r>
              <a:rPr lang="en-US" altLang="ko-KR" dirty="0" smtClean="0"/>
              <a:t>.</a:t>
            </a:r>
          </a:p>
          <a:p>
            <a:pPr marL="0" indent="0">
              <a:buNone/>
            </a:pPr>
            <a:r>
              <a:rPr lang="ko-KR" altLang="en-US" dirty="0" smtClean="0"/>
              <a:t>이름</a:t>
            </a:r>
            <a:r>
              <a:rPr lang="en-US" altLang="ko-KR" dirty="0" smtClean="0"/>
              <a:t>:</a:t>
            </a:r>
          </a:p>
          <a:p>
            <a:pPr marL="0" indent="0">
              <a:buNone/>
            </a:pPr>
            <a:r>
              <a:rPr lang="ko-KR" altLang="en-US" dirty="0" smtClean="0"/>
              <a:t>나이</a:t>
            </a:r>
            <a:r>
              <a:rPr lang="en-US" altLang="ko-KR" dirty="0" smtClean="0"/>
              <a:t>:</a:t>
            </a:r>
            <a:endParaRPr lang="en-US" altLang="ko-KR" dirty="0" smtClean="0"/>
          </a:p>
          <a:p>
            <a:pPr marL="0" indent="0">
              <a:buNone/>
            </a:pPr>
            <a:r>
              <a:rPr lang="ko-KR" altLang="en-US" dirty="0" smtClean="0"/>
              <a:t>성별</a:t>
            </a:r>
            <a:r>
              <a:rPr lang="en-US" altLang="ko-KR" dirty="0" smtClean="0"/>
              <a:t>:</a:t>
            </a:r>
            <a:endParaRPr lang="en-US" altLang="ko-KR" dirty="0" smtClean="0"/>
          </a:p>
          <a:p>
            <a:pPr marL="0" indent="0">
              <a:buNone/>
            </a:pPr>
            <a:r>
              <a:rPr lang="ko-KR" altLang="en-US" dirty="0" smtClean="0"/>
              <a:t>이메일</a:t>
            </a:r>
            <a:r>
              <a:rPr lang="en-US" altLang="ko-KR" dirty="0" smtClean="0"/>
              <a:t>:</a:t>
            </a:r>
            <a:endParaRPr lang="ko-KR" altLang="en-US" dirty="0"/>
          </a:p>
        </p:txBody>
      </p:sp>
    </p:spTree>
    <p:extLst>
      <p:ext uri="{BB962C8B-B14F-4D97-AF65-F5344CB8AC3E}">
        <p14:creationId xmlns:p14="http://schemas.microsoft.com/office/powerpoint/2010/main" val="3403567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txt </a:t>
            </a:r>
            <a:r>
              <a:rPr lang="ko-KR" altLang="en-US" b="1" dirty="0" smtClean="0"/>
              <a:t>파일을 엑셀 파일로 결합하기</a:t>
            </a:r>
            <a:r>
              <a:rPr lang="en-US" altLang="ko-KR" b="1" dirty="0" smtClean="0"/>
              <a:t>(</a:t>
            </a:r>
            <a:r>
              <a:rPr lang="ko-KR" altLang="en-US" b="1" dirty="0" smtClean="0"/>
              <a:t>확장</a:t>
            </a:r>
            <a:r>
              <a:rPr lang="en-US" altLang="ko-KR" b="1" dirty="0" smtClean="0"/>
              <a:t>-1)</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2000" b="1" dirty="0" smtClean="0"/>
              <a:t>Python </a:t>
            </a:r>
            <a:r>
              <a:rPr lang="ko-KR" altLang="en-US" sz="2000" b="1" dirty="0" smtClean="0"/>
              <a:t>코드를 작성해주세요</a:t>
            </a:r>
            <a:r>
              <a:rPr lang="en-US" altLang="ko-KR" sz="2000" b="1" dirty="0" smtClean="0"/>
              <a:t>. </a:t>
            </a:r>
            <a:r>
              <a:rPr lang="ko-KR" altLang="en-US" sz="2000" b="1" dirty="0" smtClean="0"/>
              <a:t>다음 기능이 포함되어야 합니다</a:t>
            </a:r>
            <a:r>
              <a:rPr lang="en-US" altLang="ko-KR" sz="2000" b="1" dirty="0" smtClean="0"/>
              <a:t>: </a:t>
            </a:r>
          </a:p>
          <a:p>
            <a:pPr marL="0" indent="0">
              <a:lnSpc>
                <a:spcPct val="150000"/>
              </a:lnSpc>
              <a:buNone/>
            </a:pPr>
            <a:r>
              <a:rPr lang="en-US" altLang="ko-KR" sz="2000" dirty="0" smtClean="0"/>
              <a:t>1. '</a:t>
            </a:r>
            <a:r>
              <a:rPr lang="ko-KR" altLang="en-US" sz="2000" dirty="0" smtClean="0"/>
              <a:t>회원정보</a:t>
            </a:r>
            <a:r>
              <a:rPr lang="en-US" altLang="ko-KR" sz="2000" dirty="0" smtClean="0"/>
              <a:t>' </a:t>
            </a:r>
            <a:r>
              <a:rPr lang="ko-KR" altLang="en-US" sz="2000" dirty="0" smtClean="0"/>
              <a:t>폴더에 있는 모든 </a:t>
            </a:r>
            <a:r>
              <a:rPr lang="en-US" altLang="ko-KR" sz="2000" dirty="0" smtClean="0"/>
              <a:t>txt </a:t>
            </a:r>
            <a:r>
              <a:rPr lang="ko-KR" altLang="en-US" sz="2000" dirty="0" smtClean="0"/>
              <a:t>파일을 읽습니다</a:t>
            </a:r>
            <a:r>
              <a:rPr lang="en-US" altLang="ko-KR" sz="2000" dirty="0" smtClean="0"/>
              <a:t>.</a:t>
            </a:r>
          </a:p>
          <a:p>
            <a:pPr marL="0" indent="0">
              <a:lnSpc>
                <a:spcPct val="150000"/>
              </a:lnSpc>
              <a:buNone/>
            </a:pPr>
            <a:r>
              <a:rPr lang="en-US" altLang="ko-KR" sz="2000" dirty="0" smtClean="0"/>
              <a:t>2. </a:t>
            </a:r>
            <a:r>
              <a:rPr lang="ko-KR" altLang="en-US" sz="2000" dirty="0" smtClean="0"/>
              <a:t>각 파일에서 이름</a:t>
            </a:r>
            <a:r>
              <a:rPr lang="en-US" altLang="ko-KR" sz="2000" dirty="0" smtClean="0"/>
              <a:t>, </a:t>
            </a:r>
            <a:r>
              <a:rPr lang="ko-KR" altLang="en-US" sz="2000" dirty="0" smtClean="0"/>
              <a:t>나이</a:t>
            </a:r>
            <a:r>
              <a:rPr lang="en-US" altLang="ko-KR" sz="2000" dirty="0" smtClean="0"/>
              <a:t>, </a:t>
            </a:r>
            <a:r>
              <a:rPr lang="ko-KR" altLang="en-US" sz="2000" dirty="0" smtClean="0"/>
              <a:t>성별</a:t>
            </a:r>
            <a:r>
              <a:rPr lang="en-US" altLang="ko-KR" sz="2000" dirty="0" smtClean="0"/>
              <a:t>, </a:t>
            </a:r>
            <a:r>
              <a:rPr lang="ko-KR" altLang="en-US" sz="2000" dirty="0" smtClean="0"/>
              <a:t>이메일 주소 정보를 추출합니다</a:t>
            </a:r>
            <a:r>
              <a:rPr lang="en-US" altLang="ko-KR" sz="2000" dirty="0" smtClean="0"/>
              <a:t>.</a:t>
            </a:r>
          </a:p>
          <a:p>
            <a:pPr marL="0" indent="0">
              <a:lnSpc>
                <a:spcPct val="150000"/>
              </a:lnSpc>
              <a:buNone/>
            </a:pPr>
            <a:r>
              <a:rPr lang="en-US" altLang="ko-KR" sz="2000" dirty="0" smtClean="0"/>
              <a:t>3. </a:t>
            </a:r>
            <a:r>
              <a:rPr lang="ko-KR" altLang="en-US" sz="2000" dirty="0" smtClean="0"/>
              <a:t>추출한 정보를 데이터프레임으로 만들고</a:t>
            </a:r>
            <a:r>
              <a:rPr lang="en-US" altLang="ko-KR" sz="2000" dirty="0" smtClean="0"/>
              <a:t>, </a:t>
            </a:r>
            <a:r>
              <a:rPr lang="ko-KR" altLang="en-US" sz="2000" dirty="0" smtClean="0"/>
              <a:t>열은 </a:t>
            </a:r>
            <a:r>
              <a:rPr lang="en-US" altLang="ko-KR" sz="2000" dirty="0" smtClean="0"/>
              <a:t>'</a:t>
            </a:r>
            <a:r>
              <a:rPr lang="ko-KR" altLang="en-US" sz="2000" dirty="0" smtClean="0"/>
              <a:t>이름</a:t>
            </a:r>
            <a:r>
              <a:rPr lang="en-US" altLang="ko-KR" sz="2000" dirty="0" smtClean="0"/>
              <a:t>', '</a:t>
            </a:r>
            <a:r>
              <a:rPr lang="ko-KR" altLang="en-US" sz="2000" dirty="0" smtClean="0"/>
              <a:t>나이</a:t>
            </a:r>
            <a:r>
              <a:rPr lang="en-US" altLang="ko-KR" sz="2000" dirty="0" smtClean="0"/>
              <a:t>', '</a:t>
            </a:r>
            <a:r>
              <a:rPr lang="ko-KR" altLang="en-US" sz="2000" dirty="0" smtClean="0"/>
              <a:t>성별</a:t>
            </a:r>
            <a:r>
              <a:rPr lang="en-US" altLang="ko-KR" sz="2000" dirty="0" smtClean="0"/>
              <a:t>', '</a:t>
            </a:r>
            <a:r>
              <a:rPr lang="ko-KR" altLang="en-US" sz="2000" dirty="0" smtClean="0"/>
              <a:t>이메일 주소</a:t>
            </a:r>
            <a:r>
              <a:rPr lang="en-US" altLang="ko-KR" sz="2000" dirty="0" smtClean="0"/>
              <a:t>' </a:t>
            </a:r>
            <a:r>
              <a:rPr lang="ko-KR" altLang="en-US" sz="2000" dirty="0" smtClean="0"/>
              <a:t>순서대로 생성합니다</a:t>
            </a:r>
            <a:r>
              <a:rPr lang="en-US" altLang="ko-KR" sz="2000" dirty="0" smtClean="0"/>
              <a:t>.</a:t>
            </a:r>
          </a:p>
          <a:p>
            <a:pPr marL="0" indent="0">
              <a:lnSpc>
                <a:spcPct val="150000"/>
              </a:lnSpc>
              <a:buNone/>
            </a:pPr>
            <a:r>
              <a:rPr lang="en-US" altLang="ko-KR" sz="2000" dirty="0" smtClean="0"/>
              <a:t>4. </a:t>
            </a:r>
            <a:r>
              <a:rPr lang="ko-KR" altLang="en-US" sz="2000" dirty="0" smtClean="0"/>
              <a:t>데이터프레임을 하나의 엑셀 파일로 저장합니다</a:t>
            </a:r>
            <a:r>
              <a:rPr lang="en-US" altLang="ko-KR" sz="2000" dirty="0" smtClean="0"/>
              <a:t>. </a:t>
            </a:r>
            <a:r>
              <a:rPr lang="ko-KR" altLang="en-US" sz="2000" dirty="0" smtClean="0"/>
              <a:t>저장된 파일의 이름은 </a:t>
            </a:r>
            <a:r>
              <a:rPr lang="en-US" altLang="ko-KR" sz="2000" dirty="0" smtClean="0"/>
              <a:t>'</a:t>
            </a:r>
            <a:r>
              <a:rPr lang="ko-KR" altLang="en-US" sz="2000" dirty="0" smtClean="0"/>
              <a:t>회원정보</a:t>
            </a:r>
            <a:r>
              <a:rPr lang="en-US" altLang="ko-KR" sz="2000" dirty="0" smtClean="0"/>
              <a:t>_</a:t>
            </a:r>
            <a:r>
              <a:rPr lang="ko-KR" altLang="en-US" sz="2000" dirty="0" smtClean="0"/>
              <a:t>결합</a:t>
            </a:r>
            <a:r>
              <a:rPr lang="en-US" altLang="ko-KR" sz="2000" dirty="0" smtClean="0"/>
              <a:t>.</a:t>
            </a:r>
            <a:r>
              <a:rPr lang="en-US" altLang="ko-KR" sz="2000" dirty="0" err="1" smtClean="0"/>
              <a:t>xlsx</a:t>
            </a:r>
            <a:r>
              <a:rPr lang="en-US" altLang="ko-KR" sz="2000" dirty="0" smtClean="0"/>
              <a:t>'</a:t>
            </a:r>
            <a:r>
              <a:rPr lang="ko-KR" altLang="en-US" sz="2000" dirty="0" smtClean="0"/>
              <a:t>입니다</a:t>
            </a:r>
            <a:r>
              <a:rPr lang="en-US" altLang="ko-KR" sz="2000" dirty="0" smtClean="0"/>
              <a:t>.</a:t>
            </a:r>
          </a:p>
          <a:p>
            <a:pPr marL="0" indent="0">
              <a:lnSpc>
                <a:spcPct val="150000"/>
              </a:lnSpc>
              <a:buNone/>
            </a:pPr>
            <a:r>
              <a:rPr lang="en-US" altLang="ko-KR" sz="2000" dirty="0" smtClean="0"/>
              <a:t>5. </a:t>
            </a:r>
            <a:r>
              <a:rPr lang="ko-KR" altLang="en-US" sz="2000" dirty="0" smtClean="0"/>
              <a:t>파일 결합이 완료되면 </a:t>
            </a:r>
            <a:r>
              <a:rPr lang="en-US" altLang="ko-KR" sz="2000" dirty="0" smtClean="0"/>
              <a:t>'</a:t>
            </a:r>
            <a:r>
              <a:rPr lang="ko-KR" altLang="en-US" sz="2000" dirty="0" smtClean="0"/>
              <a:t>모든 </a:t>
            </a:r>
            <a:r>
              <a:rPr lang="en-US" altLang="ko-KR" sz="2000" dirty="0" smtClean="0"/>
              <a:t>txt </a:t>
            </a:r>
            <a:r>
              <a:rPr lang="ko-KR" altLang="en-US" sz="2000" dirty="0" smtClean="0"/>
              <a:t>파일을 엑셀 파일로 결합 완료</a:t>
            </a:r>
            <a:r>
              <a:rPr lang="en-US" altLang="ko-KR" sz="2000" dirty="0" smtClean="0"/>
              <a:t>!' </a:t>
            </a:r>
            <a:r>
              <a:rPr lang="ko-KR" altLang="en-US" sz="2000" dirty="0" smtClean="0"/>
              <a:t>메시지를 출력합니다</a:t>
            </a:r>
            <a:r>
              <a:rPr lang="en-US" altLang="ko-KR" sz="2000" dirty="0" smtClean="0"/>
              <a:t>.</a:t>
            </a:r>
            <a:endParaRPr lang="ko-KR" altLang="en-US" sz="2000" dirty="0"/>
          </a:p>
        </p:txBody>
      </p:sp>
    </p:spTree>
    <p:extLst>
      <p:ext uri="{BB962C8B-B14F-4D97-AF65-F5344CB8AC3E}">
        <p14:creationId xmlns:p14="http://schemas.microsoft.com/office/powerpoint/2010/main" val="2784380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남녀 성별 분리하기</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ko-KR" altLang="en-US" dirty="0" smtClean="0"/>
              <a:t>위 코드에서 성별이 남자인 사람들은 </a:t>
            </a:r>
            <a:r>
              <a:rPr lang="ko-KR" altLang="en-US" dirty="0" err="1" smtClean="0"/>
              <a:t>남자탭에</a:t>
            </a:r>
            <a:r>
              <a:rPr lang="en-US" altLang="ko-KR" dirty="0" smtClean="0"/>
              <a:t>, </a:t>
            </a:r>
            <a:r>
              <a:rPr lang="ko-KR" altLang="en-US" dirty="0" smtClean="0"/>
              <a:t>여자인 사람들은 </a:t>
            </a:r>
            <a:r>
              <a:rPr lang="ko-KR" altLang="en-US" dirty="0" err="1" smtClean="0"/>
              <a:t>여자탭으로</a:t>
            </a:r>
            <a:r>
              <a:rPr lang="ko-KR" altLang="en-US" dirty="0" smtClean="0"/>
              <a:t> 저장해줘</a:t>
            </a:r>
            <a:r>
              <a:rPr lang="en-US" altLang="ko-KR" dirty="0" smtClean="0"/>
              <a:t>.</a:t>
            </a:r>
            <a:endParaRPr lang="ko-KR" altLang="en-US" dirty="0"/>
          </a:p>
        </p:txBody>
      </p:sp>
    </p:spTree>
    <p:extLst>
      <p:ext uri="{BB962C8B-B14F-4D97-AF65-F5344CB8AC3E}">
        <p14:creationId xmlns:p14="http://schemas.microsoft.com/office/powerpoint/2010/main" val="2059003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엑셀파일 결합하기</a:t>
            </a:r>
            <a:endParaRPr lang="ko-KR" altLang="en-US" b="1" dirty="0"/>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엑셀파일 결합하기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ko-KR" altLang="en-US" dirty="0" err="1" smtClean="0"/>
              <a:t>파이썬</a:t>
            </a:r>
            <a:r>
              <a:rPr lang="ko-KR" altLang="en-US" dirty="0" smtClean="0"/>
              <a:t> 코드를 작성해줘</a:t>
            </a:r>
            <a:r>
              <a:rPr lang="en-US" altLang="ko-KR" dirty="0" smtClean="0"/>
              <a:t>.</a:t>
            </a:r>
          </a:p>
          <a:p>
            <a:pPr marL="0" indent="0">
              <a:lnSpc>
                <a:spcPct val="150000"/>
              </a:lnSpc>
              <a:buNone/>
            </a:pPr>
            <a:r>
              <a:rPr lang="en-US" altLang="ko-KR" dirty="0" smtClean="0"/>
              <a:t>1. </a:t>
            </a:r>
            <a:r>
              <a:rPr lang="ko-KR" altLang="en-US" dirty="0" smtClean="0"/>
              <a:t>폴더 안의 엑셀 파일을 하나의 엑셀 파일에 각각의 시트로 합친다</a:t>
            </a:r>
            <a:r>
              <a:rPr lang="en-US" altLang="ko-KR" dirty="0" smtClean="0"/>
              <a:t>.</a:t>
            </a:r>
          </a:p>
          <a:p>
            <a:pPr marL="0" indent="0">
              <a:lnSpc>
                <a:spcPct val="150000"/>
              </a:lnSpc>
              <a:buNone/>
            </a:pPr>
            <a:r>
              <a:rPr lang="en-US" altLang="ko-KR" dirty="0" smtClean="0"/>
              <a:t>2. </a:t>
            </a:r>
            <a:r>
              <a:rPr lang="ko-KR" altLang="en-US" dirty="0" smtClean="0"/>
              <a:t>각각의 </a:t>
            </a:r>
            <a:r>
              <a:rPr lang="ko-KR" altLang="en-US" dirty="0" err="1" smtClean="0"/>
              <a:t>시트명은</a:t>
            </a:r>
            <a:r>
              <a:rPr lang="ko-KR" altLang="en-US" dirty="0" smtClean="0"/>
              <a:t> 폴더 안의 엑셀 파일 이름과 같다</a:t>
            </a:r>
            <a:r>
              <a:rPr lang="en-US" altLang="ko-KR" dirty="0" smtClean="0"/>
              <a:t>.</a:t>
            </a:r>
          </a:p>
          <a:p>
            <a:pPr marL="0" indent="0">
              <a:lnSpc>
                <a:spcPct val="150000"/>
              </a:lnSpc>
              <a:buNone/>
            </a:pPr>
            <a:r>
              <a:rPr lang="en-US" altLang="ko-KR" dirty="0" smtClean="0"/>
              <a:t>3. </a:t>
            </a:r>
            <a:r>
              <a:rPr lang="ko-KR" altLang="en-US" dirty="0" smtClean="0"/>
              <a:t>명령어가 실행되면 폴더를 선택할 수 있어야 한다</a:t>
            </a:r>
            <a:r>
              <a:rPr lang="en-US" altLang="ko-KR" dirty="0" smtClean="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엑셀파일 결합하기</a:t>
            </a:r>
            <a:r>
              <a:rPr lang="en-US" altLang="ko-KR" dirty="0" smtClean="0"/>
              <a:t>(</a:t>
            </a:r>
            <a:r>
              <a:rPr lang="ko-KR" altLang="en-US" dirty="0" smtClean="0"/>
              <a:t>확장</a:t>
            </a:r>
            <a:r>
              <a:rPr lang="en-US" altLang="ko-KR" dirty="0" smtClean="0"/>
              <a:t>)</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smtClean="0"/>
              <a:t>엑셀 파일 하나로 결합하는 </a:t>
            </a:r>
            <a:r>
              <a:rPr lang="en-US" altLang="ko-KR" sz="2000" dirty="0" smtClean="0"/>
              <a:t>Python</a:t>
            </a:r>
            <a:r>
              <a:rPr lang="ko-KR" altLang="en-US" sz="2000" dirty="0" smtClean="0"/>
              <a:t>코드 생성</a:t>
            </a:r>
          </a:p>
          <a:p>
            <a:pPr marL="0" indent="0">
              <a:lnSpc>
                <a:spcPct val="150000"/>
              </a:lnSpc>
              <a:buNone/>
            </a:pPr>
            <a:r>
              <a:rPr lang="ko-KR" altLang="en-US" sz="2000" dirty="0" smtClean="0"/>
              <a:t>다음의 조건을 엄격하게 지켜야 한다</a:t>
            </a:r>
            <a:r>
              <a:rPr lang="en-US" altLang="ko-KR" sz="2000" dirty="0" smtClean="0"/>
              <a:t>.</a:t>
            </a:r>
          </a:p>
          <a:p>
            <a:pPr marL="0" indent="0">
              <a:lnSpc>
                <a:spcPct val="150000"/>
              </a:lnSpc>
              <a:buNone/>
            </a:pPr>
            <a:r>
              <a:rPr lang="en-US" altLang="ko-KR" sz="2000" dirty="0" smtClean="0"/>
              <a:t>1. "</a:t>
            </a:r>
            <a:r>
              <a:rPr lang="ko-KR" altLang="en-US" sz="2000" dirty="0" smtClean="0"/>
              <a:t>특정 폴더 내에 있는 모든 엑셀 파일을 하나의 엑셀 파일로 한다</a:t>
            </a:r>
            <a:r>
              <a:rPr lang="en-US" altLang="ko-KR" sz="2000" dirty="0" smtClean="0"/>
              <a:t>."</a:t>
            </a:r>
          </a:p>
          <a:p>
            <a:pPr marL="0" indent="0">
              <a:lnSpc>
                <a:spcPct val="150000"/>
              </a:lnSpc>
              <a:buNone/>
            </a:pPr>
            <a:r>
              <a:rPr lang="en-US" altLang="ko-KR" sz="2000" dirty="0" smtClean="0"/>
              <a:t>2. "</a:t>
            </a:r>
            <a:r>
              <a:rPr lang="ko-KR" altLang="en-US" sz="2000" dirty="0" smtClean="0"/>
              <a:t>각 엑셀 파일은 합쳐진 엑셀 파일의 개별 시트로 저장되어야 한다</a:t>
            </a:r>
            <a:r>
              <a:rPr lang="en-US" altLang="ko-KR" sz="2000" dirty="0" smtClean="0"/>
              <a:t>."</a:t>
            </a:r>
          </a:p>
          <a:p>
            <a:pPr marL="0" indent="0">
              <a:lnSpc>
                <a:spcPct val="150000"/>
              </a:lnSpc>
              <a:buNone/>
            </a:pPr>
            <a:r>
              <a:rPr lang="en-US" altLang="ko-KR" sz="2000" dirty="0" smtClean="0"/>
              <a:t>3. "</a:t>
            </a:r>
            <a:r>
              <a:rPr lang="ko-KR" altLang="en-US" sz="2000" dirty="0" smtClean="0"/>
              <a:t>각 시트의 이름은 원래 엑셀 파일의 이름과 같아야 한다</a:t>
            </a:r>
            <a:r>
              <a:rPr lang="en-US" altLang="ko-KR" sz="2000" dirty="0" smtClean="0"/>
              <a:t>."</a:t>
            </a:r>
          </a:p>
          <a:p>
            <a:pPr marL="0" indent="0">
              <a:lnSpc>
                <a:spcPct val="150000"/>
              </a:lnSpc>
              <a:buNone/>
            </a:pPr>
            <a:r>
              <a:rPr lang="en-US" altLang="ko-KR" sz="2000" dirty="0" smtClean="0"/>
              <a:t>4. "</a:t>
            </a:r>
            <a:r>
              <a:rPr lang="ko-KR" altLang="en-US" sz="2000" dirty="0" smtClean="0"/>
              <a:t>사용자가 폴더를 선택할 수 있어야 합니다</a:t>
            </a:r>
            <a:r>
              <a:rPr lang="en-US" altLang="ko-KR" sz="2000" dirty="0" smtClean="0"/>
              <a:t>. </a:t>
            </a:r>
            <a:r>
              <a:rPr lang="ko-KR" altLang="en-US" sz="2000" dirty="0" smtClean="0"/>
              <a:t>이를 위해 </a:t>
            </a:r>
            <a:r>
              <a:rPr lang="en-US" altLang="ko-KR" sz="2000" dirty="0" smtClean="0"/>
              <a:t>GUI</a:t>
            </a:r>
            <a:r>
              <a:rPr lang="ko-KR" altLang="en-US" sz="2000" dirty="0" smtClean="0"/>
              <a:t>를 이용한 폴더 선택 방식을 사용</a:t>
            </a:r>
            <a:r>
              <a:rPr lang="en-US" altLang="ko-KR" sz="2000" dirty="0" smtClean="0"/>
              <a:t>."</a:t>
            </a:r>
          </a:p>
          <a:p>
            <a:pPr marL="0" indent="0">
              <a:lnSpc>
                <a:spcPct val="150000"/>
              </a:lnSpc>
              <a:buNone/>
            </a:pPr>
            <a:r>
              <a:rPr lang="en-US" altLang="ko-KR" sz="2000" dirty="0" smtClean="0"/>
              <a:t>5. "</a:t>
            </a:r>
            <a:r>
              <a:rPr lang="ko-KR" altLang="en-US" sz="2000" dirty="0" smtClean="0"/>
              <a:t>코드 실행 중에 발생할 수 있는 오류를 대비해 적절한 예외 처리를 포함해야한다</a:t>
            </a:r>
            <a:r>
              <a:rPr lang="en-US" altLang="ko-KR" sz="2000" dirty="0" smtClean="0"/>
              <a:t>."</a:t>
            </a:r>
          </a:p>
          <a:p>
            <a:pPr marL="0" indent="0">
              <a:lnSpc>
                <a:spcPct val="150000"/>
              </a:lnSpc>
              <a:buNone/>
            </a:pPr>
            <a:endParaRPr lang="ko-KR" altLang="en-US" sz="2000" dirty="0"/>
          </a:p>
        </p:txBody>
      </p:sp>
    </p:spTree>
    <p:extLst>
      <p:ext uri="{BB962C8B-B14F-4D97-AF65-F5344CB8AC3E}">
        <p14:creationId xmlns:p14="http://schemas.microsoft.com/office/powerpoint/2010/main" val="3996984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엑셀파일 결합하기</a:t>
            </a:r>
            <a:r>
              <a:rPr lang="en-US" altLang="ko-KR" dirty="0" smtClean="0"/>
              <a:t>(</a:t>
            </a:r>
            <a:r>
              <a:rPr lang="ko-KR" altLang="en-US" dirty="0" smtClean="0"/>
              <a:t>확장</a:t>
            </a:r>
            <a:r>
              <a:rPr lang="en-US" altLang="ko-KR" dirty="0" smtClean="0"/>
              <a:t>)</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1400" dirty="0" smtClean="0"/>
              <a:t>엑셀 파일 하나로 결합하는 </a:t>
            </a:r>
            <a:r>
              <a:rPr lang="en-US" altLang="ko-KR" sz="1400" dirty="0" smtClean="0"/>
              <a:t>Python</a:t>
            </a:r>
            <a:r>
              <a:rPr lang="ko-KR" altLang="en-US" sz="1400" dirty="0" smtClean="0"/>
              <a:t>코드 생성</a:t>
            </a:r>
          </a:p>
          <a:p>
            <a:pPr marL="0" indent="0">
              <a:lnSpc>
                <a:spcPct val="150000"/>
              </a:lnSpc>
              <a:buNone/>
            </a:pPr>
            <a:r>
              <a:rPr lang="ko-KR" altLang="en-US" sz="1400" dirty="0" smtClean="0"/>
              <a:t>다음의 조건을 엄격하게 지켜야 한다</a:t>
            </a:r>
            <a:r>
              <a:rPr lang="en-US" altLang="ko-KR" sz="1400" dirty="0" smtClean="0"/>
              <a:t>.</a:t>
            </a:r>
            <a:endParaRPr lang="en-US" altLang="ko-KR" sz="1400" dirty="0"/>
          </a:p>
          <a:p>
            <a:pPr marL="342900" indent="-342900">
              <a:lnSpc>
                <a:spcPct val="150000"/>
              </a:lnSpc>
              <a:buAutoNum type="arabicParenR"/>
            </a:pPr>
            <a:r>
              <a:rPr lang="ko-KR" altLang="en-US" sz="1400" b="1" dirty="0" smtClean="0"/>
              <a:t>파일 </a:t>
            </a:r>
            <a:r>
              <a:rPr lang="ko-KR" altLang="en-US" sz="1400" b="1" dirty="0"/>
              <a:t>대화상자를 사용하여 폴더 선택</a:t>
            </a:r>
            <a:r>
              <a:rPr lang="en-US" altLang="ko-KR" sz="1400" dirty="0"/>
              <a:t>: </a:t>
            </a:r>
            <a:r>
              <a:rPr lang="en-US" altLang="ko-KR" sz="1400" dirty="0" err="1"/>
              <a:t>tkinter</a:t>
            </a:r>
            <a:r>
              <a:rPr lang="en-US" altLang="ko-KR" sz="1400" dirty="0"/>
              <a:t> </a:t>
            </a:r>
            <a:r>
              <a:rPr lang="ko-KR" altLang="en-US" sz="1400" dirty="0"/>
              <a:t>라이브러리의 </a:t>
            </a:r>
            <a:r>
              <a:rPr lang="en-US" altLang="ko-KR" sz="1400" dirty="0" err="1"/>
              <a:t>filedialog</a:t>
            </a:r>
            <a:r>
              <a:rPr lang="en-US" altLang="ko-KR" sz="1400" dirty="0"/>
              <a:t> </a:t>
            </a:r>
            <a:r>
              <a:rPr lang="ko-KR" altLang="en-US" sz="1400" dirty="0"/>
              <a:t>모듈을 사용하여 사용자에게 파일 대화상자를 표시하고</a:t>
            </a:r>
            <a:r>
              <a:rPr lang="en-US" altLang="ko-KR" sz="1400" dirty="0"/>
              <a:t>, </a:t>
            </a:r>
            <a:r>
              <a:rPr lang="ko-KR" altLang="en-US" sz="1400" dirty="0" smtClean="0"/>
              <a:t>엑셀파일을 선택할 수 있다</a:t>
            </a:r>
            <a:r>
              <a:rPr lang="en-US" altLang="ko-KR" sz="1400" dirty="0" smtClean="0"/>
              <a:t>.</a:t>
            </a:r>
            <a:endParaRPr lang="en-US" altLang="ko-KR" sz="1400" dirty="0"/>
          </a:p>
          <a:p>
            <a:pPr marL="342900" indent="-342900">
              <a:lnSpc>
                <a:spcPct val="150000"/>
              </a:lnSpc>
              <a:buAutoNum type="arabicParenR"/>
            </a:pPr>
            <a:r>
              <a:rPr lang="ko-KR" altLang="en-US" sz="1400" b="1" dirty="0" smtClean="0"/>
              <a:t>해당 </a:t>
            </a:r>
            <a:r>
              <a:rPr lang="ko-KR" altLang="en-US" sz="1400" b="1" dirty="0"/>
              <a:t>폴더의 모든 파일을 나열</a:t>
            </a:r>
            <a:r>
              <a:rPr lang="en-US" altLang="ko-KR" sz="1400" dirty="0"/>
              <a:t>: </a:t>
            </a:r>
            <a:r>
              <a:rPr lang="en-US" altLang="ko-KR" sz="1400" dirty="0" err="1"/>
              <a:t>os</a:t>
            </a:r>
            <a:r>
              <a:rPr lang="en-US" altLang="ko-KR" sz="1400" dirty="0"/>
              <a:t> </a:t>
            </a:r>
            <a:r>
              <a:rPr lang="ko-KR" altLang="en-US" sz="1400" dirty="0"/>
              <a:t>라이브러리의 </a:t>
            </a:r>
            <a:r>
              <a:rPr lang="en-US" altLang="ko-KR" sz="1400" dirty="0" err="1"/>
              <a:t>listdir</a:t>
            </a:r>
            <a:r>
              <a:rPr lang="en-US" altLang="ko-KR" sz="1400" dirty="0"/>
              <a:t> </a:t>
            </a:r>
            <a:r>
              <a:rPr lang="ko-KR" altLang="en-US" sz="1400" dirty="0"/>
              <a:t>함수를 사용하여 선택한 폴더에 있는 모든 파일을 </a:t>
            </a:r>
            <a:r>
              <a:rPr lang="ko-KR" altLang="en-US" sz="1400" dirty="0" smtClean="0"/>
              <a:t>나열한다</a:t>
            </a:r>
            <a:r>
              <a:rPr lang="en-US" altLang="ko-KR" sz="1400" dirty="0" smtClean="0"/>
              <a:t>.</a:t>
            </a:r>
            <a:endParaRPr lang="en-US" altLang="ko-KR" sz="1400" dirty="0"/>
          </a:p>
          <a:p>
            <a:pPr marL="342900" indent="-342900">
              <a:lnSpc>
                <a:spcPct val="150000"/>
              </a:lnSpc>
              <a:buAutoNum type="arabicParenR"/>
            </a:pPr>
            <a:r>
              <a:rPr lang="ko-KR" altLang="en-US" sz="1400" b="1" dirty="0" smtClean="0"/>
              <a:t>각 </a:t>
            </a:r>
            <a:r>
              <a:rPr lang="ko-KR" altLang="en-US" sz="1400" b="1" dirty="0"/>
              <a:t>엑셀 파일 읽기</a:t>
            </a:r>
            <a:r>
              <a:rPr lang="en-US" altLang="ko-KR" sz="1400" dirty="0"/>
              <a:t>: pandas </a:t>
            </a:r>
            <a:r>
              <a:rPr lang="ko-KR" altLang="en-US" sz="1400" dirty="0"/>
              <a:t>라이브러리의 </a:t>
            </a:r>
            <a:r>
              <a:rPr lang="en-US" altLang="ko-KR" sz="1400" dirty="0" err="1"/>
              <a:t>read_excel</a:t>
            </a:r>
            <a:r>
              <a:rPr lang="en-US" altLang="ko-KR" sz="1400" dirty="0"/>
              <a:t> </a:t>
            </a:r>
            <a:r>
              <a:rPr lang="ko-KR" altLang="en-US" sz="1400" dirty="0"/>
              <a:t>함수를 사용하여 엑셀 파일을 </a:t>
            </a:r>
            <a:r>
              <a:rPr lang="ko-KR" altLang="en-US" sz="1400" dirty="0" smtClean="0"/>
              <a:t>읽는다</a:t>
            </a:r>
            <a:r>
              <a:rPr lang="en-US" altLang="ko-KR" sz="1400" dirty="0" smtClean="0"/>
              <a:t>. </a:t>
            </a:r>
            <a:r>
              <a:rPr lang="ko-KR" altLang="en-US" sz="1400" dirty="0"/>
              <a:t>각 엑셀 파일은 </a:t>
            </a:r>
            <a:r>
              <a:rPr lang="en-US" altLang="ko-KR" sz="1400" dirty="0" err="1"/>
              <a:t>DataFrame</a:t>
            </a:r>
            <a:r>
              <a:rPr lang="ko-KR" altLang="en-US" sz="1400" dirty="0"/>
              <a:t>으로 </a:t>
            </a:r>
            <a:r>
              <a:rPr lang="ko-KR" altLang="en-US" sz="1400" dirty="0" err="1" smtClean="0"/>
              <a:t>로드한다</a:t>
            </a:r>
            <a:r>
              <a:rPr lang="en-US" altLang="ko-KR" sz="1400" dirty="0" smtClean="0"/>
              <a:t>.</a:t>
            </a:r>
            <a:endParaRPr lang="en-US" altLang="ko-KR" sz="1400" dirty="0"/>
          </a:p>
          <a:p>
            <a:pPr marL="342900" indent="-342900">
              <a:lnSpc>
                <a:spcPct val="150000"/>
              </a:lnSpc>
              <a:buAutoNum type="arabicParenR"/>
            </a:pPr>
            <a:r>
              <a:rPr lang="ko-KR" altLang="en-US" sz="1400" b="1" dirty="0" smtClean="0"/>
              <a:t>새 </a:t>
            </a:r>
            <a:r>
              <a:rPr lang="ko-KR" altLang="en-US" sz="1400" b="1" dirty="0"/>
              <a:t>엑셀 파일에 각 </a:t>
            </a:r>
            <a:r>
              <a:rPr lang="en-US" altLang="ko-KR" sz="1400" b="1" dirty="0" err="1"/>
              <a:t>DataFrame</a:t>
            </a:r>
            <a:r>
              <a:rPr lang="ko-KR" altLang="en-US" sz="1400" b="1" dirty="0"/>
              <a:t>을 시트로 저장</a:t>
            </a:r>
            <a:r>
              <a:rPr lang="en-US" altLang="ko-KR" sz="1400" dirty="0"/>
              <a:t>: pandas</a:t>
            </a:r>
            <a:r>
              <a:rPr lang="ko-KR" altLang="en-US" sz="1400" dirty="0"/>
              <a:t>의 </a:t>
            </a:r>
            <a:r>
              <a:rPr lang="en-US" altLang="ko-KR" sz="1400" dirty="0" err="1"/>
              <a:t>ExcelWriter</a:t>
            </a:r>
            <a:r>
              <a:rPr lang="en-US" altLang="ko-KR" sz="1400" dirty="0"/>
              <a:t> </a:t>
            </a:r>
            <a:r>
              <a:rPr lang="ko-KR" altLang="en-US" sz="1400" dirty="0"/>
              <a:t>객체를 사용하여 새 엑셀 파일을 생성하고</a:t>
            </a:r>
            <a:r>
              <a:rPr lang="en-US" altLang="ko-KR" sz="1400" dirty="0"/>
              <a:t>, </a:t>
            </a:r>
            <a:r>
              <a:rPr lang="ko-KR" altLang="en-US" sz="1400" dirty="0"/>
              <a:t>각 엑셀 파일을 별도의 시트로 </a:t>
            </a:r>
            <a:r>
              <a:rPr lang="ko-KR" altLang="en-US" sz="1400" dirty="0" smtClean="0"/>
              <a:t>저장한다</a:t>
            </a:r>
            <a:r>
              <a:rPr lang="en-US" altLang="ko-KR" sz="1400" dirty="0" smtClean="0"/>
              <a:t>. </a:t>
            </a:r>
            <a:r>
              <a:rPr lang="ko-KR" altLang="en-US" sz="1400" dirty="0"/>
              <a:t>시트의 이름은 원래의 엑셀 파일 이름으로 </a:t>
            </a:r>
            <a:r>
              <a:rPr lang="ko-KR" altLang="en-US" sz="1400" dirty="0" smtClean="0"/>
              <a:t>설정한다</a:t>
            </a:r>
            <a:endParaRPr lang="en-US" altLang="ko-KR" sz="1400" dirty="0"/>
          </a:p>
          <a:p>
            <a:pPr marL="342900" indent="-342900">
              <a:lnSpc>
                <a:spcPct val="150000"/>
              </a:lnSpc>
              <a:buAutoNum type="arabicParenR"/>
            </a:pPr>
            <a:r>
              <a:rPr lang="ko-KR" altLang="en-US" sz="1400" b="1" dirty="0" smtClean="0"/>
              <a:t>최종 </a:t>
            </a:r>
            <a:r>
              <a:rPr lang="ko-KR" altLang="en-US" sz="1400" b="1" dirty="0"/>
              <a:t>엑셀 파일 저장 및 닫기</a:t>
            </a:r>
            <a:r>
              <a:rPr lang="en-US" altLang="ko-KR" sz="1400" dirty="0"/>
              <a:t>: </a:t>
            </a:r>
            <a:r>
              <a:rPr lang="en-US" altLang="ko-KR" sz="1400" dirty="0" err="1"/>
              <a:t>ExcelWriter</a:t>
            </a:r>
            <a:r>
              <a:rPr lang="en-US" altLang="ko-KR" sz="1400" dirty="0"/>
              <a:t> </a:t>
            </a:r>
            <a:r>
              <a:rPr lang="ko-KR" altLang="en-US" sz="1400" dirty="0"/>
              <a:t>객체의 </a:t>
            </a:r>
            <a:r>
              <a:rPr lang="en-US" altLang="ko-KR" sz="1400" dirty="0"/>
              <a:t>close </a:t>
            </a:r>
            <a:r>
              <a:rPr lang="ko-KR" altLang="en-US" sz="1400" dirty="0"/>
              <a:t>메서드를 호출하여 최종 엑셀 파일을 저장하고 </a:t>
            </a:r>
            <a:r>
              <a:rPr lang="ko-KR" altLang="en-US" sz="1400" dirty="0" smtClean="0"/>
              <a:t>닫는다</a:t>
            </a:r>
            <a:r>
              <a:rPr lang="en-US" altLang="ko-KR" sz="1400" dirty="0" smtClean="0"/>
              <a:t>.</a:t>
            </a:r>
            <a:endParaRPr lang="en-US" altLang="ko-KR" sz="1400" dirty="0"/>
          </a:p>
          <a:p>
            <a:pPr marL="342900" indent="-342900">
              <a:lnSpc>
                <a:spcPct val="150000"/>
              </a:lnSpc>
              <a:buAutoNum type="arabicParenR"/>
            </a:pPr>
            <a:r>
              <a:rPr lang="ko-KR" altLang="en-US" sz="1400" b="1" dirty="0" smtClean="0"/>
              <a:t>예외 </a:t>
            </a:r>
            <a:r>
              <a:rPr lang="ko-KR" altLang="en-US" sz="1400" b="1" dirty="0"/>
              <a:t>처리</a:t>
            </a:r>
            <a:r>
              <a:rPr lang="en-US" altLang="ko-KR" sz="1400" dirty="0"/>
              <a:t>: </a:t>
            </a:r>
            <a:r>
              <a:rPr lang="ko-KR" altLang="en-US" sz="1400" dirty="0"/>
              <a:t>위의 모든 단계는 </a:t>
            </a:r>
            <a:r>
              <a:rPr lang="en-US" altLang="ko-KR" sz="1400" dirty="0"/>
              <a:t>try-except </a:t>
            </a:r>
            <a:r>
              <a:rPr lang="ko-KR" altLang="en-US" sz="1400" dirty="0"/>
              <a:t>블록 내에 있으므로</a:t>
            </a:r>
            <a:r>
              <a:rPr lang="en-US" altLang="ko-KR" sz="1400" dirty="0"/>
              <a:t>, </a:t>
            </a:r>
            <a:r>
              <a:rPr lang="ko-KR" altLang="en-US" sz="1400" dirty="0"/>
              <a:t>코드 실행 중에 발생할 수 있는 오류를 적절하게 처리할 수 </a:t>
            </a:r>
            <a:r>
              <a:rPr lang="ko-KR" altLang="en-US" sz="1400" dirty="0" smtClean="0"/>
              <a:t>있다</a:t>
            </a:r>
            <a:r>
              <a:rPr lang="en-US" altLang="ko-KR" sz="1400" dirty="0" smtClean="0"/>
              <a:t>.</a:t>
            </a:r>
            <a:endParaRPr lang="en-US" altLang="ko-KR" sz="1400" dirty="0"/>
          </a:p>
          <a:p>
            <a:pPr marL="0" indent="0">
              <a:lnSpc>
                <a:spcPct val="150000"/>
              </a:lnSpc>
              <a:buNone/>
            </a:pPr>
            <a:endParaRPr lang="en-US" altLang="ko-KR" sz="1400" dirty="0" smtClean="0"/>
          </a:p>
        </p:txBody>
      </p:sp>
    </p:spTree>
    <p:extLst>
      <p:ext uri="{BB962C8B-B14F-4D97-AF65-F5344CB8AC3E}">
        <p14:creationId xmlns:p14="http://schemas.microsoft.com/office/powerpoint/2010/main" val="20761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통합된 엑셀파일 분리하기</a:t>
            </a:r>
            <a:endParaRPr lang="ko-KR" altLang="en-US" dirty="0"/>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통합된 엑셀파일 분리하기 </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a:t>
            </a:r>
            <a:r>
              <a:rPr lang="ko-KR" altLang="en-US" dirty="0" smtClean="0"/>
              <a:t>사용자가 선택한 엑셀 파일에서 각 시트를 분리하여 개별 엑셀 파일로 만드는 </a:t>
            </a:r>
            <a:r>
              <a:rPr lang="ko-KR" altLang="en-US" dirty="0" err="1" smtClean="0"/>
              <a:t>파이썬</a:t>
            </a:r>
            <a:r>
              <a:rPr lang="ko-KR" altLang="en-US" dirty="0" smtClean="0"/>
              <a:t> 코드를 작성해주세요</a:t>
            </a:r>
            <a:r>
              <a:rPr lang="en-US" altLang="ko-KR" dirty="0" smtClean="0"/>
              <a:t>. </a:t>
            </a:r>
            <a:r>
              <a:rPr lang="ko-KR" altLang="en-US" dirty="0" smtClean="0"/>
              <a:t>사용자는 파일 선택 대화 상자를 통해 엑셀 파일을 선택할 수 있어야 합니다</a:t>
            </a:r>
            <a:r>
              <a:rPr lang="en-US" altLang="ko-KR" dirty="0" smtClean="0"/>
              <a:t>. </a:t>
            </a:r>
            <a:r>
              <a:rPr lang="ko-KR" altLang="en-US" dirty="0" smtClean="0"/>
              <a:t>각 파일의 이름은 원래 시트의 이름과 동일해야 합니다</a:t>
            </a:r>
            <a:r>
              <a:rPr lang="en-US" altLang="ko-KR" dirty="0" smtClean="0"/>
              <a:t>. </a:t>
            </a:r>
            <a:r>
              <a:rPr lang="ko-KR" altLang="en-US" dirty="0" smtClean="0"/>
              <a:t>코드는 </a:t>
            </a:r>
            <a:r>
              <a:rPr lang="en-US" altLang="ko-KR" dirty="0" smtClean="0"/>
              <a:t>pandas, </a:t>
            </a:r>
            <a:r>
              <a:rPr lang="en-US" altLang="ko-KR" dirty="0" err="1" smtClean="0"/>
              <a:t>tkinter</a:t>
            </a:r>
            <a:r>
              <a:rPr lang="en-US" altLang="ko-KR" dirty="0" smtClean="0"/>
              <a:t> </a:t>
            </a:r>
            <a:r>
              <a:rPr lang="ko-KR" altLang="en-US" dirty="0" smtClean="0"/>
              <a:t>라이브러리를 사용해 작성해주세요</a:t>
            </a:r>
            <a:r>
              <a:rPr lang="en-US" altLang="ko-KR" dirty="0" smtClean="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통합된 엑셀파일 분리하기 </a:t>
            </a:r>
            <a:r>
              <a:rPr lang="en-US" altLang="ko-KR" dirty="0" smtClean="0"/>
              <a:t>2</a:t>
            </a:r>
            <a:endParaRPr lang="ko-KR" altLang="en-US"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dirty="0" smtClean="0"/>
              <a:t>Python</a:t>
            </a:r>
            <a:r>
              <a:rPr lang="ko-KR" altLang="en-US" sz="2000" dirty="0" smtClean="0"/>
              <a:t>을 이용해 코드를 작성해줘</a:t>
            </a:r>
            <a:r>
              <a:rPr lang="en-US" altLang="ko-KR" sz="2000" dirty="0" smtClean="0"/>
              <a:t>.</a:t>
            </a:r>
          </a:p>
          <a:p>
            <a:pPr marL="0" indent="0">
              <a:lnSpc>
                <a:spcPct val="150000"/>
              </a:lnSpc>
              <a:buNone/>
            </a:pPr>
            <a:r>
              <a:rPr lang="ko-KR" altLang="en-US" sz="2000" dirty="0" smtClean="0"/>
              <a:t>이 코드는 사용자가 선택한 엑셀 파일의 각 시트를 분리하여 별도의 엑셀 파일로 저장해야 한다</a:t>
            </a:r>
            <a:r>
              <a:rPr lang="en-US" altLang="ko-KR" sz="2000" dirty="0" smtClean="0"/>
              <a:t>.</a:t>
            </a:r>
          </a:p>
          <a:p>
            <a:pPr marL="0" indent="0">
              <a:lnSpc>
                <a:spcPct val="150000"/>
              </a:lnSpc>
              <a:buNone/>
            </a:pPr>
            <a:r>
              <a:rPr lang="ko-KR" altLang="en-US" sz="2000" dirty="0" smtClean="0"/>
              <a:t>각 분리된 파일은 원본 파일과 같은 디렉토리에 저장되며</a:t>
            </a:r>
            <a:r>
              <a:rPr lang="en-US" altLang="ko-KR" sz="2000" dirty="0" smtClean="0"/>
              <a:t>, </a:t>
            </a:r>
            <a:r>
              <a:rPr lang="ko-KR" altLang="en-US" sz="2000" dirty="0" smtClean="0"/>
              <a:t>파일 이름은 각각의 시트 이름이어야 한다</a:t>
            </a:r>
            <a:r>
              <a:rPr lang="en-US" altLang="ko-KR" sz="2000" dirty="0" smtClean="0"/>
              <a:t>.</a:t>
            </a:r>
          </a:p>
          <a:p>
            <a:pPr marL="0" indent="0">
              <a:lnSpc>
                <a:spcPct val="150000"/>
              </a:lnSpc>
              <a:buNone/>
            </a:pPr>
            <a:r>
              <a:rPr lang="ko-KR" altLang="en-US" sz="2000" dirty="0" smtClean="0"/>
              <a:t>분리된 파일은 원본 시트의 모든 데이터를 포함해야 한다</a:t>
            </a:r>
            <a:r>
              <a:rPr lang="en-US" altLang="ko-KR" sz="2000" dirty="0" smtClean="0"/>
              <a:t>.</a:t>
            </a:r>
          </a:p>
          <a:p>
            <a:pPr marL="0" indent="0">
              <a:lnSpc>
                <a:spcPct val="150000"/>
              </a:lnSpc>
              <a:buNone/>
            </a:pPr>
            <a:r>
              <a:rPr lang="ko-KR" altLang="en-US" sz="2000" dirty="0" smtClean="0"/>
              <a:t>사용자가 파일을 선택하지 않은 경우</a:t>
            </a:r>
            <a:r>
              <a:rPr lang="en-US" altLang="ko-KR" sz="2000" dirty="0" smtClean="0"/>
              <a:t>, </a:t>
            </a:r>
            <a:r>
              <a:rPr lang="ko-KR" altLang="en-US" sz="2000" dirty="0" smtClean="0"/>
              <a:t>또는 파일을 읽는 중 오류가 발생한 경우 해당 메시지를 출력해야 한다</a:t>
            </a:r>
            <a:r>
              <a:rPr lang="en-US" altLang="ko-KR" sz="2000" dirty="0" smtClean="0"/>
              <a:t>.</a:t>
            </a:r>
          </a:p>
          <a:p>
            <a:pPr marL="0" indent="0">
              <a:lnSpc>
                <a:spcPct val="150000"/>
              </a:lnSpc>
              <a:buNone/>
            </a:pPr>
            <a:r>
              <a:rPr lang="en-US" altLang="ko-KR" sz="2000" dirty="0" err="1" smtClean="0"/>
              <a:t>Tkinter</a:t>
            </a:r>
            <a:r>
              <a:rPr lang="ko-KR" altLang="en-US" sz="2000" dirty="0" smtClean="0"/>
              <a:t>를 이용해 파일 선택 대화상자를 표시해주세요</a:t>
            </a:r>
            <a:r>
              <a:rPr lang="en-US" altLang="ko-KR" sz="2000" dirty="0" smtClean="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err="1" smtClean="0"/>
              <a:t>ChatGPT</a:t>
            </a:r>
            <a:r>
              <a:rPr lang="en-US" altLang="ko-KR" b="1" dirty="0" smtClean="0"/>
              <a:t> </a:t>
            </a:r>
            <a:r>
              <a:rPr lang="ko-KR" altLang="en-US" b="1" dirty="0" smtClean="0"/>
              <a:t>발표 참석 메일</a:t>
            </a:r>
            <a:endParaRPr lang="ko-KR" altLang="en-US" b="1" dirty="0"/>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err="1"/>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err="1"/>
              <a:t>먹는물검사팀에서</a:t>
            </a:r>
            <a:r>
              <a:rPr lang="ko-KR" altLang="en-US" sz="1000" dirty="0"/>
              <a:t>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err="1"/>
              <a:t>알파고</a:t>
            </a:r>
            <a:r>
              <a:rPr lang="ko-KR" altLang="en-US" sz="1000" dirty="0"/>
              <a:t>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err="1"/>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a:t>
            </a:r>
            <a:r>
              <a:rPr lang="ko-KR" altLang="en-US" sz="1000" dirty="0" err="1"/>
              <a:t>시놉시스</a:t>
            </a:r>
            <a:r>
              <a:rPr lang="ko-KR" altLang="en-US" sz="1000" dirty="0"/>
              <a:t>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err="1"/>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err="1"/>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a:t>
            </a:r>
            <a:r>
              <a:rPr lang="ko-KR" altLang="en-US" sz="1000" dirty="0" err="1"/>
              <a:t>팀별로</a:t>
            </a:r>
            <a:r>
              <a:rPr lang="ko-KR" altLang="en-US" sz="1000" dirty="0"/>
              <a:t>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err="1"/>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a:t>
            </a:r>
            <a:r>
              <a:rPr lang="ko-KR" altLang="en-US" sz="1000" dirty="0" err="1"/>
              <a:t>인사이트를</a:t>
            </a:r>
            <a:r>
              <a:rPr lang="ko-KR" altLang="en-US" sz="1000" dirty="0"/>
              <a:t> </a:t>
            </a:r>
            <a:r>
              <a:rPr lang="ko-KR" altLang="en-US" sz="1000" dirty="0" err="1"/>
              <a:t>얻어가실</a:t>
            </a:r>
            <a:r>
              <a:rPr lang="ko-KR" altLang="en-US" sz="1000" dirty="0"/>
              <a:t>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동일한 양식의 </a:t>
            </a:r>
            <a:r>
              <a:rPr lang="en-US" altLang="ko-KR" dirty="0" smtClean="0"/>
              <a:t>word</a:t>
            </a:r>
            <a:r>
              <a:rPr lang="ko-KR" altLang="en-US" dirty="0" smtClean="0"/>
              <a:t>파일 생성하기</a:t>
            </a:r>
            <a:r>
              <a:rPr lang="en-US" altLang="ko-KR" dirty="0" smtClean="0"/>
              <a:t>.</a:t>
            </a:r>
            <a:br>
              <a:rPr lang="en-US" altLang="ko-KR" dirty="0" smtClean="0"/>
            </a:br>
            <a:r>
              <a:rPr lang="ko-KR" altLang="en-US" dirty="0" smtClean="0"/>
              <a:t>수료증 만들기</a:t>
            </a:r>
            <a:r>
              <a:rPr lang="en-US" altLang="ko-KR" dirty="0" smtClean="0"/>
              <a:t>(</a:t>
            </a:r>
            <a:r>
              <a:rPr lang="ko-KR" altLang="en-US" dirty="0" smtClean="0"/>
              <a:t>회원정보 파일 활용</a:t>
            </a:r>
            <a:r>
              <a:rPr lang="en-US" altLang="ko-KR" dirty="0" smtClean="0"/>
              <a:t>)</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dirty="0" smtClean="0"/>
              <a:t>Python </a:t>
            </a:r>
            <a:r>
              <a:rPr lang="ko-KR" altLang="en-US" sz="1200" dirty="0" smtClean="0"/>
              <a:t>코드를 작성해주세요</a:t>
            </a:r>
            <a:r>
              <a:rPr lang="en-US" altLang="ko-KR" sz="1200" dirty="0" smtClean="0"/>
              <a:t>. </a:t>
            </a:r>
            <a:r>
              <a:rPr lang="ko-KR" altLang="en-US" sz="1200" dirty="0" smtClean="0"/>
              <a:t>다음 기능들이 구체적으로 포함되어야 합니다</a:t>
            </a:r>
            <a:r>
              <a:rPr lang="en-US" altLang="ko-KR" sz="1200" dirty="0" smtClean="0"/>
              <a:t>:</a:t>
            </a:r>
          </a:p>
          <a:p>
            <a:pPr marL="0" indent="0">
              <a:lnSpc>
                <a:spcPct val="150000"/>
              </a:lnSpc>
              <a:buNone/>
            </a:pPr>
            <a:r>
              <a:rPr lang="ko-KR" altLang="en-US" sz="1200" dirty="0" smtClean="0"/>
              <a:t>필요한 라이브러리를 </a:t>
            </a:r>
            <a:r>
              <a:rPr lang="ko-KR" altLang="en-US" sz="1200" dirty="0" err="1" smtClean="0"/>
              <a:t>임포트하는</a:t>
            </a:r>
            <a:r>
              <a:rPr lang="ko-KR" altLang="en-US" sz="1200" dirty="0" smtClean="0"/>
              <a:t> 코드를 작성합니다</a:t>
            </a:r>
            <a:r>
              <a:rPr lang="en-US" altLang="ko-KR" sz="1200" dirty="0" smtClean="0"/>
              <a:t>. </a:t>
            </a:r>
            <a:r>
              <a:rPr lang="ko-KR" altLang="en-US" sz="1200" dirty="0" smtClean="0"/>
              <a:t>이 때 필요한 라이브러리는 </a:t>
            </a:r>
            <a:r>
              <a:rPr lang="en-US" altLang="ko-KR" sz="1200" dirty="0" smtClean="0"/>
              <a:t>'</a:t>
            </a:r>
            <a:r>
              <a:rPr lang="en-US" altLang="ko-KR" sz="1200" dirty="0" err="1" smtClean="0"/>
              <a:t>os</a:t>
            </a:r>
            <a:r>
              <a:rPr lang="en-US" altLang="ko-KR" sz="1200" dirty="0" smtClean="0"/>
              <a:t>', '</a:t>
            </a:r>
            <a:r>
              <a:rPr lang="en-US" altLang="ko-KR" sz="1200" dirty="0" err="1" smtClean="0"/>
              <a:t>tkinter</a:t>
            </a:r>
            <a:r>
              <a:rPr lang="en-US" altLang="ko-KR" sz="1200" dirty="0" smtClean="0"/>
              <a:t>', '</a:t>
            </a:r>
            <a:r>
              <a:rPr lang="en-US" altLang="ko-KR" sz="1200" dirty="0" err="1" smtClean="0"/>
              <a:t>filedialog</a:t>
            </a:r>
            <a:r>
              <a:rPr lang="en-US" altLang="ko-KR" sz="1200" dirty="0" smtClean="0"/>
              <a:t>', 'Document' (from '</a:t>
            </a:r>
            <a:r>
              <a:rPr lang="en-US" altLang="ko-KR" sz="1200" dirty="0" err="1" smtClean="0"/>
              <a:t>docx</a:t>
            </a:r>
            <a:r>
              <a:rPr lang="en-US" altLang="ko-KR" sz="1200" dirty="0" smtClean="0"/>
              <a:t>'), '</a:t>
            </a:r>
            <a:r>
              <a:rPr lang="en-US" altLang="ko-KR" sz="1200" dirty="0" err="1" smtClean="0"/>
              <a:t>openpyxl</a:t>
            </a:r>
            <a:r>
              <a:rPr lang="en-US" altLang="ko-KR" sz="1200" dirty="0" smtClean="0"/>
              <a:t>'</a:t>
            </a:r>
            <a:r>
              <a:rPr lang="ko-KR" altLang="en-US" sz="1200" dirty="0" smtClean="0"/>
              <a:t>입니다</a:t>
            </a:r>
            <a:r>
              <a:rPr lang="en-US" altLang="ko-KR" sz="1200" dirty="0" smtClean="0"/>
              <a:t>.</a:t>
            </a:r>
          </a:p>
          <a:p>
            <a:pPr marL="0" indent="0">
              <a:lnSpc>
                <a:spcPct val="150000"/>
              </a:lnSpc>
              <a:buNone/>
            </a:pPr>
            <a:r>
              <a:rPr lang="ko-KR" altLang="en-US" sz="1200" dirty="0" smtClean="0"/>
              <a:t>문서 내의 텍스트와 이메일 주소를 찾아 교체하는 함수를 각각 작성합니다</a:t>
            </a:r>
            <a:r>
              <a:rPr lang="en-US" altLang="ko-KR" sz="1200" dirty="0" smtClean="0"/>
              <a:t>. </a:t>
            </a:r>
            <a:r>
              <a:rPr lang="ko-KR" altLang="en-US" sz="1200" dirty="0" smtClean="0"/>
              <a:t>이 함수들은 입력으로 문서 객체</a:t>
            </a:r>
            <a:r>
              <a:rPr lang="en-US" altLang="ko-KR" sz="1200" dirty="0" smtClean="0"/>
              <a:t>, </a:t>
            </a:r>
            <a:r>
              <a:rPr lang="ko-KR" altLang="en-US" sz="1200" dirty="0" smtClean="0"/>
              <a:t>찾을 텍스트</a:t>
            </a:r>
            <a:r>
              <a:rPr lang="en-US" altLang="ko-KR" sz="1200" dirty="0" smtClean="0"/>
              <a:t>, </a:t>
            </a:r>
            <a:r>
              <a:rPr lang="ko-KR" altLang="en-US" sz="1200" dirty="0" smtClean="0"/>
              <a:t>교체할 텍스트를 받습니다</a:t>
            </a:r>
            <a:r>
              <a:rPr lang="en-US" altLang="ko-KR" sz="1200" dirty="0" smtClean="0"/>
              <a:t>.</a:t>
            </a:r>
          </a:p>
          <a:p>
            <a:pPr marL="0" indent="0">
              <a:lnSpc>
                <a:spcPct val="150000"/>
              </a:lnSpc>
              <a:buNone/>
            </a:pPr>
            <a:r>
              <a:rPr lang="ko-KR" altLang="en-US" sz="1200" dirty="0" smtClean="0"/>
              <a:t>사용자가 엑셀 파일과 워드 파일을 선택할 수 있는 함수를 작성합니다</a:t>
            </a:r>
            <a:r>
              <a:rPr lang="en-US" altLang="ko-KR" sz="1200" dirty="0" smtClean="0"/>
              <a:t>. </a:t>
            </a:r>
            <a:r>
              <a:rPr lang="ko-KR" altLang="en-US" sz="1200" dirty="0" smtClean="0"/>
              <a:t>이 함수는 </a:t>
            </a:r>
            <a:r>
              <a:rPr lang="en-US" altLang="ko-KR" sz="1200" dirty="0" err="1" smtClean="0"/>
              <a:t>tkinter</a:t>
            </a:r>
            <a:r>
              <a:rPr lang="ko-KR" altLang="en-US" sz="1200" dirty="0" smtClean="0"/>
              <a:t>의 </a:t>
            </a:r>
            <a:r>
              <a:rPr lang="en-US" altLang="ko-KR" sz="1200" dirty="0" err="1" smtClean="0"/>
              <a:t>filedialog</a:t>
            </a:r>
            <a:r>
              <a:rPr lang="ko-KR" altLang="en-US" sz="1200" dirty="0" smtClean="0"/>
              <a:t>를 사용하여 구현합니다</a:t>
            </a:r>
            <a:r>
              <a:rPr lang="en-US" altLang="ko-KR" sz="1200" dirty="0" smtClean="0"/>
              <a:t>.</a:t>
            </a:r>
          </a:p>
          <a:p>
            <a:pPr marL="0" indent="0">
              <a:lnSpc>
                <a:spcPct val="150000"/>
              </a:lnSpc>
              <a:buNone/>
            </a:pPr>
            <a:r>
              <a:rPr lang="ko-KR" altLang="en-US" sz="1200" dirty="0" smtClean="0"/>
              <a:t>선택한 엑셀 파일에서 이름</a:t>
            </a:r>
            <a:r>
              <a:rPr lang="en-US" altLang="ko-KR" sz="1200" dirty="0" smtClean="0"/>
              <a:t>, </a:t>
            </a:r>
            <a:r>
              <a:rPr lang="ko-KR" altLang="en-US" sz="1200" dirty="0" smtClean="0"/>
              <a:t>나이</a:t>
            </a:r>
            <a:r>
              <a:rPr lang="en-US" altLang="ko-KR" sz="1200" dirty="0" smtClean="0"/>
              <a:t>, </a:t>
            </a:r>
            <a:r>
              <a:rPr lang="ko-KR" altLang="en-US" sz="1200" dirty="0" smtClean="0"/>
              <a:t>성별</a:t>
            </a:r>
            <a:r>
              <a:rPr lang="en-US" altLang="ko-KR" sz="1200" dirty="0" smtClean="0"/>
              <a:t>, </a:t>
            </a:r>
            <a:r>
              <a:rPr lang="ko-KR" altLang="en-US" sz="1200" dirty="0" smtClean="0"/>
              <a:t>이메일 주소 정보를 읽어와서</a:t>
            </a:r>
            <a:r>
              <a:rPr lang="en-US" altLang="ko-KR" sz="1200" dirty="0" smtClean="0"/>
              <a:t>, </a:t>
            </a:r>
            <a:r>
              <a:rPr lang="ko-KR" altLang="en-US" sz="1200" dirty="0" smtClean="0"/>
              <a:t>선택한 워드 파일의 특정 텍스트와 이메일 주소를 해당 정보로 교체하는 코드를 작성합니다</a:t>
            </a:r>
            <a:r>
              <a:rPr lang="en-US" altLang="ko-KR" sz="1200" dirty="0" smtClean="0"/>
              <a:t>. </a:t>
            </a:r>
            <a:r>
              <a:rPr lang="ko-KR" altLang="en-US" sz="1200" dirty="0" smtClean="0"/>
              <a:t>이 때</a:t>
            </a:r>
            <a:r>
              <a:rPr lang="en-US" altLang="ko-KR" sz="1200" dirty="0" smtClean="0"/>
              <a:t>, </a:t>
            </a:r>
            <a:r>
              <a:rPr lang="ko-KR" altLang="en-US" sz="1200" dirty="0" smtClean="0"/>
              <a:t>워드 파일의 </a:t>
            </a:r>
            <a:r>
              <a:rPr lang="en-US" altLang="ko-KR" sz="1200" dirty="0" smtClean="0"/>
              <a:t>'</a:t>
            </a:r>
            <a:r>
              <a:rPr lang="ko-KR" altLang="en-US" sz="1200" dirty="0" smtClean="0"/>
              <a:t>홍길동</a:t>
            </a:r>
            <a:r>
              <a:rPr lang="en-US" altLang="ko-KR" sz="1200" dirty="0" smtClean="0"/>
              <a:t>', '20', '</a:t>
            </a:r>
            <a:r>
              <a:rPr lang="ko-KR" altLang="en-US" sz="1200" dirty="0" smtClean="0"/>
              <a:t>여</a:t>
            </a:r>
            <a:r>
              <a:rPr lang="en-US" altLang="ko-KR" sz="1200" dirty="0" smtClean="0"/>
              <a:t>', '</a:t>
            </a:r>
            <a:r>
              <a:rPr lang="ko-KR" altLang="en-US" sz="1200" dirty="0" smtClean="0"/>
              <a:t>홍길동</a:t>
            </a:r>
            <a:r>
              <a:rPr lang="en-US" altLang="ko-KR" sz="1200" dirty="0" smtClean="0"/>
              <a:t>@kakao.com'</a:t>
            </a:r>
            <a:r>
              <a:rPr lang="ko-KR" altLang="en-US" sz="1200" dirty="0" smtClean="0"/>
              <a:t>을 각각 이름</a:t>
            </a:r>
            <a:r>
              <a:rPr lang="en-US" altLang="ko-KR" sz="1200" dirty="0" smtClean="0"/>
              <a:t>, </a:t>
            </a:r>
            <a:r>
              <a:rPr lang="ko-KR" altLang="en-US" sz="1200" dirty="0" smtClean="0"/>
              <a:t>나이</a:t>
            </a:r>
            <a:r>
              <a:rPr lang="en-US" altLang="ko-KR" sz="1200" dirty="0" smtClean="0"/>
              <a:t>, </a:t>
            </a:r>
            <a:r>
              <a:rPr lang="ko-KR" altLang="en-US" sz="1200" dirty="0" smtClean="0"/>
              <a:t>성별</a:t>
            </a:r>
            <a:r>
              <a:rPr lang="en-US" altLang="ko-KR" sz="1200" dirty="0" smtClean="0"/>
              <a:t>, </a:t>
            </a:r>
            <a:r>
              <a:rPr lang="ko-KR" altLang="en-US" sz="1200" dirty="0" smtClean="0"/>
              <a:t>이메일 주소로 교체합니다</a:t>
            </a:r>
            <a:r>
              <a:rPr lang="en-US" altLang="ko-KR" sz="1200" dirty="0" smtClean="0"/>
              <a:t>.</a:t>
            </a:r>
          </a:p>
          <a:p>
            <a:pPr marL="0" indent="0">
              <a:lnSpc>
                <a:spcPct val="150000"/>
              </a:lnSpc>
              <a:buNone/>
            </a:pPr>
            <a:r>
              <a:rPr lang="ko-KR" altLang="en-US" sz="1200" dirty="0" smtClean="0"/>
              <a:t>교체된 워드 파일을 </a:t>
            </a:r>
            <a:r>
              <a:rPr lang="en-US" altLang="ko-KR" sz="1200" dirty="0" smtClean="0"/>
              <a:t>'</a:t>
            </a:r>
            <a:r>
              <a:rPr lang="ko-KR" altLang="en-US" sz="1200" dirty="0" smtClean="0"/>
              <a:t>수료증</a:t>
            </a:r>
            <a:r>
              <a:rPr lang="en-US" altLang="ko-KR" sz="1200" dirty="0" smtClean="0"/>
              <a:t>'</a:t>
            </a:r>
            <a:r>
              <a:rPr lang="ko-KR" altLang="en-US" sz="1200" dirty="0" smtClean="0"/>
              <a:t>이라는 폴더에 저장하는 코드를 작성합니다</a:t>
            </a:r>
            <a:r>
              <a:rPr lang="en-US" altLang="ko-KR" sz="1200" dirty="0" smtClean="0"/>
              <a:t>. </a:t>
            </a:r>
            <a:r>
              <a:rPr lang="ko-KR" altLang="en-US" sz="1200" dirty="0" smtClean="0"/>
              <a:t>이 때</a:t>
            </a:r>
            <a:r>
              <a:rPr lang="en-US" altLang="ko-KR" sz="1200" dirty="0" smtClean="0"/>
              <a:t>, </a:t>
            </a:r>
            <a:r>
              <a:rPr lang="ko-KR" altLang="en-US" sz="1200" dirty="0" smtClean="0"/>
              <a:t>파일 이름은 각 사람의 이름으로 합니다</a:t>
            </a:r>
            <a:r>
              <a:rPr lang="en-US" altLang="ko-KR" sz="1200" dirty="0" smtClean="0"/>
              <a:t>. </a:t>
            </a:r>
            <a:r>
              <a:rPr lang="ko-KR" altLang="en-US" sz="1200" dirty="0" smtClean="0"/>
              <a:t>만약 </a:t>
            </a:r>
            <a:r>
              <a:rPr lang="en-US" altLang="ko-KR" sz="1200" dirty="0" smtClean="0"/>
              <a:t>'</a:t>
            </a:r>
            <a:r>
              <a:rPr lang="ko-KR" altLang="en-US" sz="1200" dirty="0" smtClean="0"/>
              <a:t>수료증</a:t>
            </a:r>
            <a:r>
              <a:rPr lang="en-US" altLang="ko-KR" sz="1200" dirty="0" smtClean="0"/>
              <a:t>' </a:t>
            </a:r>
            <a:r>
              <a:rPr lang="ko-KR" altLang="en-US" sz="1200" dirty="0" smtClean="0"/>
              <a:t>폴더가 없다면</a:t>
            </a:r>
            <a:r>
              <a:rPr lang="en-US" altLang="ko-KR" sz="1200" dirty="0" smtClean="0"/>
              <a:t>, </a:t>
            </a:r>
            <a:r>
              <a:rPr lang="ko-KR" altLang="en-US" sz="1200" dirty="0" smtClean="0"/>
              <a:t>새로 생성합니다</a:t>
            </a:r>
            <a:r>
              <a:rPr lang="en-US" altLang="ko-KR" sz="1200" dirty="0" smtClean="0"/>
              <a:t>.</a:t>
            </a:r>
          </a:p>
          <a:p>
            <a:pPr marL="0" indent="0">
              <a:lnSpc>
                <a:spcPct val="150000"/>
              </a:lnSpc>
              <a:buNone/>
            </a:pPr>
            <a:r>
              <a:rPr lang="ko-KR" altLang="en-US" sz="1200" dirty="0" smtClean="0"/>
              <a:t>워드 파일 선택 버튼을 클릭하면 파일 선택 함수가 실행되도록 하는 코드를 작성합니다</a:t>
            </a:r>
            <a:r>
              <a:rPr lang="en-US" altLang="ko-KR" sz="1200" dirty="0" smtClean="0"/>
              <a:t>.</a:t>
            </a:r>
          </a:p>
          <a:p>
            <a:pPr marL="0" indent="0">
              <a:lnSpc>
                <a:spcPct val="150000"/>
              </a:lnSpc>
              <a:buNone/>
            </a:pPr>
            <a:r>
              <a:rPr lang="ko-KR" altLang="en-US" sz="1200" dirty="0" smtClean="0"/>
              <a:t>위의 모든 코드는 에러 발생을 최소화하며</a:t>
            </a:r>
            <a:r>
              <a:rPr lang="en-US" altLang="ko-KR" sz="1200" dirty="0" smtClean="0"/>
              <a:t>, </a:t>
            </a:r>
            <a:r>
              <a:rPr lang="ko-KR" altLang="en-US" sz="1200" dirty="0" smtClean="0"/>
              <a:t>정상적으로 기능이 수행되도록 최선의 노력을 다해야 합니다</a:t>
            </a:r>
            <a:r>
              <a:rPr lang="en-US" altLang="ko-KR" sz="1200" dirty="0" smtClean="0"/>
              <a:t>.</a:t>
            </a:r>
          </a:p>
          <a:p>
            <a:pPr marL="0" indent="0">
              <a:lnSpc>
                <a:spcPct val="150000"/>
              </a:lnSpc>
              <a:buNone/>
            </a:pPr>
            <a:r>
              <a:rPr lang="ko-KR" altLang="en-US" sz="1200" dirty="0" smtClean="0"/>
              <a:t>이 프롬프트를 근거로 한 코드는 사용자가 엑셀 파일과 워드 파일을 선택하면</a:t>
            </a:r>
            <a:r>
              <a:rPr lang="en-US" altLang="ko-KR" sz="1200" dirty="0" smtClean="0"/>
              <a:t>, </a:t>
            </a:r>
            <a:r>
              <a:rPr lang="ko-KR" altLang="en-US" sz="1200" dirty="0" smtClean="0"/>
              <a:t>엑셀 파일의 정보를 읽어와서 워드 파일의 특정 텍스트와 이메일 주소를 교체하고</a:t>
            </a:r>
            <a:r>
              <a:rPr lang="en-US" altLang="ko-KR" sz="1200" dirty="0" smtClean="0"/>
              <a:t>, </a:t>
            </a:r>
            <a:r>
              <a:rPr lang="ko-KR" altLang="en-US" sz="1200" dirty="0" smtClean="0"/>
              <a:t>그 결과를 </a:t>
            </a:r>
            <a:r>
              <a:rPr lang="en-US" altLang="ko-KR" sz="1200" dirty="0" smtClean="0"/>
              <a:t>'</a:t>
            </a:r>
            <a:r>
              <a:rPr lang="ko-KR" altLang="en-US" sz="1200" dirty="0" smtClean="0"/>
              <a:t>수료증</a:t>
            </a:r>
            <a:r>
              <a:rPr lang="en-US" altLang="ko-KR" sz="1200" dirty="0" smtClean="0"/>
              <a:t>' </a:t>
            </a:r>
            <a:r>
              <a:rPr lang="ko-KR" altLang="en-US" sz="1200" dirty="0" smtClean="0"/>
              <a:t>폴더에 저장하는 기능을 수행해야 합니다</a:t>
            </a:r>
            <a:r>
              <a:rPr lang="en-US" altLang="ko-KR" sz="1200" dirty="0" smtClean="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Google </a:t>
            </a:r>
            <a:r>
              <a:rPr lang="en-US" altLang="ko-KR" dirty="0" err="1" smtClean="0"/>
              <a:t>colab</a:t>
            </a:r>
            <a:r>
              <a:rPr lang="en-US" altLang="ko-KR" dirty="0" smtClean="0"/>
              <a:t>, PDF</a:t>
            </a:r>
            <a:r>
              <a:rPr lang="ko-KR" altLang="en-US" dirty="0" smtClean="0"/>
              <a:t>를 </a:t>
            </a:r>
            <a:r>
              <a:rPr lang="en-US" altLang="ko-KR" dirty="0" smtClean="0"/>
              <a:t>JPG </a:t>
            </a:r>
            <a:r>
              <a:rPr lang="ko-KR" altLang="en-US" dirty="0" smtClean="0"/>
              <a:t>이미지로 만들기</a:t>
            </a:r>
            <a:endParaRPr lang="ko-KR" altLang="en-US" dirty="0"/>
          </a:p>
        </p:txBody>
      </p:sp>
      <p:sp>
        <p:nvSpPr>
          <p:cNvPr id="3" name="내용 개체 틀 2"/>
          <p:cNvSpPr>
            <a:spLocks noGrp="1"/>
          </p:cNvSpPr>
          <p:nvPr>
            <p:ph idx="1"/>
          </p:nvPr>
        </p:nvSpPr>
        <p:spPr/>
        <p:txBody>
          <a:bodyPr/>
          <a:lstStyle/>
          <a:p>
            <a:pPr marL="0" indent="0">
              <a:buNone/>
            </a:pPr>
            <a:r>
              <a:rPr lang="en-US" altLang="ko-KR" dirty="0" smtClean="0"/>
              <a:t>PDF2image </a:t>
            </a:r>
            <a:r>
              <a:rPr lang="ko-KR" altLang="en-US" dirty="0" smtClean="0"/>
              <a:t>라이브러리를 이용해서 </a:t>
            </a:r>
            <a:r>
              <a:rPr lang="en-US" altLang="ko-KR" dirty="0" err="1" smtClean="0"/>
              <a:t>pdf_files</a:t>
            </a:r>
            <a:r>
              <a:rPr lang="en-US" altLang="ko-KR" dirty="0" smtClean="0"/>
              <a:t> </a:t>
            </a:r>
            <a:r>
              <a:rPr lang="ko-KR" altLang="en-US" dirty="0" smtClean="0"/>
              <a:t>폴더에 있는 </a:t>
            </a:r>
            <a:r>
              <a:rPr lang="en-US" altLang="ko-KR" dirty="0" smtClean="0"/>
              <a:t>pdf</a:t>
            </a:r>
            <a:r>
              <a:rPr lang="ko-KR" altLang="en-US" dirty="0" smtClean="0"/>
              <a:t>파일들을 </a:t>
            </a:r>
            <a:r>
              <a:rPr lang="en-US" altLang="ko-KR" dirty="0" smtClean="0"/>
              <a:t>jpg</a:t>
            </a:r>
            <a:r>
              <a:rPr lang="ko-KR" altLang="en-US" dirty="0" smtClean="0"/>
              <a:t>로 변경하는 </a:t>
            </a:r>
            <a:r>
              <a:rPr lang="en-US" altLang="ko-KR" dirty="0" smtClean="0"/>
              <a:t>python</a:t>
            </a:r>
            <a:r>
              <a:rPr lang="ko-KR" altLang="en-US" dirty="0" smtClean="0"/>
              <a:t>코드를 작성해줘</a:t>
            </a:r>
            <a:r>
              <a:rPr lang="en-US" altLang="ko-KR" dirty="0" smtClean="0"/>
              <a:t>.</a:t>
            </a:r>
          </a:p>
          <a:p>
            <a:pPr marL="0" indent="0">
              <a:buNone/>
            </a:pPr>
            <a:endParaRPr lang="en-US" altLang="ko-KR" dirty="0"/>
          </a:p>
          <a:p>
            <a:pPr marL="0" indent="0">
              <a:buNone/>
            </a:pPr>
            <a:endParaRPr lang="en-US" altLang="ko-KR" dirty="0" smtClean="0"/>
          </a:p>
          <a:p>
            <a:pPr marL="0" indent="0">
              <a:buNone/>
            </a:pPr>
            <a:r>
              <a:rPr lang="en-US" altLang="ko-KR" dirty="0" err="1" smtClean="0"/>
              <a:t>Pdf_files</a:t>
            </a:r>
            <a:r>
              <a:rPr lang="en-US" altLang="ko-KR" dirty="0" smtClean="0"/>
              <a:t> </a:t>
            </a:r>
            <a:r>
              <a:rPr lang="ko-KR" altLang="en-US" dirty="0" smtClean="0"/>
              <a:t>폴더에 </a:t>
            </a:r>
            <a:r>
              <a:rPr lang="en-US" altLang="ko-KR" dirty="0" smtClean="0"/>
              <a:t>pdf</a:t>
            </a:r>
            <a:r>
              <a:rPr lang="ko-KR" altLang="en-US" dirty="0" smtClean="0"/>
              <a:t>파일 </a:t>
            </a:r>
            <a:r>
              <a:rPr lang="ko-KR" altLang="en-US" dirty="0" err="1" smtClean="0"/>
              <a:t>추가해둘</a:t>
            </a:r>
            <a:r>
              <a:rPr lang="ko-KR" altLang="en-US" dirty="0" smtClean="0"/>
              <a:t> 것</a:t>
            </a:r>
            <a:r>
              <a:rPr lang="en-US" altLang="ko-KR" dirty="0" smtClean="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Google </a:t>
            </a:r>
            <a:r>
              <a:rPr lang="en-US" altLang="ko-KR" dirty="0" err="1" smtClean="0"/>
              <a:t>colab</a:t>
            </a:r>
            <a:r>
              <a:rPr lang="en-US" altLang="ko-KR" dirty="0" smtClean="0"/>
              <a:t>, PDF</a:t>
            </a:r>
            <a:r>
              <a:rPr lang="ko-KR" altLang="en-US" dirty="0" smtClean="0"/>
              <a:t>를 </a:t>
            </a:r>
            <a:r>
              <a:rPr lang="en-US" altLang="ko-KR" dirty="0" smtClean="0"/>
              <a:t>JPG </a:t>
            </a:r>
            <a:r>
              <a:rPr lang="ko-KR" altLang="en-US" dirty="0" smtClean="0"/>
              <a:t>이미지로 만들기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200" dirty="0" smtClean="0"/>
              <a:t>Python </a:t>
            </a:r>
            <a:r>
              <a:rPr lang="ko-KR" altLang="en-US" sz="1200" dirty="0" smtClean="0"/>
              <a:t>코드를 작성해주세요</a:t>
            </a:r>
            <a:r>
              <a:rPr lang="en-US" altLang="ko-KR" sz="1200" dirty="0" smtClean="0"/>
              <a:t>. </a:t>
            </a:r>
            <a:r>
              <a:rPr lang="ko-KR" altLang="en-US" sz="1200" dirty="0" smtClean="0"/>
              <a:t>다음 기능들이 구체적으로 포함되어야 합니다</a:t>
            </a:r>
            <a:r>
              <a:rPr lang="en-US" altLang="ko-KR" sz="1200" dirty="0" smtClean="0"/>
              <a:t>:</a:t>
            </a:r>
          </a:p>
          <a:p>
            <a:pPr marL="0" indent="0">
              <a:buNone/>
            </a:pPr>
            <a:endParaRPr lang="en-US" altLang="ko-KR" sz="1200" dirty="0" smtClean="0"/>
          </a:p>
          <a:p>
            <a:pPr marL="0" indent="0">
              <a:buNone/>
            </a:pPr>
            <a:r>
              <a:rPr lang="en-US" altLang="ko-KR" sz="1200" dirty="0" smtClean="0"/>
              <a:t>1. </a:t>
            </a:r>
            <a:r>
              <a:rPr lang="ko-KR" altLang="en-US" sz="1200" dirty="0" smtClean="0"/>
              <a:t>필요한 패키지와 라이브러리를 설치하는 코드를 작성합니다</a:t>
            </a:r>
            <a:r>
              <a:rPr lang="en-US" altLang="ko-KR" sz="1200" dirty="0" smtClean="0"/>
              <a:t>. </a:t>
            </a:r>
            <a:r>
              <a:rPr lang="ko-KR" altLang="en-US" sz="1200" dirty="0" smtClean="0"/>
              <a:t>이 때</a:t>
            </a:r>
            <a:r>
              <a:rPr lang="en-US" altLang="ko-KR" sz="1200" dirty="0" smtClean="0"/>
              <a:t>, </a:t>
            </a:r>
            <a:r>
              <a:rPr lang="ko-KR" altLang="en-US" sz="1200" dirty="0" smtClean="0"/>
              <a:t>필요한 패키지는 </a:t>
            </a:r>
            <a:r>
              <a:rPr lang="en-US" altLang="ko-KR" sz="1200" dirty="0" smtClean="0"/>
              <a:t>'</a:t>
            </a:r>
            <a:r>
              <a:rPr lang="en-US" altLang="ko-KR" sz="1200" dirty="0" err="1" smtClean="0"/>
              <a:t>poppler-utils</a:t>
            </a:r>
            <a:r>
              <a:rPr lang="en-US" altLang="ko-KR" sz="1200" dirty="0" smtClean="0"/>
              <a:t>', </a:t>
            </a:r>
            <a:r>
              <a:rPr lang="ko-KR" altLang="en-US" sz="1200" dirty="0" smtClean="0"/>
              <a:t>필요한 라이브러리는 </a:t>
            </a:r>
            <a:r>
              <a:rPr lang="en-US" altLang="ko-KR" sz="1200" dirty="0" smtClean="0"/>
              <a:t>'pdf2image'</a:t>
            </a:r>
            <a:r>
              <a:rPr lang="ko-KR" altLang="en-US" sz="1200" dirty="0" smtClean="0"/>
              <a:t>와 </a:t>
            </a:r>
            <a:r>
              <a:rPr lang="en-US" altLang="ko-KR" sz="1200" dirty="0" smtClean="0"/>
              <a:t>'Pillow'</a:t>
            </a:r>
            <a:r>
              <a:rPr lang="ko-KR" altLang="en-US" sz="1200" dirty="0" smtClean="0"/>
              <a:t>입니다</a:t>
            </a:r>
            <a:r>
              <a:rPr lang="en-US" altLang="ko-KR" sz="1200" dirty="0" smtClean="0"/>
              <a:t>. </a:t>
            </a:r>
            <a:r>
              <a:rPr lang="ko-KR" altLang="en-US" sz="1200" dirty="0" smtClean="0"/>
              <a:t>패키지는 </a:t>
            </a:r>
            <a:r>
              <a:rPr lang="en-US" altLang="ko-KR" sz="1200" dirty="0" smtClean="0"/>
              <a:t>'apt-get install'</a:t>
            </a:r>
            <a:r>
              <a:rPr lang="ko-KR" altLang="en-US" sz="1200" dirty="0" smtClean="0"/>
              <a:t>을 통해</a:t>
            </a:r>
            <a:r>
              <a:rPr lang="en-US" altLang="ko-KR" sz="1200" dirty="0" smtClean="0"/>
              <a:t>, </a:t>
            </a:r>
            <a:r>
              <a:rPr lang="ko-KR" altLang="en-US" sz="1200" dirty="0" smtClean="0"/>
              <a:t>라이브러리는 </a:t>
            </a:r>
            <a:r>
              <a:rPr lang="en-US" altLang="ko-KR" sz="1200" dirty="0" smtClean="0"/>
              <a:t>'pip install'</a:t>
            </a:r>
            <a:r>
              <a:rPr lang="ko-KR" altLang="en-US" sz="1200" dirty="0" smtClean="0"/>
              <a:t>을 통해 설치합니다</a:t>
            </a:r>
            <a:r>
              <a:rPr lang="en-US" altLang="ko-KR" sz="1200" dirty="0" smtClean="0"/>
              <a:t>.</a:t>
            </a:r>
          </a:p>
          <a:p>
            <a:pPr marL="0" indent="0">
              <a:buNone/>
            </a:pPr>
            <a:r>
              <a:rPr lang="en-US" altLang="ko-KR" sz="1200" dirty="0" smtClean="0"/>
              <a:t>2. '</a:t>
            </a:r>
            <a:r>
              <a:rPr lang="en-US" altLang="ko-KR" sz="1200" dirty="0" err="1" smtClean="0"/>
              <a:t>os</a:t>
            </a:r>
            <a:r>
              <a:rPr lang="en-US" altLang="ko-KR" sz="1200" dirty="0" smtClean="0"/>
              <a:t>'</a:t>
            </a:r>
            <a:r>
              <a:rPr lang="ko-KR" altLang="en-US" sz="1200" dirty="0" smtClean="0"/>
              <a:t>와 </a:t>
            </a:r>
            <a:r>
              <a:rPr lang="en-US" altLang="ko-KR" sz="1200" dirty="0" smtClean="0"/>
              <a:t>'pdf2image' </a:t>
            </a:r>
            <a:r>
              <a:rPr lang="ko-KR" altLang="en-US" sz="1200" dirty="0" smtClean="0"/>
              <a:t>라이브러리를 </a:t>
            </a:r>
            <a:r>
              <a:rPr lang="ko-KR" altLang="en-US" sz="1200" dirty="0" err="1" smtClean="0"/>
              <a:t>임포트하는</a:t>
            </a:r>
            <a:r>
              <a:rPr lang="ko-KR" altLang="en-US" sz="1200" dirty="0" smtClean="0"/>
              <a:t> 코드를 작성합니다</a:t>
            </a:r>
            <a:r>
              <a:rPr lang="en-US" altLang="ko-KR" sz="1200" dirty="0" smtClean="0"/>
              <a:t>.</a:t>
            </a:r>
          </a:p>
          <a:p>
            <a:pPr marL="0" indent="0">
              <a:buNone/>
            </a:pPr>
            <a:r>
              <a:rPr lang="en-US" altLang="ko-KR" sz="1200" dirty="0" smtClean="0"/>
              <a:t>3. PDF </a:t>
            </a:r>
            <a:r>
              <a:rPr lang="ko-KR" altLang="en-US" sz="1200" dirty="0" smtClean="0"/>
              <a:t>파일은 </a:t>
            </a:r>
            <a:r>
              <a:rPr lang="en-US" altLang="ko-KR" sz="1200" dirty="0" err="1" smtClean="0"/>
              <a:t>pdf_files</a:t>
            </a:r>
            <a:r>
              <a:rPr lang="en-US" altLang="ko-KR" sz="1200" dirty="0" smtClean="0"/>
              <a:t> </a:t>
            </a:r>
            <a:r>
              <a:rPr lang="ko-KR" altLang="en-US" sz="1200" dirty="0" smtClean="0"/>
              <a:t>폴더에 저장되어 있다</a:t>
            </a:r>
            <a:r>
              <a:rPr lang="en-US" altLang="ko-KR" sz="1200" dirty="0" smtClean="0"/>
              <a:t>.</a:t>
            </a:r>
          </a:p>
          <a:p>
            <a:pPr marL="0" indent="0">
              <a:buNone/>
            </a:pPr>
            <a:r>
              <a:rPr lang="en-US" altLang="ko-KR" sz="1200" dirty="0" smtClean="0"/>
              <a:t>4. </a:t>
            </a:r>
            <a:r>
              <a:rPr lang="ko-KR" altLang="en-US" sz="1200" dirty="0" smtClean="0"/>
              <a:t>해당 디렉토리 내에 있는 모든 파일을 리스트로 받아오는 코드를 작성합니다</a:t>
            </a:r>
            <a:r>
              <a:rPr lang="en-US" altLang="ko-KR" sz="1200" dirty="0" smtClean="0"/>
              <a:t>.</a:t>
            </a:r>
          </a:p>
          <a:p>
            <a:pPr marL="0" indent="0">
              <a:buNone/>
            </a:pPr>
            <a:r>
              <a:rPr lang="en-US" altLang="ko-KR" sz="1200" dirty="0" smtClean="0"/>
              <a:t>5. </a:t>
            </a:r>
            <a:r>
              <a:rPr lang="ko-KR" altLang="en-US" sz="1200" dirty="0" smtClean="0"/>
              <a:t>리스트에 있는 각 파일에 대해</a:t>
            </a:r>
            <a:r>
              <a:rPr lang="en-US" altLang="ko-KR" sz="1200" dirty="0" smtClean="0"/>
              <a:t>, </a:t>
            </a:r>
            <a:r>
              <a:rPr lang="ko-KR" altLang="en-US" sz="1200" dirty="0" smtClean="0"/>
              <a:t>만약 파일의 확장자가 </a:t>
            </a:r>
            <a:r>
              <a:rPr lang="en-US" altLang="ko-KR" sz="1200" dirty="0" smtClean="0"/>
              <a:t>'.pdf'</a:t>
            </a:r>
            <a:r>
              <a:rPr lang="ko-KR" altLang="en-US" sz="1200" dirty="0" smtClean="0"/>
              <a:t>라면</a:t>
            </a:r>
            <a:r>
              <a:rPr lang="en-US" altLang="ko-KR" sz="1200" dirty="0" smtClean="0"/>
              <a:t>, </a:t>
            </a:r>
            <a:r>
              <a:rPr lang="ko-KR" altLang="en-US" sz="1200" dirty="0" smtClean="0"/>
              <a:t>아래의 작업을 수행하는 코드를 작성합니다</a:t>
            </a:r>
            <a:r>
              <a:rPr lang="en-US" altLang="ko-KR" sz="1200" dirty="0" smtClean="0"/>
              <a:t>.</a:t>
            </a:r>
          </a:p>
          <a:p>
            <a:pPr marL="0" indent="0">
              <a:buNone/>
            </a:pPr>
            <a:r>
              <a:rPr lang="en-US" altLang="ko-KR" sz="1200" dirty="0" smtClean="0"/>
              <a:t>    1. </a:t>
            </a:r>
            <a:r>
              <a:rPr lang="ko-KR" altLang="en-US" sz="1200" dirty="0" smtClean="0"/>
              <a:t>파일의 전체 경로를 구합니다</a:t>
            </a:r>
            <a:r>
              <a:rPr lang="en-US" altLang="ko-KR" sz="1200" dirty="0" smtClean="0"/>
              <a:t>.</a:t>
            </a:r>
          </a:p>
          <a:p>
            <a:pPr marL="0" indent="0">
              <a:buNone/>
            </a:pPr>
            <a:r>
              <a:rPr lang="en-US" altLang="ko-KR" sz="1200" dirty="0" smtClean="0"/>
              <a:t>    2. 'pdf2image' </a:t>
            </a:r>
            <a:r>
              <a:rPr lang="ko-KR" altLang="en-US" sz="1200" dirty="0" smtClean="0"/>
              <a:t>라이브러리의 </a:t>
            </a:r>
            <a:r>
              <a:rPr lang="en-US" altLang="ko-KR" sz="1200" dirty="0" smtClean="0"/>
              <a:t>'</a:t>
            </a:r>
            <a:r>
              <a:rPr lang="en-US" altLang="ko-KR" sz="1200" dirty="0" err="1" smtClean="0"/>
              <a:t>convert_from_path</a:t>
            </a:r>
            <a:r>
              <a:rPr lang="en-US" altLang="ko-KR" sz="1200" dirty="0" smtClean="0"/>
              <a:t>' </a:t>
            </a:r>
            <a:r>
              <a:rPr lang="ko-KR" altLang="en-US" sz="1200" dirty="0" smtClean="0"/>
              <a:t>함수를 사용하여 </a:t>
            </a:r>
            <a:r>
              <a:rPr lang="en-US" altLang="ko-KR" sz="1200" dirty="0" smtClean="0"/>
              <a:t>PDF </a:t>
            </a:r>
            <a:r>
              <a:rPr lang="ko-KR" altLang="en-US" sz="1200" dirty="0" smtClean="0"/>
              <a:t>파일을 이미지로 변환합니다</a:t>
            </a:r>
            <a:r>
              <a:rPr lang="en-US" altLang="ko-KR" sz="1200" dirty="0" smtClean="0"/>
              <a:t>.</a:t>
            </a:r>
          </a:p>
          <a:p>
            <a:pPr marL="0" indent="0">
              <a:buNone/>
            </a:pPr>
            <a:r>
              <a:rPr lang="en-US" altLang="ko-KR" sz="1200" dirty="0" smtClean="0"/>
              <a:t>    3. </a:t>
            </a:r>
            <a:r>
              <a:rPr lang="ko-KR" altLang="en-US" sz="1200" dirty="0" smtClean="0"/>
              <a:t>변환된 이미지들을 각각 </a:t>
            </a:r>
            <a:r>
              <a:rPr lang="en-US" altLang="ko-KR" sz="1200" dirty="0" smtClean="0"/>
              <a:t>JPEG </a:t>
            </a:r>
            <a:r>
              <a:rPr lang="ko-KR" altLang="en-US" sz="1200" dirty="0" smtClean="0"/>
              <a:t>형식으로 저장합니다</a:t>
            </a:r>
            <a:r>
              <a:rPr lang="en-US" altLang="ko-KR" sz="1200" dirty="0" smtClean="0"/>
              <a:t>. </a:t>
            </a:r>
            <a:r>
              <a:rPr lang="ko-KR" altLang="en-US" sz="1200" dirty="0" smtClean="0"/>
              <a:t>저장 경로는 원래의 </a:t>
            </a:r>
            <a:r>
              <a:rPr lang="en-US" altLang="ko-KR" sz="1200" dirty="0" smtClean="0"/>
              <a:t>PDF </a:t>
            </a:r>
            <a:r>
              <a:rPr lang="ko-KR" altLang="en-US" sz="1200" dirty="0" smtClean="0"/>
              <a:t>파일이 위치한 디렉토리이며</a:t>
            </a:r>
            <a:r>
              <a:rPr lang="en-US" altLang="ko-KR" sz="1200" dirty="0" smtClean="0"/>
              <a:t>, </a:t>
            </a:r>
            <a:r>
              <a:rPr lang="ko-KR" altLang="en-US" sz="1200" dirty="0" smtClean="0"/>
              <a:t>파일명은 원래의 </a:t>
            </a:r>
            <a:r>
              <a:rPr lang="en-US" altLang="ko-KR" sz="1200" dirty="0" smtClean="0"/>
              <a:t>PDF </a:t>
            </a:r>
            <a:r>
              <a:rPr lang="ko-KR" altLang="en-US" sz="1200" dirty="0" smtClean="0"/>
              <a:t>파일명에 페이지 번호를 추가하여 지정합니다</a:t>
            </a:r>
            <a:r>
              <a:rPr lang="en-US" altLang="ko-KR" sz="1200" dirty="0" smtClean="0"/>
              <a:t>.</a:t>
            </a:r>
          </a:p>
          <a:p>
            <a:pPr marL="0" indent="0">
              <a:buNone/>
            </a:pPr>
            <a:r>
              <a:rPr lang="en-US" altLang="ko-KR" sz="1200" dirty="0" smtClean="0"/>
              <a:t>6. </a:t>
            </a:r>
            <a:r>
              <a:rPr lang="ko-KR" altLang="en-US" sz="1200" dirty="0" smtClean="0"/>
              <a:t>모든 </a:t>
            </a:r>
            <a:r>
              <a:rPr lang="en-US" altLang="ko-KR" sz="1200" dirty="0" smtClean="0"/>
              <a:t>PDF </a:t>
            </a:r>
            <a:r>
              <a:rPr lang="ko-KR" altLang="en-US" sz="1200" dirty="0" smtClean="0"/>
              <a:t>파일이 성공적으로 이미지 파일로 변환되었다면</a:t>
            </a:r>
            <a:r>
              <a:rPr lang="en-US" altLang="ko-KR" sz="1200" dirty="0" smtClean="0"/>
              <a:t>, '</a:t>
            </a:r>
            <a:r>
              <a:rPr lang="ko-KR" altLang="en-US" sz="1200" dirty="0" smtClean="0"/>
              <a:t>모든 </a:t>
            </a:r>
            <a:r>
              <a:rPr lang="en-US" altLang="ko-KR" sz="1200" dirty="0" smtClean="0"/>
              <a:t>PDF </a:t>
            </a:r>
            <a:r>
              <a:rPr lang="ko-KR" altLang="en-US" sz="1200" dirty="0" smtClean="0"/>
              <a:t>파일이 이미지 파일로 변환되었습니다</a:t>
            </a:r>
            <a:r>
              <a:rPr lang="en-US" altLang="ko-KR" sz="1200" dirty="0" smtClean="0"/>
              <a:t>.'</a:t>
            </a:r>
            <a:r>
              <a:rPr lang="ko-KR" altLang="en-US" sz="1200" dirty="0" smtClean="0"/>
              <a:t>라는 메시지를 출력하는 코드를 작성합니다</a:t>
            </a:r>
            <a:r>
              <a:rPr lang="en-US" altLang="ko-KR" sz="1200" dirty="0" smtClean="0"/>
              <a:t>.</a:t>
            </a:r>
          </a:p>
          <a:p>
            <a:pPr marL="0" indent="0">
              <a:buNone/>
            </a:pPr>
            <a:endParaRPr lang="en-US" altLang="ko-KR" sz="1200" dirty="0" smtClean="0"/>
          </a:p>
          <a:p>
            <a:pPr marL="0" indent="0">
              <a:buNone/>
            </a:pPr>
            <a:r>
              <a:rPr lang="ko-KR" altLang="en-US" sz="1200" dirty="0" smtClean="0"/>
              <a:t>위 프롬프트를 근거로 한 코드는 에러 발생을 최소화하고</a:t>
            </a:r>
            <a:r>
              <a:rPr lang="en-US" altLang="ko-KR" sz="1200" dirty="0" smtClean="0"/>
              <a:t>, </a:t>
            </a:r>
            <a:r>
              <a:rPr lang="ko-KR" altLang="en-US" sz="1200" dirty="0" smtClean="0"/>
              <a:t>모든 </a:t>
            </a:r>
            <a:r>
              <a:rPr lang="en-US" altLang="ko-KR" sz="1200" dirty="0" smtClean="0"/>
              <a:t>PDF </a:t>
            </a:r>
            <a:r>
              <a:rPr lang="ko-KR" altLang="en-US" sz="1200" dirty="0" smtClean="0"/>
              <a:t>파일이 정상적으로 이미지 파일로 변환되도록 최선의 노력을 다해야 합니다</a:t>
            </a:r>
            <a:r>
              <a:rPr lang="en-US" altLang="ko-KR" sz="1200" dirty="0" smtClean="0"/>
              <a:t>.</a:t>
            </a:r>
            <a:endParaRPr lang="ko-KR" altLang="en-US" sz="1200" dirty="0"/>
          </a:p>
        </p:txBody>
      </p:sp>
    </p:spTree>
    <p:extLst>
      <p:ext uri="{BB962C8B-B14F-4D97-AF65-F5344CB8AC3E}">
        <p14:creationId xmlns:p14="http://schemas.microsoft.com/office/powerpoint/2010/main" val="2139364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smtClean="0"/>
              <a:t>엑셀 </a:t>
            </a:r>
            <a:r>
              <a:rPr lang="en-US" altLang="ko-KR" dirty="0" smtClean="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숫자를 로마 숫자로 변환하기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A2:A17</a:t>
            </a:r>
            <a:r>
              <a:rPr lang="ko-KR" altLang="en-US" dirty="0" smtClean="0"/>
              <a:t>까지 </a:t>
            </a:r>
            <a:r>
              <a:rPr lang="en-US" altLang="ko-KR" dirty="0" smtClean="0"/>
              <a:t>1~100</a:t>
            </a:r>
            <a:r>
              <a:rPr lang="ko-KR" altLang="en-US" dirty="0" smtClean="0"/>
              <a:t>까지의 아라비아 숫자가 있다</a:t>
            </a:r>
            <a:r>
              <a:rPr lang="en-US" altLang="ko-KR" dirty="0" smtClean="0"/>
              <a:t>. </a:t>
            </a:r>
            <a:r>
              <a:rPr lang="ko-KR" altLang="en-US" dirty="0" smtClean="0"/>
              <a:t>이를 </a:t>
            </a:r>
            <a:r>
              <a:rPr lang="ko-KR" altLang="en-US" dirty="0" err="1" smtClean="0"/>
              <a:t>로마숫자로</a:t>
            </a:r>
            <a:r>
              <a:rPr lang="ko-KR" altLang="en-US" dirty="0" smtClean="0"/>
              <a:t> 변환하여</a:t>
            </a:r>
            <a:r>
              <a:rPr lang="en-US" altLang="ko-KR" dirty="0" smtClean="0"/>
              <a:t>, B2:B17</a:t>
            </a:r>
            <a:r>
              <a:rPr lang="ko-KR" altLang="en-US" dirty="0" smtClean="0"/>
              <a:t>에 출력하고 싶다</a:t>
            </a:r>
            <a:r>
              <a:rPr lang="en-US" altLang="ko-KR" dirty="0" smtClean="0"/>
              <a:t>. </a:t>
            </a:r>
            <a:r>
              <a:rPr lang="ko-KR" altLang="en-US" dirty="0" err="1" smtClean="0"/>
              <a:t>엑셀코드를</a:t>
            </a:r>
            <a:r>
              <a:rPr lang="ko-KR" altLang="en-US" dirty="0" smtClean="0"/>
              <a:t> 작성해라</a:t>
            </a:r>
            <a:r>
              <a:rPr lang="en-US" altLang="ko-KR" dirty="0" smtClean="0"/>
              <a:t>.</a:t>
            </a:r>
            <a:endParaRPr lang="ko-KR" altLang="en-US" dirty="0"/>
          </a:p>
        </p:txBody>
      </p:sp>
    </p:spTree>
    <p:extLst>
      <p:ext uri="{BB962C8B-B14F-4D97-AF65-F5344CB8AC3E}">
        <p14:creationId xmlns:p14="http://schemas.microsoft.com/office/powerpoint/2010/main" val="364756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숫자를 로마 숫자로 변환하기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Excel VBA</a:t>
            </a:r>
            <a:r>
              <a:rPr lang="ko-KR" altLang="en-US" dirty="0" smtClean="0"/>
              <a:t>를 사용하여 현재 활성화된 워크시트의 사용된 범위에 있는 모든 셀을 순회하는 매크로를 작성해주세요</a:t>
            </a:r>
            <a:r>
              <a:rPr lang="en-US" altLang="ko-KR" dirty="0" smtClean="0"/>
              <a:t>. </a:t>
            </a:r>
            <a:r>
              <a:rPr lang="ko-KR" altLang="en-US" dirty="0" smtClean="0"/>
              <a:t>각 셀의 값이 </a:t>
            </a:r>
            <a:r>
              <a:rPr lang="en-US" altLang="ko-KR" dirty="0" smtClean="0"/>
              <a:t>0</a:t>
            </a:r>
            <a:r>
              <a:rPr lang="ko-KR" altLang="en-US" dirty="0" smtClean="0"/>
              <a:t>보다 크고 </a:t>
            </a:r>
            <a:r>
              <a:rPr lang="en-US" altLang="ko-KR" dirty="0" smtClean="0"/>
              <a:t>4000</a:t>
            </a:r>
            <a:r>
              <a:rPr lang="ko-KR" altLang="en-US" dirty="0" smtClean="0"/>
              <a:t>보다 작은 숫자인 경우</a:t>
            </a:r>
            <a:r>
              <a:rPr lang="en-US" altLang="ko-KR" dirty="0" smtClean="0"/>
              <a:t>, </a:t>
            </a:r>
            <a:r>
              <a:rPr lang="ko-KR" altLang="en-US" dirty="0" smtClean="0"/>
              <a:t>해당 숫자를 로마 숫자로 변환하고 그 결과를 원래 셀의 바로 오른쪽에 위치한 셀에 출력해야 합니다</a:t>
            </a:r>
            <a:r>
              <a:rPr lang="en-US" altLang="ko-KR" dirty="0" smtClean="0"/>
              <a:t>. </a:t>
            </a:r>
            <a:r>
              <a:rPr lang="ko-KR" altLang="en-US" dirty="0" smtClean="0"/>
              <a:t>로마 숫자 변환에는 </a:t>
            </a:r>
            <a:r>
              <a:rPr lang="en-US" altLang="ko-KR" dirty="0" smtClean="0"/>
              <a:t>Excel</a:t>
            </a:r>
            <a:r>
              <a:rPr lang="ko-KR" altLang="en-US" dirty="0" smtClean="0"/>
              <a:t>의 내장 함수인 </a:t>
            </a:r>
            <a:r>
              <a:rPr lang="en-US" altLang="ko-KR" dirty="0" err="1" smtClean="0"/>
              <a:t>WorksheetFunction.roman</a:t>
            </a:r>
            <a:r>
              <a:rPr lang="ko-KR" altLang="en-US" dirty="0" smtClean="0"/>
              <a:t>을 사용해주세요</a:t>
            </a:r>
            <a:r>
              <a:rPr lang="en-US" altLang="ko-KR" dirty="0" smtClean="0"/>
              <a:t>.</a:t>
            </a:r>
            <a:endParaRPr lang="ko-KR" altLang="en-US" dirty="0"/>
          </a:p>
        </p:txBody>
      </p:sp>
    </p:spTree>
    <p:extLst>
      <p:ext uri="{BB962C8B-B14F-4D97-AF65-F5344CB8AC3E}">
        <p14:creationId xmlns:p14="http://schemas.microsoft.com/office/powerpoint/2010/main" val="96209367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숫자를 로마 숫자로 변환하기</a:t>
            </a:r>
            <a:r>
              <a:rPr lang="en-US" altLang="ko-KR" dirty="0" smtClean="0"/>
              <a:t>(</a:t>
            </a:r>
            <a:r>
              <a:rPr lang="ko-KR" altLang="en-US" dirty="0" smtClean="0"/>
              <a:t>확장</a:t>
            </a:r>
            <a:r>
              <a:rPr lang="en-US" altLang="ko-KR" dirty="0" smtClean="0"/>
              <a:t>-2)</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dirty="0" smtClean="0"/>
              <a:t>Excel VBA</a:t>
            </a:r>
            <a:r>
              <a:rPr lang="ko-KR" altLang="en-US" sz="1400" dirty="0" smtClean="0"/>
              <a:t>를 사용하여 다음과 같은 작업을 수행하는 매크로를 작성해주세요</a:t>
            </a:r>
            <a:r>
              <a:rPr lang="en-US" altLang="ko-KR" sz="1400" dirty="0" smtClean="0"/>
              <a:t>:</a:t>
            </a:r>
          </a:p>
          <a:p>
            <a:pPr marL="0" indent="0">
              <a:lnSpc>
                <a:spcPct val="150000"/>
              </a:lnSpc>
              <a:buNone/>
            </a:pPr>
            <a:r>
              <a:rPr lang="ko-KR" altLang="en-US" sz="1400" dirty="0" smtClean="0"/>
              <a:t>현재 활성화된 워크시트를 참조하되</a:t>
            </a:r>
            <a:r>
              <a:rPr lang="en-US" altLang="ko-KR" sz="1400" dirty="0" smtClean="0"/>
              <a:t>, </a:t>
            </a:r>
            <a:r>
              <a:rPr lang="ko-KR" altLang="en-US" sz="1400" dirty="0" smtClean="0"/>
              <a:t>이 때 오류가 발생하지 않도록 예외 처리를 포함해야 합니다</a:t>
            </a:r>
            <a:r>
              <a:rPr lang="en-US" altLang="ko-KR" sz="1400" dirty="0" smtClean="0"/>
              <a:t>.</a:t>
            </a:r>
          </a:p>
          <a:p>
            <a:pPr marL="0" indent="0">
              <a:lnSpc>
                <a:spcPct val="150000"/>
              </a:lnSpc>
              <a:buNone/>
            </a:pPr>
            <a:r>
              <a:rPr lang="ko-KR" altLang="en-US" sz="1400" dirty="0" smtClean="0"/>
              <a:t>참조된 워크시트의 </a:t>
            </a:r>
            <a:r>
              <a:rPr lang="en-US" altLang="ko-KR" sz="1400" dirty="0" smtClean="0"/>
              <a:t>'</a:t>
            </a:r>
            <a:r>
              <a:rPr lang="en-US" altLang="ko-KR" sz="1400" dirty="0" err="1" smtClean="0"/>
              <a:t>UsedRange</a:t>
            </a:r>
            <a:r>
              <a:rPr lang="en-US" altLang="ko-KR" sz="1400" dirty="0" smtClean="0"/>
              <a:t>' </a:t>
            </a:r>
            <a:r>
              <a:rPr lang="ko-KR" altLang="en-US" sz="1400" dirty="0" smtClean="0"/>
              <a:t>속성을 사용하여 사용된 범위를 정의해주세요</a:t>
            </a:r>
            <a:r>
              <a:rPr lang="en-US" altLang="ko-KR" sz="1400" dirty="0" smtClean="0"/>
              <a:t>. </a:t>
            </a:r>
            <a:r>
              <a:rPr lang="ko-KR" altLang="en-US" sz="1400" dirty="0" smtClean="0"/>
              <a:t>이 범위는 빈 셀을 포함하지 않아야 합니다</a:t>
            </a:r>
            <a:r>
              <a:rPr lang="en-US" altLang="ko-KR" sz="1400" dirty="0" smtClean="0"/>
              <a:t>.</a:t>
            </a:r>
          </a:p>
          <a:p>
            <a:pPr marL="0" indent="0">
              <a:lnSpc>
                <a:spcPct val="150000"/>
              </a:lnSpc>
              <a:buNone/>
            </a:pPr>
            <a:r>
              <a:rPr lang="ko-KR" altLang="en-US" sz="1400" dirty="0" smtClean="0"/>
              <a:t>이 범위의 각 셀을 순회하는 </a:t>
            </a:r>
            <a:r>
              <a:rPr lang="en-US" altLang="ko-KR" sz="1400" dirty="0" smtClean="0"/>
              <a:t>For Each </a:t>
            </a:r>
            <a:r>
              <a:rPr lang="ko-KR" altLang="en-US" sz="1400" dirty="0" smtClean="0"/>
              <a:t>구문을 작성해주세요</a:t>
            </a:r>
            <a:r>
              <a:rPr lang="en-US" altLang="ko-KR" sz="1400" dirty="0" smtClean="0"/>
              <a:t>. </a:t>
            </a:r>
            <a:r>
              <a:rPr lang="ko-KR" altLang="en-US" sz="1400" dirty="0" smtClean="0"/>
              <a:t>이 과정에서</a:t>
            </a:r>
            <a:r>
              <a:rPr lang="en-US" altLang="ko-KR" sz="1400" dirty="0" smtClean="0"/>
              <a:t>, </a:t>
            </a:r>
            <a:r>
              <a:rPr lang="ko-KR" altLang="en-US" sz="1400" dirty="0" smtClean="0"/>
              <a:t>각 셀의 값에 접근하는 동안 오류가 발생하지 않도록 예외 처리를 포함해야 합니다</a:t>
            </a:r>
            <a:r>
              <a:rPr lang="en-US" altLang="ko-KR" sz="1400" dirty="0" smtClean="0"/>
              <a:t>.</a:t>
            </a:r>
          </a:p>
          <a:p>
            <a:pPr marL="0" indent="0">
              <a:lnSpc>
                <a:spcPct val="150000"/>
              </a:lnSpc>
              <a:buNone/>
            </a:pPr>
            <a:r>
              <a:rPr lang="ko-KR" altLang="en-US" sz="1400" dirty="0" smtClean="0"/>
              <a:t>각 셀의 값이 숫자인지 확인하고</a:t>
            </a:r>
            <a:r>
              <a:rPr lang="en-US" altLang="ko-KR" sz="1400" dirty="0" smtClean="0"/>
              <a:t>, </a:t>
            </a:r>
            <a:r>
              <a:rPr lang="ko-KR" altLang="en-US" sz="1400" dirty="0" smtClean="0"/>
              <a:t>이 값이 </a:t>
            </a:r>
            <a:r>
              <a:rPr lang="en-US" altLang="ko-KR" sz="1400" dirty="0" smtClean="0"/>
              <a:t>0</a:t>
            </a:r>
            <a:r>
              <a:rPr lang="ko-KR" altLang="en-US" sz="1400" dirty="0" smtClean="0"/>
              <a:t>보다 크고 </a:t>
            </a:r>
            <a:r>
              <a:rPr lang="en-US" altLang="ko-KR" sz="1400" dirty="0" smtClean="0"/>
              <a:t>4000</a:t>
            </a:r>
            <a:r>
              <a:rPr lang="ko-KR" altLang="en-US" sz="1400" dirty="0" smtClean="0"/>
              <a:t>보다 작은지 확인해주세요</a:t>
            </a:r>
            <a:r>
              <a:rPr lang="en-US" altLang="ko-KR" sz="1400" dirty="0" smtClean="0"/>
              <a:t>. </a:t>
            </a:r>
            <a:r>
              <a:rPr lang="ko-KR" altLang="en-US" sz="1400" dirty="0" smtClean="0"/>
              <a:t>이 조건을 만족하지 않는 셀은 건너뛰어야 합니다</a:t>
            </a:r>
            <a:r>
              <a:rPr lang="en-US" altLang="ko-KR" sz="1400" dirty="0" smtClean="0"/>
              <a:t>.</a:t>
            </a:r>
          </a:p>
          <a:p>
            <a:pPr marL="0" indent="0">
              <a:lnSpc>
                <a:spcPct val="150000"/>
              </a:lnSpc>
              <a:buNone/>
            </a:pPr>
            <a:r>
              <a:rPr lang="ko-KR" altLang="en-US" sz="1400" dirty="0" smtClean="0"/>
              <a:t>해당 조건을 만족하는 셀의 경우</a:t>
            </a:r>
            <a:r>
              <a:rPr lang="en-US" altLang="ko-KR" sz="1400" dirty="0" smtClean="0"/>
              <a:t>, </a:t>
            </a:r>
            <a:r>
              <a:rPr lang="en-US" altLang="ko-KR" sz="1400" dirty="0" err="1" smtClean="0"/>
              <a:t>WorksheetFunction.roman</a:t>
            </a:r>
            <a:r>
              <a:rPr lang="en-US" altLang="ko-KR" sz="1400" dirty="0" smtClean="0"/>
              <a:t> </a:t>
            </a:r>
            <a:r>
              <a:rPr lang="ko-KR" altLang="en-US" sz="1400" dirty="0" smtClean="0"/>
              <a:t>함수를 사용하여 이 값을 로마 숫자로 변환해주세요</a:t>
            </a:r>
            <a:r>
              <a:rPr lang="en-US" altLang="ko-KR" sz="1400" dirty="0" smtClean="0"/>
              <a:t>. </a:t>
            </a:r>
            <a:r>
              <a:rPr lang="ko-KR" altLang="en-US" sz="1400" dirty="0" smtClean="0"/>
              <a:t>함수 호출 중에 오류가 발생하지 않도록 예외 처리를 포함해야 합니다</a:t>
            </a:r>
            <a:r>
              <a:rPr lang="en-US" altLang="ko-KR" sz="1400" dirty="0" smtClean="0"/>
              <a:t>.</a:t>
            </a:r>
          </a:p>
          <a:p>
            <a:pPr marL="0" indent="0">
              <a:lnSpc>
                <a:spcPct val="150000"/>
              </a:lnSpc>
              <a:buNone/>
            </a:pPr>
            <a:r>
              <a:rPr lang="ko-KR" altLang="en-US" sz="1400" dirty="0" smtClean="0"/>
              <a:t>마지막으로</a:t>
            </a:r>
            <a:r>
              <a:rPr lang="en-US" altLang="ko-KR" sz="1400" dirty="0" smtClean="0"/>
              <a:t>, </a:t>
            </a:r>
            <a:r>
              <a:rPr lang="ko-KR" altLang="en-US" sz="1400" dirty="0" smtClean="0"/>
              <a:t>변환된 로마 숫자를 원래 셀의 바로 오른쪽에 위치한 셀에 출력해주세요</a:t>
            </a:r>
            <a:r>
              <a:rPr lang="en-US" altLang="ko-KR" sz="1400" dirty="0" smtClean="0"/>
              <a:t>. </a:t>
            </a:r>
            <a:r>
              <a:rPr lang="ko-KR" altLang="en-US" sz="1400" dirty="0" smtClean="0"/>
              <a:t>이 셀이 비어 있지 않을 경우</a:t>
            </a:r>
            <a:r>
              <a:rPr lang="en-US" altLang="ko-KR" sz="1400" dirty="0" smtClean="0"/>
              <a:t>, </a:t>
            </a:r>
            <a:r>
              <a:rPr lang="ko-KR" altLang="en-US" sz="1400" dirty="0" smtClean="0"/>
              <a:t>기존의 값을 덮어쓰기 전에 사용자에게 확인을 요청해야 합니다</a:t>
            </a:r>
            <a:r>
              <a:rPr lang="en-US" altLang="ko-KR" sz="1400" dirty="0" smtClean="0"/>
              <a:t>.</a:t>
            </a:r>
            <a:endParaRPr lang="ko-KR" altLang="en-US" sz="1400" dirty="0"/>
          </a:p>
        </p:txBody>
      </p:sp>
    </p:spTree>
    <p:extLst>
      <p:ext uri="{BB962C8B-B14F-4D97-AF65-F5344CB8AC3E}">
        <p14:creationId xmlns:p14="http://schemas.microsoft.com/office/powerpoint/2010/main" val="3701841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사진 사이즈 변경하기</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ko-KR" altLang="en-US" dirty="0" smtClean="0"/>
              <a:t>엑셀 </a:t>
            </a:r>
            <a:r>
              <a:rPr lang="en-US" altLang="ko-KR" dirty="0" err="1" smtClean="0"/>
              <a:t>vba</a:t>
            </a:r>
            <a:r>
              <a:rPr lang="en-US" altLang="ko-KR" dirty="0" smtClean="0"/>
              <a:t> </a:t>
            </a:r>
            <a:r>
              <a:rPr lang="ko-KR" altLang="en-US" dirty="0" smtClean="0"/>
              <a:t>전문가가되어 나의 요청에 답해줘</a:t>
            </a:r>
            <a:r>
              <a:rPr lang="en-US" altLang="ko-KR" dirty="0" smtClean="0"/>
              <a:t>.</a:t>
            </a:r>
          </a:p>
          <a:p>
            <a:pPr marL="0" indent="0">
              <a:lnSpc>
                <a:spcPct val="150000"/>
              </a:lnSpc>
              <a:buNone/>
            </a:pPr>
            <a:r>
              <a:rPr lang="ko-KR" altLang="en-US" dirty="0" smtClean="0"/>
              <a:t>엑셀 이미지 크기를 가로 세로가 같은 </a:t>
            </a:r>
            <a:r>
              <a:rPr lang="en-US" altLang="ko-KR" dirty="0" smtClean="0"/>
              <a:t>5cm </a:t>
            </a:r>
            <a:r>
              <a:rPr lang="ko-KR" altLang="en-US" dirty="0" smtClean="0"/>
              <a:t>사이즈로 수정하는 </a:t>
            </a:r>
            <a:r>
              <a:rPr lang="en-US" altLang="ko-KR" dirty="0" smtClean="0"/>
              <a:t>VBA</a:t>
            </a:r>
            <a:r>
              <a:rPr lang="ko-KR" altLang="en-US" dirty="0" smtClean="0"/>
              <a:t>코드를 작성해줘</a:t>
            </a:r>
            <a:r>
              <a:rPr lang="en-US" altLang="ko-KR" dirty="0" smtClean="0"/>
              <a:t>.</a:t>
            </a:r>
            <a:endParaRPr lang="ko-KR" altLang="en-US" dirty="0"/>
          </a:p>
        </p:txBody>
      </p:sp>
    </p:spTree>
    <p:extLst>
      <p:ext uri="{BB962C8B-B14F-4D97-AF65-F5344CB8AC3E}">
        <p14:creationId xmlns:p14="http://schemas.microsoft.com/office/powerpoint/2010/main" val="14909849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사진 사이즈 변경하기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smtClean="0"/>
              <a:t>Excel VBA</a:t>
            </a:r>
            <a:r>
              <a:rPr lang="ko-KR" altLang="en-US" dirty="0" smtClean="0"/>
              <a:t>를 사용하여 현재 활성화된 워크시트의 모든 이미지를 순회하고 크기를 조절하는 매크로를 작성해주세요</a:t>
            </a:r>
            <a:r>
              <a:rPr lang="en-US" altLang="ko-KR" dirty="0" smtClean="0"/>
              <a:t>. </a:t>
            </a:r>
            <a:r>
              <a:rPr lang="ko-KR" altLang="en-US" dirty="0" smtClean="0"/>
              <a:t>각 이미지의 가로와 세로 크기는 </a:t>
            </a:r>
            <a:r>
              <a:rPr lang="en-US" altLang="ko-KR" dirty="0" smtClean="0"/>
              <a:t>5cm</a:t>
            </a:r>
            <a:r>
              <a:rPr lang="ko-KR" altLang="en-US" dirty="0" smtClean="0"/>
              <a:t>로 변경해야 하며</a:t>
            </a:r>
            <a:r>
              <a:rPr lang="en-US" altLang="ko-KR" dirty="0" smtClean="0"/>
              <a:t>, </a:t>
            </a:r>
            <a:r>
              <a:rPr lang="ko-KR" altLang="en-US" dirty="0" smtClean="0"/>
              <a:t>비율은 유지되어야 합니다</a:t>
            </a:r>
            <a:r>
              <a:rPr lang="en-US" altLang="ko-KR" dirty="0" smtClean="0"/>
              <a:t>. </a:t>
            </a:r>
            <a:r>
              <a:rPr lang="ko-KR" altLang="en-US" dirty="0" smtClean="0"/>
              <a:t>워크시트에 이미지가 없는 경우</a:t>
            </a:r>
            <a:r>
              <a:rPr lang="en-US" altLang="ko-KR" dirty="0" smtClean="0"/>
              <a:t>, '</a:t>
            </a:r>
            <a:r>
              <a:rPr lang="ko-KR" altLang="en-US" dirty="0" smtClean="0"/>
              <a:t>이미지가 없습니다</a:t>
            </a:r>
            <a:r>
              <a:rPr lang="en-US" altLang="ko-KR" dirty="0" smtClean="0"/>
              <a:t>.'</a:t>
            </a:r>
            <a:r>
              <a:rPr lang="ko-KR" altLang="en-US" dirty="0" smtClean="0"/>
              <a:t>라는 메시지를 사용자에게 메시지 박스를 통해 알려주세요</a:t>
            </a:r>
            <a:r>
              <a:rPr lang="en-US" altLang="ko-KR" dirty="0" smtClean="0"/>
              <a:t>.</a:t>
            </a:r>
            <a:endParaRPr lang="ko-KR" altLang="en-US" dirty="0"/>
          </a:p>
        </p:txBody>
      </p:sp>
    </p:spTree>
    <p:extLst>
      <p:ext uri="{BB962C8B-B14F-4D97-AF65-F5344CB8AC3E}">
        <p14:creationId xmlns:p14="http://schemas.microsoft.com/office/powerpoint/2010/main" val="38664433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endParaRPr lang="ko-KR" altLang="en-US" dirty="0"/>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smtClean="0"/>
              <a:t>| </a:t>
            </a:r>
            <a:r>
              <a:rPr lang="ko-KR" altLang="en-US" dirty="0" smtClean="0"/>
              <a:t>순서  </a:t>
            </a:r>
            <a:r>
              <a:rPr lang="en-US" altLang="ko-KR" dirty="0" smtClean="0"/>
              <a:t>| 1</a:t>
            </a:r>
            <a:r>
              <a:rPr lang="ko-KR" altLang="en-US" dirty="0" smtClean="0"/>
              <a:t>호선 </a:t>
            </a:r>
            <a:r>
              <a:rPr lang="en-US" altLang="ko-KR" dirty="0" smtClean="0"/>
              <a:t>| 2</a:t>
            </a:r>
            <a:r>
              <a:rPr lang="ko-KR" altLang="en-US" dirty="0" smtClean="0"/>
              <a:t>호선   </a:t>
            </a:r>
            <a:r>
              <a:rPr lang="en-US" altLang="ko-KR" dirty="0" smtClean="0"/>
              <a:t>| 3</a:t>
            </a:r>
            <a:r>
              <a:rPr lang="ko-KR" altLang="en-US" dirty="0" smtClean="0"/>
              <a:t>호선   </a:t>
            </a:r>
            <a:r>
              <a:rPr lang="en-US" altLang="ko-KR" dirty="0" smtClean="0"/>
              <a:t>| 4</a:t>
            </a:r>
            <a:r>
              <a:rPr lang="ko-KR" altLang="en-US" dirty="0" smtClean="0"/>
              <a:t>호선  </a:t>
            </a:r>
            <a:r>
              <a:rPr lang="en-US" altLang="ko-KR" dirty="0" smtClean="0"/>
              <a:t>| 5</a:t>
            </a:r>
            <a:r>
              <a:rPr lang="ko-KR" altLang="en-US" dirty="0" smtClean="0"/>
              <a:t>호선  </a:t>
            </a:r>
            <a:r>
              <a:rPr lang="en-US" altLang="ko-KR" dirty="0" smtClean="0"/>
              <a:t>| 6</a:t>
            </a:r>
            <a:r>
              <a:rPr lang="ko-KR" altLang="en-US" dirty="0" smtClean="0"/>
              <a:t>호선 </a:t>
            </a:r>
            <a:r>
              <a:rPr lang="en-US" altLang="ko-KR" dirty="0" smtClean="0"/>
              <a:t>| 7</a:t>
            </a:r>
            <a:r>
              <a:rPr lang="ko-KR" altLang="en-US" dirty="0" smtClean="0"/>
              <a:t>호선  </a:t>
            </a:r>
            <a:r>
              <a:rPr lang="en-US" altLang="ko-KR" dirty="0" smtClean="0"/>
              <a:t>|</a:t>
            </a:r>
          </a:p>
          <a:p>
            <a:pPr marL="0" indent="0">
              <a:buNone/>
            </a:pPr>
            <a:r>
              <a:rPr lang="en-US" altLang="ko-KR" dirty="0" smtClean="0"/>
              <a:t>| --- | --- | ----- | ----- | ---- | ---- | --- | ---- |</a:t>
            </a:r>
          </a:p>
          <a:p>
            <a:pPr marL="0" indent="0">
              <a:buNone/>
            </a:pPr>
            <a:r>
              <a:rPr lang="en-US" altLang="ko-KR" dirty="0" smtClean="0"/>
              <a:t>| 1  | </a:t>
            </a:r>
            <a:r>
              <a:rPr lang="ko-KR" altLang="en-US" dirty="0" smtClean="0"/>
              <a:t>인천  </a:t>
            </a:r>
            <a:r>
              <a:rPr lang="en-US" altLang="ko-KR" dirty="0" smtClean="0"/>
              <a:t>| </a:t>
            </a:r>
            <a:r>
              <a:rPr lang="ko-KR" altLang="en-US" dirty="0" smtClean="0"/>
              <a:t>성수    </a:t>
            </a:r>
            <a:r>
              <a:rPr lang="en-US" altLang="ko-KR" dirty="0" smtClean="0"/>
              <a:t>| </a:t>
            </a:r>
            <a:r>
              <a:rPr lang="ko-KR" altLang="en-US" dirty="0" smtClean="0"/>
              <a:t>수서    </a:t>
            </a:r>
            <a:r>
              <a:rPr lang="en-US" altLang="ko-KR" dirty="0" smtClean="0"/>
              <a:t>| </a:t>
            </a:r>
            <a:r>
              <a:rPr lang="ko-KR" altLang="en-US" dirty="0" smtClean="0"/>
              <a:t>오이도  </a:t>
            </a:r>
            <a:r>
              <a:rPr lang="en-US" altLang="ko-KR" dirty="0" smtClean="0"/>
              <a:t>| </a:t>
            </a:r>
            <a:r>
              <a:rPr lang="ko-KR" altLang="en-US" dirty="0" smtClean="0"/>
              <a:t>방화   </a:t>
            </a:r>
            <a:r>
              <a:rPr lang="en-US" altLang="ko-KR" dirty="0" smtClean="0"/>
              <a:t>| </a:t>
            </a:r>
            <a:r>
              <a:rPr lang="ko-KR" altLang="en-US" dirty="0" err="1" smtClean="0"/>
              <a:t>봉화산</a:t>
            </a:r>
            <a:r>
              <a:rPr lang="ko-KR" altLang="en-US" dirty="0" smtClean="0"/>
              <a:t> </a:t>
            </a:r>
            <a:r>
              <a:rPr lang="en-US" altLang="ko-KR" dirty="0" smtClean="0"/>
              <a:t>| </a:t>
            </a:r>
            <a:r>
              <a:rPr lang="ko-KR" altLang="en-US" dirty="0" smtClean="0"/>
              <a:t>장암   </a:t>
            </a:r>
            <a:r>
              <a:rPr lang="en-US" altLang="ko-KR" dirty="0" smtClean="0"/>
              <a:t>|</a:t>
            </a:r>
          </a:p>
          <a:p>
            <a:pPr marL="0" indent="0">
              <a:buNone/>
            </a:pPr>
            <a:r>
              <a:rPr lang="en-US" altLang="ko-KR" dirty="0" smtClean="0"/>
              <a:t>| 2  | </a:t>
            </a:r>
            <a:r>
              <a:rPr lang="ko-KR" altLang="en-US" dirty="0" err="1" smtClean="0"/>
              <a:t>동인천</a:t>
            </a:r>
            <a:r>
              <a:rPr lang="ko-KR" altLang="en-US" dirty="0" smtClean="0"/>
              <a:t> </a:t>
            </a:r>
            <a:r>
              <a:rPr lang="en-US" altLang="ko-KR" dirty="0" smtClean="0"/>
              <a:t>| </a:t>
            </a:r>
            <a:r>
              <a:rPr lang="ko-KR" altLang="en-US" dirty="0" err="1" smtClean="0"/>
              <a:t>건대입구</a:t>
            </a:r>
            <a:r>
              <a:rPr lang="ko-KR" altLang="en-US" dirty="0" smtClean="0"/>
              <a:t>  </a:t>
            </a:r>
            <a:r>
              <a:rPr lang="en-US" altLang="ko-KR" dirty="0" smtClean="0"/>
              <a:t>| </a:t>
            </a:r>
            <a:r>
              <a:rPr lang="ko-KR" altLang="en-US" dirty="0" smtClean="0"/>
              <a:t>일원    </a:t>
            </a:r>
            <a:r>
              <a:rPr lang="en-US" altLang="ko-KR" dirty="0" smtClean="0"/>
              <a:t>| </a:t>
            </a:r>
            <a:r>
              <a:rPr lang="ko-KR" altLang="en-US" dirty="0" err="1" smtClean="0"/>
              <a:t>정왕</a:t>
            </a:r>
            <a:r>
              <a:rPr lang="ko-KR" altLang="en-US" dirty="0" smtClean="0"/>
              <a:t>   </a:t>
            </a:r>
            <a:r>
              <a:rPr lang="en-US" altLang="ko-KR" dirty="0" smtClean="0"/>
              <a:t>| </a:t>
            </a:r>
            <a:r>
              <a:rPr lang="ko-KR" altLang="en-US" dirty="0" smtClean="0"/>
              <a:t>개화산  </a:t>
            </a:r>
            <a:r>
              <a:rPr lang="en-US" altLang="ko-KR" dirty="0" smtClean="0"/>
              <a:t>| </a:t>
            </a:r>
            <a:r>
              <a:rPr lang="ko-KR" altLang="en-US" dirty="0" err="1" smtClean="0"/>
              <a:t>화랑대</a:t>
            </a:r>
            <a:r>
              <a:rPr lang="ko-KR" altLang="en-US" dirty="0" smtClean="0"/>
              <a:t> </a:t>
            </a:r>
            <a:r>
              <a:rPr lang="en-US" altLang="ko-KR" dirty="0" smtClean="0"/>
              <a:t>| </a:t>
            </a:r>
            <a:r>
              <a:rPr lang="ko-KR" altLang="en-US" dirty="0" smtClean="0"/>
              <a:t>도봉   </a:t>
            </a:r>
            <a:r>
              <a:rPr lang="en-US" altLang="ko-KR" dirty="0" smtClean="0"/>
              <a:t>|</a:t>
            </a:r>
          </a:p>
          <a:p>
            <a:pPr marL="0" indent="0">
              <a:buNone/>
            </a:pPr>
            <a:r>
              <a:rPr lang="en-US" altLang="ko-KR" dirty="0" smtClean="0"/>
              <a:t>| 3  | </a:t>
            </a:r>
            <a:r>
              <a:rPr lang="ko-KR" altLang="en-US" dirty="0" smtClean="0"/>
              <a:t>도원  </a:t>
            </a:r>
            <a:r>
              <a:rPr lang="en-US" altLang="ko-KR" dirty="0" smtClean="0"/>
              <a:t>| </a:t>
            </a:r>
            <a:r>
              <a:rPr lang="ko-KR" altLang="en-US" dirty="0" smtClean="0"/>
              <a:t>구의    </a:t>
            </a:r>
            <a:r>
              <a:rPr lang="en-US" altLang="ko-KR" dirty="0" smtClean="0"/>
              <a:t>| </a:t>
            </a:r>
            <a:r>
              <a:rPr lang="ko-KR" altLang="en-US" dirty="0" smtClean="0"/>
              <a:t>대청    </a:t>
            </a:r>
            <a:r>
              <a:rPr lang="en-US" altLang="ko-KR" dirty="0" smtClean="0"/>
              <a:t>| </a:t>
            </a:r>
            <a:r>
              <a:rPr lang="ko-KR" altLang="en-US" dirty="0" err="1" smtClean="0"/>
              <a:t>신길온천</a:t>
            </a:r>
            <a:r>
              <a:rPr lang="ko-KR" altLang="en-US" dirty="0" smtClean="0"/>
              <a:t> </a:t>
            </a:r>
            <a:r>
              <a:rPr lang="en-US" altLang="ko-KR" dirty="0" smtClean="0"/>
              <a:t>| </a:t>
            </a:r>
            <a:r>
              <a:rPr lang="ko-KR" altLang="en-US" dirty="0" smtClean="0"/>
              <a:t>김포공항 </a:t>
            </a:r>
            <a:r>
              <a:rPr lang="en-US" altLang="ko-KR" dirty="0" smtClean="0"/>
              <a:t>| </a:t>
            </a:r>
            <a:r>
              <a:rPr lang="ko-KR" altLang="en-US" dirty="0" smtClean="0"/>
              <a:t>태릉  </a:t>
            </a:r>
            <a:r>
              <a:rPr lang="en-US" altLang="ko-KR" dirty="0" smtClean="0"/>
              <a:t>| </a:t>
            </a:r>
            <a:r>
              <a:rPr lang="ko-KR" altLang="en-US" dirty="0" smtClean="0"/>
              <a:t>도봉산  </a:t>
            </a:r>
            <a:r>
              <a:rPr lang="en-US" altLang="ko-KR" dirty="0" smtClean="0"/>
              <a:t>|</a:t>
            </a:r>
          </a:p>
          <a:p>
            <a:pPr marL="0" indent="0">
              <a:buNone/>
            </a:pPr>
            <a:r>
              <a:rPr lang="en-US" altLang="ko-KR" dirty="0" smtClean="0"/>
              <a:t>| 4  | </a:t>
            </a:r>
            <a:r>
              <a:rPr lang="ko-KR" altLang="en-US" dirty="0" smtClean="0"/>
              <a:t>제물포 </a:t>
            </a:r>
            <a:r>
              <a:rPr lang="en-US" altLang="ko-KR" dirty="0" smtClean="0"/>
              <a:t>| </a:t>
            </a:r>
            <a:r>
              <a:rPr lang="ko-KR" altLang="en-US" dirty="0" smtClean="0"/>
              <a:t>강변    </a:t>
            </a:r>
            <a:r>
              <a:rPr lang="en-US" altLang="ko-KR" dirty="0" smtClean="0"/>
              <a:t>| </a:t>
            </a:r>
            <a:r>
              <a:rPr lang="ko-KR" altLang="en-US" dirty="0" err="1" smtClean="0"/>
              <a:t>학여울</a:t>
            </a:r>
            <a:r>
              <a:rPr lang="ko-KR" altLang="en-US" dirty="0" smtClean="0"/>
              <a:t>   </a:t>
            </a:r>
            <a:r>
              <a:rPr lang="en-US" altLang="ko-KR" dirty="0" smtClean="0"/>
              <a:t>| </a:t>
            </a:r>
            <a:r>
              <a:rPr lang="ko-KR" altLang="en-US" dirty="0" smtClean="0"/>
              <a:t>안산   </a:t>
            </a:r>
            <a:r>
              <a:rPr lang="en-US" altLang="ko-KR" dirty="0" smtClean="0"/>
              <a:t>| </a:t>
            </a:r>
            <a:r>
              <a:rPr lang="ko-KR" altLang="en-US" dirty="0" smtClean="0"/>
              <a:t>송정   </a:t>
            </a:r>
            <a:r>
              <a:rPr lang="en-US" altLang="ko-KR" dirty="0" smtClean="0"/>
              <a:t>| </a:t>
            </a:r>
            <a:r>
              <a:rPr lang="ko-KR" altLang="en-US" dirty="0" err="1" smtClean="0"/>
              <a:t>석계</a:t>
            </a:r>
            <a:r>
              <a:rPr lang="ko-KR" altLang="en-US" dirty="0" smtClean="0"/>
              <a:t>  </a:t>
            </a:r>
            <a:r>
              <a:rPr lang="en-US" altLang="ko-KR" dirty="0" smtClean="0"/>
              <a:t>| </a:t>
            </a:r>
            <a:r>
              <a:rPr lang="ko-KR" altLang="en-US" dirty="0" err="1" smtClean="0"/>
              <a:t>수락산</a:t>
            </a:r>
            <a:r>
              <a:rPr lang="ko-KR" altLang="en-US" dirty="0" smtClean="0"/>
              <a:t>  </a:t>
            </a:r>
            <a:r>
              <a:rPr lang="en-US" altLang="ko-KR" dirty="0" smtClean="0"/>
              <a:t>|</a:t>
            </a:r>
          </a:p>
          <a:p>
            <a:pPr marL="0" indent="0">
              <a:buNone/>
            </a:pPr>
            <a:r>
              <a:rPr lang="en-US" altLang="ko-KR" dirty="0" smtClean="0"/>
              <a:t>| 5  | </a:t>
            </a:r>
            <a:r>
              <a:rPr lang="ko-KR" altLang="en-US" dirty="0" smtClean="0"/>
              <a:t>도화  </a:t>
            </a:r>
            <a:r>
              <a:rPr lang="en-US" altLang="ko-KR" dirty="0" smtClean="0"/>
              <a:t>| </a:t>
            </a:r>
            <a:r>
              <a:rPr lang="ko-KR" altLang="en-US" dirty="0" smtClean="0"/>
              <a:t>성내    </a:t>
            </a:r>
            <a:r>
              <a:rPr lang="en-US" altLang="ko-KR" dirty="0" smtClean="0"/>
              <a:t>| </a:t>
            </a:r>
            <a:r>
              <a:rPr lang="ko-KR" altLang="en-US" dirty="0" smtClean="0"/>
              <a:t>대치    </a:t>
            </a:r>
            <a:r>
              <a:rPr lang="en-US" altLang="ko-KR" dirty="0" smtClean="0"/>
              <a:t>| </a:t>
            </a:r>
            <a:r>
              <a:rPr lang="ko-KR" altLang="en-US" dirty="0" smtClean="0"/>
              <a:t>공단   </a:t>
            </a:r>
            <a:r>
              <a:rPr lang="en-US" altLang="ko-KR" dirty="0" smtClean="0"/>
              <a:t>| </a:t>
            </a:r>
            <a:r>
              <a:rPr lang="ko-KR" altLang="en-US" dirty="0" smtClean="0"/>
              <a:t>마곡   </a:t>
            </a:r>
            <a:r>
              <a:rPr lang="en-US" altLang="ko-KR" dirty="0" smtClean="0"/>
              <a:t>| </a:t>
            </a:r>
            <a:r>
              <a:rPr lang="ko-KR" altLang="en-US" dirty="0" err="1" smtClean="0"/>
              <a:t>돌곶이</a:t>
            </a:r>
            <a:r>
              <a:rPr lang="ko-KR" altLang="en-US" dirty="0" smtClean="0"/>
              <a:t> </a:t>
            </a:r>
            <a:r>
              <a:rPr lang="en-US" altLang="ko-KR" dirty="0" smtClean="0"/>
              <a:t>| </a:t>
            </a:r>
            <a:r>
              <a:rPr lang="ko-KR" altLang="en-US" dirty="0" smtClean="0"/>
              <a:t>마들   </a:t>
            </a:r>
            <a:r>
              <a:rPr lang="en-US" altLang="ko-KR" dirty="0" smtClean="0"/>
              <a:t>|</a:t>
            </a:r>
          </a:p>
          <a:p>
            <a:pPr marL="0" indent="0">
              <a:buNone/>
            </a:pPr>
            <a:r>
              <a:rPr lang="en-US" altLang="ko-KR" dirty="0" smtClean="0"/>
              <a:t>| 6  | </a:t>
            </a:r>
            <a:r>
              <a:rPr lang="ko-KR" altLang="en-US" dirty="0" smtClean="0"/>
              <a:t>주안  </a:t>
            </a:r>
            <a:r>
              <a:rPr lang="en-US" altLang="ko-KR" dirty="0" smtClean="0"/>
              <a:t>| </a:t>
            </a:r>
            <a:r>
              <a:rPr lang="ko-KR" altLang="en-US" dirty="0" smtClean="0"/>
              <a:t>잠실    </a:t>
            </a:r>
            <a:r>
              <a:rPr lang="en-US" altLang="ko-KR" dirty="0" smtClean="0"/>
              <a:t>| </a:t>
            </a:r>
            <a:r>
              <a:rPr lang="ko-KR" altLang="en-US" dirty="0" smtClean="0"/>
              <a:t>도곡    </a:t>
            </a:r>
            <a:r>
              <a:rPr lang="en-US" altLang="ko-KR" dirty="0" smtClean="0"/>
              <a:t>| </a:t>
            </a:r>
            <a:r>
              <a:rPr lang="ko-KR" altLang="en-US" dirty="0" smtClean="0"/>
              <a:t>고잔   </a:t>
            </a:r>
            <a:r>
              <a:rPr lang="en-US" altLang="ko-KR" dirty="0" smtClean="0"/>
              <a:t>| </a:t>
            </a:r>
            <a:r>
              <a:rPr lang="ko-KR" altLang="en-US" dirty="0" smtClean="0"/>
              <a:t>발산   </a:t>
            </a:r>
            <a:r>
              <a:rPr lang="en-US" altLang="ko-KR" dirty="0" smtClean="0"/>
              <a:t>| </a:t>
            </a:r>
            <a:r>
              <a:rPr lang="ko-KR" altLang="en-US" dirty="0" smtClean="0"/>
              <a:t>상월곡 </a:t>
            </a:r>
            <a:r>
              <a:rPr lang="en-US" altLang="ko-KR" dirty="0" smtClean="0"/>
              <a:t>| </a:t>
            </a:r>
            <a:r>
              <a:rPr lang="ko-KR" altLang="en-US" dirty="0" smtClean="0"/>
              <a:t>노원   </a:t>
            </a:r>
            <a:r>
              <a:rPr lang="en-US" altLang="ko-KR" dirty="0" smtClean="0"/>
              <a:t>|</a:t>
            </a:r>
          </a:p>
          <a:p>
            <a:pPr marL="0" indent="0">
              <a:buNone/>
            </a:pPr>
            <a:r>
              <a:rPr lang="en-US" altLang="ko-KR" dirty="0" smtClean="0"/>
              <a:t>| 7  | </a:t>
            </a:r>
            <a:r>
              <a:rPr lang="ko-KR" altLang="en-US" dirty="0" smtClean="0"/>
              <a:t>간석  </a:t>
            </a:r>
            <a:r>
              <a:rPr lang="en-US" altLang="ko-KR" dirty="0" smtClean="0"/>
              <a:t>| </a:t>
            </a:r>
            <a:r>
              <a:rPr lang="ko-KR" altLang="en-US" dirty="0" smtClean="0"/>
              <a:t>신천    </a:t>
            </a:r>
            <a:r>
              <a:rPr lang="en-US" altLang="ko-KR" dirty="0" smtClean="0"/>
              <a:t>| </a:t>
            </a:r>
            <a:r>
              <a:rPr lang="ko-KR" altLang="en-US" dirty="0" err="1" smtClean="0"/>
              <a:t>매봉</a:t>
            </a:r>
            <a:r>
              <a:rPr lang="ko-KR" altLang="en-US" dirty="0" smtClean="0"/>
              <a:t>    </a:t>
            </a:r>
            <a:r>
              <a:rPr lang="en-US" altLang="ko-KR" dirty="0" smtClean="0"/>
              <a:t>| </a:t>
            </a:r>
            <a:r>
              <a:rPr lang="ko-KR" altLang="en-US" dirty="0" smtClean="0"/>
              <a:t>중앙   </a:t>
            </a:r>
            <a:r>
              <a:rPr lang="en-US" altLang="ko-KR" dirty="0" smtClean="0"/>
              <a:t>| </a:t>
            </a:r>
            <a:r>
              <a:rPr lang="ko-KR" altLang="en-US" dirty="0" err="1" smtClean="0"/>
              <a:t>우장산</a:t>
            </a:r>
            <a:r>
              <a:rPr lang="ko-KR" altLang="en-US" dirty="0" smtClean="0"/>
              <a:t>  </a:t>
            </a:r>
            <a:r>
              <a:rPr lang="en-US" altLang="ko-KR" dirty="0" smtClean="0"/>
              <a:t>| </a:t>
            </a:r>
            <a:r>
              <a:rPr lang="ko-KR" altLang="en-US" dirty="0" err="1" smtClean="0"/>
              <a:t>월곡</a:t>
            </a:r>
            <a:r>
              <a:rPr lang="ko-KR" altLang="en-US" dirty="0" smtClean="0"/>
              <a:t>  </a:t>
            </a:r>
            <a:r>
              <a:rPr lang="en-US" altLang="ko-KR" dirty="0" smtClean="0"/>
              <a:t>| </a:t>
            </a:r>
            <a:r>
              <a:rPr lang="ko-KR" altLang="en-US" dirty="0" smtClean="0"/>
              <a:t>중계   </a:t>
            </a:r>
            <a:r>
              <a:rPr lang="en-US" altLang="ko-KR" dirty="0" smtClean="0"/>
              <a:t>|</a:t>
            </a:r>
          </a:p>
          <a:p>
            <a:pPr marL="0" indent="0">
              <a:buNone/>
            </a:pPr>
            <a:r>
              <a:rPr lang="en-US" altLang="ko-KR" dirty="0" smtClean="0"/>
              <a:t>| 8  | </a:t>
            </a:r>
            <a:r>
              <a:rPr lang="ko-KR" altLang="en-US" dirty="0" err="1" smtClean="0"/>
              <a:t>동암</a:t>
            </a:r>
            <a:r>
              <a:rPr lang="ko-KR" altLang="en-US" dirty="0" smtClean="0"/>
              <a:t>  </a:t>
            </a:r>
            <a:r>
              <a:rPr lang="en-US" altLang="ko-KR" dirty="0" smtClean="0"/>
              <a:t>| </a:t>
            </a:r>
            <a:r>
              <a:rPr lang="ko-KR" altLang="en-US" dirty="0" smtClean="0"/>
              <a:t>종합운동장 </a:t>
            </a:r>
            <a:r>
              <a:rPr lang="en-US" altLang="ko-KR" dirty="0" smtClean="0"/>
              <a:t>| </a:t>
            </a:r>
            <a:r>
              <a:rPr lang="ko-KR" altLang="en-US" dirty="0" smtClean="0"/>
              <a:t>양재    </a:t>
            </a:r>
            <a:r>
              <a:rPr lang="en-US" altLang="ko-KR" dirty="0" smtClean="0"/>
              <a:t>| </a:t>
            </a:r>
            <a:r>
              <a:rPr lang="ko-KR" altLang="en-US" dirty="0" err="1" smtClean="0"/>
              <a:t>한대앞</a:t>
            </a:r>
            <a:r>
              <a:rPr lang="ko-KR" altLang="en-US" dirty="0" smtClean="0"/>
              <a:t>  </a:t>
            </a:r>
            <a:r>
              <a:rPr lang="en-US" altLang="ko-KR" dirty="0" smtClean="0"/>
              <a:t>| </a:t>
            </a:r>
            <a:r>
              <a:rPr lang="ko-KR" altLang="en-US" dirty="0" smtClean="0"/>
              <a:t>화곡   </a:t>
            </a:r>
            <a:r>
              <a:rPr lang="en-US" altLang="ko-KR" dirty="0" smtClean="0"/>
              <a:t>| </a:t>
            </a:r>
            <a:r>
              <a:rPr lang="ko-KR" altLang="en-US" dirty="0" smtClean="0"/>
              <a:t>고려대 </a:t>
            </a:r>
            <a:r>
              <a:rPr lang="en-US" altLang="ko-KR" dirty="0" smtClean="0"/>
              <a:t>| </a:t>
            </a:r>
            <a:r>
              <a:rPr lang="ko-KR" altLang="en-US" dirty="0" smtClean="0"/>
              <a:t>하계   </a:t>
            </a:r>
            <a:r>
              <a:rPr lang="en-US" altLang="ko-KR" dirty="0" smtClean="0"/>
              <a:t>|</a:t>
            </a:r>
          </a:p>
          <a:p>
            <a:pPr marL="0" indent="0">
              <a:buNone/>
            </a:pPr>
            <a:r>
              <a:rPr lang="en-US" altLang="ko-KR" dirty="0" smtClean="0"/>
              <a:t>| 9  | </a:t>
            </a:r>
            <a:r>
              <a:rPr lang="ko-KR" altLang="en-US" dirty="0" smtClean="0"/>
              <a:t>백운  </a:t>
            </a:r>
            <a:r>
              <a:rPr lang="en-US" altLang="ko-KR" dirty="0" smtClean="0"/>
              <a:t>| </a:t>
            </a:r>
            <a:r>
              <a:rPr lang="ko-KR" altLang="en-US" dirty="0" smtClean="0"/>
              <a:t>삼성    </a:t>
            </a:r>
            <a:r>
              <a:rPr lang="en-US" altLang="ko-KR" dirty="0" smtClean="0"/>
              <a:t>| </a:t>
            </a:r>
            <a:r>
              <a:rPr lang="ko-KR" altLang="en-US" dirty="0" smtClean="0"/>
              <a:t>남부터미널 </a:t>
            </a:r>
            <a:r>
              <a:rPr lang="en-US" altLang="ko-KR" dirty="0" smtClean="0"/>
              <a:t>| </a:t>
            </a:r>
            <a:r>
              <a:rPr lang="ko-KR" altLang="en-US" dirty="0" smtClean="0"/>
              <a:t>상록수  </a:t>
            </a:r>
            <a:r>
              <a:rPr lang="en-US" altLang="ko-KR" dirty="0" smtClean="0"/>
              <a:t>| </a:t>
            </a:r>
            <a:r>
              <a:rPr lang="ko-KR" altLang="en-US" dirty="0" smtClean="0"/>
              <a:t>신정   </a:t>
            </a:r>
            <a:r>
              <a:rPr lang="en-US" altLang="ko-KR" dirty="0" smtClean="0"/>
              <a:t>| </a:t>
            </a:r>
            <a:r>
              <a:rPr lang="ko-KR" altLang="en-US" dirty="0" smtClean="0"/>
              <a:t>안암  </a:t>
            </a:r>
            <a:r>
              <a:rPr lang="en-US" altLang="ko-KR" dirty="0" smtClean="0"/>
              <a:t>| </a:t>
            </a:r>
            <a:r>
              <a:rPr lang="ko-KR" altLang="en-US" dirty="0" smtClean="0"/>
              <a:t>공릉   </a:t>
            </a:r>
            <a:r>
              <a:rPr lang="en-US" altLang="ko-KR" dirty="0" smtClean="0"/>
              <a:t>|</a:t>
            </a:r>
          </a:p>
          <a:p>
            <a:pPr marL="0" indent="0">
              <a:buNone/>
            </a:pPr>
            <a:r>
              <a:rPr lang="en-US" altLang="ko-KR" dirty="0" smtClean="0"/>
              <a:t>| 10 | </a:t>
            </a:r>
            <a:r>
              <a:rPr lang="ko-KR" altLang="en-US" dirty="0" smtClean="0"/>
              <a:t>부평  </a:t>
            </a:r>
            <a:r>
              <a:rPr lang="en-US" altLang="ko-KR" dirty="0" smtClean="0"/>
              <a:t>| </a:t>
            </a:r>
            <a:r>
              <a:rPr lang="ko-KR" altLang="en-US" dirty="0" smtClean="0"/>
              <a:t>선릉    </a:t>
            </a:r>
            <a:r>
              <a:rPr lang="en-US" altLang="ko-KR" dirty="0" smtClean="0"/>
              <a:t>| </a:t>
            </a:r>
            <a:r>
              <a:rPr lang="ko-KR" altLang="en-US" dirty="0" smtClean="0"/>
              <a:t>교대    </a:t>
            </a:r>
            <a:r>
              <a:rPr lang="en-US" altLang="ko-KR" dirty="0" smtClean="0"/>
              <a:t>| </a:t>
            </a:r>
            <a:r>
              <a:rPr lang="ko-KR" altLang="en-US" dirty="0" smtClean="0"/>
              <a:t>반월   </a:t>
            </a:r>
            <a:r>
              <a:rPr lang="en-US" altLang="ko-KR" dirty="0" smtClean="0"/>
              <a:t>| </a:t>
            </a:r>
            <a:r>
              <a:rPr lang="ko-KR" altLang="en-US" dirty="0" smtClean="0"/>
              <a:t>목동   </a:t>
            </a:r>
            <a:r>
              <a:rPr lang="en-US" altLang="ko-KR" dirty="0" smtClean="0"/>
              <a:t>| </a:t>
            </a:r>
            <a:r>
              <a:rPr lang="ko-KR" altLang="en-US" dirty="0" smtClean="0"/>
              <a:t>보문  </a:t>
            </a:r>
            <a:r>
              <a:rPr lang="en-US" altLang="ko-KR" dirty="0" smtClean="0"/>
              <a:t>| </a:t>
            </a:r>
            <a:r>
              <a:rPr lang="ko-KR" altLang="en-US" dirty="0" err="1" smtClean="0"/>
              <a:t>태릉입구</a:t>
            </a:r>
            <a:r>
              <a:rPr lang="ko-KR" altLang="en-US" dirty="0" smtClean="0"/>
              <a:t> </a:t>
            </a:r>
            <a:r>
              <a:rPr lang="en-US" altLang="ko-KR" dirty="0" smtClean="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이메일 작성 프롬프트</a:t>
            </a:r>
            <a:endParaRPr lang="ko-KR" altLang="en-US" b="1" dirty="0"/>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a:t>
            </a:r>
            <a:r>
              <a:rPr lang="en-US" altLang="ko-KR" dirty="0" err="1"/>
              <a:t>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a:t>
            </a:r>
            <a:r>
              <a:rPr lang="en-US" altLang="ko-KR" dirty="0" err="1"/>
              <a:t>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endParaRPr lang="ko-KR" altLang="en-US"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smtClean="0"/>
              <a:t>위 표를 </a:t>
            </a:r>
            <a:r>
              <a:rPr lang="ko-KR" altLang="en-US" sz="2400" dirty="0" err="1" smtClean="0"/>
              <a:t>입력받아서</a:t>
            </a:r>
            <a:r>
              <a:rPr lang="ko-KR" altLang="en-US" sz="2400" dirty="0" smtClean="0"/>
              <a:t> 다음의 질문에 답해줘</a:t>
            </a:r>
            <a:r>
              <a:rPr lang="en-US" altLang="ko-KR" sz="2400" dirty="0" smtClean="0"/>
              <a:t>.</a:t>
            </a:r>
          </a:p>
          <a:p>
            <a:pPr marL="0" indent="0">
              <a:lnSpc>
                <a:spcPct val="150000"/>
              </a:lnSpc>
              <a:buNone/>
            </a:pPr>
            <a:r>
              <a:rPr lang="ko-KR" altLang="en-US" sz="2400" dirty="0" smtClean="0"/>
              <a:t>엑셀 </a:t>
            </a:r>
            <a:r>
              <a:rPr lang="en-US" altLang="ko-KR" sz="2400" dirty="0" smtClean="0"/>
              <a:t>Sheet1</a:t>
            </a:r>
            <a:r>
              <a:rPr lang="ko-KR" altLang="en-US" sz="2400" dirty="0" smtClean="0"/>
              <a:t>에 서울 지하철 역 이름과 호선 정보를 포함하는 위와 같은 표가 있다</a:t>
            </a:r>
            <a:r>
              <a:rPr lang="en-US" altLang="ko-KR" sz="2400" dirty="0" smtClean="0"/>
              <a:t>.</a:t>
            </a:r>
          </a:p>
          <a:p>
            <a:pPr marL="0" indent="0">
              <a:lnSpc>
                <a:spcPct val="150000"/>
              </a:lnSpc>
              <a:buNone/>
            </a:pPr>
            <a:r>
              <a:rPr lang="ko-KR" altLang="en-US" sz="2400" dirty="0" smtClean="0"/>
              <a:t>역 이름을 입력하면 해당 역이 속한 호선과 몇 번째 역인지 출력하는 </a:t>
            </a:r>
            <a:r>
              <a:rPr lang="en-US" altLang="ko-KR" sz="2400" dirty="0" smtClean="0"/>
              <a:t>Excel VBA </a:t>
            </a:r>
            <a:r>
              <a:rPr lang="ko-KR" altLang="en-US" sz="2400" dirty="0" smtClean="0"/>
              <a:t>코드를 작성해라</a:t>
            </a:r>
            <a:r>
              <a:rPr lang="en-US" altLang="ko-KR" sz="2400" dirty="0" smtClean="0"/>
              <a:t>.</a:t>
            </a:r>
          </a:p>
          <a:p>
            <a:pPr marL="0" indent="0">
              <a:lnSpc>
                <a:spcPct val="150000"/>
              </a:lnSpc>
              <a:buNone/>
            </a:pPr>
            <a:r>
              <a:rPr lang="ko-KR" altLang="en-US" sz="2400" dirty="0" smtClean="0"/>
              <a:t>호선 정보는 </a:t>
            </a:r>
            <a:r>
              <a:rPr lang="en-US" altLang="ko-KR" sz="2400" dirty="0" smtClean="0"/>
              <a:t>B1:H1</a:t>
            </a:r>
            <a:r>
              <a:rPr lang="ko-KR" altLang="en-US" sz="2400" dirty="0" smtClean="0"/>
              <a:t>행에 위치하며</a:t>
            </a:r>
            <a:r>
              <a:rPr lang="en-US" altLang="ko-KR" sz="2400" dirty="0" smtClean="0"/>
              <a:t>, </a:t>
            </a:r>
            <a:r>
              <a:rPr lang="ko-KR" altLang="en-US" sz="2400" dirty="0" smtClean="0"/>
              <a:t>역 이름은 </a:t>
            </a:r>
            <a:r>
              <a:rPr lang="en-US" altLang="ko-KR" sz="2400" dirty="0" smtClean="0"/>
              <a:t>B2</a:t>
            </a:r>
            <a:r>
              <a:rPr lang="ko-KR" altLang="en-US" sz="2400" dirty="0" smtClean="0"/>
              <a:t>부터 </a:t>
            </a:r>
            <a:r>
              <a:rPr lang="en-US" altLang="ko-KR" sz="2400" dirty="0" smtClean="0"/>
              <a:t>H11</a:t>
            </a:r>
            <a:r>
              <a:rPr lang="ko-KR" altLang="en-US" sz="2400" dirty="0" smtClean="0"/>
              <a:t>까지의 셀에 분포되어 있다</a:t>
            </a:r>
            <a:r>
              <a:rPr lang="en-US" altLang="ko-KR" sz="2400" dirty="0" smtClean="0"/>
              <a:t>.</a:t>
            </a:r>
          </a:p>
          <a:p>
            <a:pPr marL="0" indent="0">
              <a:lnSpc>
                <a:spcPct val="150000"/>
              </a:lnSpc>
              <a:buNone/>
            </a:pPr>
            <a:r>
              <a:rPr lang="ko-KR" altLang="en-US" sz="2400" dirty="0" smtClean="0"/>
              <a:t>만약 </a:t>
            </a:r>
            <a:r>
              <a:rPr lang="en-US" altLang="ko-KR" sz="2400" dirty="0" smtClean="0"/>
              <a:t>"</a:t>
            </a:r>
            <a:r>
              <a:rPr lang="ko-KR" altLang="en-US" sz="2400" dirty="0" err="1" smtClean="0"/>
              <a:t>한대앞</a:t>
            </a:r>
            <a:r>
              <a:rPr lang="en-US" altLang="ko-KR" sz="2400" dirty="0" smtClean="0"/>
              <a:t>"</a:t>
            </a:r>
            <a:r>
              <a:rPr lang="ko-KR" altLang="en-US" sz="2400" dirty="0" smtClean="0"/>
              <a:t>을 입력하면 </a:t>
            </a:r>
            <a:r>
              <a:rPr lang="en-US" altLang="ko-KR" sz="2400" dirty="0" smtClean="0"/>
              <a:t>"</a:t>
            </a:r>
            <a:r>
              <a:rPr lang="ko-KR" altLang="en-US" sz="2400" dirty="0" err="1" smtClean="0"/>
              <a:t>한대앞</a:t>
            </a:r>
            <a:r>
              <a:rPr lang="ko-KR" altLang="en-US" sz="2400" dirty="0" smtClean="0"/>
              <a:t> </a:t>
            </a:r>
            <a:r>
              <a:rPr lang="en-US" altLang="ko-KR" sz="2400" dirty="0" smtClean="0"/>
              <a:t>4</a:t>
            </a:r>
            <a:r>
              <a:rPr lang="ko-KR" altLang="en-US" sz="2400" dirty="0" smtClean="0"/>
              <a:t>호선 </a:t>
            </a:r>
            <a:r>
              <a:rPr lang="en-US" altLang="ko-KR" sz="2400" dirty="0" smtClean="0"/>
              <a:t>8</a:t>
            </a:r>
            <a:r>
              <a:rPr lang="ko-KR" altLang="en-US" sz="2400" dirty="0" smtClean="0"/>
              <a:t>번째 역입니다</a:t>
            </a:r>
            <a:r>
              <a:rPr lang="en-US" altLang="ko-KR" sz="2400" dirty="0" smtClean="0"/>
              <a:t>."</a:t>
            </a:r>
            <a:r>
              <a:rPr lang="ko-KR" altLang="en-US" sz="2400" dirty="0" smtClean="0"/>
              <a:t>라고 출력해야한다</a:t>
            </a:r>
            <a:r>
              <a:rPr lang="en-US" altLang="ko-KR" sz="2400" dirty="0" smtClean="0"/>
              <a:t>.</a:t>
            </a:r>
          </a:p>
          <a:p>
            <a:pPr marL="0" indent="0">
              <a:lnSpc>
                <a:spcPct val="150000"/>
              </a:lnSpc>
              <a:buNone/>
            </a:pPr>
            <a:r>
              <a:rPr lang="ko-KR" altLang="en-US" sz="2400" dirty="0" smtClean="0"/>
              <a:t>만약 해당 역이 없을 경우 </a:t>
            </a:r>
            <a:r>
              <a:rPr lang="en-US" altLang="ko-KR" sz="2400" dirty="0" smtClean="0"/>
              <a:t>'</a:t>
            </a:r>
            <a:r>
              <a:rPr lang="ko-KR" altLang="en-US" sz="2400" dirty="0" smtClean="0"/>
              <a:t>해당 역을 찾을 수 없습니다</a:t>
            </a:r>
            <a:r>
              <a:rPr lang="en-US" altLang="ko-KR" sz="2400" dirty="0" smtClean="0"/>
              <a:t>.'</a:t>
            </a:r>
            <a:r>
              <a:rPr lang="ko-KR" altLang="en-US" sz="2400" dirty="0" smtClean="0"/>
              <a:t>라는 메시지를 출력해야 한다</a:t>
            </a:r>
            <a:r>
              <a:rPr lang="en-US" altLang="ko-KR" sz="2400" dirty="0" smtClean="0"/>
              <a:t>.</a:t>
            </a:r>
            <a:endParaRPr lang="ko-KR" altLang="en-US" sz="2400" dirty="0"/>
          </a:p>
        </p:txBody>
      </p:sp>
    </p:spTree>
    <p:extLst>
      <p:ext uri="{BB962C8B-B14F-4D97-AF65-F5344CB8AC3E}">
        <p14:creationId xmlns:p14="http://schemas.microsoft.com/office/powerpoint/2010/main" val="42138303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dirty="0" smtClean="0"/>
              <a:t>"</a:t>
            </a:r>
            <a:r>
              <a:rPr lang="ko-KR" altLang="en-US" dirty="0" smtClean="0"/>
              <a:t>엑셀 </a:t>
            </a:r>
            <a:r>
              <a:rPr lang="en-US" altLang="ko-KR" dirty="0" smtClean="0"/>
              <a:t>VBA </a:t>
            </a:r>
            <a:r>
              <a:rPr lang="ko-KR" altLang="en-US" dirty="0" smtClean="0"/>
              <a:t>코드를 작성해줘</a:t>
            </a:r>
            <a:r>
              <a:rPr lang="en-US" altLang="ko-KR" dirty="0" smtClean="0"/>
              <a:t>. </a:t>
            </a:r>
            <a:r>
              <a:rPr lang="ko-KR" altLang="en-US" dirty="0" smtClean="0"/>
              <a:t>이 코드는 사용자로부터 서울 지하철 역 이름을 입력 받아서 해당 역이 어떤 호선에 </a:t>
            </a:r>
            <a:r>
              <a:rPr lang="ko-KR" altLang="en-US" dirty="0" err="1" smtClean="0"/>
              <a:t>속해있는지</a:t>
            </a:r>
            <a:r>
              <a:rPr lang="ko-KR" altLang="en-US" dirty="0" smtClean="0"/>
              <a:t> 그리고 그 호선에서 몇 번째 역인지를 알려주는 </a:t>
            </a:r>
            <a:r>
              <a:rPr lang="ko-KR" altLang="en-US" dirty="0" err="1" smtClean="0"/>
              <a:t>코드여야</a:t>
            </a:r>
            <a:r>
              <a:rPr lang="ko-KR" altLang="en-US" dirty="0" smtClean="0"/>
              <a:t> 해</a:t>
            </a:r>
            <a:r>
              <a:rPr lang="en-US" altLang="ko-KR" dirty="0" smtClean="0"/>
              <a:t>. </a:t>
            </a:r>
            <a:r>
              <a:rPr lang="ko-KR" altLang="en-US" dirty="0" smtClean="0"/>
              <a:t>역 이름은 엑셀 시트 </a:t>
            </a:r>
            <a:r>
              <a:rPr lang="en-US" altLang="ko-KR" dirty="0" smtClean="0"/>
              <a:t>'Sheet1'</a:t>
            </a:r>
            <a:r>
              <a:rPr lang="ko-KR" altLang="en-US" dirty="0" smtClean="0"/>
              <a:t>의 </a:t>
            </a:r>
            <a:r>
              <a:rPr lang="en-US" altLang="ko-KR" dirty="0" smtClean="0"/>
              <a:t>B2</a:t>
            </a:r>
            <a:r>
              <a:rPr lang="ko-KR" altLang="en-US" dirty="0" smtClean="0"/>
              <a:t>부터 </a:t>
            </a:r>
            <a:r>
              <a:rPr lang="en-US" altLang="ko-KR" dirty="0" smtClean="0"/>
              <a:t>H11</a:t>
            </a:r>
            <a:r>
              <a:rPr lang="ko-KR" altLang="en-US" dirty="0" smtClean="0"/>
              <a:t>까지 셀에 나열되어 있고</a:t>
            </a:r>
            <a:r>
              <a:rPr lang="en-US" altLang="ko-KR" dirty="0" smtClean="0"/>
              <a:t>, </a:t>
            </a:r>
            <a:r>
              <a:rPr lang="ko-KR" altLang="en-US" dirty="0" smtClean="0"/>
              <a:t>호선 정보는 </a:t>
            </a:r>
            <a:r>
              <a:rPr lang="en-US" altLang="ko-KR" dirty="0" smtClean="0"/>
              <a:t>B1</a:t>
            </a:r>
            <a:r>
              <a:rPr lang="ko-KR" altLang="en-US" dirty="0" smtClean="0"/>
              <a:t>부터 </a:t>
            </a:r>
            <a:r>
              <a:rPr lang="en-US" altLang="ko-KR" dirty="0" smtClean="0"/>
              <a:t>H1</a:t>
            </a:r>
            <a:r>
              <a:rPr lang="ko-KR" altLang="en-US" dirty="0" smtClean="0"/>
              <a:t>까지의 셀에 있어</a:t>
            </a:r>
            <a:r>
              <a:rPr lang="en-US" altLang="ko-KR" dirty="0" smtClean="0"/>
              <a:t>. </a:t>
            </a:r>
            <a:r>
              <a:rPr lang="ko-KR" altLang="en-US" dirty="0" smtClean="0"/>
              <a:t>만약 입력된 역 이름이 존재하지 않는다면 </a:t>
            </a:r>
            <a:r>
              <a:rPr lang="en-US" altLang="ko-KR" dirty="0" smtClean="0"/>
              <a:t>'</a:t>
            </a:r>
            <a:r>
              <a:rPr lang="ko-KR" altLang="en-US" dirty="0" smtClean="0"/>
              <a:t>해당 역을 찾을 수 없습니다</a:t>
            </a:r>
            <a:r>
              <a:rPr lang="en-US" altLang="ko-KR" dirty="0" smtClean="0"/>
              <a:t>.'</a:t>
            </a:r>
            <a:r>
              <a:rPr lang="ko-KR" altLang="en-US" dirty="0" smtClean="0"/>
              <a:t>라는 메시지를 출력해야 해</a:t>
            </a:r>
            <a:r>
              <a:rPr lang="en-US" altLang="ko-KR" dirty="0" smtClean="0"/>
              <a:t>."</a:t>
            </a:r>
            <a:endParaRPr lang="ko-KR" altLang="en-US" dirty="0"/>
          </a:p>
        </p:txBody>
      </p:sp>
    </p:spTree>
    <p:extLst>
      <p:ext uri="{BB962C8B-B14F-4D97-AF65-F5344CB8AC3E}">
        <p14:creationId xmlns:p14="http://schemas.microsoft.com/office/powerpoint/2010/main" val="1021148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몇 호선이지 찾는 문제</a:t>
            </a:r>
            <a:r>
              <a:rPr lang="en-US" altLang="ko-KR" dirty="0" smtClean="0"/>
              <a:t>(</a:t>
            </a:r>
            <a:r>
              <a:rPr lang="ko-KR" altLang="en-US" dirty="0" smtClean="0"/>
              <a:t>확장</a:t>
            </a:r>
            <a:r>
              <a:rPr lang="en-US" altLang="ko-KR" dirty="0" smtClean="0"/>
              <a:t>-2)</a:t>
            </a:r>
            <a:endParaRPr lang="ko-KR" altLang="en-US"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smtClean="0"/>
              <a:t>표 데이터를 학습시켜서 찾을 수 있다</a:t>
            </a:r>
            <a:r>
              <a:rPr lang="en-US" altLang="ko-KR" dirty="0" smtClean="0"/>
              <a:t>.</a:t>
            </a:r>
          </a:p>
          <a:p>
            <a:pPr marL="0" indent="0">
              <a:lnSpc>
                <a:spcPct val="150000"/>
              </a:lnSpc>
              <a:buNone/>
            </a:pPr>
            <a:r>
              <a:rPr lang="ko-KR" altLang="en-US" dirty="0" smtClean="0"/>
              <a:t>위 표 데이터를 인식해줘</a:t>
            </a:r>
            <a:r>
              <a:rPr lang="en-US" altLang="ko-KR" dirty="0" smtClean="0"/>
              <a:t>.</a:t>
            </a:r>
          </a:p>
          <a:p>
            <a:pPr marL="0" indent="0">
              <a:lnSpc>
                <a:spcPct val="150000"/>
              </a:lnSpc>
              <a:buNone/>
            </a:pPr>
            <a:r>
              <a:rPr lang="ko-KR" altLang="en-US" dirty="0" err="1" smtClean="0"/>
              <a:t>호선정보는</a:t>
            </a:r>
            <a:r>
              <a:rPr lang="ko-KR" altLang="en-US" dirty="0" smtClean="0"/>
              <a:t> </a:t>
            </a:r>
            <a:r>
              <a:rPr lang="en-US" altLang="ko-KR" dirty="0" smtClean="0"/>
              <a:t>B1:H1</a:t>
            </a:r>
            <a:r>
              <a:rPr lang="ko-KR" altLang="en-US" dirty="0" smtClean="0"/>
              <a:t>에 있고</a:t>
            </a:r>
            <a:r>
              <a:rPr lang="en-US" altLang="ko-KR" dirty="0" smtClean="0"/>
              <a:t>,</a:t>
            </a:r>
          </a:p>
          <a:p>
            <a:pPr marL="0" indent="0">
              <a:lnSpc>
                <a:spcPct val="150000"/>
              </a:lnSpc>
              <a:buNone/>
            </a:pPr>
            <a:r>
              <a:rPr lang="ko-KR" altLang="en-US" dirty="0" err="1" smtClean="0"/>
              <a:t>역이름</a:t>
            </a:r>
            <a:r>
              <a:rPr lang="ko-KR" altLang="en-US" dirty="0" smtClean="0"/>
              <a:t> 정보는 </a:t>
            </a:r>
            <a:r>
              <a:rPr lang="en-US" altLang="ko-KR" dirty="0" smtClean="0"/>
              <a:t>B2:H11</a:t>
            </a:r>
            <a:r>
              <a:rPr lang="ko-KR" altLang="en-US" dirty="0" smtClean="0"/>
              <a:t>에 존재한다</a:t>
            </a:r>
            <a:r>
              <a:rPr lang="en-US" altLang="ko-KR" dirty="0" smtClean="0"/>
              <a:t>.</a:t>
            </a:r>
          </a:p>
          <a:p>
            <a:pPr marL="0" indent="0">
              <a:lnSpc>
                <a:spcPct val="150000"/>
              </a:lnSpc>
              <a:buNone/>
            </a:pPr>
            <a:r>
              <a:rPr lang="ko-KR" altLang="en-US" dirty="0" smtClean="0"/>
              <a:t>표를 학습시킨 후</a:t>
            </a:r>
            <a:r>
              <a:rPr lang="en-US" altLang="ko-KR" dirty="0" smtClean="0"/>
              <a:t>,</a:t>
            </a:r>
          </a:p>
          <a:p>
            <a:pPr marL="0" indent="0">
              <a:lnSpc>
                <a:spcPct val="150000"/>
              </a:lnSpc>
              <a:buNone/>
            </a:pPr>
            <a:r>
              <a:rPr lang="ko-KR" altLang="en-US" dirty="0" smtClean="0"/>
              <a:t>내가 텍스트를 입력하면</a:t>
            </a:r>
            <a:r>
              <a:rPr lang="en-US" altLang="ko-KR" dirty="0" smtClean="0"/>
              <a:t>, Sheet1 </a:t>
            </a:r>
            <a:r>
              <a:rPr lang="ko-KR" altLang="en-US" dirty="0" smtClean="0"/>
              <a:t>에서 해당 역 이름을 찾아주는   </a:t>
            </a:r>
            <a:r>
              <a:rPr lang="en-US" altLang="ko-KR" dirty="0" smtClean="0"/>
              <a:t>VBA</a:t>
            </a:r>
            <a:r>
              <a:rPr lang="ko-KR" altLang="en-US" dirty="0" smtClean="0"/>
              <a:t>함수를 작성해줘</a:t>
            </a:r>
            <a:r>
              <a:rPr lang="en-US" altLang="ko-KR" dirty="0" smtClean="0"/>
              <a:t>.</a:t>
            </a:r>
          </a:p>
          <a:p>
            <a:pPr marL="0" indent="0">
              <a:lnSpc>
                <a:spcPct val="150000"/>
              </a:lnSpc>
              <a:buNone/>
            </a:pPr>
            <a:r>
              <a:rPr lang="ko-KR" altLang="en-US" dirty="0" smtClean="0"/>
              <a:t>만약 </a:t>
            </a:r>
            <a:r>
              <a:rPr lang="en-US" altLang="ko-KR" dirty="0" smtClean="0"/>
              <a:t>"</a:t>
            </a:r>
            <a:r>
              <a:rPr lang="ko-KR" altLang="en-US" dirty="0" err="1" smtClean="0"/>
              <a:t>한대앞</a:t>
            </a:r>
            <a:r>
              <a:rPr lang="en-US" altLang="ko-KR" dirty="0" smtClean="0"/>
              <a:t>"</a:t>
            </a:r>
            <a:r>
              <a:rPr lang="ko-KR" altLang="en-US" dirty="0" smtClean="0"/>
              <a:t>을 입력하면 </a:t>
            </a:r>
            <a:r>
              <a:rPr lang="en-US" altLang="ko-KR" dirty="0" smtClean="0"/>
              <a:t>"</a:t>
            </a:r>
            <a:r>
              <a:rPr lang="ko-KR" altLang="en-US" dirty="0" err="1" smtClean="0"/>
              <a:t>한대앞</a:t>
            </a:r>
            <a:r>
              <a:rPr lang="ko-KR" altLang="en-US" dirty="0" smtClean="0"/>
              <a:t> </a:t>
            </a:r>
            <a:r>
              <a:rPr lang="en-US" altLang="ko-KR" dirty="0" smtClean="0"/>
              <a:t>4</a:t>
            </a:r>
            <a:r>
              <a:rPr lang="ko-KR" altLang="en-US" dirty="0" smtClean="0"/>
              <a:t>호선 </a:t>
            </a:r>
            <a:r>
              <a:rPr lang="en-US" altLang="ko-KR" dirty="0" smtClean="0"/>
              <a:t>8</a:t>
            </a:r>
            <a:r>
              <a:rPr lang="ko-KR" altLang="en-US" dirty="0" smtClean="0"/>
              <a:t>번째 역입니다</a:t>
            </a:r>
            <a:r>
              <a:rPr lang="en-US" altLang="ko-KR" dirty="0" smtClean="0"/>
              <a:t>." </a:t>
            </a:r>
            <a:r>
              <a:rPr lang="ko-KR" altLang="en-US" dirty="0" smtClean="0"/>
              <a:t>라고 출력해야한다</a:t>
            </a:r>
            <a:r>
              <a:rPr lang="en-US" altLang="ko-KR" dirty="0" smtClean="0"/>
              <a:t>.</a:t>
            </a:r>
            <a:endParaRPr lang="ko-KR" altLang="en-US" dirty="0"/>
          </a:p>
        </p:txBody>
      </p:sp>
    </p:spTree>
    <p:extLst>
      <p:ext uri="{BB962C8B-B14F-4D97-AF65-F5344CB8AC3E}">
        <p14:creationId xmlns:p14="http://schemas.microsoft.com/office/powerpoint/2010/main" val="16150056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 </a:t>
            </a:r>
            <a:r>
              <a:rPr lang="ko-KR" altLang="en-US" dirty="0" err="1" smtClean="0"/>
              <a:t>날짜별로</a:t>
            </a:r>
            <a:r>
              <a:rPr lang="ko-KR" altLang="en-US" dirty="0" smtClean="0"/>
              <a:t> 시트 구분하여 생성하기</a:t>
            </a:r>
            <a:endParaRPr lang="ko-KR" altLang="en-US" dirty="0"/>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smtClean="0"/>
              <a:t>| </a:t>
            </a:r>
            <a:r>
              <a:rPr lang="ko-KR" altLang="en-US" dirty="0" smtClean="0"/>
              <a:t>날짜  </a:t>
            </a:r>
            <a:r>
              <a:rPr lang="en-US" altLang="ko-KR" dirty="0" smtClean="0"/>
              <a:t>| </a:t>
            </a:r>
            <a:r>
              <a:rPr lang="ko-KR" altLang="en-US" dirty="0" smtClean="0"/>
              <a:t>소속     </a:t>
            </a:r>
            <a:r>
              <a:rPr lang="en-US" altLang="ko-KR" dirty="0" smtClean="0"/>
              <a:t>| </a:t>
            </a:r>
            <a:r>
              <a:rPr lang="ko-KR" altLang="en-US" dirty="0" smtClean="0"/>
              <a:t>성명  </a:t>
            </a:r>
            <a:r>
              <a:rPr lang="en-US" altLang="ko-KR" dirty="0" smtClean="0"/>
              <a:t>|</a:t>
            </a:r>
          </a:p>
          <a:p>
            <a:pPr marL="0" indent="0">
              <a:buNone/>
            </a:pPr>
            <a:r>
              <a:rPr lang="en-US" altLang="ko-KR" dirty="0" smtClean="0"/>
              <a:t>| --- | ------ | --- |</a:t>
            </a:r>
          </a:p>
          <a:p>
            <a:pPr marL="0" indent="0">
              <a:buNone/>
            </a:pPr>
            <a:r>
              <a:rPr lang="en-US" altLang="ko-KR" dirty="0" smtClean="0"/>
              <a:t>| 24</a:t>
            </a:r>
            <a:r>
              <a:rPr lang="ko-KR" altLang="en-US" dirty="0" smtClean="0"/>
              <a:t>일 </a:t>
            </a:r>
            <a:r>
              <a:rPr lang="en-US" altLang="ko-KR" dirty="0" smtClean="0"/>
              <a:t>| </a:t>
            </a:r>
            <a:r>
              <a:rPr lang="ko-KR" altLang="en-US" dirty="0" err="1" smtClean="0"/>
              <a:t>행정지원팀</a:t>
            </a:r>
            <a:r>
              <a:rPr lang="ko-KR" altLang="en-US" dirty="0" smtClean="0"/>
              <a:t>  </a:t>
            </a:r>
            <a:r>
              <a:rPr lang="en-US" altLang="ko-KR" dirty="0" smtClean="0"/>
              <a:t>| </a:t>
            </a:r>
            <a:r>
              <a:rPr lang="ko-KR" altLang="en-US" dirty="0" smtClean="0"/>
              <a:t>김지혜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행정지원팀</a:t>
            </a:r>
            <a:r>
              <a:rPr lang="ko-KR" altLang="en-US" dirty="0" smtClean="0"/>
              <a:t>  </a:t>
            </a:r>
            <a:r>
              <a:rPr lang="en-US" altLang="ko-KR" dirty="0" smtClean="0"/>
              <a:t>| </a:t>
            </a:r>
            <a:r>
              <a:rPr lang="ko-KR" altLang="en-US" dirty="0" smtClean="0"/>
              <a:t>박지윤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오상헌</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하진옥</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박신희</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식품분석팀</a:t>
            </a:r>
            <a:r>
              <a:rPr lang="ko-KR" altLang="en-US" dirty="0" smtClean="0"/>
              <a:t>  </a:t>
            </a:r>
            <a:r>
              <a:rPr lang="en-US" altLang="ko-KR" dirty="0" smtClean="0"/>
              <a:t>| </a:t>
            </a:r>
            <a:r>
              <a:rPr lang="ko-KR" altLang="en-US" dirty="0" err="1" smtClean="0"/>
              <a:t>손명진</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smtClean="0"/>
              <a:t>감염병조사팀 </a:t>
            </a:r>
            <a:r>
              <a:rPr lang="en-US" altLang="ko-KR" dirty="0" smtClean="0"/>
              <a:t>| </a:t>
            </a:r>
            <a:r>
              <a:rPr lang="ko-KR" altLang="en-US" dirty="0" smtClean="0"/>
              <a:t>이성봉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smtClean="0"/>
              <a:t>감염병조사팀 </a:t>
            </a:r>
            <a:r>
              <a:rPr lang="en-US" altLang="ko-KR" dirty="0" smtClean="0"/>
              <a:t>| </a:t>
            </a:r>
            <a:r>
              <a:rPr lang="ko-KR" altLang="en-US" dirty="0" err="1" smtClean="0"/>
              <a:t>권연옥</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smtClean="0"/>
              <a:t>감염병조사팀 </a:t>
            </a:r>
            <a:r>
              <a:rPr lang="en-US" altLang="ko-KR" dirty="0" smtClean="0"/>
              <a:t>| </a:t>
            </a:r>
            <a:r>
              <a:rPr lang="ko-KR" altLang="en-US" dirty="0" smtClean="0"/>
              <a:t>임지현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err="1" smtClean="0"/>
              <a:t>임윤정</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smtClean="0"/>
              <a:t>이호정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err="1" smtClean="0"/>
              <a:t>김진길</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토양분석팀</a:t>
            </a:r>
            <a:r>
              <a:rPr lang="ko-KR" altLang="en-US" dirty="0" smtClean="0"/>
              <a:t>  </a:t>
            </a:r>
            <a:r>
              <a:rPr lang="en-US" altLang="ko-KR" dirty="0" smtClean="0"/>
              <a:t>| </a:t>
            </a:r>
            <a:r>
              <a:rPr lang="ko-KR" altLang="en-US" dirty="0" err="1" smtClean="0"/>
              <a:t>윤주연</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err="1" smtClean="0"/>
              <a:t>정종필</a:t>
            </a:r>
            <a:r>
              <a:rPr lang="ko-KR" altLang="en-US" dirty="0" smtClean="0"/>
              <a:t>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서인숙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김혜린 </a:t>
            </a:r>
            <a:r>
              <a:rPr lang="en-US" altLang="ko-KR" dirty="0" smtClean="0"/>
              <a:t>|</a:t>
            </a:r>
          </a:p>
          <a:p>
            <a:pPr marL="0" indent="0">
              <a:buNone/>
            </a:pPr>
            <a:r>
              <a:rPr lang="en-US" altLang="ko-KR" dirty="0" smtClean="0"/>
              <a:t>| 24</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유한조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김지영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smtClean="0"/>
              <a:t>김수현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err="1" smtClean="0"/>
              <a:t>윤수현</a:t>
            </a:r>
            <a:r>
              <a:rPr lang="ko-KR" altLang="en-US" dirty="0" smtClean="0"/>
              <a:t> </a:t>
            </a:r>
            <a:r>
              <a:rPr lang="en-US" altLang="ko-KR" dirty="0" smtClean="0"/>
              <a:t>|</a:t>
            </a:r>
          </a:p>
          <a:p>
            <a:pPr marL="0" indent="0">
              <a:buNone/>
            </a:pPr>
            <a:r>
              <a:rPr lang="en-US" altLang="ko-KR" dirty="0" smtClean="0"/>
              <a:t>| 25</a:t>
            </a:r>
            <a:r>
              <a:rPr lang="ko-KR" altLang="en-US" dirty="0" smtClean="0"/>
              <a:t>일 </a:t>
            </a:r>
            <a:r>
              <a:rPr lang="en-US" altLang="ko-KR" dirty="0" smtClean="0"/>
              <a:t>| </a:t>
            </a:r>
            <a:r>
              <a:rPr lang="ko-KR" altLang="en-US" dirty="0" err="1" smtClean="0"/>
              <a:t>수질환경팀</a:t>
            </a:r>
            <a:r>
              <a:rPr lang="ko-KR" altLang="en-US" dirty="0" smtClean="0"/>
              <a:t>  </a:t>
            </a:r>
            <a:r>
              <a:rPr lang="en-US" altLang="ko-KR" dirty="0" smtClean="0"/>
              <a:t>| </a:t>
            </a:r>
            <a:r>
              <a:rPr lang="ko-KR" altLang="en-US" dirty="0" err="1" smtClean="0"/>
              <a:t>백다원</a:t>
            </a:r>
            <a:r>
              <a:rPr lang="ko-KR" altLang="en-US" dirty="0" smtClean="0"/>
              <a:t> </a:t>
            </a:r>
            <a:r>
              <a:rPr lang="en-US" altLang="ko-KR" dirty="0" smtClean="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엑셀 </a:t>
            </a:r>
            <a:r>
              <a:rPr lang="ko-KR" altLang="en-US" dirty="0" err="1" smtClean="0"/>
              <a:t>날짜별로</a:t>
            </a:r>
            <a:r>
              <a:rPr lang="ko-KR" altLang="en-US" dirty="0" smtClean="0"/>
              <a:t> 시트 구분하여 생성하기</a:t>
            </a:r>
            <a:r>
              <a:rPr lang="en-US" altLang="ko-KR" dirty="0" smtClean="0"/>
              <a:t>(</a:t>
            </a:r>
            <a:r>
              <a:rPr lang="ko-KR" altLang="en-US" dirty="0" smtClean="0"/>
              <a:t>확장</a:t>
            </a:r>
            <a:r>
              <a:rPr lang="en-US" altLang="ko-KR" dirty="0" smtClean="0"/>
              <a:t>-1)</a:t>
            </a:r>
            <a:endParaRPr lang="ko-KR" altLang="en-US" dirty="0"/>
          </a:p>
        </p:txBody>
      </p:sp>
      <p:sp>
        <p:nvSpPr>
          <p:cNvPr id="3" name="내용 개체 틀 2"/>
          <p:cNvSpPr>
            <a:spLocks noGrp="1"/>
          </p:cNvSpPr>
          <p:nvPr>
            <p:ph idx="1"/>
          </p:nvPr>
        </p:nvSpPr>
        <p:spPr/>
        <p:txBody>
          <a:bodyPr/>
          <a:lstStyle/>
          <a:p>
            <a:pPr marL="0" indent="0">
              <a:buNone/>
            </a:pPr>
            <a:r>
              <a:rPr lang="ko-KR" altLang="en-US" dirty="0" smtClean="0"/>
              <a:t>엑셀 시트에 날짜</a:t>
            </a:r>
            <a:r>
              <a:rPr lang="en-US" altLang="ko-KR" smtClean="0"/>
              <a:t>, </a:t>
            </a:r>
            <a:r>
              <a:rPr lang="ko-KR" altLang="en-US" smtClean="0"/>
              <a:t>소속</a:t>
            </a:r>
            <a:r>
              <a:rPr lang="en-US" altLang="ko-KR" smtClean="0"/>
              <a:t>, </a:t>
            </a:r>
            <a:r>
              <a:rPr lang="ko-KR" altLang="en-US" smtClean="0"/>
              <a:t>성명 정보를 포함하는 데이터 프레임이 있습니다</a:t>
            </a:r>
            <a:r>
              <a:rPr lang="en-US" altLang="ko-KR" smtClean="0"/>
              <a:t>. </a:t>
            </a:r>
            <a:r>
              <a:rPr lang="ko-KR" altLang="en-US" smtClean="0"/>
              <a:t>이 데이터 프레임에서 각 고유 </a:t>
            </a:r>
            <a:r>
              <a:rPr lang="en-US" altLang="ko-KR" smtClean="0"/>
              <a:t>'</a:t>
            </a:r>
            <a:r>
              <a:rPr lang="ko-KR" altLang="en-US" smtClean="0"/>
              <a:t>날짜</a:t>
            </a:r>
            <a:r>
              <a:rPr lang="en-US" altLang="ko-KR" smtClean="0"/>
              <a:t>' </a:t>
            </a:r>
            <a:r>
              <a:rPr lang="ko-KR" altLang="en-US" smtClean="0"/>
              <a:t>값을 기준으로 해당 날짜에 해당하는 행을 찾아 새로운 시트에 복사하는 </a:t>
            </a:r>
            <a:r>
              <a:rPr lang="en-US" altLang="ko-KR" smtClean="0"/>
              <a:t>Excel VBA </a:t>
            </a:r>
            <a:r>
              <a:rPr lang="ko-KR" altLang="en-US" smtClean="0"/>
              <a:t>코드를 작성해주세요</a:t>
            </a:r>
            <a:r>
              <a:rPr lang="en-US" altLang="ko-KR" smtClean="0"/>
              <a:t>. </a:t>
            </a:r>
            <a:r>
              <a:rPr lang="ko-KR" altLang="en-US" smtClean="0"/>
              <a:t>이 때</a:t>
            </a:r>
            <a:r>
              <a:rPr lang="en-US" altLang="ko-KR" smtClean="0"/>
              <a:t>, </a:t>
            </a:r>
            <a:r>
              <a:rPr lang="ko-KR" altLang="en-US" smtClean="0"/>
              <a:t>새로 생성된 각 시트의 이름은 해당 시트에 복사된 행들의 </a:t>
            </a:r>
            <a:r>
              <a:rPr lang="en-US" altLang="ko-KR" smtClean="0"/>
              <a:t>'</a:t>
            </a:r>
            <a:r>
              <a:rPr lang="ko-KR" altLang="en-US" smtClean="0"/>
              <a:t>날짜</a:t>
            </a:r>
            <a:r>
              <a:rPr lang="en-US" altLang="ko-KR" smtClean="0"/>
              <a:t>' </a:t>
            </a:r>
            <a:r>
              <a:rPr lang="ko-KR" altLang="en-US" smtClean="0"/>
              <a:t>값으로 설정해야 합니다</a:t>
            </a:r>
            <a:r>
              <a:rPr lang="en-US" altLang="ko-KR" smtClean="0"/>
              <a:t>. </a:t>
            </a:r>
            <a:r>
              <a:rPr lang="ko-KR" altLang="en-US" smtClean="0"/>
              <a:t>즉</a:t>
            </a:r>
            <a:r>
              <a:rPr lang="en-US" altLang="ko-KR" smtClean="0"/>
              <a:t>, </a:t>
            </a:r>
            <a:r>
              <a:rPr lang="ko-KR" altLang="en-US" smtClean="0"/>
              <a:t>각 고유 날짜마다 별도의 시트를 생성하고 해당 날짜에 해당하는 데이터를 해당 시트에 복사해 주는 코드를 작성해주세요</a:t>
            </a:r>
            <a:r>
              <a:rPr lang="en-US" altLang="ko-KR" smtClean="0"/>
              <a:t>.</a:t>
            </a:r>
            <a:endParaRPr lang="ko-KR" altLang="en-US"/>
          </a:p>
        </p:txBody>
      </p:sp>
    </p:spTree>
    <p:extLst>
      <p:ext uri="{BB962C8B-B14F-4D97-AF65-F5344CB8AC3E}">
        <p14:creationId xmlns:p14="http://schemas.microsoft.com/office/powerpoint/2010/main" val="4069649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a:t>
            </a:r>
            <a:r>
              <a:rPr lang="ko-KR" altLang="en-US" dirty="0" err="1"/>
              <a:t>날짜별로</a:t>
            </a:r>
            <a:r>
              <a:rPr lang="ko-KR" altLang="en-US" dirty="0"/>
              <a:t> 시트 구분하여 생성하기</a:t>
            </a:r>
            <a:r>
              <a:rPr lang="en-US" altLang="ko-KR" dirty="0"/>
              <a:t>(</a:t>
            </a:r>
            <a:r>
              <a:rPr lang="ko-KR" altLang="en-US" dirty="0"/>
              <a:t>확장</a:t>
            </a:r>
            <a:r>
              <a:rPr lang="en-US" altLang="ko-KR" dirty="0" smtClean="0"/>
              <a:t>-2)</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lnSpc>
                <a:spcPct val="160000"/>
              </a:lnSpc>
              <a:buNone/>
            </a:pPr>
            <a:r>
              <a:rPr lang="en-US" altLang="ko-KR" smtClean="0"/>
              <a:t>"Excel VBA</a:t>
            </a:r>
            <a:r>
              <a:rPr lang="ko-KR" altLang="en-US" smtClean="0"/>
              <a:t>를 사용하여 다음의 기능을 수행하는 매크로를 작성해주세요</a:t>
            </a:r>
            <a:r>
              <a:rPr lang="en-US" altLang="ko-KR" smtClean="0"/>
              <a:t>:</a:t>
            </a:r>
            <a:endParaRPr lang="en-US" altLang="ko-KR" dirty="0" smtClean="0"/>
          </a:p>
          <a:p>
            <a:pPr marL="0" indent="0">
              <a:lnSpc>
                <a:spcPct val="160000"/>
              </a:lnSpc>
              <a:buNone/>
            </a:pPr>
            <a:r>
              <a:rPr lang="en-US" altLang="ko-KR" dirty="0" smtClean="0"/>
              <a:t>'Sheet1'</a:t>
            </a:r>
            <a:r>
              <a:rPr lang="ko-KR" altLang="en-US" smtClean="0"/>
              <a:t>이라는 이름의 워크시트에서 데이터를 읽어들입니다</a:t>
            </a:r>
            <a:r>
              <a:rPr lang="en-US" altLang="ko-KR" smtClean="0"/>
              <a:t>.</a:t>
            </a:r>
          </a:p>
          <a:p>
            <a:pPr marL="0" indent="0">
              <a:lnSpc>
                <a:spcPct val="160000"/>
              </a:lnSpc>
              <a:buNone/>
            </a:pPr>
            <a:r>
              <a:rPr lang="ko-KR" altLang="en-US" smtClean="0"/>
              <a:t>첫 번째 열에 위치한 </a:t>
            </a:r>
            <a:r>
              <a:rPr lang="en-US" altLang="ko-KR" smtClean="0"/>
              <a:t>"</a:t>
            </a:r>
            <a:r>
              <a:rPr lang="ko-KR" altLang="en-US" smtClean="0"/>
              <a:t>날짜</a:t>
            </a:r>
            <a:r>
              <a:rPr lang="en-US" altLang="ko-KR" smtClean="0"/>
              <a:t>" </a:t>
            </a:r>
            <a:r>
              <a:rPr lang="ko-KR" altLang="en-US" smtClean="0"/>
              <a:t>데이터를 기준으로</a:t>
            </a:r>
            <a:r>
              <a:rPr lang="en-US" altLang="ko-KR" smtClean="0"/>
              <a:t>, </a:t>
            </a:r>
            <a:r>
              <a:rPr lang="ko-KR" altLang="en-US" smtClean="0"/>
              <a:t>각 날짜별로 새로운 워크시트를 생성합니다</a:t>
            </a:r>
            <a:r>
              <a:rPr lang="en-US" altLang="ko-KR" smtClean="0"/>
              <a:t>.</a:t>
            </a:r>
          </a:p>
          <a:p>
            <a:pPr marL="0" indent="0">
              <a:lnSpc>
                <a:spcPct val="160000"/>
              </a:lnSpc>
              <a:buNone/>
            </a:pPr>
            <a:r>
              <a:rPr lang="ko-KR" altLang="en-US" smtClean="0"/>
              <a:t>날짜 데이터는 </a:t>
            </a:r>
            <a:r>
              <a:rPr lang="en-US" altLang="ko-KR" smtClean="0"/>
              <a:t>24</a:t>
            </a:r>
            <a:r>
              <a:rPr lang="ko-KR" altLang="en-US" smtClean="0"/>
              <a:t>일</a:t>
            </a:r>
            <a:r>
              <a:rPr lang="en-US" altLang="ko-KR" smtClean="0"/>
              <a:t>, 25</a:t>
            </a:r>
            <a:r>
              <a:rPr lang="ko-KR" altLang="en-US" smtClean="0"/>
              <a:t>일</a:t>
            </a:r>
            <a:r>
              <a:rPr lang="en-US" altLang="ko-KR" smtClean="0"/>
              <a:t>, 26</a:t>
            </a:r>
            <a:r>
              <a:rPr lang="ko-KR" altLang="en-US" smtClean="0"/>
              <a:t>일 과 같은 </a:t>
            </a:r>
            <a:r>
              <a:rPr lang="en-US" altLang="ko-KR" smtClean="0"/>
              <a:t>"</a:t>
            </a:r>
            <a:r>
              <a:rPr lang="ko-KR" altLang="en-US" smtClean="0"/>
              <a:t>숫자 </a:t>
            </a:r>
            <a:r>
              <a:rPr lang="en-US" altLang="ko-KR" smtClean="0"/>
              <a:t>+ </a:t>
            </a:r>
            <a:r>
              <a:rPr lang="ko-KR" altLang="en-US" smtClean="0"/>
              <a:t>일</a:t>
            </a:r>
            <a:r>
              <a:rPr lang="en-US" altLang="ko-KR" smtClean="0"/>
              <a:t>"</a:t>
            </a:r>
            <a:r>
              <a:rPr lang="ko-KR" altLang="en-US" smtClean="0"/>
              <a:t>형태로 구성되어 있다</a:t>
            </a:r>
            <a:r>
              <a:rPr lang="en-US" altLang="ko-KR" smtClean="0"/>
              <a:t>.</a:t>
            </a:r>
          </a:p>
          <a:p>
            <a:pPr marL="0" indent="0">
              <a:lnSpc>
                <a:spcPct val="160000"/>
              </a:lnSpc>
              <a:buNone/>
            </a:pPr>
            <a:r>
              <a:rPr lang="ko-KR" altLang="en-US" smtClean="0"/>
              <a:t>새로운 워크시트의 이름은 해당 날짜 데이터로 지정해주세요</a:t>
            </a:r>
            <a:r>
              <a:rPr lang="en-US" altLang="ko-KR" smtClean="0"/>
              <a:t>.</a:t>
            </a:r>
          </a:p>
          <a:p>
            <a:pPr marL="0" indent="0">
              <a:lnSpc>
                <a:spcPct val="160000"/>
              </a:lnSpc>
              <a:buNone/>
            </a:pPr>
            <a:r>
              <a:rPr lang="ko-KR" altLang="en-US" smtClean="0"/>
              <a:t>각 워크시트에는 해당 날짜의 데이터만 복사해주세요</a:t>
            </a:r>
            <a:r>
              <a:rPr lang="en-US" altLang="ko-KR" smtClean="0"/>
              <a:t>. </a:t>
            </a:r>
            <a:r>
              <a:rPr lang="ko-KR" altLang="en-US" smtClean="0"/>
              <a:t>헤더</a:t>
            </a:r>
            <a:r>
              <a:rPr lang="en-US" altLang="ko-KR" smtClean="0"/>
              <a:t>(</a:t>
            </a:r>
            <a:r>
              <a:rPr lang="ko-KR" altLang="en-US" smtClean="0"/>
              <a:t>첫 번째 행</a:t>
            </a:r>
            <a:r>
              <a:rPr lang="en-US" altLang="ko-KR" smtClean="0"/>
              <a:t>)</a:t>
            </a:r>
            <a:r>
              <a:rPr lang="ko-KR" altLang="en-US" smtClean="0"/>
              <a:t>도 복사되어야 합니다</a:t>
            </a:r>
            <a:r>
              <a:rPr lang="en-US" altLang="ko-KR" smtClean="0"/>
              <a:t>.</a:t>
            </a:r>
          </a:p>
          <a:p>
            <a:pPr marL="0" indent="0">
              <a:lnSpc>
                <a:spcPct val="160000"/>
              </a:lnSpc>
              <a:buNone/>
            </a:pPr>
            <a:r>
              <a:rPr lang="ko-KR" altLang="en-US" smtClean="0"/>
              <a:t>데이터 추출이 완료되면</a:t>
            </a:r>
            <a:r>
              <a:rPr lang="en-US" altLang="ko-KR" smtClean="0"/>
              <a:t>, '</a:t>
            </a:r>
            <a:r>
              <a:rPr lang="ko-KR" altLang="en-US" smtClean="0"/>
              <a:t>데이터 추출이 완료되었습니다</a:t>
            </a:r>
            <a:r>
              <a:rPr lang="en-US" altLang="ko-KR" smtClean="0"/>
              <a:t>.'</a:t>
            </a:r>
            <a:r>
              <a:rPr lang="ko-KR" altLang="en-US" smtClean="0"/>
              <a:t>라는 메시지를 메시지 박스로 출력해주세요</a:t>
            </a:r>
            <a:r>
              <a:rPr lang="en-US" altLang="ko-KR" smtClean="0"/>
              <a:t>."</a:t>
            </a:r>
            <a:endParaRPr lang="ko-KR" altLang="en-US"/>
          </a:p>
        </p:txBody>
      </p:sp>
    </p:spTree>
    <p:extLst>
      <p:ext uri="{BB962C8B-B14F-4D97-AF65-F5344CB8AC3E}">
        <p14:creationId xmlns:p14="http://schemas.microsoft.com/office/powerpoint/2010/main" val="40675999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a:t>
            </a:r>
            <a:r>
              <a:rPr lang="ko-KR" altLang="en-US" dirty="0" err="1"/>
              <a:t>날짜별로</a:t>
            </a:r>
            <a:r>
              <a:rPr lang="ko-KR" altLang="en-US" dirty="0"/>
              <a:t> 시트 구분하여 생성하기</a:t>
            </a:r>
            <a:r>
              <a:rPr lang="en-US" altLang="ko-KR" dirty="0"/>
              <a:t>(</a:t>
            </a:r>
            <a:r>
              <a:rPr lang="ko-KR" altLang="en-US" dirty="0"/>
              <a:t>확장</a:t>
            </a:r>
            <a:r>
              <a:rPr lang="en-US" altLang="ko-KR" dirty="0" smtClean="0"/>
              <a:t>-3)</a:t>
            </a:r>
            <a:endParaRPr lang="ko-KR" altLang="en-US" dirty="0"/>
          </a:p>
        </p:txBody>
      </p:sp>
      <p:sp>
        <p:nvSpPr>
          <p:cNvPr id="3" name="내용 개체 틀 2"/>
          <p:cNvSpPr>
            <a:spLocks noGrp="1"/>
          </p:cNvSpPr>
          <p:nvPr>
            <p:ph idx="1"/>
          </p:nvPr>
        </p:nvSpPr>
        <p:spPr/>
        <p:txBody>
          <a:bodyPr/>
          <a:lstStyle/>
          <a:p>
            <a:pPr marL="0" indent="0">
              <a:buNone/>
            </a:pPr>
            <a:r>
              <a:rPr lang="ko-KR" altLang="en-US" dirty="0" smtClean="0"/>
              <a:t>위 코드를 날짜에서 소속으로 변경하여 분리하는 코드를 작성해줘</a:t>
            </a:r>
            <a:r>
              <a:rPr lang="en-US" altLang="ko-KR" dirty="0" smtClean="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smtClean="0"/>
              <a:t>수능문제</a:t>
            </a:r>
            <a:r>
              <a:rPr lang="ko-KR" altLang="en-US" dirty="0" smtClean="0"/>
              <a:t> 풀기</a:t>
            </a:r>
            <a:r>
              <a:rPr lang="en-US" altLang="ko-KR" dirty="0" smtClean="0"/>
              <a:t/>
            </a:r>
            <a:br>
              <a:rPr lang="en-US" altLang="ko-KR" dirty="0" smtClean="0"/>
            </a:br>
            <a:r>
              <a:rPr lang="en-US" altLang="ko-KR" dirty="0" smtClean="0"/>
              <a:t>(</a:t>
            </a:r>
            <a:r>
              <a:rPr lang="ko-KR" altLang="en-US" dirty="0" err="1" smtClean="0"/>
              <a:t>바드랑</a:t>
            </a:r>
            <a:r>
              <a:rPr lang="ko-KR" altLang="en-US" dirty="0" smtClean="0"/>
              <a:t> 비교하기</a:t>
            </a:r>
            <a:r>
              <a:rPr lang="en-US" altLang="ko-KR" dirty="0" smtClean="0"/>
              <a:t>)</a:t>
            </a:r>
            <a:endParaRPr lang="ko-KR" altLang="en-US" dirty="0"/>
          </a:p>
        </p:txBody>
      </p:sp>
      <p:sp>
        <p:nvSpPr>
          <p:cNvPr id="3" name="부제목 2"/>
          <p:cNvSpPr>
            <a:spLocks noGrp="1"/>
          </p:cNvSpPr>
          <p:nvPr>
            <p:ph type="subTitle" idx="1"/>
          </p:nvPr>
        </p:nvSpPr>
        <p:spPr/>
        <p:txBody>
          <a:bodyPr/>
          <a:lstStyle/>
          <a:p>
            <a:pPr algn="l"/>
            <a:r>
              <a:rPr lang="ko-KR" altLang="en-US" dirty="0"/>
              <a:t>영문학 </a:t>
            </a:r>
            <a:r>
              <a:rPr lang="ko-KR" altLang="en-US" dirty="0" err="1"/>
              <a:t>교수가되어</a:t>
            </a:r>
            <a:r>
              <a:rPr lang="ko-KR" altLang="en-US" dirty="0"/>
              <a:t>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국어 문제 풀기</a:t>
            </a:r>
            <a:r>
              <a:rPr lang="en-US" altLang="ko-KR" dirty="0" smtClean="0"/>
              <a:t>(</a:t>
            </a:r>
            <a:r>
              <a:rPr lang="ko-KR" altLang="en-US" dirty="0" smtClean="0"/>
              <a:t>정답</a:t>
            </a:r>
            <a:r>
              <a:rPr lang="en-US" altLang="ko-KR" dirty="0" smtClean="0"/>
              <a:t>: 2</a:t>
            </a:r>
            <a:r>
              <a:rPr lang="ko-KR" altLang="en-US" dirty="0" smtClean="0"/>
              <a:t>번</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a:t>
            </a:r>
            <a:r>
              <a:rPr lang="ko-KR" altLang="en-US" sz="1050" dirty="0" err="1"/>
              <a:t>설명할것</a:t>
            </a:r>
            <a:r>
              <a:rPr lang="en-US" altLang="ko-KR" sz="1050" dirty="0" smtClean="0"/>
              <a:t>.</a:t>
            </a:r>
            <a:endParaRPr lang="en-US" altLang="ko-KR" sz="1050" dirty="0"/>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a:t>
            </a:r>
            <a:r>
              <a:rPr lang="ko-KR" altLang="en-US" sz="1050" dirty="0" err="1"/>
              <a:t>트리핀</a:t>
            </a:r>
            <a:r>
              <a:rPr lang="ko-KR" altLang="en-US" sz="1050" dirty="0"/>
              <a:t> 교수는 </a:t>
            </a:r>
            <a:r>
              <a:rPr lang="ko-KR" altLang="en-US" sz="1050" dirty="0" err="1"/>
              <a:t>브레턴우</a:t>
            </a:r>
            <a:r>
              <a:rPr lang="ko-KR" altLang="en-US" sz="1050" dirty="0"/>
              <a:t> </a:t>
            </a:r>
            <a:r>
              <a:rPr lang="ko-KR" altLang="en-US" sz="1050" dirty="0" err="1"/>
              <a:t>즈</a:t>
            </a:r>
            <a:r>
              <a:rPr lang="ko-KR" altLang="en-US" sz="1050" dirty="0"/>
              <a:t> 체제에서의 기축 통화인 달러화의 구조적 모순을 </a:t>
            </a:r>
            <a:r>
              <a:rPr lang="ko-KR" altLang="en-US" sz="1050" dirty="0" err="1"/>
              <a:t>지적했</a:t>
            </a:r>
            <a:r>
              <a:rPr lang="ko-KR" altLang="en-US" sz="1050" dirty="0"/>
              <a:t> 다 한 </a:t>
            </a:r>
            <a:r>
              <a:rPr lang="en-US" altLang="ko-KR" sz="1050" dirty="0"/>
              <a:t>. </a:t>
            </a:r>
            <a:r>
              <a:rPr lang="ko-KR" altLang="en-US" sz="1050" dirty="0"/>
              <a:t>국가의 재화와 서비스의 수출입 간 차이인 경상 수지 는 수입이 수출을 초과하면 적자이고 수</a:t>
            </a:r>
            <a:r>
              <a:rPr lang="en-US" altLang="ko-KR" sz="1050" dirty="0"/>
              <a:t>, </a:t>
            </a:r>
            <a:r>
              <a:rPr lang="ko-KR" altLang="en-US" sz="1050" dirty="0" err="1"/>
              <a:t>출이</a:t>
            </a:r>
            <a:r>
              <a:rPr lang="ko-KR" altLang="en-US" sz="1050" dirty="0"/>
              <a:t> 수입을 초과하 면 흑자이다 그는 미 </a:t>
            </a:r>
            <a:r>
              <a:rPr lang="en-US" altLang="ko-KR" sz="1050" dirty="0"/>
              <a:t>. “ </a:t>
            </a:r>
            <a:r>
              <a:rPr lang="ko-KR" altLang="en-US" sz="1050" dirty="0"/>
              <a:t>국이 경상 수지 적자를 허용하지 않아 국제 유동성 공급이 중단되면 세계 경제는 크게 위축될 것 이” 라면서도 반면 적자 상 “ 태가 지속돼 달러화가 과잉 공급되면 준비 자산으로서의 신뢰도가 저하되고 고정 환율 제도도 붕 </a:t>
            </a:r>
            <a:r>
              <a:rPr lang="ko-KR" altLang="en-US" sz="1050" dirty="0" err="1"/>
              <a:t>괴될</a:t>
            </a:r>
            <a:r>
              <a:rPr lang="ko-KR" altLang="en-US" sz="1050" dirty="0"/>
              <a:t> 것 이라고 말했다 ” </a:t>
            </a:r>
            <a:r>
              <a:rPr lang="en-US" altLang="ko-KR" sz="1050" dirty="0"/>
              <a:t>. </a:t>
            </a:r>
            <a:r>
              <a:rPr lang="ko-KR" altLang="en-US" sz="1050" dirty="0"/>
              <a:t>이러한 </a:t>
            </a:r>
            <a:r>
              <a:rPr lang="ko-KR" altLang="en-US" sz="1050" dirty="0" err="1"/>
              <a:t>트리핀</a:t>
            </a:r>
            <a:r>
              <a:rPr lang="ko-KR" altLang="en-US" sz="1050" dirty="0"/>
              <a:t> 딜레마는 국제 유동성 확보와 달러화의 신 </a:t>
            </a:r>
            <a:r>
              <a:rPr lang="ko-KR" altLang="en-US" sz="1050" dirty="0" err="1"/>
              <a:t>뢰도</a:t>
            </a:r>
            <a:r>
              <a:rPr lang="ko-KR" altLang="en-US" sz="1050" dirty="0"/>
              <a:t> 간의 문제이다</a:t>
            </a:r>
            <a:r>
              <a:rPr lang="en-US" altLang="ko-KR" sz="1050" dirty="0"/>
              <a:t>. </a:t>
            </a:r>
            <a:r>
              <a:rPr lang="ko-KR" altLang="en-US" sz="1050" dirty="0"/>
              <a:t>국제 유동성이란 국제적으로 보편적인 </a:t>
            </a:r>
            <a:r>
              <a:rPr lang="ko-KR" altLang="en-US" sz="1050" dirty="0" err="1"/>
              <a:t>통용력을</a:t>
            </a:r>
            <a:r>
              <a:rPr lang="ko-KR" altLang="en-US" sz="1050" dirty="0"/>
              <a:t> 갖는 지불 수단을 말하는데</a:t>
            </a:r>
            <a:r>
              <a:rPr lang="en-US" altLang="ko-KR" sz="1050" dirty="0"/>
              <a:t>, </a:t>
            </a:r>
            <a:r>
              <a:rPr lang="ko-KR" altLang="en-US" sz="1050" dirty="0"/>
              <a:t>㉠금 본위 체제에서는 금이 국제 유동성의 역할을 했으며 각 </a:t>
            </a:r>
            <a:r>
              <a:rPr lang="en-US" altLang="ko-KR" sz="1050" dirty="0"/>
              <a:t>, </a:t>
            </a:r>
            <a:r>
              <a:rPr lang="ko-KR" altLang="en-US" sz="1050" dirty="0"/>
              <a:t>국가의 통화 가치는 정해진 양의 금의 가치에 고정되었다 이에 </a:t>
            </a:r>
            <a:r>
              <a:rPr lang="en-US" altLang="ko-KR" sz="1050" dirty="0"/>
              <a:t>. </a:t>
            </a:r>
            <a:r>
              <a:rPr lang="ko-KR" altLang="en-US" sz="1050" dirty="0"/>
              <a:t>따라 국가 간 통 화의 교환 비율인 환율은 자동적으로 결정되었다 이</a:t>
            </a:r>
            <a:r>
              <a:rPr lang="en-US" altLang="ko-KR" sz="1050" dirty="0"/>
              <a:t>. </a:t>
            </a:r>
            <a:r>
              <a:rPr lang="ko-KR" altLang="en-US" sz="1050" dirty="0"/>
              <a:t>후 ㉡</a:t>
            </a:r>
            <a:r>
              <a:rPr lang="ko-KR" altLang="en-US" sz="1050" dirty="0" err="1"/>
              <a:t>브</a:t>
            </a:r>
            <a:r>
              <a:rPr lang="ko-KR" altLang="en-US" sz="1050" dirty="0"/>
              <a:t> </a:t>
            </a:r>
            <a:r>
              <a:rPr lang="ko-KR" altLang="en-US" sz="1050" dirty="0" err="1"/>
              <a:t>레턴우즈</a:t>
            </a:r>
            <a:r>
              <a:rPr lang="ko-KR" altLang="en-US" sz="1050" dirty="0"/>
              <a:t> 체제에서는 국제 유동성으로 달러화가 추가되어 ‘금 환 </a:t>
            </a:r>
            <a:r>
              <a:rPr lang="ko-KR" altLang="en-US" sz="1050" dirty="0" err="1"/>
              <a:t>본위제</a:t>
            </a:r>
            <a:r>
              <a:rPr lang="ko-KR" altLang="en-US" sz="1050" dirty="0"/>
              <a:t> 가 ’ 되었다</a:t>
            </a:r>
            <a:r>
              <a:rPr lang="en-US" altLang="ko-KR" sz="1050" dirty="0"/>
              <a:t>. 1944</a:t>
            </a:r>
            <a:r>
              <a:rPr lang="ko-KR" altLang="en-US" sz="1050" dirty="0"/>
              <a:t>년에 성립된 이 체제는 미국의 중 </a:t>
            </a:r>
            <a:r>
              <a:rPr lang="ko-KR" altLang="en-US" sz="1050" dirty="0" err="1"/>
              <a:t>앙은행에</a:t>
            </a:r>
            <a:r>
              <a:rPr lang="ko-KR" altLang="en-US" sz="1050" dirty="0"/>
              <a:t> ‘ ’ 금 태환 조항 에 따라 금 </a:t>
            </a:r>
            <a:r>
              <a:rPr lang="en-US" altLang="ko-KR" sz="1050" dirty="0"/>
              <a:t>1 3 </a:t>
            </a:r>
            <a:r>
              <a:rPr lang="ko-KR" altLang="en-US" sz="1050" dirty="0"/>
              <a:t>온스와 </a:t>
            </a:r>
            <a:r>
              <a:rPr lang="en-US" altLang="ko-KR" sz="1050" dirty="0"/>
              <a:t>5</a:t>
            </a:r>
            <a:r>
              <a:rPr lang="ko-KR" altLang="en-US" sz="1050" dirty="0"/>
              <a:t>달러를 언제 나 </a:t>
            </a:r>
            <a:r>
              <a:rPr lang="ko-KR" altLang="en-US" sz="1050" dirty="0" err="1"/>
              <a:t>맞교환해</a:t>
            </a:r>
            <a:r>
              <a:rPr lang="ko-KR" altLang="en-US" sz="1050" dirty="0"/>
              <a:t> 주어야 한다는 의무를 지게 했다 다른 </a:t>
            </a:r>
            <a:r>
              <a:rPr lang="en-US" altLang="ko-KR" sz="1050" dirty="0"/>
              <a:t>. </a:t>
            </a:r>
            <a:r>
              <a:rPr lang="ko-KR" altLang="en-US" sz="1050" dirty="0"/>
              <a:t>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a:t>
            </a:r>
            <a:r>
              <a:rPr lang="ko-KR" altLang="en-US" sz="1050" dirty="0" err="1"/>
              <a:t>변동만을</a:t>
            </a:r>
            <a:r>
              <a:rPr lang="ko-KR" altLang="en-US" sz="1050" dirty="0"/>
              <a:t> 허 </a:t>
            </a:r>
            <a:r>
              <a:rPr lang="en-US" altLang="ko-KR" sz="1050" dirty="0"/>
              <a:t>±1% </a:t>
            </a:r>
            <a:r>
              <a:rPr lang="ko-KR" altLang="en-US" sz="1050" dirty="0"/>
              <a:t>용했다 이에 </a:t>
            </a:r>
            <a:r>
              <a:rPr lang="en-US" altLang="ko-KR" sz="1050" dirty="0"/>
              <a:t>. </a:t>
            </a:r>
            <a:r>
              <a:rPr lang="ko-KR" altLang="en-US" sz="1050" dirty="0"/>
              <a:t>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a:t>
            </a:r>
            <a:r>
              <a:rPr lang="ko-KR" altLang="en-US" sz="1050" dirty="0" err="1"/>
              <a:t>준비량이</a:t>
            </a:r>
            <a:r>
              <a:rPr lang="ko-KR" altLang="en-US" sz="1050" dirty="0"/>
              <a:t> 급감했다 이</a:t>
            </a:r>
            <a:r>
              <a:rPr lang="en-US" altLang="ko-KR" sz="1050" dirty="0"/>
              <a:t>. </a:t>
            </a:r>
            <a:r>
              <a:rPr lang="ko-KR" altLang="en-US" sz="1050" dirty="0"/>
              <a:t>에 따라 미국은 달러화의 금 태환 의무를 더 이상 감당할 수 없는 상황에 도달했다 이를 해결할 수 있는 방법은 </a:t>
            </a:r>
            <a:r>
              <a:rPr lang="en-US" altLang="ko-KR" sz="1050" dirty="0"/>
              <a:t>. </a:t>
            </a:r>
            <a:r>
              <a:rPr lang="ko-KR" altLang="en-US" sz="1050" dirty="0"/>
              <a:t>달러화의 가치를 내리는 평가 절하 또는 </a:t>
            </a:r>
            <a:r>
              <a:rPr lang="en-US" altLang="ko-KR" sz="1050" dirty="0"/>
              <a:t>, </a:t>
            </a:r>
            <a:r>
              <a:rPr lang="ko-KR" altLang="en-US" sz="1050" dirty="0"/>
              <a:t>달러화에 대한 </a:t>
            </a:r>
            <a:r>
              <a:rPr lang="ko-KR" altLang="en-US" sz="1050" dirty="0" err="1"/>
              <a:t>여타국</a:t>
            </a:r>
            <a:r>
              <a:rPr lang="ko-KR" altLang="en-US" sz="1050" dirty="0"/>
              <a:t> 통화의 환율을 하락시켜 그 가치를 올리는 평가 절상이었다 하지만 </a:t>
            </a:r>
            <a:r>
              <a:rPr lang="en-US" altLang="ko-KR" sz="1050" dirty="0"/>
              <a:t>. </a:t>
            </a:r>
            <a:r>
              <a:rPr lang="ko-KR" altLang="en-US" sz="1050" dirty="0" err="1"/>
              <a:t>브레턴우즈</a:t>
            </a:r>
            <a:r>
              <a:rPr lang="ko-KR" altLang="en-US" sz="1050" dirty="0"/>
              <a:t> 체제하에서 달러화의 평가 절하는 규정상 불가능 했고 당시 대 </a:t>
            </a:r>
            <a:r>
              <a:rPr lang="en-US" altLang="ko-KR" sz="1050" dirty="0"/>
              <a:t>, , </a:t>
            </a:r>
            <a:r>
              <a:rPr lang="ko-KR" altLang="en-US" sz="1050" dirty="0"/>
              <a:t>규모 대미 무역 흑자 상태였던 독일 일본 등 주요국들은 평가 절상에 나서려고 하지 않았다 이 상황이 유 </a:t>
            </a:r>
            <a:r>
              <a:rPr lang="en-US" altLang="ko-KR" sz="1050" dirty="0"/>
              <a:t>. </a:t>
            </a:r>
            <a:r>
              <a:rPr lang="ko-KR" altLang="en-US" sz="1050" dirty="0" err="1"/>
              <a:t>지되기</a:t>
            </a:r>
            <a:r>
              <a:rPr lang="ko-KR" altLang="en-US" sz="1050" dirty="0"/>
              <a:t> 어려울 것이라는 전망으로 독일의 마르크화와 일본의 엔화에 대한 투기적 수요가 증가했고 결</a:t>
            </a:r>
            <a:r>
              <a:rPr lang="en-US" altLang="ko-KR" sz="1050" dirty="0"/>
              <a:t>, </a:t>
            </a:r>
            <a:r>
              <a:rPr lang="ko-KR" altLang="en-US" sz="1050" dirty="0"/>
              <a:t>국 환율의 변동 압력 은 더욱 커질 수밖에 없었다 이러한 상황에서 각 </a:t>
            </a:r>
            <a:r>
              <a:rPr lang="en-US" altLang="ko-KR" sz="1050" dirty="0"/>
              <a:t>. </a:t>
            </a:r>
            <a:r>
              <a:rPr lang="ko-KR" altLang="en-US" sz="1050" dirty="0"/>
              <a:t>국은 보유한 달러화를 대규모로 금으로 바꾸기를 원했다 미 </a:t>
            </a:r>
            <a:r>
              <a:rPr lang="en-US" altLang="ko-KR" sz="1050" dirty="0"/>
              <a:t>. </a:t>
            </a:r>
            <a:r>
              <a:rPr lang="ko-KR" altLang="en-US" sz="1050" dirty="0"/>
              <a:t>국은 결국 </a:t>
            </a:r>
            <a:r>
              <a:rPr lang="en-US" altLang="ko-KR" sz="1050" dirty="0"/>
              <a:t>1971</a:t>
            </a:r>
            <a:r>
              <a:rPr lang="ko-KR" altLang="en-US" sz="1050" dirty="0"/>
              <a:t>년 달러화의 금 태환 정지를 선언한 닉슨 쇼크를 단행 했고</a:t>
            </a:r>
            <a:r>
              <a:rPr lang="en-US" altLang="ko-KR" sz="1050" dirty="0"/>
              <a:t>, . </a:t>
            </a:r>
            <a:r>
              <a:rPr lang="ko-KR" altLang="en-US" sz="1050" dirty="0" err="1"/>
              <a:t>브레턴우즈</a:t>
            </a:r>
            <a:r>
              <a:rPr lang="ko-KR" altLang="en-US" sz="1050" dirty="0"/>
              <a:t> 체제는 붕괴되었다 그러나 붕괴 이후에도 달러화의 기축 통화 역할은 계속되 </a:t>
            </a:r>
            <a:r>
              <a:rPr lang="ko-KR" altLang="en-US" sz="1050" dirty="0" err="1"/>
              <a:t>었다</a:t>
            </a:r>
            <a:r>
              <a:rPr lang="ko-KR" altLang="en-US" sz="1050" dirty="0"/>
              <a:t> 그 이유로 </a:t>
            </a:r>
            <a:r>
              <a:rPr lang="en-US" altLang="ko-KR" sz="1050" dirty="0"/>
              <a:t>. .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 </a:t>
            </a:r>
            <a:r>
              <a:rPr lang="en-US" altLang="ko-KR" sz="1050" dirty="0"/>
              <a:t>. </a:t>
            </a:r>
            <a:r>
              <a:rPr lang="ko-KR" altLang="en-US" sz="1050" dirty="0"/>
              <a:t>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a:t>
            </a:r>
            <a:r>
              <a:rPr lang="ko-KR" altLang="en-US" dirty="0" smtClean="0"/>
              <a:t>국어 문제 </a:t>
            </a:r>
            <a:r>
              <a:rPr lang="ko-KR" altLang="en-US" dirty="0"/>
              <a:t>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a:t>
            </a:r>
            <a:r>
              <a:rPr lang="ko-KR" altLang="en-US" sz="2400" dirty="0" err="1"/>
              <a:t>몇번인가</a:t>
            </a:r>
            <a:r>
              <a:rPr lang="en-US" altLang="ko-KR" sz="2400" dirty="0"/>
              <a:t>?</a:t>
            </a:r>
          </a:p>
          <a:p>
            <a:pPr marL="0" indent="0">
              <a:lnSpc>
                <a:spcPct val="150000"/>
              </a:lnSpc>
              <a:buNone/>
            </a:pPr>
            <a:r>
              <a:rPr lang="en-US" altLang="ko-KR" sz="2400" dirty="0"/>
              <a:t>① </a:t>
            </a:r>
            <a:r>
              <a:rPr lang="ko-KR" altLang="en-US" sz="2400" dirty="0" err="1"/>
              <a:t>브레턴우즈</a:t>
            </a:r>
            <a:r>
              <a:rPr lang="ko-KR" altLang="en-US" sz="2400" dirty="0"/>
              <a:t>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err="1"/>
              <a:t>브레턴우즈</a:t>
            </a:r>
            <a:r>
              <a:rPr lang="ko-KR" altLang="en-US" sz="2400" dirty="0"/>
              <a:t>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err="1"/>
              <a:t>브레턴우즈</a:t>
            </a:r>
            <a:r>
              <a:rPr lang="ko-KR" altLang="en-US" sz="2400" dirty="0"/>
              <a:t>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err="1"/>
              <a:t>브레턴우즈</a:t>
            </a:r>
            <a:r>
              <a:rPr lang="ko-KR" altLang="en-US" sz="2400" dirty="0"/>
              <a:t>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err="1"/>
              <a:t>브레턴우즈</a:t>
            </a:r>
            <a:r>
              <a:rPr lang="ko-KR" altLang="en-US" sz="2400" dirty="0"/>
              <a:t>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smtClean="0"/>
              <a:t>Python</a:t>
            </a:r>
            <a:endParaRPr lang="ko-KR" altLang="en-US" b="1" dirty="0"/>
          </a:p>
        </p:txBody>
      </p:sp>
      <p:sp>
        <p:nvSpPr>
          <p:cNvPr id="5" name="부제목 2"/>
          <p:cNvSpPr>
            <a:spLocks noGrp="1"/>
          </p:cNvSpPr>
          <p:nvPr>
            <p:ph type="subTitle" idx="1"/>
          </p:nvPr>
        </p:nvSpPr>
        <p:spPr>
          <a:xfrm>
            <a:off x="1524000" y="3602038"/>
            <a:ext cx="9144000" cy="1655762"/>
          </a:xfrm>
        </p:spPr>
        <p:txBody>
          <a:bodyPr/>
          <a:lstStyle/>
          <a:p>
            <a:endParaRPr lang="en-US" altLang="ko-KR" b="1" dirty="0" smtClean="0"/>
          </a:p>
          <a:p>
            <a:r>
              <a:rPr lang="ko-KR" altLang="en-US" b="1" dirty="0" smtClean="0"/>
              <a:t>진입장벽이 높은 </a:t>
            </a:r>
            <a:r>
              <a:rPr lang="en-US" altLang="ko-KR" b="1" dirty="0" smtClean="0"/>
              <a:t>Python </a:t>
            </a:r>
            <a:r>
              <a:rPr lang="ko-KR" altLang="en-US" b="1" dirty="0" smtClean="0"/>
              <a:t>프로그래밍 할 수 있습니다</a:t>
            </a:r>
            <a:r>
              <a:rPr lang="en-US" altLang="ko-KR" b="1" dirty="0" smtClean="0"/>
              <a:t>!</a:t>
            </a:r>
            <a:endParaRPr lang="ko-KR" altLang="en-US" b="1" dirty="0"/>
          </a:p>
        </p:txBody>
      </p:sp>
    </p:spTree>
    <p:extLst>
      <p:ext uri="{BB962C8B-B14F-4D97-AF65-F5344CB8AC3E}">
        <p14:creationId xmlns:p14="http://schemas.microsoft.com/office/powerpoint/2010/main" val="13310671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영어</a:t>
            </a:r>
            <a:r>
              <a:rPr lang="en-US" altLang="ko-KR" dirty="0" smtClean="0"/>
              <a:t>: </a:t>
            </a:r>
            <a:r>
              <a:rPr lang="ko-KR" altLang="en-US" dirty="0" smtClean="0"/>
              <a:t>답 </a:t>
            </a:r>
            <a:r>
              <a:rPr lang="en-US" altLang="ko-KR" dirty="0" smtClean="0"/>
              <a:t>5</a:t>
            </a:r>
            <a:r>
              <a:rPr lang="ko-KR" altLang="en-US" dirty="0" smtClean="0"/>
              <a:t>번</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a:t>
            </a:r>
            <a:r>
              <a:rPr lang="en-US" altLang="ko-KR" sz="1100" dirty="0" err="1"/>
              <a:t>Cansinghill</a:t>
            </a:r>
            <a:r>
              <a:rPr lang="en-US" altLang="ko-KR" sz="1100" dirty="0"/>
              <a:t> Apartments, located right next to the newly opened </a:t>
            </a:r>
            <a:r>
              <a:rPr lang="en-US" altLang="ko-KR" sz="1100" dirty="0" err="1"/>
              <a:t>Vuenna</a:t>
            </a:r>
            <a:r>
              <a:rPr lang="en-US" altLang="ko-KR" sz="1100" dirty="0"/>
              <a:t>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a:t>
            </a:r>
            <a:r>
              <a:rPr lang="en-US" altLang="ko-KR" sz="1100" dirty="0" err="1"/>
              <a:t>Vuenna</a:t>
            </a:r>
            <a:r>
              <a:rPr lang="en-US" altLang="ko-KR" sz="1100" dirty="0"/>
              <a:t>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smtClean="0"/>
              <a:t>1</a:t>
            </a:r>
            <a:r>
              <a:rPr lang="ko-KR" altLang="en-US" dirty="0" smtClean="0"/>
              <a:t>번</a:t>
            </a:r>
            <a:endParaRPr lang="ko-KR" altLang="en-US" dirty="0"/>
          </a:p>
        </p:txBody>
      </p:sp>
      <p:sp>
        <p:nvSpPr>
          <p:cNvPr id="3" name="내용 개체 틀 2"/>
          <p:cNvSpPr>
            <a:spLocks noGrp="1"/>
          </p:cNvSpPr>
          <p:nvPr>
            <p:ph idx="1"/>
          </p:nvPr>
        </p:nvSpPr>
        <p:spPr/>
        <p:txBody>
          <a:bodyPr>
            <a:normAutofit fontScale="62500" lnSpcReduction="20000"/>
          </a:bodyPr>
          <a:lstStyle/>
          <a:p>
            <a:pPr marL="0" indent="0">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buNone/>
            </a:pPr>
            <a:endParaRPr lang="en-US" altLang="ko-KR" dirty="0"/>
          </a:p>
          <a:p>
            <a:pPr marL="0" indent="0">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buNone/>
            </a:pPr>
            <a:endParaRPr lang="en-US" altLang="ko-KR" dirty="0"/>
          </a:p>
          <a:p>
            <a:pPr marL="0" indent="0">
              <a:buNone/>
            </a:pPr>
            <a:r>
              <a:rPr lang="en-US" altLang="ko-KR" dirty="0"/>
              <a:t>① excited → disappointed</a:t>
            </a:r>
          </a:p>
          <a:p>
            <a:pPr marL="0" indent="0">
              <a:buNone/>
            </a:pPr>
            <a:r>
              <a:rPr lang="en-US" altLang="ko-KR" dirty="0"/>
              <a:t>② indifferent → thrilled</a:t>
            </a:r>
          </a:p>
          <a:p>
            <a:pPr marL="0" indent="0">
              <a:buNone/>
            </a:pPr>
            <a:r>
              <a:rPr lang="en-US" altLang="ko-KR" dirty="0"/>
              <a:t>③ amazed → horrified</a:t>
            </a:r>
          </a:p>
          <a:p>
            <a:pPr marL="0" indent="0">
              <a:buNone/>
            </a:pPr>
            <a:r>
              <a:rPr lang="en-US" altLang="ko-KR" dirty="0"/>
              <a:t>④ surprised → relieved</a:t>
            </a:r>
          </a:p>
          <a:p>
            <a:pPr marL="0" indent="0">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영어</a:t>
            </a:r>
            <a:r>
              <a:rPr lang="en-US" altLang="ko-KR" dirty="0" smtClean="0"/>
              <a:t>: </a:t>
            </a:r>
            <a:r>
              <a:rPr lang="ko-KR" altLang="en-US" dirty="0" smtClean="0"/>
              <a:t>답 </a:t>
            </a:r>
            <a:r>
              <a:rPr lang="en-US" altLang="ko-KR" dirty="0" smtClean="0"/>
              <a:t>4</a:t>
            </a:r>
            <a:r>
              <a:rPr lang="ko-KR" altLang="en-US" dirty="0" smtClean="0"/>
              <a:t>번</a:t>
            </a:r>
            <a:endParaRPr lang="ko-KR" altLang="en-US" dirty="0"/>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smtClean="0"/>
              <a:t>?</a:t>
            </a:r>
            <a:endParaRPr lang="en-US" altLang="ko-KR" dirty="0"/>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r>
              <a:rPr lang="en-US" altLang="ko-KR" dirty="0" smtClean="0"/>
              <a:t>.</a:t>
            </a:r>
            <a:endParaRPr lang="en-US" altLang="ko-KR" dirty="0"/>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수능 영어</a:t>
            </a:r>
            <a:r>
              <a:rPr lang="en-US" altLang="ko-KR" dirty="0" smtClean="0"/>
              <a:t>: </a:t>
            </a:r>
            <a:r>
              <a:rPr lang="ko-KR" altLang="en-US" dirty="0" smtClean="0"/>
              <a:t>답  </a:t>
            </a:r>
            <a:r>
              <a:rPr lang="en-US" altLang="ko-KR" dirty="0" smtClean="0"/>
              <a:t>d</a:t>
            </a:r>
            <a:r>
              <a:rPr lang="ko-KR" altLang="en-US" dirty="0" smtClean="0"/>
              <a:t>번</a:t>
            </a:r>
            <a:endParaRPr lang="ko-KR" altLang="en-US" dirty="0"/>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smtClean="0"/>
              <a:t>.</a:t>
            </a:r>
            <a:endParaRPr lang="en-US" altLang="ko-KR" dirty="0"/>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r>
              <a:rPr lang="en-US" altLang="ko-KR" dirty="0" smtClean="0"/>
              <a:t>.</a:t>
            </a:r>
            <a:endParaRPr lang="en-US" altLang="ko-KR" dirty="0"/>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긍정 부정 판단하기</a:t>
            </a:r>
            <a:endParaRPr lang="ko-KR" altLang="en-US" dirty="0"/>
          </a:p>
        </p:txBody>
      </p:sp>
      <p:sp>
        <p:nvSpPr>
          <p:cNvPr id="3" name="내용 개체 틀 2"/>
          <p:cNvSpPr>
            <a:spLocks noGrp="1"/>
          </p:cNvSpPr>
          <p:nvPr>
            <p:ph idx="1"/>
          </p:nvPr>
        </p:nvSpPr>
        <p:spPr/>
        <p:txBody>
          <a:bodyPr/>
          <a:lstStyle/>
          <a:p>
            <a:pPr marL="0" indent="0">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buNone/>
            </a:pPr>
            <a:r>
              <a:rPr lang="en-US" altLang="ko-KR" dirty="0" smtClean="0"/>
              <a:t>1) “</a:t>
            </a:r>
            <a:r>
              <a:rPr lang="ko-KR" altLang="en-US" dirty="0" err="1"/>
              <a:t>왜케</a:t>
            </a:r>
            <a:r>
              <a:rPr lang="ko-KR" altLang="en-US" dirty="0"/>
              <a:t> 평점이 </a:t>
            </a:r>
            <a:r>
              <a:rPr lang="ko-KR" altLang="en-US" dirty="0" err="1"/>
              <a:t>낮은건데</a:t>
            </a:r>
            <a:r>
              <a:rPr lang="en-US" altLang="ko-KR" dirty="0"/>
              <a:t>? </a:t>
            </a:r>
            <a:r>
              <a:rPr lang="ko-KR" altLang="en-US" dirty="0"/>
              <a:t>꽤 볼만한데</a:t>
            </a:r>
            <a:r>
              <a:rPr lang="en-US" altLang="ko-KR" dirty="0"/>
              <a:t>.. </a:t>
            </a:r>
            <a:r>
              <a:rPr lang="ko-KR" altLang="en-US" dirty="0" err="1"/>
              <a:t>헐리우드식</a:t>
            </a:r>
            <a:r>
              <a:rPr lang="ko-KR" altLang="en-US" dirty="0"/>
              <a:t> 화려함에만 너무 길들여져 있나</a:t>
            </a:r>
            <a:r>
              <a:rPr lang="en-US" altLang="ko-KR" dirty="0"/>
              <a:t>?”</a:t>
            </a:r>
          </a:p>
          <a:p>
            <a:pPr marL="0" indent="0">
              <a:buNone/>
            </a:pPr>
            <a:endParaRPr lang="en-US" altLang="ko-KR" dirty="0" smtClean="0"/>
          </a:p>
          <a:p>
            <a:pPr marL="0" indent="0">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err="1"/>
              <a:t>황복</a:t>
            </a:r>
            <a:r>
              <a:rPr lang="en-US" altLang="ko-KR" dirty="0"/>
              <a:t>' </a:t>
            </a:r>
            <a:r>
              <a:rPr lang="ko-KR" altLang="en-US" dirty="0" smtClean="0"/>
              <a:t>진풍경</a:t>
            </a:r>
            <a:endParaRPr lang="en-US" altLang="ko-KR" dirty="0" smtClean="0"/>
          </a:p>
          <a:p>
            <a:pPr marL="0" indent="0">
              <a:buNone/>
            </a:pPr>
            <a:endParaRPr lang="en-US" altLang="ko-KR" dirty="0"/>
          </a:p>
          <a:p>
            <a:pPr marL="0" indent="0">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공문 분석하기</a:t>
            </a:r>
            <a:endParaRPr lang="ko-KR" altLang="en-US" dirty="0"/>
          </a:p>
        </p:txBody>
      </p:sp>
      <p:sp>
        <p:nvSpPr>
          <p:cNvPr id="3" name="내용 개체 틀 2"/>
          <p:cNvSpPr>
            <a:spLocks noGrp="1"/>
          </p:cNvSpPr>
          <p:nvPr>
            <p:ph idx="1"/>
          </p:nvPr>
        </p:nvSpPr>
        <p:spPr/>
        <p:txBody>
          <a:bodyPr>
            <a:normAutofit fontScale="47500" lnSpcReduction="20000"/>
          </a:bodyPr>
          <a:lstStyle/>
          <a:p>
            <a:pPr marL="0" indent="0">
              <a:buNone/>
            </a:pPr>
            <a:r>
              <a:rPr lang="ko-KR" altLang="en-US" dirty="0" smtClean="0"/>
              <a:t>다음 </a:t>
            </a:r>
            <a:r>
              <a:rPr lang="ko-KR" altLang="en-US" dirty="0"/>
              <a:t>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buNone/>
            </a:pPr>
            <a:endParaRPr lang="en-US" altLang="ko-KR" dirty="0"/>
          </a:p>
          <a:p>
            <a:pPr marL="0" indent="0">
              <a:buNone/>
            </a:pPr>
            <a:r>
              <a:rPr lang="en-US" altLang="ko-KR" dirty="0"/>
              <a:t>[</a:t>
            </a:r>
            <a:r>
              <a:rPr lang="ko-KR" altLang="en-US" dirty="0"/>
              <a:t>문서</a:t>
            </a:r>
            <a:r>
              <a:rPr lang="en-US" altLang="ko-KR" dirty="0"/>
              <a:t>]</a:t>
            </a:r>
          </a:p>
          <a:p>
            <a:pPr marL="0" indent="0">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buNone/>
            </a:pPr>
            <a:endParaRPr lang="en-US" altLang="ko-KR" dirty="0"/>
          </a:p>
          <a:p>
            <a:pPr marL="0" indent="0">
              <a:buNone/>
            </a:pPr>
            <a:r>
              <a:rPr lang="en-US" altLang="ko-KR" dirty="0"/>
              <a:t>2. </a:t>
            </a:r>
            <a:r>
              <a:rPr lang="ko-KR" altLang="en-US" dirty="0"/>
              <a:t>최근 ‘</a:t>
            </a:r>
            <a:r>
              <a:rPr lang="ko-KR" altLang="en-US" dirty="0" err="1"/>
              <a:t>챗</a:t>
            </a:r>
            <a:r>
              <a:rPr lang="en-US" altLang="ko-KR" dirty="0"/>
              <a:t>GPT’ </a:t>
            </a:r>
            <a:r>
              <a:rPr lang="ko-KR" altLang="en-US" dirty="0"/>
              <a:t>등 대형 </a:t>
            </a:r>
            <a:r>
              <a:rPr lang="ko-KR" altLang="en-US" dirty="0" err="1"/>
              <a:t>언어모델</a:t>
            </a:r>
            <a:r>
              <a:rPr lang="en-US" altLang="ko-KR" dirty="0"/>
              <a:t>(LLM) </a:t>
            </a:r>
            <a:r>
              <a:rPr lang="ko-KR" altLang="en-US" dirty="0"/>
              <a:t>기반 인공지능 기술의 업무 활용 소요가 증가하고 있으나</a:t>
            </a:r>
            <a:r>
              <a:rPr lang="en-US" altLang="ko-KR" dirty="0"/>
              <a:t>, </a:t>
            </a:r>
            <a:r>
              <a:rPr lang="ko-KR" altLang="en-US" dirty="0"/>
              <a:t>정보 </a:t>
            </a:r>
            <a:r>
              <a:rPr lang="ko-KR" altLang="en-US" dirty="0" err="1"/>
              <a:t>수집ㆍ데이터</a:t>
            </a:r>
            <a:r>
              <a:rPr lang="ko-KR" altLang="en-US" dirty="0"/>
              <a:t> 유출 등 보안 우려가 지속 제기되고 있어 다음 사항 준수를 </a:t>
            </a:r>
            <a:r>
              <a:rPr lang="ko-KR" altLang="en-US" dirty="0" err="1"/>
              <a:t>요청드립니다</a:t>
            </a:r>
            <a:r>
              <a:rPr lang="en-US" altLang="ko-KR" dirty="0"/>
              <a:t>.</a:t>
            </a:r>
          </a:p>
          <a:p>
            <a:pPr marL="0" indent="0">
              <a:buNone/>
            </a:pPr>
            <a:endParaRPr lang="en-US" altLang="ko-KR" dirty="0"/>
          </a:p>
          <a:p>
            <a:pPr marL="0" indent="0">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a:t>
            </a:r>
            <a:r>
              <a:rPr lang="ko-KR" altLang="en-US" dirty="0" err="1"/>
              <a:t>업무자료</a:t>
            </a:r>
            <a:r>
              <a:rPr lang="ko-KR" altLang="en-US" dirty="0"/>
              <a:t> 등 </a:t>
            </a:r>
            <a:r>
              <a:rPr lang="ko-KR" altLang="en-US" dirty="0" err="1"/>
              <a:t>민감정보</a:t>
            </a:r>
            <a:r>
              <a:rPr lang="ko-KR" altLang="en-US" dirty="0"/>
              <a:t> </a:t>
            </a:r>
            <a:r>
              <a:rPr lang="ko-KR" altLang="en-US" dirty="0" err="1"/>
              <a:t>입력시</a:t>
            </a:r>
            <a:r>
              <a:rPr lang="ko-KR" altLang="en-US" dirty="0"/>
              <a:t> 정보가 유출될 수 있는 바</a:t>
            </a:r>
            <a:r>
              <a:rPr lang="en-US" altLang="ko-KR" dirty="0"/>
              <a:t>, </a:t>
            </a:r>
            <a:r>
              <a:rPr lang="ko-KR" altLang="en-US" dirty="0" err="1"/>
              <a:t>공개정보</a:t>
            </a:r>
            <a:r>
              <a:rPr lang="ko-KR" altLang="en-US" dirty="0"/>
              <a:t> 위주로 보안에 유의하여 사용</a:t>
            </a:r>
          </a:p>
          <a:p>
            <a:pPr marL="0" indent="0">
              <a:buNone/>
            </a:pPr>
            <a:endParaRPr lang="ko-KR" altLang="en-US" dirty="0"/>
          </a:p>
          <a:p>
            <a:pPr marL="0" indent="0">
              <a:buNone/>
            </a:pPr>
            <a:r>
              <a:rPr lang="ko-KR" altLang="en-US" dirty="0"/>
              <a:t>  나</a:t>
            </a:r>
            <a:r>
              <a:rPr lang="en-US" altLang="ko-KR" dirty="0"/>
              <a:t>. ‘GPT API’ </a:t>
            </a:r>
            <a:r>
              <a:rPr lang="ko-KR" altLang="en-US" dirty="0"/>
              <a:t>도입 등 대형 </a:t>
            </a:r>
            <a:r>
              <a:rPr lang="ko-KR" altLang="en-US" dirty="0" err="1"/>
              <a:t>언어모델</a:t>
            </a:r>
            <a:r>
              <a:rPr lang="ko-KR" altLang="en-US" dirty="0"/>
              <a:t> 기반의 인공지능 기술을 활용한 </a:t>
            </a:r>
            <a:r>
              <a:rPr lang="ko-KR" altLang="en-US" dirty="0" err="1"/>
              <a:t>정보화사업</a:t>
            </a:r>
            <a:r>
              <a:rPr lang="ko-KR" altLang="en-US" dirty="0"/>
              <a:t> </a:t>
            </a:r>
            <a:r>
              <a:rPr lang="ko-KR" altLang="en-US" dirty="0" err="1"/>
              <a:t>추진시</a:t>
            </a:r>
            <a:r>
              <a:rPr lang="ko-KR" altLang="en-US" dirty="0"/>
              <a:t> 국가정보원의 사전 </a:t>
            </a:r>
            <a:r>
              <a:rPr lang="ko-KR" altLang="en-US" dirty="0" err="1"/>
              <a:t>보안성</a:t>
            </a:r>
            <a:r>
              <a:rPr lang="ko-KR" altLang="en-US" dirty="0"/>
              <a:t> 검토 준수</a:t>
            </a:r>
          </a:p>
          <a:p>
            <a:pPr marL="0" indent="0">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a:t>
            </a:r>
            <a:r>
              <a:rPr lang="ko-KR" altLang="en-US" dirty="0" err="1"/>
              <a:t>정보화사업</a:t>
            </a:r>
            <a:r>
              <a:rPr lang="en-US" altLang="ko-KR" dirty="0"/>
              <a:t>)</a:t>
            </a:r>
          </a:p>
          <a:p>
            <a:pPr marL="0" indent="0">
              <a:buNone/>
            </a:pPr>
            <a:endParaRPr lang="en-US" altLang="ko-KR" dirty="0"/>
          </a:p>
          <a:p>
            <a:pPr marL="0" indent="0">
              <a:buNone/>
            </a:pPr>
            <a:r>
              <a:rPr lang="en-US" altLang="ko-KR" dirty="0"/>
              <a:t>3. </a:t>
            </a:r>
            <a:r>
              <a:rPr lang="ko-KR" altLang="en-US" dirty="0"/>
              <a:t>同 사항을 </a:t>
            </a:r>
            <a:r>
              <a:rPr lang="ko-KR" altLang="en-US" dirty="0" err="1"/>
              <a:t>시ㆍ군에서는</a:t>
            </a:r>
            <a:r>
              <a:rPr lang="ko-KR" altLang="en-US" dirty="0"/>
              <a:t> </a:t>
            </a:r>
            <a:r>
              <a:rPr lang="ko-KR" altLang="en-US" dirty="0" err="1"/>
              <a:t>소속ㆍ산하기관에</a:t>
            </a:r>
            <a:r>
              <a:rPr lang="ko-KR" altLang="en-US" dirty="0"/>
              <a:t>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신문기사 분석하기</a:t>
            </a:r>
            <a:r>
              <a:rPr lang="en-US" altLang="ko-KR" dirty="0" smtClean="0"/>
              <a:t>(</a:t>
            </a:r>
            <a:r>
              <a:rPr lang="ko-KR" altLang="en-US" dirty="0" smtClean="0"/>
              <a:t>기사 내용</a:t>
            </a:r>
            <a:r>
              <a:rPr lang="en-US" altLang="ko-KR" dirty="0" smtClean="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err="1"/>
              <a:t>차대운</a:t>
            </a:r>
            <a:r>
              <a:rPr lang="ko-KR" altLang="en-US" sz="1100" dirty="0"/>
              <a:t>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a:t>
            </a:r>
            <a:r>
              <a:rPr lang="ko-KR" altLang="en-US" sz="1100" dirty="0" err="1"/>
              <a:t>자구안</a:t>
            </a:r>
            <a:r>
              <a:rPr lang="ko-KR" altLang="en-US" sz="1100" dirty="0"/>
              <a:t> 발표와 함께 사의를 표명했다</a:t>
            </a:r>
            <a:r>
              <a:rPr lang="en-US" altLang="ko-KR" sz="1100" dirty="0" smtClean="0"/>
              <a:t>.</a:t>
            </a:r>
            <a:endParaRPr lang="en-US" altLang="ko-KR" sz="1100" dirty="0"/>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smtClean="0"/>
              <a:t>.</a:t>
            </a:r>
            <a:endParaRPr lang="en-US" altLang="ko-KR" sz="1100" dirty="0"/>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a:t>
            </a:r>
            <a:r>
              <a:rPr lang="ko-KR" altLang="en-US" sz="1100" dirty="0" err="1"/>
              <a:t>비상전력</a:t>
            </a:r>
            <a:r>
              <a:rPr lang="ko-KR" altLang="en-US" sz="1100" dirty="0"/>
              <a:t> 수급의 안정적 운영과 </a:t>
            </a:r>
            <a:r>
              <a:rPr lang="ko-KR" altLang="en-US" sz="1100" dirty="0" err="1"/>
              <a:t>작업현장</a:t>
            </a:r>
            <a:r>
              <a:rPr lang="ko-KR" altLang="en-US" sz="1100" dirty="0"/>
              <a:t> 산업재해 예방에도 만전을 기할 것</a:t>
            </a:r>
            <a:r>
              <a:rPr lang="en-US" altLang="ko-KR" sz="1100" dirty="0"/>
              <a:t>"</a:t>
            </a:r>
            <a:r>
              <a:rPr lang="ko-KR" altLang="en-US" sz="1100" dirty="0"/>
              <a:t>이라고 덧붙였다</a:t>
            </a:r>
            <a:r>
              <a:rPr lang="en-US" altLang="ko-KR" sz="1100" dirty="0" smtClean="0"/>
              <a:t>.</a:t>
            </a:r>
            <a:endParaRPr lang="en-US" altLang="ko-KR" sz="1100" dirty="0"/>
          </a:p>
          <a:p>
            <a:pPr marL="0" indent="0">
              <a:buNone/>
            </a:pPr>
            <a:r>
              <a:rPr lang="ko-KR" altLang="en-US" sz="1100" dirty="0"/>
              <a:t>정 사장은 정부에도 사퇴하겠다는 뜻을 전달했다</a:t>
            </a:r>
            <a:r>
              <a:rPr lang="en-US" altLang="ko-KR" sz="1100" dirty="0" smtClean="0"/>
              <a:t>.</a:t>
            </a:r>
            <a:endParaRPr lang="en-US" altLang="ko-KR" sz="1100" dirty="0"/>
          </a:p>
          <a:p>
            <a:pPr marL="0" indent="0">
              <a:buNone/>
            </a:pPr>
            <a:r>
              <a:rPr lang="ko-KR" altLang="en-US" sz="1100" dirty="0" err="1"/>
              <a:t>임면권자인</a:t>
            </a:r>
            <a:r>
              <a:rPr lang="ko-KR" altLang="en-US" sz="1100" dirty="0"/>
              <a:t> </a:t>
            </a:r>
            <a:r>
              <a:rPr lang="ko-KR" altLang="en-US" sz="1100" dirty="0" err="1"/>
              <a:t>윤석열</a:t>
            </a:r>
            <a:r>
              <a:rPr lang="ko-KR" altLang="en-US" sz="1100" dirty="0"/>
              <a:t> 대통령이 정 사장의 사표를 곧바로 수리할지 주목된다</a:t>
            </a:r>
            <a:r>
              <a:rPr lang="en-US" altLang="ko-KR" sz="1100" dirty="0" smtClean="0"/>
              <a:t>.</a:t>
            </a:r>
            <a:endParaRPr lang="en-US" altLang="ko-KR" sz="1100" dirty="0"/>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err="1"/>
              <a:t>산업부</a:t>
            </a:r>
            <a:r>
              <a:rPr lang="ko-KR" altLang="en-US" sz="1100" dirty="0"/>
              <a:t>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smtClean="0"/>
              <a:t>.</a:t>
            </a:r>
            <a:endParaRPr lang="en-US" altLang="ko-KR" sz="1100" dirty="0"/>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err="1"/>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smtClean="0"/>
              <a:t>.</a:t>
            </a:r>
            <a:endParaRPr lang="en-US" altLang="ko-KR" sz="1100" dirty="0"/>
          </a:p>
          <a:p>
            <a:pPr marL="0" indent="0">
              <a:buNone/>
            </a:pPr>
            <a:r>
              <a:rPr lang="ko-KR" altLang="en-US" sz="1100" dirty="0"/>
              <a:t>정 사장의 이번 사의 표명이 지난 </a:t>
            </a:r>
            <a:r>
              <a:rPr lang="en-US" altLang="ko-KR" sz="1100" dirty="0"/>
              <a:t>10</a:t>
            </a:r>
            <a:r>
              <a:rPr lang="ko-KR" altLang="en-US" sz="1100" dirty="0"/>
              <a:t>일 단행된 </a:t>
            </a:r>
            <a:r>
              <a:rPr lang="ko-KR" altLang="en-US" sz="1100" dirty="0" err="1"/>
              <a:t>산업부</a:t>
            </a:r>
            <a:r>
              <a:rPr lang="ko-KR" altLang="en-US" sz="1100" dirty="0"/>
              <a:t> </a:t>
            </a:r>
            <a:r>
              <a:rPr lang="en-US" altLang="ko-KR" sz="1100" dirty="0"/>
              <a:t>2</a:t>
            </a:r>
            <a:r>
              <a:rPr lang="ko-KR" altLang="en-US" sz="1100" dirty="0"/>
              <a:t>차관 교체와 맞물린 것 아니냐는 관측도 있다</a:t>
            </a:r>
            <a:r>
              <a:rPr lang="en-US" altLang="ko-KR" sz="1100" dirty="0" smtClean="0"/>
              <a:t>.</a:t>
            </a:r>
            <a:endParaRPr lang="en-US" altLang="ko-KR" sz="1100" dirty="0"/>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err="1"/>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smtClean="0"/>
              <a:t>.</a:t>
            </a:r>
            <a:endParaRPr lang="en-US" altLang="ko-KR" sz="1100" dirty="0"/>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smtClean="0"/>
              <a:t>.</a:t>
            </a:r>
            <a:endParaRPr lang="en-US" altLang="ko-KR" sz="1100" dirty="0"/>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smtClean="0"/>
              <a:t>.</a:t>
            </a:r>
            <a:endParaRPr lang="en-US" altLang="ko-KR" sz="1100" dirty="0"/>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smtClean="0"/>
              <a:t>.</a:t>
            </a:r>
            <a:endParaRPr lang="en-US" altLang="ko-KR" sz="1100" dirty="0"/>
          </a:p>
          <a:p>
            <a:pPr marL="0" indent="0">
              <a:buNone/>
            </a:pPr>
            <a:r>
              <a:rPr lang="ko-KR" altLang="en-US" sz="1100" dirty="0"/>
              <a:t>정 사장의 사의 표명과 한전의 </a:t>
            </a:r>
            <a:r>
              <a:rPr lang="ko-KR" altLang="en-US" sz="1100" dirty="0" err="1"/>
              <a:t>자구안</a:t>
            </a:r>
            <a:r>
              <a:rPr lang="ko-KR" altLang="en-US" sz="1100" dirty="0"/>
              <a:t>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a:t>
            </a:r>
            <a:r>
              <a:rPr lang="ko-KR" altLang="en-US" dirty="0" smtClean="0"/>
              <a:t>분석하기</a:t>
            </a:r>
            <a:r>
              <a:rPr lang="en-US" altLang="ko-KR" dirty="0" smtClean="0"/>
              <a:t>(</a:t>
            </a:r>
            <a:r>
              <a:rPr lang="ko-KR" altLang="en-US" dirty="0" smtClean="0"/>
              <a:t>질문 하기</a:t>
            </a:r>
            <a:r>
              <a:rPr lang="en-US" altLang="ko-KR" dirty="0" smtClean="0"/>
              <a:t>)</a:t>
            </a:r>
            <a:endParaRPr lang="ko-KR" altLang="en-US" dirty="0"/>
          </a:p>
        </p:txBody>
      </p:sp>
      <p:sp>
        <p:nvSpPr>
          <p:cNvPr id="3" name="내용 개체 틀 2"/>
          <p:cNvSpPr>
            <a:spLocks noGrp="1"/>
          </p:cNvSpPr>
          <p:nvPr>
            <p:ph idx="1"/>
          </p:nvPr>
        </p:nvSpPr>
        <p:spPr/>
        <p:txBody>
          <a:bodyPr/>
          <a:lstStyle/>
          <a:p>
            <a:pPr marL="0" indent="0">
              <a:buNone/>
            </a:pPr>
            <a:r>
              <a:rPr lang="en-US" altLang="ko-KR" dirty="0"/>
              <a:t>1) </a:t>
            </a:r>
            <a:r>
              <a:rPr lang="ko-KR" altLang="en-US" dirty="0"/>
              <a:t>위 기사는 긍정인가 부정인가</a:t>
            </a:r>
            <a:r>
              <a:rPr lang="en-US" altLang="ko-KR" dirty="0"/>
              <a:t>?</a:t>
            </a:r>
          </a:p>
          <a:p>
            <a:pPr marL="0" indent="0">
              <a:buNone/>
            </a:pPr>
            <a:r>
              <a:rPr lang="en-US" altLang="ko-KR" dirty="0"/>
              <a:t>2) 1)</a:t>
            </a:r>
            <a:r>
              <a:rPr lang="ko-KR" altLang="en-US" dirty="0"/>
              <a:t>번 질문의 이유 설명</a:t>
            </a:r>
          </a:p>
          <a:p>
            <a:pPr marL="0" indent="0">
              <a:buNone/>
            </a:pPr>
            <a:r>
              <a:rPr lang="en-US" altLang="ko-KR" dirty="0"/>
              <a:t>3) </a:t>
            </a:r>
            <a:r>
              <a:rPr lang="ko-KR" altLang="en-US" dirty="0"/>
              <a:t>기사의 주요 인물은 누구인가</a:t>
            </a:r>
            <a:r>
              <a:rPr lang="en-US" altLang="ko-KR" dirty="0"/>
              <a:t>?</a:t>
            </a:r>
          </a:p>
          <a:p>
            <a:pPr marL="0" indent="0">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기사의 내용 표로 정리하기</a:t>
            </a:r>
            <a:endParaRPr lang="ko-KR" altLang="en-US"/>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a:t>
            </a:r>
            <a:r>
              <a:rPr lang="ko-KR" altLang="en-US" sz="1000" dirty="0" err="1"/>
              <a:t>프롭테크</a:t>
            </a:r>
            <a:r>
              <a:rPr lang="ko-KR" altLang="en-US" sz="1000" dirty="0"/>
              <a:t> 기업 직방은 </a:t>
            </a:r>
            <a:r>
              <a:rPr lang="ko-KR" altLang="en-US" sz="1000" dirty="0" err="1"/>
              <a:t>국토교통부</a:t>
            </a:r>
            <a:r>
              <a:rPr lang="ko-KR" altLang="en-US" sz="1000" dirty="0"/>
              <a:t> </a:t>
            </a:r>
            <a:r>
              <a:rPr lang="ko-KR" altLang="en-US" sz="1000" dirty="0" err="1"/>
              <a:t>실거래</a:t>
            </a:r>
            <a:r>
              <a:rPr lang="ko-KR" altLang="en-US" sz="1000" dirty="0"/>
              <a:t> 자료 기반으로 자체 </a:t>
            </a:r>
            <a:r>
              <a:rPr lang="ko-KR" altLang="en-US" sz="1000" dirty="0" err="1"/>
              <a:t>딥러닝</a:t>
            </a:r>
            <a:r>
              <a:rPr lang="ko-KR" altLang="en-US" sz="1000" dirty="0"/>
              <a:t>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smtClean="0"/>
              <a:t>.</a:t>
            </a:r>
            <a:endParaRPr lang="en-US" altLang="ko-KR" sz="1000" dirty="0"/>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smtClean="0"/>
              <a:t>.</a:t>
            </a:r>
            <a:endParaRPr lang="en-US" altLang="ko-KR" sz="1000" dirty="0"/>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smtClean="0"/>
              <a:t>.</a:t>
            </a:r>
            <a:endParaRPr lang="en-US" altLang="ko-KR" sz="1000" dirty="0"/>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smtClean="0"/>
              <a:t>.</a:t>
            </a:r>
            <a:endParaRPr lang="en-US" altLang="ko-KR" sz="1000" dirty="0"/>
          </a:p>
          <a:p>
            <a:pPr marL="0" indent="0">
              <a:lnSpc>
                <a:spcPct val="170000"/>
              </a:lnSpc>
              <a:buNone/>
            </a:pPr>
            <a:r>
              <a:rPr lang="ko-KR" altLang="en-US" sz="1000" dirty="0" smtClean="0"/>
              <a:t>역세권 </a:t>
            </a:r>
            <a:r>
              <a:rPr lang="ko-KR" altLang="en-US" sz="1000" dirty="0"/>
              <a:t>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smtClean="0"/>
              <a:t>.</a:t>
            </a:r>
            <a:endParaRPr lang="en-US" altLang="ko-KR" sz="1000" dirty="0"/>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err="1"/>
              <a:t>용인경전철</a:t>
            </a:r>
            <a:r>
              <a:rPr lang="ko-KR" altLang="en-US" sz="1000" dirty="0"/>
              <a:t>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smtClean="0"/>
              <a:t>.</a:t>
            </a:r>
            <a:endParaRPr lang="en-US" altLang="ko-KR" sz="1000" dirty="0"/>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err="1"/>
              <a:t>특례보금자리론와</a:t>
            </a:r>
            <a:r>
              <a:rPr lang="ko-KR" altLang="en-US" sz="1000" dirty="0"/>
              <a:t> 같은 대출확대 정책과 금리동결 등의 영향으로 아파트 가격 </a:t>
            </a:r>
            <a:r>
              <a:rPr lang="ko-KR" altLang="en-US" sz="1000" dirty="0" err="1"/>
              <a:t>급락세에</a:t>
            </a:r>
            <a:r>
              <a:rPr lang="ko-KR" altLang="en-US" sz="1000" dirty="0"/>
              <a:t>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a:t>
            </a:r>
            <a:r>
              <a:rPr lang="ko-KR" altLang="en-US" sz="1000" dirty="0" err="1"/>
              <a:t>하락율을</a:t>
            </a:r>
            <a:r>
              <a:rPr lang="ko-KR" altLang="en-US" sz="1000" dirty="0"/>
              <a:t> 지역으로 구분하여 표로 </a:t>
            </a:r>
            <a:r>
              <a:rPr lang="ko-KR" altLang="en-US" sz="1000" dirty="0" smtClean="0"/>
              <a:t>나타내라</a:t>
            </a:r>
            <a:r>
              <a:rPr lang="en-US" altLang="ko-KR" sz="1000" dirty="0" smtClean="0"/>
              <a:t>.</a:t>
            </a:r>
            <a:endParaRPr lang="en-US" altLang="ko-KR" sz="1000" dirty="0"/>
          </a:p>
        </p:txBody>
      </p:sp>
    </p:spTree>
    <p:extLst>
      <p:ext uri="{BB962C8B-B14F-4D97-AF65-F5344CB8AC3E}">
        <p14:creationId xmlns:p14="http://schemas.microsoft.com/office/powerpoint/2010/main" val="5028329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기사에서 </a:t>
            </a:r>
            <a:r>
              <a:rPr lang="ko-KR" altLang="en-US" dirty="0" err="1" smtClean="0"/>
              <a:t>개체명</a:t>
            </a:r>
            <a:r>
              <a:rPr lang="ko-KR" altLang="en-US" dirty="0" smtClean="0"/>
              <a:t> 추출하기</a:t>
            </a:r>
            <a:endParaRPr lang="ko-KR" altLang="en-US" dirty="0"/>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a:t>
            </a:r>
            <a:r>
              <a:rPr lang="ko-KR" altLang="en-US" dirty="0" err="1"/>
              <a:t>개체명을</a:t>
            </a:r>
            <a:r>
              <a:rPr lang="ko-KR" altLang="en-US" dirty="0"/>
              <a:t>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조직</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장소</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a:t>&gt;</a:t>
            </a:r>
          </a:p>
          <a:p>
            <a:pPr marL="0" indent="0">
              <a:lnSpc>
                <a:spcPct val="170000"/>
              </a:lnSpc>
              <a:buNone/>
            </a:pPr>
            <a:r>
              <a:rPr lang="ko-KR" altLang="en-US" dirty="0"/>
              <a:t>날짜</a:t>
            </a:r>
            <a:r>
              <a:rPr lang="en-US" altLang="ko-KR" dirty="0"/>
              <a:t>: &lt;</a:t>
            </a:r>
            <a:r>
              <a:rPr lang="ko-KR" altLang="en-US" dirty="0" err="1"/>
              <a:t>출력결과를</a:t>
            </a:r>
            <a:r>
              <a:rPr lang="ko-KR" altLang="en-US" dirty="0"/>
              <a:t> 콤마 </a:t>
            </a:r>
            <a:r>
              <a:rPr lang="ko-KR" altLang="en-US" dirty="0" err="1"/>
              <a:t>구분자로</a:t>
            </a:r>
            <a:r>
              <a:rPr lang="ko-KR" altLang="en-US" dirty="0"/>
              <a:t> 구분</a:t>
            </a:r>
            <a:r>
              <a:rPr lang="en-US" altLang="ko-KR" dirty="0" smtClean="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err="1"/>
              <a:t>싱가포르행</a:t>
            </a:r>
            <a:r>
              <a:rPr lang="ko-KR" altLang="en-US" dirty="0"/>
              <a:t> 주목 최 부상</a:t>
            </a:r>
            <a:r>
              <a:rPr lang="en-US" altLang="ko-KR" dirty="0"/>
              <a:t>, </a:t>
            </a:r>
            <a:r>
              <a:rPr lang="ko-KR" altLang="en-US" dirty="0"/>
              <a:t>행선지</a:t>
            </a:r>
            <a:r>
              <a:rPr lang="en-US" altLang="ko-KR" dirty="0"/>
              <a:t>·</a:t>
            </a:r>
            <a:r>
              <a:rPr lang="ko-KR" altLang="en-US" dirty="0"/>
              <a:t>방문 목적 질문에는 ‘묵묵부답</a:t>
            </a:r>
            <a:r>
              <a:rPr lang="ko-KR" altLang="en-US" dirty="0" smtClean="0"/>
              <a:t>’</a:t>
            </a:r>
            <a:endParaRPr lang="ko-KR" altLang="en-US" dirty="0"/>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err="1"/>
              <a:t>김진방</a:t>
            </a:r>
            <a:r>
              <a:rPr lang="ko-KR" altLang="en-US" dirty="0"/>
              <a:t>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a:t>
            </a:r>
            <a:r>
              <a:rPr lang="ko-KR" altLang="en-US" dirty="0" err="1"/>
              <a:t>서우두</a:t>
            </a:r>
            <a:r>
              <a:rPr lang="en-US" altLang="ko-KR" dirty="0"/>
              <a:t>(</a:t>
            </a:r>
            <a:r>
              <a:rPr lang="ko-KR" altLang="en-US" dirty="0"/>
              <a:t>首都</a:t>
            </a:r>
            <a:r>
              <a:rPr lang="en-US" altLang="ko-KR" dirty="0"/>
              <a:t>) </a:t>
            </a:r>
            <a:r>
              <a:rPr lang="ko-KR" altLang="en-US" dirty="0"/>
              <a:t>공항에 모습을 드러냈다</a:t>
            </a:r>
            <a:r>
              <a:rPr lang="en-US" altLang="ko-KR" dirty="0" smtClean="0"/>
              <a:t>.</a:t>
            </a:r>
            <a:endParaRPr lang="en-US" altLang="ko-KR" dirty="0"/>
          </a:p>
          <a:p>
            <a:pPr marL="0" indent="0">
              <a:lnSpc>
                <a:spcPct val="170000"/>
              </a:lnSpc>
              <a:buNone/>
            </a:pPr>
            <a:r>
              <a:rPr lang="ko-KR" altLang="en-US" dirty="0"/>
              <a:t>최 부상은 이날 오전 </a:t>
            </a:r>
            <a:r>
              <a:rPr lang="ko-KR" altLang="en-US" dirty="0" err="1"/>
              <a:t>평양발</a:t>
            </a:r>
            <a:r>
              <a:rPr lang="ko-KR" altLang="en-US" dirty="0"/>
              <a:t> 고려항공 </a:t>
            </a:r>
            <a:r>
              <a:rPr lang="en-US" altLang="ko-KR" dirty="0"/>
              <a:t>JS151</a:t>
            </a:r>
            <a:r>
              <a:rPr lang="ko-KR" altLang="en-US" dirty="0"/>
              <a:t>편을 이용해 베이징 </a:t>
            </a:r>
            <a:r>
              <a:rPr lang="ko-KR" altLang="en-US" dirty="0" err="1"/>
              <a:t>서우두</a:t>
            </a:r>
            <a:r>
              <a:rPr lang="ko-KR" altLang="en-US" dirty="0"/>
              <a:t> 공항에 도착했다</a:t>
            </a:r>
            <a:r>
              <a:rPr lang="en-US" altLang="ko-KR" dirty="0" smtClean="0"/>
              <a:t>.</a:t>
            </a:r>
            <a:endParaRPr lang="en-US" altLang="ko-KR" dirty="0"/>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smtClean="0"/>
              <a:t>.</a:t>
            </a:r>
            <a:endParaRPr lang="en-US" altLang="ko-KR" dirty="0"/>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smtClean="0"/>
              <a:t>.</a:t>
            </a:r>
            <a:endParaRPr lang="en-US" altLang="ko-KR" dirty="0"/>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smtClean="0"/>
              <a:t>.</a:t>
            </a:r>
            <a:endParaRPr lang="en-US" altLang="ko-KR" dirty="0"/>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a:t>
            </a:r>
            <a:r>
              <a:rPr lang="ko-KR" altLang="en-US" dirty="0" err="1"/>
              <a:t>여론전을</a:t>
            </a:r>
            <a:r>
              <a:rPr lang="ko-KR" altLang="en-US" dirty="0"/>
              <a:t> 펼쳤다</a:t>
            </a:r>
            <a:r>
              <a:rPr lang="en-US" altLang="ko-KR" dirty="0"/>
              <a:t>. </a:t>
            </a:r>
            <a:r>
              <a:rPr lang="ko-KR" altLang="en-US" dirty="0"/>
              <a:t>북한의 초청으로 비자이 </a:t>
            </a:r>
            <a:r>
              <a:rPr lang="ko-KR" altLang="en-US" dirty="0" err="1"/>
              <a:t>쿠마르</a:t>
            </a:r>
            <a:r>
              <a:rPr lang="ko-KR" altLang="en-US" dirty="0"/>
              <a:t>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smtClean="0"/>
              <a:t>.</a:t>
            </a:r>
            <a:endParaRPr lang="en-US" altLang="ko-KR" dirty="0"/>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a:t>
            </a:r>
            <a:r>
              <a:rPr lang="ko-KR" altLang="en-US" dirty="0" err="1"/>
              <a:t>아니다”며</a:t>
            </a:r>
            <a:r>
              <a:rPr lang="ko-KR" altLang="en-US" dirty="0"/>
              <a:t> “만약 싱가포르에 간다면 정상회담과 관련한 지원 작업 준비 등을 위한 것일 가능성이 </a:t>
            </a:r>
            <a:r>
              <a:rPr lang="ko-KR" altLang="en-US" dirty="0" err="1"/>
              <a:t>크다”고</a:t>
            </a:r>
            <a:r>
              <a:rPr lang="ko-KR" altLang="en-US" dirty="0"/>
              <a:t>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제주도 여행 관광지도</a:t>
            </a:r>
            <a:endParaRPr lang="ko-KR" altLang="en-US" b="1" dirty="0"/>
          </a:p>
        </p:txBody>
      </p:sp>
      <p:sp>
        <p:nvSpPr>
          <p:cNvPr id="3" name="내용 개체 틀 2"/>
          <p:cNvSpPr>
            <a:spLocks noGrp="1"/>
          </p:cNvSpPr>
          <p:nvPr>
            <p:ph idx="1"/>
          </p:nvPr>
        </p:nvSpPr>
        <p:spPr/>
        <p:txBody>
          <a:bodyPr>
            <a:normAutofit/>
          </a:bodyPr>
          <a:lstStyle/>
          <a:p>
            <a:pPr marL="0" indent="0">
              <a:buNone/>
            </a:pPr>
            <a:r>
              <a:rPr lang="ko-KR" altLang="en-US" sz="2000" b="1" dirty="0" smtClean="0"/>
              <a:t>여행계획 전문가가 되어 아래의 조건을 고려해서</a:t>
            </a:r>
            <a:r>
              <a:rPr lang="en-US" altLang="ko-KR" sz="2000" b="1" dirty="0" smtClean="0"/>
              <a:t>, </a:t>
            </a:r>
            <a:r>
              <a:rPr lang="ko-KR" altLang="en-US" sz="2000" b="1" dirty="0" smtClean="0"/>
              <a:t>제주도 여행 계획을 작성해줘</a:t>
            </a:r>
            <a:r>
              <a:rPr lang="en-US" altLang="ko-KR" sz="2000" b="1" dirty="0" smtClean="0"/>
              <a:t>.</a:t>
            </a:r>
          </a:p>
          <a:p>
            <a:pPr marL="0" indent="0">
              <a:buNone/>
            </a:pPr>
            <a:endParaRPr lang="en-US" altLang="ko-KR" sz="2000" dirty="0" smtClean="0"/>
          </a:p>
          <a:p>
            <a:pPr marL="457200" indent="-457200">
              <a:buAutoNum type="arabicPeriod"/>
            </a:pPr>
            <a:r>
              <a:rPr lang="ko-KR" altLang="en-US" sz="2000" dirty="0" smtClean="0"/>
              <a:t>김포공항에서 </a:t>
            </a:r>
            <a:r>
              <a:rPr lang="ko-KR" altLang="en-US" sz="2000" dirty="0" smtClean="0"/>
              <a:t>출발하여</a:t>
            </a:r>
            <a:r>
              <a:rPr lang="en-US" altLang="ko-KR" sz="2000" dirty="0" smtClean="0"/>
              <a:t>, </a:t>
            </a:r>
            <a:r>
              <a:rPr lang="ko-KR" altLang="en-US" sz="2000" dirty="0" smtClean="0"/>
              <a:t>제주도에 도착해서 </a:t>
            </a:r>
            <a:r>
              <a:rPr lang="en-US" altLang="ko-KR" sz="2000" dirty="0" smtClean="0"/>
              <a:t>3</a:t>
            </a:r>
            <a:r>
              <a:rPr lang="ko-KR" altLang="en-US" sz="2000" dirty="0" smtClean="0"/>
              <a:t>박 </a:t>
            </a:r>
            <a:r>
              <a:rPr lang="en-US" altLang="ko-KR" sz="2000" dirty="0" smtClean="0"/>
              <a:t>4</a:t>
            </a:r>
            <a:r>
              <a:rPr lang="ko-KR" altLang="en-US" sz="2000" dirty="0" smtClean="0"/>
              <a:t>일 간 자동차로 여행을 떠나려 한다</a:t>
            </a:r>
            <a:r>
              <a:rPr lang="en-US" altLang="ko-KR" sz="2000" dirty="0" smtClean="0"/>
              <a:t>.</a:t>
            </a:r>
          </a:p>
          <a:p>
            <a:pPr marL="457200" indent="-457200">
              <a:buAutoNum type="arabicPeriod"/>
            </a:pPr>
            <a:r>
              <a:rPr lang="ko-KR" altLang="en-US" sz="2000" dirty="0" smtClean="0"/>
              <a:t>마지막 날에는 제주국제공항에 도착해야 한다</a:t>
            </a:r>
            <a:r>
              <a:rPr lang="en-US" altLang="ko-KR" sz="2000" dirty="0" smtClean="0"/>
              <a:t>.</a:t>
            </a:r>
          </a:p>
          <a:p>
            <a:pPr marL="457200" indent="-457200">
              <a:buAutoNum type="arabicPeriod"/>
            </a:pPr>
            <a:r>
              <a:rPr lang="ko-KR" altLang="en-US" sz="2000" dirty="0" smtClean="0"/>
              <a:t>매일 </a:t>
            </a:r>
            <a:r>
              <a:rPr lang="en-US" altLang="ko-KR" sz="2000" dirty="0"/>
              <a:t>5</a:t>
            </a:r>
            <a:r>
              <a:rPr lang="ko-KR" altLang="en-US" sz="2000" dirty="0" smtClean="0"/>
              <a:t>가지 </a:t>
            </a:r>
            <a:r>
              <a:rPr lang="ko-KR" altLang="en-US" sz="2000" dirty="0" smtClean="0"/>
              <a:t>이상의 관광지를 방문해야 한다</a:t>
            </a:r>
            <a:r>
              <a:rPr lang="en-US" altLang="ko-KR" sz="2000" dirty="0" smtClean="0"/>
              <a:t>.</a:t>
            </a:r>
          </a:p>
          <a:p>
            <a:pPr marL="457200" indent="-457200">
              <a:buAutoNum type="arabicPeriod"/>
            </a:pPr>
            <a:r>
              <a:rPr lang="ko-KR" altLang="en-US" sz="2000" dirty="0" smtClean="0"/>
              <a:t>관광지 정보는 주소도 함께 제시되어야 한다</a:t>
            </a:r>
            <a:r>
              <a:rPr lang="en-US" altLang="ko-KR" sz="2000" dirty="0" smtClean="0"/>
              <a:t>.</a:t>
            </a:r>
            <a:endParaRPr lang="en-US" altLang="ko-KR" sz="2000" dirty="0"/>
          </a:p>
          <a:p>
            <a:pPr marL="457200" indent="-457200">
              <a:buAutoNum type="arabicPeriod"/>
            </a:pPr>
            <a:endParaRPr lang="en-US" altLang="ko-KR" sz="2000" dirty="0" smtClean="0"/>
          </a:p>
        </p:txBody>
      </p:sp>
    </p:spTree>
    <p:extLst>
      <p:ext uri="{BB962C8B-B14F-4D97-AF65-F5344CB8AC3E}">
        <p14:creationId xmlns:p14="http://schemas.microsoft.com/office/powerpoint/2010/main" val="32389789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보건환경연구원 인사말 수정하기</a:t>
            </a:r>
            <a:endParaRPr lang="ko-KR" altLang="en-US"/>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a:t>
            </a:r>
            <a:r>
              <a:rPr lang="ko-KR" altLang="en-US" sz="1100" dirty="0" err="1"/>
              <a:t>경기도」라는</a:t>
            </a:r>
            <a:r>
              <a:rPr lang="ko-KR" altLang="en-US" sz="1100" dirty="0"/>
              <a:t>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a:t>
            </a:r>
            <a:r>
              <a:rPr lang="ko-KR" altLang="en-US" sz="1100" dirty="0" err="1"/>
              <a:t>실현」이라는</a:t>
            </a:r>
            <a:r>
              <a:rPr lang="ko-KR" altLang="en-US" sz="1100" dirty="0"/>
              <a:t> 목표를 통해 </a:t>
            </a:r>
            <a:r>
              <a:rPr lang="en-US" altLang="ko-KR" sz="1100" dirty="0"/>
              <a:t>1,390</a:t>
            </a:r>
            <a:r>
              <a:rPr lang="ko-KR" altLang="en-US" sz="1100" dirty="0"/>
              <a:t>만 경기도민이 건강하고 쾌적한 환경 속에서 생활할 수 있도록 시험검사 및 조사연구 사업을 수행하는 </a:t>
            </a:r>
            <a:r>
              <a:rPr lang="ko-KR" altLang="en-US" sz="1100" dirty="0" err="1"/>
              <a:t>종합연구기관입니다</a:t>
            </a:r>
            <a:r>
              <a:rPr lang="en-US" altLang="ko-KR" sz="1100" dirty="0" smtClean="0"/>
              <a:t>.</a:t>
            </a:r>
            <a:endParaRPr lang="en-US" altLang="ko-KR" sz="1100" dirty="0"/>
          </a:p>
          <a:p>
            <a:pPr marL="0" indent="0">
              <a:lnSpc>
                <a:spcPct val="150000"/>
              </a:lnSpc>
              <a:buNone/>
            </a:pPr>
            <a:r>
              <a:rPr lang="ko-KR" altLang="en-US" sz="1100" dirty="0"/>
              <a:t>최근 국내의 </a:t>
            </a:r>
            <a:r>
              <a:rPr lang="ko-KR" altLang="en-US" sz="1100" dirty="0" err="1"/>
              <a:t>보건・환경</a:t>
            </a:r>
            <a:r>
              <a:rPr lang="ko-KR" altLang="en-US" sz="1100" dirty="0"/>
              <a:t> 여건은 코로나</a:t>
            </a:r>
            <a:r>
              <a:rPr lang="en-US" altLang="ko-KR" sz="1100" dirty="0"/>
              <a:t>19, </a:t>
            </a:r>
            <a:r>
              <a:rPr lang="ko-KR" altLang="en-US" sz="1100" dirty="0" err="1"/>
              <a:t>메르스</a:t>
            </a:r>
            <a:r>
              <a:rPr lang="en-US" altLang="ko-KR" sz="1100" dirty="0"/>
              <a:t>, </a:t>
            </a:r>
            <a:r>
              <a:rPr lang="ko-KR" altLang="en-US" sz="1100" dirty="0" err="1"/>
              <a:t>지카바이러스</a:t>
            </a:r>
            <a:r>
              <a:rPr lang="ko-KR" altLang="en-US" sz="1100" dirty="0"/>
              <a:t> 등 </a:t>
            </a:r>
            <a:r>
              <a:rPr lang="ko-KR" altLang="en-US" sz="1100" dirty="0" err="1"/>
              <a:t>국외유입</a:t>
            </a:r>
            <a:r>
              <a:rPr lang="ko-KR" altLang="en-US" sz="1100" dirty="0"/>
              <a:t> </a:t>
            </a:r>
            <a:r>
              <a:rPr lang="ko-KR" altLang="en-US" sz="1100" dirty="0" err="1"/>
              <a:t>감염병</a:t>
            </a:r>
            <a:r>
              <a:rPr lang="ko-KR" altLang="en-US" sz="1100" dirty="0"/>
              <a:t> 증가와 일본후쿠시마 </a:t>
            </a:r>
            <a:r>
              <a:rPr lang="ko-KR" altLang="en-US" sz="1100" dirty="0" err="1"/>
              <a:t>오염수</a:t>
            </a:r>
            <a:r>
              <a:rPr lang="ko-KR" altLang="en-US" sz="1100" dirty="0"/>
              <a:t> 방류</a:t>
            </a:r>
            <a:r>
              <a:rPr lang="en-US" altLang="ko-KR" sz="1100" dirty="0"/>
              <a:t>, </a:t>
            </a:r>
            <a:r>
              <a:rPr lang="ko-KR" altLang="en-US" sz="1100" dirty="0" err="1"/>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smtClean="0"/>
              <a:t>.</a:t>
            </a:r>
            <a:endParaRPr lang="en-US" altLang="ko-KR" sz="1100" dirty="0"/>
          </a:p>
          <a:p>
            <a:pPr marL="0" indent="0">
              <a:lnSpc>
                <a:spcPct val="150000"/>
              </a:lnSpc>
              <a:buNone/>
            </a:pPr>
            <a:r>
              <a:rPr lang="ko-KR" altLang="en-US" sz="1100" dirty="0"/>
              <a:t>이에 대응하여 보건환경연구원은 현재와 미래세대 보호를 위해 실험장비 </a:t>
            </a:r>
            <a:r>
              <a:rPr lang="ko-KR" altLang="en-US" sz="1100" dirty="0" err="1"/>
              <a:t>첨단화와</a:t>
            </a:r>
            <a:r>
              <a:rPr lang="ko-KR" altLang="en-US" sz="1100" dirty="0"/>
              <a:t> 국제적인 조사</a:t>
            </a:r>
            <a:r>
              <a:rPr lang="en-US" altLang="ko-KR" sz="1100" dirty="0"/>
              <a:t>·</a:t>
            </a:r>
            <a:r>
              <a:rPr lang="ko-KR" altLang="en-US" sz="1100" dirty="0"/>
              <a:t>분석기술 인증으로 최고의 서비스 제공을 위해 노력하고 있습니다</a:t>
            </a:r>
            <a:r>
              <a:rPr lang="en-US" altLang="ko-KR" sz="1100" dirty="0" smtClean="0"/>
              <a:t>.</a:t>
            </a:r>
            <a:endParaRPr lang="en-US" altLang="ko-KR" sz="1100" dirty="0"/>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err="1"/>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smtClean="0"/>
              <a:t>.</a:t>
            </a:r>
            <a:endParaRPr lang="en-US" altLang="ko-KR" sz="1100" dirty="0"/>
          </a:p>
          <a:p>
            <a:pPr marL="0" indent="0">
              <a:lnSpc>
                <a:spcPct val="150000"/>
              </a:lnSpc>
              <a:buNone/>
            </a:pPr>
            <a:r>
              <a:rPr lang="ko-KR" altLang="en-US" sz="1100" dirty="0"/>
              <a:t>보건환경연구원은 </a:t>
            </a:r>
            <a:r>
              <a:rPr lang="ko-KR" altLang="en-US" sz="1100" dirty="0" err="1"/>
              <a:t>경기도민을</a:t>
            </a:r>
            <a:r>
              <a:rPr lang="ko-KR" altLang="en-US" sz="1100" dirty="0"/>
              <a:t>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smtClean="0"/>
              <a:t>.</a:t>
            </a:r>
            <a:endParaRPr lang="en-US" altLang="ko-KR" sz="1100" dirty="0"/>
          </a:p>
          <a:p>
            <a:pPr marL="0" indent="0">
              <a:lnSpc>
                <a:spcPct val="150000"/>
              </a:lnSpc>
              <a:buNone/>
            </a:pPr>
            <a:r>
              <a:rPr lang="ko-KR" altLang="en-US" sz="1100" dirty="0"/>
              <a:t>항상 경기도민의 삶의 질 향상과 안전한 경기도를 만드는데 최선을 다하는 연구원이 될 것을 </a:t>
            </a:r>
            <a:r>
              <a:rPr lang="ko-KR" altLang="en-US" sz="1100" dirty="0" err="1"/>
              <a:t>약속드립니다</a:t>
            </a:r>
            <a:r>
              <a:rPr lang="en-US" altLang="ko-KR" sz="1100" dirty="0" smtClean="0"/>
              <a:t>.</a:t>
            </a:r>
            <a:endParaRPr lang="en-US" altLang="ko-KR" sz="1100" dirty="0"/>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smtClean="0"/>
              <a:t>위 글을 유머러스하게 작성해줘</a:t>
            </a:r>
            <a:r>
              <a:rPr lang="en-US" altLang="ko-KR" sz="1100" dirty="0" smtClean="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smtClean="0"/>
              <a:t>드라마 </a:t>
            </a:r>
            <a:r>
              <a:rPr lang="ko-KR" altLang="en-US" dirty="0" err="1" smtClean="0"/>
              <a:t>시놉시스</a:t>
            </a:r>
            <a:r>
              <a:rPr lang="ko-KR" altLang="en-US" dirty="0" smtClean="0"/>
              <a:t> 작성하기</a:t>
            </a:r>
            <a:endParaRPr lang="ko-KR" altLang="en-US" dirty="0"/>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a:t>
            </a:r>
            <a:r>
              <a:rPr lang="ko-KR" altLang="en-US" dirty="0" err="1"/>
              <a:t>총망받는</a:t>
            </a:r>
            <a:r>
              <a:rPr lang="ko-KR" altLang="en-US" dirty="0"/>
              <a:t> 드라마 작가가 되어 좀비와 드라큘라에 관한 </a:t>
            </a:r>
            <a:r>
              <a:rPr lang="ko-KR" altLang="en-US" dirty="0" err="1"/>
              <a:t>넷플릭스</a:t>
            </a:r>
            <a:r>
              <a:rPr lang="ko-KR" altLang="en-US" dirty="0"/>
              <a:t> 드라마를 만들고 싶다</a:t>
            </a:r>
            <a:r>
              <a:rPr lang="en-US" altLang="ko-KR" dirty="0"/>
              <a:t>. </a:t>
            </a:r>
            <a:r>
              <a:rPr lang="ko-KR" altLang="en-US" dirty="0"/>
              <a:t>드라마의 </a:t>
            </a:r>
            <a:r>
              <a:rPr lang="ko-KR" altLang="en-US" dirty="0" err="1"/>
              <a:t>시놉시스를</a:t>
            </a:r>
            <a:r>
              <a:rPr lang="ko-KR" altLang="en-US" dirty="0"/>
              <a:t>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a:t>
            </a:r>
            <a:r>
              <a:rPr lang="ko-KR" altLang="en-US" dirty="0" err="1"/>
              <a:t>혼종이</a:t>
            </a:r>
            <a:r>
              <a:rPr lang="ko-KR" altLang="en-US" dirty="0"/>
              <a:t>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a:t>
            </a:r>
            <a:r>
              <a:rPr lang="ko-KR" altLang="en-US" dirty="0" err="1"/>
              <a:t>시놉시스의</a:t>
            </a:r>
            <a:r>
              <a:rPr lang="ko-KR" altLang="en-US" dirty="0"/>
              <a:t>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공고문 수정하기</a:t>
            </a:r>
            <a:endParaRPr lang="ko-KR" altLang="en-US"/>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err="1"/>
              <a:t>실습장소</a:t>
            </a:r>
            <a:r>
              <a:rPr lang="ko-KR" altLang="en-US" dirty="0"/>
              <a:t>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err="1"/>
              <a:t>번길</a:t>
            </a:r>
            <a:r>
              <a:rPr lang="ko-KR" altLang="en-US" dirty="0"/>
              <a:t> </a:t>
            </a:r>
            <a:r>
              <a:rPr lang="en-US" altLang="ko-KR" dirty="0"/>
              <a:t>62</a:t>
            </a:r>
          </a:p>
          <a:p>
            <a:pPr marL="0" indent="0">
              <a:buNone/>
            </a:pPr>
            <a:r>
              <a:rPr lang="en-US" altLang="ko-KR" dirty="0"/>
              <a:t>❍ </a:t>
            </a:r>
            <a:r>
              <a:rPr lang="ko-KR" altLang="en-US" dirty="0"/>
              <a:t>교육과정 </a:t>
            </a:r>
            <a:r>
              <a:rPr lang="en-US" altLang="ko-KR" dirty="0"/>
              <a:t>: </a:t>
            </a:r>
            <a:r>
              <a:rPr lang="ko-KR" altLang="en-US" dirty="0" err="1"/>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a:t>
            </a:r>
            <a:r>
              <a:rPr lang="ko-KR" altLang="en-US" dirty="0" err="1"/>
              <a:t>비학점과정</a:t>
            </a:r>
            <a:r>
              <a:rPr lang="en-US" altLang="ko-KR" dirty="0"/>
              <a:t>)</a:t>
            </a:r>
            <a:r>
              <a:rPr lang="ko-KR" altLang="en-US" dirty="0"/>
              <a:t>」 준용</a:t>
            </a:r>
          </a:p>
          <a:p>
            <a:pPr marL="0" indent="0">
              <a:buNone/>
            </a:pPr>
            <a:r>
              <a:rPr lang="ko-KR" altLang="en-US" dirty="0"/>
              <a:t>❍ </a:t>
            </a:r>
            <a:r>
              <a:rPr lang="ko-KR" altLang="en-US" dirty="0" err="1"/>
              <a:t>실습수당</a:t>
            </a:r>
            <a:r>
              <a:rPr lang="ko-KR" altLang="en-US" dirty="0"/>
              <a:t>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err="1"/>
              <a:t>세전</a:t>
            </a:r>
            <a:r>
              <a:rPr lang="ko-KR" altLang="en-US" dirty="0"/>
              <a:t>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a:t>
            </a:r>
            <a:r>
              <a:rPr lang="ko-KR" altLang="en-US" dirty="0" err="1"/>
              <a:t>동일계통</a:t>
            </a:r>
            <a:r>
              <a:rPr lang="ko-KR" altLang="en-US" dirty="0"/>
              <a:t>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a:t>
            </a:r>
            <a:r>
              <a:rPr lang="ko-KR" altLang="en-US" dirty="0" err="1"/>
              <a:t>선발분야</a:t>
            </a:r>
            <a:r>
              <a:rPr lang="ko-KR" altLang="en-US" dirty="0"/>
              <a:t>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err="1"/>
              <a:t>접수사이트</a:t>
            </a:r>
            <a:r>
              <a:rPr lang="ko-KR" altLang="en-US" dirty="0"/>
              <a:t>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a:t>
            </a:r>
            <a:r>
              <a:rPr lang="ko-KR" altLang="en-US" dirty="0" err="1"/>
              <a:t>작성항목</a:t>
            </a:r>
            <a:r>
              <a:rPr lang="ko-KR" altLang="en-US" dirty="0"/>
              <a:t> 미비 시 서류전형 탈락</a:t>
            </a:r>
          </a:p>
          <a:p>
            <a:pPr marL="0" indent="0">
              <a:buNone/>
            </a:pPr>
            <a:r>
              <a:rPr lang="ko-KR" altLang="en-US" dirty="0"/>
              <a:t>❍ </a:t>
            </a:r>
            <a:r>
              <a:rPr lang="ko-KR" altLang="en-US" dirty="0" err="1"/>
              <a:t>선정발표</a:t>
            </a:r>
            <a:r>
              <a:rPr lang="ko-KR" altLang="en-US" dirty="0"/>
              <a:t> </a:t>
            </a:r>
            <a:r>
              <a:rPr lang="en-US" altLang="ko-KR" dirty="0"/>
              <a:t>: 2023. 6. 20.(</a:t>
            </a:r>
            <a:r>
              <a:rPr lang="ko-KR" altLang="en-US" dirty="0"/>
              <a:t>화</a:t>
            </a:r>
            <a:r>
              <a:rPr lang="en-US" altLang="ko-KR" dirty="0"/>
              <a:t>) 14:00 </a:t>
            </a:r>
            <a:r>
              <a:rPr lang="ko-KR" altLang="en-US" dirty="0" err="1"/>
              <a:t>경연구원</a:t>
            </a:r>
            <a:r>
              <a:rPr lang="ko-KR" altLang="en-US" dirty="0"/>
              <a:t>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a:t>
            </a:r>
            <a:r>
              <a:rPr lang="ko-KR" altLang="en-US" dirty="0" err="1"/>
              <a:t>업무실습</a:t>
            </a:r>
            <a:r>
              <a:rPr lang="ko-KR" altLang="en-US" dirty="0"/>
              <a:t>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제주도 여행 관광지도</a:t>
            </a:r>
            <a:endParaRPr lang="ko-KR" altLang="en-US" b="1" dirty="0"/>
          </a:p>
        </p:txBody>
      </p:sp>
      <p:sp>
        <p:nvSpPr>
          <p:cNvPr id="3" name="내용 개체 틀 2"/>
          <p:cNvSpPr>
            <a:spLocks noGrp="1"/>
          </p:cNvSpPr>
          <p:nvPr>
            <p:ph idx="1"/>
          </p:nvPr>
        </p:nvSpPr>
        <p:spPr/>
        <p:txBody>
          <a:bodyPr>
            <a:normAutofit/>
          </a:bodyPr>
          <a:lstStyle/>
          <a:p>
            <a:pPr marL="0" indent="0">
              <a:buNone/>
            </a:pPr>
            <a:r>
              <a:rPr lang="ko-KR" altLang="en-US" sz="2000" b="1" dirty="0" smtClean="0"/>
              <a:t>위 일정을 지도에 나타낼 수 있는 </a:t>
            </a:r>
            <a:r>
              <a:rPr lang="ko-KR" altLang="en-US" sz="2000" b="1" dirty="0" err="1" smtClean="0"/>
              <a:t>파이썬코드를</a:t>
            </a:r>
            <a:r>
              <a:rPr lang="ko-KR" altLang="en-US" sz="2000" b="1" dirty="0" smtClean="0"/>
              <a:t> 작성해줘</a:t>
            </a:r>
            <a:r>
              <a:rPr lang="en-US" altLang="ko-KR" sz="2000" b="1" dirty="0" smtClean="0"/>
              <a:t>. </a:t>
            </a:r>
            <a:r>
              <a:rPr lang="ko-KR" altLang="en-US" sz="2000" b="1" dirty="0" smtClean="0"/>
              <a:t>조건은 다음과 같다</a:t>
            </a:r>
            <a:r>
              <a:rPr lang="en-US" altLang="ko-KR" sz="2000" b="1" dirty="0" smtClean="0"/>
              <a:t>.</a:t>
            </a:r>
          </a:p>
          <a:p>
            <a:pPr marL="0" indent="0">
              <a:buNone/>
            </a:pPr>
            <a:endParaRPr lang="en-US" altLang="ko-KR" sz="2000" dirty="0"/>
          </a:p>
          <a:p>
            <a:pPr marL="457200" indent="-457200">
              <a:buAutoNum type="arabicPeriod"/>
            </a:pPr>
            <a:r>
              <a:rPr lang="en-US" altLang="ko-KR" sz="2000" dirty="0" smtClean="0"/>
              <a:t>Folium</a:t>
            </a:r>
            <a:r>
              <a:rPr lang="ko-KR" altLang="en-US" sz="2000" dirty="0" smtClean="0"/>
              <a:t>라이브러리를 사용해야 한다</a:t>
            </a:r>
            <a:r>
              <a:rPr lang="en-US" altLang="ko-KR" sz="2000" dirty="0" smtClean="0"/>
              <a:t>.</a:t>
            </a:r>
          </a:p>
          <a:p>
            <a:pPr marL="457200" indent="-457200">
              <a:buAutoNum type="arabicPeriod"/>
            </a:pPr>
            <a:r>
              <a:rPr lang="ko-KR" altLang="en-US" sz="2000" dirty="0" smtClean="0"/>
              <a:t>이동경로를 지도에 나타내야 한다</a:t>
            </a:r>
            <a:r>
              <a:rPr lang="en-US" altLang="ko-KR" sz="2000" dirty="0" smtClean="0"/>
              <a:t>.</a:t>
            </a:r>
          </a:p>
          <a:p>
            <a:pPr marL="457200" indent="-457200">
              <a:buAutoNum type="arabicPeriod"/>
            </a:pPr>
            <a:r>
              <a:rPr lang="en-US" altLang="ko-KR" sz="2000" dirty="0" smtClean="0"/>
              <a:t>1</a:t>
            </a:r>
            <a:r>
              <a:rPr lang="ko-KR" altLang="en-US" sz="2000" dirty="0" smtClean="0"/>
              <a:t>일차</a:t>
            </a:r>
            <a:r>
              <a:rPr lang="en-US" altLang="ko-KR" sz="2000" dirty="0" smtClean="0"/>
              <a:t>, 2</a:t>
            </a:r>
            <a:r>
              <a:rPr lang="ko-KR" altLang="en-US" sz="2000" dirty="0" smtClean="0"/>
              <a:t>일차</a:t>
            </a:r>
            <a:r>
              <a:rPr lang="en-US" altLang="ko-KR" sz="2000" dirty="0" smtClean="0"/>
              <a:t>, 3</a:t>
            </a:r>
            <a:r>
              <a:rPr lang="ko-KR" altLang="en-US" sz="2000" dirty="0" smtClean="0"/>
              <a:t>일차</a:t>
            </a:r>
            <a:r>
              <a:rPr lang="en-US" altLang="ko-KR" sz="2000" dirty="0" smtClean="0"/>
              <a:t>, 4</a:t>
            </a:r>
            <a:r>
              <a:rPr lang="ko-KR" altLang="en-US" sz="2000" dirty="0" smtClean="0"/>
              <a:t>일차 일 별 색을 구분해야 한다</a:t>
            </a:r>
            <a:r>
              <a:rPr lang="en-US" altLang="ko-KR" sz="2000" dirty="0" smtClean="0"/>
              <a:t>.</a:t>
            </a:r>
          </a:p>
          <a:p>
            <a:pPr marL="457200" indent="-457200">
              <a:buAutoNum type="arabicPeriod"/>
            </a:pPr>
            <a:r>
              <a:rPr lang="ko-KR" altLang="en-US" sz="2000" dirty="0" err="1" smtClean="0"/>
              <a:t>마커에</a:t>
            </a:r>
            <a:r>
              <a:rPr lang="ko-KR" altLang="en-US" sz="2000" dirty="0" smtClean="0"/>
              <a:t> 해당 관광지의 이름을 나타내야 한다</a:t>
            </a:r>
            <a:r>
              <a:rPr lang="en-US" altLang="ko-KR" sz="2000" dirty="0" smtClean="0"/>
              <a:t>.</a:t>
            </a:r>
            <a:endParaRPr lang="en-US" altLang="ko-KR" sz="2000" dirty="0" smtClean="0"/>
          </a:p>
        </p:txBody>
      </p:sp>
    </p:spTree>
    <p:extLst>
      <p:ext uri="{BB962C8B-B14F-4D97-AF65-F5344CB8AC3E}">
        <p14:creationId xmlns:p14="http://schemas.microsoft.com/office/powerpoint/2010/main" val="14468827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전국 관광지도 만들기</a:t>
            </a:r>
            <a:endParaRPr lang="ko-KR" altLang="en-US" b="1" dirty="0"/>
          </a:p>
        </p:txBody>
      </p:sp>
      <p:sp>
        <p:nvSpPr>
          <p:cNvPr id="3" name="내용 개체 틀 2"/>
          <p:cNvSpPr>
            <a:spLocks noGrp="1"/>
          </p:cNvSpPr>
          <p:nvPr>
            <p:ph idx="1"/>
          </p:nvPr>
        </p:nvSpPr>
        <p:spPr/>
        <p:txBody>
          <a:bodyPr>
            <a:normAutofit/>
          </a:bodyPr>
          <a:lstStyle/>
          <a:p>
            <a:pPr marL="0" indent="0">
              <a:buNone/>
            </a:pPr>
            <a:r>
              <a:rPr lang="ko-KR" altLang="en-US" b="1" dirty="0" smtClean="0"/>
              <a:t>아래의 요구사항을 고려하여 </a:t>
            </a:r>
            <a:r>
              <a:rPr lang="ko-KR" altLang="en-US" b="1" dirty="0" err="1" smtClean="0"/>
              <a:t>파이썬</a:t>
            </a:r>
            <a:r>
              <a:rPr lang="ko-KR" altLang="en-US" b="1" dirty="0" smtClean="0"/>
              <a:t> 코드를 작성해줘</a:t>
            </a:r>
            <a:r>
              <a:rPr lang="en-US" altLang="ko-KR" b="1" dirty="0" smtClean="0"/>
              <a:t>.</a:t>
            </a:r>
          </a:p>
          <a:p>
            <a:pPr marL="0" indent="0">
              <a:buNone/>
            </a:pPr>
            <a:endParaRPr lang="en-US" altLang="ko-KR" dirty="0"/>
          </a:p>
          <a:p>
            <a:pPr marL="514350" indent="-514350">
              <a:buAutoNum type="arabicPeriod"/>
            </a:pPr>
            <a:r>
              <a:rPr lang="ko-KR" altLang="en-US" dirty="0" smtClean="0"/>
              <a:t>관광지 위도</a:t>
            </a:r>
            <a:r>
              <a:rPr lang="en-US" altLang="ko-KR" dirty="0" smtClean="0"/>
              <a:t>, </a:t>
            </a:r>
            <a:r>
              <a:rPr lang="ko-KR" altLang="en-US" dirty="0" smtClean="0"/>
              <a:t>경도 정보가 저장된 </a:t>
            </a:r>
            <a:r>
              <a:rPr lang="ko-KR" altLang="en-US" dirty="0" err="1" smtClean="0"/>
              <a:t>엑셀파일의</a:t>
            </a:r>
            <a:r>
              <a:rPr lang="ko-KR" altLang="en-US" dirty="0" smtClean="0"/>
              <a:t> 이름은 </a:t>
            </a:r>
            <a:r>
              <a:rPr lang="en-US" altLang="ko-KR" dirty="0" smtClean="0"/>
              <a:t>Map_data.xlsx</a:t>
            </a:r>
            <a:r>
              <a:rPr lang="ko-KR" altLang="en-US" dirty="0" smtClean="0"/>
              <a:t>이다</a:t>
            </a:r>
            <a:r>
              <a:rPr lang="en-US" altLang="ko-KR" dirty="0" smtClean="0"/>
              <a:t>.</a:t>
            </a:r>
          </a:p>
          <a:p>
            <a:pPr marL="514350" indent="-514350">
              <a:buAutoNum type="arabicPeriod"/>
            </a:pPr>
            <a:r>
              <a:rPr lang="en-US" altLang="ko-KR" dirty="0" smtClean="0"/>
              <a:t>Sheet1</a:t>
            </a:r>
            <a:r>
              <a:rPr lang="ko-KR" altLang="en-US" dirty="0" smtClean="0"/>
              <a:t>에 관광 정보가 있으며</a:t>
            </a:r>
            <a:r>
              <a:rPr lang="en-US" altLang="ko-KR" dirty="0" smtClean="0"/>
              <a:t>, </a:t>
            </a:r>
            <a:r>
              <a:rPr lang="ko-KR" altLang="en-US" dirty="0" err="1" smtClean="0"/>
              <a:t>변수명은</a:t>
            </a:r>
            <a:r>
              <a:rPr lang="ko-KR" altLang="en-US" dirty="0" smtClean="0"/>
              <a:t> 관광지</a:t>
            </a:r>
            <a:r>
              <a:rPr lang="en-US" altLang="ko-KR" dirty="0" smtClean="0"/>
              <a:t>, </a:t>
            </a:r>
            <a:r>
              <a:rPr lang="ko-KR" altLang="en-US" dirty="0" smtClean="0"/>
              <a:t>위도</a:t>
            </a:r>
            <a:r>
              <a:rPr lang="en-US" altLang="ko-KR" dirty="0" smtClean="0"/>
              <a:t>, </a:t>
            </a:r>
            <a:r>
              <a:rPr lang="ko-KR" altLang="en-US" dirty="0" smtClean="0"/>
              <a:t>경도로 </a:t>
            </a:r>
            <a:r>
              <a:rPr lang="en-US" altLang="ko-KR" dirty="0" smtClean="0"/>
              <a:t>A1:C1</a:t>
            </a:r>
            <a:r>
              <a:rPr lang="ko-KR" altLang="en-US" dirty="0" smtClean="0"/>
              <a:t>에 있다</a:t>
            </a:r>
            <a:r>
              <a:rPr lang="en-US" altLang="ko-KR" dirty="0" smtClean="0"/>
              <a:t>.</a:t>
            </a:r>
          </a:p>
          <a:p>
            <a:pPr marL="514350" indent="-514350">
              <a:buAutoNum type="arabicPeriod"/>
            </a:pPr>
            <a:r>
              <a:rPr lang="en-US" altLang="ko-KR" dirty="0" smtClean="0"/>
              <a:t>Folium </a:t>
            </a:r>
            <a:r>
              <a:rPr lang="ko-KR" altLang="en-US" dirty="0" smtClean="0"/>
              <a:t>라이브러리를 사용해야 한다</a:t>
            </a:r>
            <a:r>
              <a:rPr lang="en-US" altLang="ko-KR" dirty="0" smtClean="0"/>
              <a:t>.</a:t>
            </a:r>
          </a:p>
          <a:p>
            <a:pPr marL="514350" indent="-514350">
              <a:buAutoNum type="arabicPeriod"/>
            </a:pPr>
            <a:r>
              <a:rPr lang="ko-KR" altLang="en-US" dirty="0" err="1" smtClean="0"/>
              <a:t>관광지명이</a:t>
            </a:r>
            <a:r>
              <a:rPr lang="ko-KR" altLang="en-US" dirty="0" smtClean="0"/>
              <a:t> 표시되어야 한다</a:t>
            </a:r>
            <a:r>
              <a:rPr lang="en-US" altLang="ko-KR" dirty="0"/>
              <a:t>.</a:t>
            </a:r>
            <a:endParaRPr lang="en-US" altLang="ko-KR" dirty="0" smtClean="0"/>
          </a:p>
        </p:txBody>
      </p:sp>
    </p:spTree>
    <p:extLst>
      <p:ext uri="{BB962C8B-B14F-4D97-AF65-F5344CB8AC3E}">
        <p14:creationId xmlns:p14="http://schemas.microsoft.com/office/powerpoint/2010/main" val="3438245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임의의 회원정보 만들기</a:t>
            </a:r>
            <a:r>
              <a:rPr lang="en-US" altLang="ko-KR" b="1" dirty="0" smtClean="0"/>
              <a:t>(</a:t>
            </a:r>
            <a:r>
              <a:rPr lang="ko-KR" altLang="en-US" b="1" dirty="0" smtClean="0"/>
              <a:t>기본</a:t>
            </a:r>
            <a:r>
              <a:rPr lang="en-US" altLang="ko-KR" b="1" dirty="0" smtClean="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smtClean="0"/>
              <a:t>임의의 한글이름 </a:t>
            </a:r>
            <a:r>
              <a:rPr lang="en-US" altLang="ko-KR" sz="2400" dirty="0" smtClean="0"/>
              <a:t>100</a:t>
            </a:r>
            <a:r>
              <a:rPr lang="ko-KR" altLang="en-US" sz="2400" dirty="0" smtClean="0"/>
              <a:t>개를 만들고 </a:t>
            </a:r>
            <a:r>
              <a:rPr lang="en-US" altLang="ko-KR" sz="2400" dirty="0" smtClean="0"/>
              <a:t>[</a:t>
            </a:r>
            <a:r>
              <a:rPr lang="ko-KR" altLang="en-US" sz="2400" dirty="0" smtClean="0"/>
              <a:t>회원정보</a:t>
            </a:r>
            <a:r>
              <a:rPr lang="en-US" altLang="ko-KR" sz="2400" dirty="0" smtClean="0"/>
              <a:t>]</a:t>
            </a:r>
            <a:r>
              <a:rPr lang="ko-KR" altLang="en-US" sz="2400" dirty="0" smtClean="0"/>
              <a:t>라는 폴더 안에 임의의</a:t>
            </a:r>
            <a:r>
              <a:rPr lang="en-US" altLang="ko-KR" sz="2400" dirty="0" smtClean="0"/>
              <a:t>_</a:t>
            </a:r>
            <a:r>
              <a:rPr lang="ko-KR" altLang="en-US" sz="2400" dirty="0" smtClean="0"/>
              <a:t>한글이름</a:t>
            </a:r>
            <a:r>
              <a:rPr lang="en-US" altLang="ko-KR" sz="2400" dirty="0" smtClean="0"/>
              <a:t>_1.txt, </a:t>
            </a:r>
            <a:r>
              <a:rPr lang="ko-KR" altLang="en-US" sz="2400" dirty="0" smtClean="0"/>
              <a:t>임의의</a:t>
            </a:r>
            <a:r>
              <a:rPr lang="en-US" altLang="ko-KR" sz="2400" dirty="0" smtClean="0"/>
              <a:t>_</a:t>
            </a:r>
            <a:r>
              <a:rPr lang="ko-KR" altLang="en-US" sz="2400" dirty="0" smtClean="0"/>
              <a:t>한글이름</a:t>
            </a:r>
            <a:r>
              <a:rPr lang="en-US" altLang="ko-KR" sz="2400" dirty="0" smtClean="0"/>
              <a:t>_2.txt, </a:t>
            </a:r>
            <a:r>
              <a:rPr lang="ko-KR" altLang="en-US" sz="2400" dirty="0" smtClean="0"/>
              <a:t>임의의</a:t>
            </a:r>
            <a:r>
              <a:rPr lang="en-US" altLang="ko-KR" sz="2400" dirty="0" smtClean="0"/>
              <a:t>_</a:t>
            </a:r>
            <a:r>
              <a:rPr lang="ko-KR" altLang="en-US" sz="2400" dirty="0" smtClean="0"/>
              <a:t>한글이름</a:t>
            </a:r>
            <a:r>
              <a:rPr lang="en-US" altLang="ko-KR" sz="2400" dirty="0" smtClean="0"/>
              <a:t>_3.txt,</a:t>
            </a:r>
            <a:r>
              <a:rPr lang="ko-KR" altLang="en-US" sz="2400" dirty="0"/>
              <a:t> </a:t>
            </a:r>
            <a:r>
              <a:rPr lang="ko-KR" altLang="en-US" sz="2400" dirty="0" smtClean="0"/>
              <a:t>형태로 </a:t>
            </a:r>
            <a:r>
              <a:rPr lang="en-US" altLang="ko-KR" sz="2400" dirty="0" smtClean="0"/>
              <a:t>100</a:t>
            </a:r>
            <a:r>
              <a:rPr lang="ko-KR" altLang="en-US" sz="2400" dirty="0" smtClean="0"/>
              <a:t>개의</a:t>
            </a:r>
            <a:r>
              <a:rPr lang="en-US" altLang="ko-KR" sz="2400" dirty="0"/>
              <a:t> </a:t>
            </a:r>
            <a:r>
              <a:rPr lang="en-US" altLang="ko-KR" sz="2400" dirty="0" smtClean="0"/>
              <a:t>txt </a:t>
            </a:r>
            <a:r>
              <a:rPr lang="ko-KR" altLang="en-US" sz="2400" dirty="0" smtClean="0"/>
              <a:t>파일을 만들고 </a:t>
            </a:r>
            <a:r>
              <a:rPr lang="en-US" altLang="ko-KR" sz="2400" dirty="0" smtClean="0"/>
              <a:t>txt</a:t>
            </a:r>
            <a:r>
              <a:rPr lang="ko-KR" altLang="en-US" sz="2400" dirty="0" err="1" smtClean="0"/>
              <a:t>파일안에</a:t>
            </a:r>
            <a:r>
              <a:rPr lang="ko-KR" altLang="en-US" sz="2400" dirty="0" smtClean="0"/>
              <a:t> </a:t>
            </a:r>
            <a:r>
              <a:rPr lang="en-US" altLang="ko-KR" sz="2400" dirty="0" smtClean="0"/>
              <a:t>[</a:t>
            </a:r>
            <a:r>
              <a:rPr lang="ko-KR" altLang="en-US" sz="2400" dirty="0" smtClean="0"/>
              <a:t>이름</a:t>
            </a:r>
            <a:r>
              <a:rPr lang="en-US" altLang="ko-KR" sz="2400" dirty="0" smtClean="0"/>
              <a:t>, </a:t>
            </a:r>
            <a:r>
              <a:rPr lang="ko-KR" altLang="en-US" sz="2400" dirty="0" smtClean="0"/>
              <a:t>나이</a:t>
            </a:r>
            <a:r>
              <a:rPr lang="en-US" altLang="ko-KR" sz="2400" dirty="0" smtClean="0"/>
              <a:t>, </a:t>
            </a:r>
            <a:r>
              <a:rPr lang="ko-KR" altLang="en-US" sz="2400" dirty="0" smtClean="0"/>
              <a:t>성별</a:t>
            </a:r>
            <a:r>
              <a:rPr lang="en-US" altLang="ko-KR" sz="2400" dirty="0" smtClean="0"/>
              <a:t>, </a:t>
            </a:r>
            <a:r>
              <a:rPr lang="ko-KR" altLang="en-US" sz="2400" dirty="0" err="1" smtClean="0"/>
              <a:t>이메일주소</a:t>
            </a:r>
            <a:r>
              <a:rPr lang="en-US" altLang="ko-KR" sz="2400" dirty="0" smtClean="0"/>
              <a:t>]</a:t>
            </a:r>
            <a:r>
              <a:rPr lang="ko-KR" altLang="en-US" sz="2400" dirty="0" smtClean="0"/>
              <a:t>를</a:t>
            </a:r>
            <a:r>
              <a:rPr lang="en-US" altLang="ko-KR" sz="2400" dirty="0"/>
              <a:t> </a:t>
            </a:r>
            <a:r>
              <a:rPr lang="ko-KR" altLang="en-US" sz="2400" dirty="0" err="1" smtClean="0"/>
              <a:t>담도록하는</a:t>
            </a:r>
            <a:r>
              <a:rPr lang="ko-KR" altLang="en-US" sz="2400" dirty="0" smtClean="0"/>
              <a:t> </a:t>
            </a:r>
            <a:r>
              <a:rPr lang="ko-KR" altLang="en-US" sz="2400" dirty="0" err="1" smtClean="0"/>
              <a:t>파이썬</a:t>
            </a:r>
            <a:r>
              <a:rPr lang="ko-KR" altLang="en-US" sz="2400" dirty="0" smtClean="0"/>
              <a:t> 코드를 작성해줘</a:t>
            </a:r>
            <a:r>
              <a:rPr lang="en-US" altLang="ko-KR" sz="2400" dirty="0" smtClean="0"/>
              <a:t>.</a:t>
            </a:r>
            <a:endParaRPr lang="en-US" altLang="ko-KR" sz="2400" dirty="0"/>
          </a:p>
        </p:txBody>
      </p:sp>
    </p:spTree>
    <p:extLst>
      <p:ext uri="{BB962C8B-B14F-4D97-AF65-F5344CB8AC3E}">
        <p14:creationId xmlns:p14="http://schemas.microsoft.com/office/powerpoint/2010/main" val="2251606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임의의 회원정보 만들기</a:t>
            </a:r>
            <a:r>
              <a:rPr lang="en-US" altLang="ko-KR" b="1" dirty="0" smtClean="0"/>
              <a:t>(</a:t>
            </a:r>
            <a:r>
              <a:rPr lang="ko-KR" altLang="en-US" b="1" dirty="0" smtClean="0"/>
              <a:t>확장</a:t>
            </a:r>
            <a:r>
              <a:rPr lang="en-US" altLang="ko-KR" b="1" dirty="0" smtClean="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smtClean="0"/>
              <a:t>Python </a:t>
            </a:r>
            <a:r>
              <a:rPr lang="ko-KR" altLang="en-US" sz="1200" b="1" dirty="0" smtClean="0"/>
              <a:t>코드를 작성해주세요</a:t>
            </a:r>
            <a:r>
              <a:rPr lang="en-US" altLang="ko-KR" sz="1200" b="1" dirty="0" smtClean="0"/>
              <a:t>. </a:t>
            </a:r>
            <a:r>
              <a:rPr lang="ko-KR" altLang="en-US" sz="1200" b="1" dirty="0" smtClean="0"/>
              <a:t>다음 기능들이 구체적으로 포함되어야 합니다</a:t>
            </a:r>
            <a:r>
              <a:rPr lang="en-US" altLang="ko-KR" sz="1200" b="1" dirty="0" smtClean="0"/>
              <a:t>:</a:t>
            </a:r>
          </a:p>
          <a:p>
            <a:pPr>
              <a:lnSpc>
                <a:spcPct val="150000"/>
              </a:lnSpc>
              <a:buAutoNum type="arabicPeriod"/>
            </a:pPr>
            <a:r>
              <a:rPr lang="ko-KR" altLang="en-US" sz="1200" dirty="0" smtClean="0"/>
              <a:t>세 글자 한글 이름 </a:t>
            </a:r>
            <a:r>
              <a:rPr lang="en-US" altLang="ko-KR" sz="1200" dirty="0" smtClean="0"/>
              <a:t>100</a:t>
            </a:r>
            <a:r>
              <a:rPr lang="ko-KR" altLang="en-US" sz="1200" dirty="0" smtClean="0"/>
              <a:t>개를 무작위로 생성하는 함수를 작성합니다</a:t>
            </a:r>
            <a:r>
              <a:rPr lang="en-US" altLang="ko-KR" sz="1200" dirty="0" smtClean="0"/>
              <a:t>. </a:t>
            </a:r>
            <a:r>
              <a:rPr lang="ko-KR" altLang="en-US" sz="1200" dirty="0" smtClean="0"/>
              <a:t>예를 들어 </a:t>
            </a:r>
            <a:r>
              <a:rPr lang="ko-KR" altLang="en-US" sz="1200" dirty="0" smtClean="0"/>
              <a:t>이름은 </a:t>
            </a:r>
            <a:r>
              <a:rPr lang="en-US" altLang="ko-KR" sz="1200" dirty="0" smtClean="0"/>
              <a:t>“</a:t>
            </a:r>
            <a:r>
              <a:rPr lang="ko-KR" altLang="en-US" sz="1200" dirty="0" smtClean="0"/>
              <a:t>홍길동</a:t>
            </a:r>
            <a:r>
              <a:rPr lang="en-US" altLang="ko-KR" sz="1200" dirty="0" smtClean="0"/>
              <a:t>“. “</a:t>
            </a:r>
            <a:r>
              <a:rPr lang="ko-KR" altLang="en-US" sz="1200" dirty="0" smtClean="0"/>
              <a:t>김철수</a:t>
            </a:r>
            <a:r>
              <a:rPr lang="en-US" altLang="ko-KR" sz="1200" dirty="0" smtClean="0"/>
              <a:t>. “</a:t>
            </a:r>
            <a:r>
              <a:rPr lang="ko-KR" altLang="en-US" sz="1200" dirty="0" smtClean="0"/>
              <a:t>김영희</a:t>
            </a:r>
            <a:r>
              <a:rPr lang="en-US" altLang="ko-KR" sz="1200" dirty="0" smtClean="0"/>
              <a:t>”, “</a:t>
            </a:r>
            <a:r>
              <a:rPr lang="ko-KR" altLang="en-US" sz="1200" dirty="0" smtClean="0"/>
              <a:t>박찬호</a:t>
            </a:r>
            <a:r>
              <a:rPr lang="en-US" altLang="ko-KR" sz="1200" dirty="0" smtClean="0"/>
              <a:t>” </a:t>
            </a:r>
            <a:r>
              <a:rPr lang="ko-KR" altLang="en-US" sz="1200" dirty="0" smtClean="0"/>
              <a:t>같은 일반적인 이름으로 무작위 어야 한다</a:t>
            </a:r>
            <a:r>
              <a:rPr lang="en-US" altLang="ko-KR" sz="1200" dirty="0" smtClean="0"/>
              <a:t>.</a:t>
            </a:r>
          </a:p>
          <a:p>
            <a:pPr>
              <a:lnSpc>
                <a:spcPct val="150000"/>
              </a:lnSpc>
              <a:buAutoNum type="arabicPeriod"/>
            </a:pPr>
            <a:r>
              <a:rPr lang="ko-KR" altLang="en-US" sz="1200" dirty="0" smtClean="0"/>
              <a:t>디렉토리를 확인하고 </a:t>
            </a:r>
            <a:r>
              <a:rPr lang="en-US" altLang="ko-KR" sz="1200" dirty="0" smtClean="0"/>
              <a:t>'</a:t>
            </a:r>
            <a:r>
              <a:rPr lang="ko-KR" altLang="en-US" sz="1200" dirty="0" smtClean="0"/>
              <a:t>회원정보</a:t>
            </a:r>
            <a:r>
              <a:rPr lang="en-US" altLang="ko-KR" sz="1200" dirty="0" smtClean="0"/>
              <a:t>'</a:t>
            </a:r>
            <a:r>
              <a:rPr lang="ko-KR" altLang="en-US" sz="1200" dirty="0" smtClean="0"/>
              <a:t>라는 이름의 폴더를 생성하는 함수를 작성합니다</a:t>
            </a:r>
            <a:r>
              <a:rPr lang="en-US" altLang="ko-KR" sz="1200" dirty="0" smtClean="0"/>
              <a:t>. </a:t>
            </a:r>
            <a:r>
              <a:rPr lang="ko-KR" altLang="en-US" sz="1200" dirty="0" smtClean="0"/>
              <a:t>폴더가 이미 존재한다면 해당 폴더를 사용합니다</a:t>
            </a:r>
            <a:r>
              <a:rPr lang="en-US" altLang="ko-KR" sz="1200" dirty="0" smtClean="0"/>
              <a:t>.</a:t>
            </a:r>
          </a:p>
          <a:p>
            <a:pPr marL="0" indent="0">
              <a:lnSpc>
                <a:spcPct val="150000"/>
              </a:lnSpc>
              <a:buNone/>
            </a:pPr>
            <a:r>
              <a:rPr lang="en-US" altLang="ko-KR" sz="1200" dirty="0" smtClean="0"/>
              <a:t>3. </a:t>
            </a:r>
            <a:r>
              <a:rPr lang="ko-KR" altLang="en-US" sz="1200" dirty="0" smtClean="0"/>
              <a:t>각 </a:t>
            </a:r>
            <a:r>
              <a:rPr lang="ko-KR" altLang="en-US" sz="1200" dirty="0" err="1" smtClean="0"/>
              <a:t>이름별로</a:t>
            </a:r>
            <a:r>
              <a:rPr lang="ko-KR" altLang="en-US" sz="1200" dirty="0" smtClean="0"/>
              <a:t> </a:t>
            </a:r>
            <a:r>
              <a:rPr lang="en-US" altLang="ko-KR" sz="1200" dirty="0" smtClean="0"/>
              <a:t>'</a:t>
            </a:r>
            <a:r>
              <a:rPr lang="ko-KR" altLang="en-US" sz="1200" dirty="0" smtClean="0"/>
              <a:t>회원정보</a:t>
            </a:r>
            <a:r>
              <a:rPr lang="en-US" altLang="ko-KR" sz="1200" dirty="0" smtClean="0"/>
              <a:t>' </a:t>
            </a:r>
            <a:r>
              <a:rPr lang="ko-KR" altLang="en-US" sz="1200" dirty="0" smtClean="0"/>
              <a:t>폴더에 </a:t>
            </a:r>
            <a:r>
              <a:rPr lang="en-US" altLang="ko-KR" sz="1200" dirty="0" smtClean="0"/>
              <a:t>txt </a:t>
            </a:r>
            <a:r>
              <a:rPr lang="ko-KR" altLang="en-US" sz="1200" dirty="0" smtClean="0"/>
              <a:t>파일을 생성하는 함수를 작성합니다</a:t>
            </a:r>
            <a:r>
              <a:rPr lang="en-US" altLang="ko-KR" sz="1200" dirty="0" smtClean="0"/>
              <a:t>. </a:t>
            </a:r>
            <a:r>
              <a:rPr lang="ko-KR" altLang="en-US" sz="1200" dirty="0" smtClean="0"/>
              <a:t>파일 이름은 </a:t>
            </a:r>
            <a:r>
              <a:rPr lang="en-US" altLang="ko-KR" sz="1200" dirty="0" smtClean="0"/>
              <a:t>'</a:t>
            </a:r>
            <a:r>
              <a:rPr lang="ko-KR" altLang="en-US" sz="1200" dirty="0" smtClean="0"/>
              <a:t>한글이름</a:t>
            </a:r>
            <a:r>
              <a:rPr lang="en-US" altLang="ko-KR" sz="1200" dirty="0" smtClean="0"/>
              <a:t>_1.txt', '</a:t>
            </a:r>
            <a:r>
              <a:rPr lang="ko-KR" altLang="en-US" sz="1200" dirty="0" smtClean="0"/>
              <a:t>한글이름</a:t>
            </a:r>
            <a:r>
              <a:rPr lang="en-US" altLang="ko-KR" sz="1200" dirty="0" smtClean="0"/>
              <a:t>_2.txt', '</a:t>
            </a:r>
            <a:r>
              <a:rPr lang="ko-KR" altLang="en-US" sz="1200" dirty="0" smtClean="0"/>
              <a:t>한글이름</a:t>
            </a:r>
            <a:r>
              <a:rPr lang="en-US" altLang="ko-KR" sz="1200" dirty="0" smtClean="0"/>
              <a:t>_3.txt' </a:t>
            </a:r>
            <a:r>
              <a:rPr lang="ko-KR" altLang="en-US" sz="1200" dirty="0" smtClean="0"/>
              <a:t>과 같은 형태로 지정하며</a:t>
            </a:r>
            <a:r>
              <a:rPr lang="en-US" altLang="ko-KR" sz="1200" dirty="0" smtClean="0"/>
              <a:t>, </a:t>
            </a:r>
            <a:r>
              <a:rPr lang="ko-KR" altLang="en-US" sz="1200" dirty="0" smtClean="0"/>
              <a:t>기존에 동일한 이름의 파일이 존재하지 않아야 합니다</a:t>
            </a:r>
            <a:r>
              <a:rPr lang="en-US" altLang="ko-KR" sz="1200" dirty="0" smtClean="0"/>
              <a:t>.</a:t>
            </a:r>
          </a:p>
          <a:p>
            <a:pPr marL="0" indent="0">
              <a:lnSpc>
                <a:spcPct val="150000"/>
              </a:lnSpc>
              <a:buNone/>
            </a:pPr>
            <a:r>
              <a:rPr lang="en-US" altLang="ko-KR" sz="1200" dirty="0" smtClean="0"/>
              <a:t>4. </a:t>
            </a:r>
            <a:r>
              <a:rPr lang="ko-KR" altLang="en-US" sz="1200" dirty="0" smtClean="0"/>
              <a:t>임의의 나이를 생성하는 함수를 작성합니다</a:t>
            </a:r>
            <a:r>
              <a:rPr lang="en-US" altLang="ko-KR" sz="1200" dirty="0" smtClean="0"/>
              <a:t>. </a:t>
            </a:r>
            <a:r>
              <a:rPr lang="ko-KR" altLang="en-US" sz="1200" dirty="0" smtClean="0"/>
              <a:t>무작위로 </a:t>
            </a:r>
            <a:r>
              <a:rPr lang="en-US" altLang="ko-KR" sz="1200" dirty="0" smtClean="0"/>
              <a:t>18-70 </a:t>
            </a:r>
            <a:r>
              <a:rPr lang="ko-KR" altLang="en-US" sz="1200" dirty="0" smtClean="0"/>
              <a:t>사이의 값을 생성합니다</a:t>
            </a:r>
            <a:r>
              <a:rPr lang="en-US" altLang="ko-KR" sz="1200" dirty="0" smtClean="0"/>
              <a:t>.</a:t>
            </a:r>
          </a:p>
          <a:p>
            <a:pPr marL="0" indent="0">
              <a:lnSpc>
                <a:spcPct val="150000"/>
              </a:lnSpc>
              <a:buNone/>
            </a:pPr>
            <a:r>
              <a:rPr lang="en-US" altLang="ko-KR" sz="1200" dirty="0" smtClean="0"/>
              <a:t>5. </a:t>
            </a:r>
            <a:r>
              <a:rPr lang="ko-KR" altLang="en-US" sz="1200" dirty="0" smtClean="0"/>
              <a:t>임의의 성별을 생성하는 함수를 작성합니다</a:t>
            </a:r>
            <a:r>
              <a:rPr lang="en-US" altLang="ko-KR" sz="1200" dirty="0" smtClean="0"/>
              <a:t>. '</a:t>
            </a:r>
            <a:r>
              <a:rPr lang="ko-KR" altLang="en-US" sz="1200" dirty="0" smtClean="0"/>
              <a:t>남</a:t>
            </a:r>
            <a:r>
              <a:rPr lang="en-US" altLang="ko-KR" sz="1200" dirty="0" smtClean="0"/>
              <a:t>'</a:t>
            </a:r>
            <a:r>
              <a:rPr lang="ko-KR" altLang="en-US" sz="1200" dirty="0" smtClean="0"/>
              <a:t>과 </a:t>
            </a:r>
            <a:r>
              <a:rPr lang="en-US" altLang="ko-KR" sz="1200" dirty="0" smtClean="0"/>
              <a:t>'</a:t>
            </a:r>
            <a:r>
              <a:rPr lang="ko-KR" altLang="en-US" sz="1200" dirty="0" smtClean="0"/>
              <a:t>여</a:t>
            </a:r>
            <a:r>
              <a:rPr lang="en-US" altLang="ko-KR" sz="1200" dirty="0" smtClean="0"/>
              <a:t>' </a:t>
            </a:r>
            <a:r>
              <a:rPr lang="ko-KR" altLang="en-US" sz="1200" dirty="0" smtClean="0"/>
              <a:t>중 하나를 무작위로 선택합니다</a:t>
            </a:r>
            <a:r>
              <a:rPr lang="en-US" altLang="ko-KR" sz="1200" dirty="0" smtClean="0"/>
              <a:t>.</a:t>
            </a:r>
          </a:p>
          <a:p>
            <a:pPr marL="0" indent="0">
              <a:lnSpc>
                <a:spcPct val="150000"/>
              </a:lnSpc>
              <a:buNone/>
            </a:pPr>
            <a:r>
              <a:rPr lang="en-US" altLang="ko-KR" sz="1200" dirty="0" smtClean="0"/>
              <a:t>6. </a:t>
            </a:r>
            <a:r>
              <a:rPr lang="ko-KR" altLang="en-US" sz="1200" dirty="0" smtClean="0"/>
              <a:t>임의의 이메일 주소를 생성하는 함수를 작성합니다</a:t>
            </a:r>
            <a:r>
              <a:rPr lang="en-US" altLang="ko-KR" sz="1200" dirty="0" smtClean="0"/>
              <a:t>. </a:t>
            </a:r>
            <a:r>
              <a:rPr lang="ko-KR" altLang="en-US" sz="1200" dirty="0" smtClean="0"/>
              <a:t>성명과 구글</a:t>
            </a:r>
            <a:r>
              <a:rPr lang="en-US" altLang="ko-KR" sz="1200" dirty="0" smtClean="0"/>
              <a:t>, </a:t>
            </a:r>
            <a:r>
              <a:rPr lang="ko-KR" altLang="en-US" sz="1200" dirty="0" smtClean="0"/>
              <a:t>네이버</a:t>
            </a:r>
            <a:r>
              <a:rPr lang="en-US" altLang="ko-KR" sz="1200" dirty="0" smtClean="0"/>
              <a:t>, </a:t>
            </a:r>
            <a:r>
              <a:rPr lang="ko-KR" altLang="en-US" sz="1200" dirty="0" smtClean="0"/>
              <a:t>야후</a:t>
            </a:r>
            <a:r>
              <a:rPr lang="en-US" altLang="ko-KR" sz="1200" dirty="0" smtClean="0"/>
              <a:t>, </a:t>
            </a:r>
            <a:r>
              <a:rPr lang="ko-KR" altLang="en-US" sz="1200" dirty="0" smtClean="0"/>
              <a:t>다음</a:t>
            </a:r>
            <a:r>
              <a:rPr lang="en-US" altLang="ko-KR" sz="1200" dirty="0" smtClean="0"/>
              <a:t>, </a:t>
            </a:r>
            <a:r>
              <a:rPr lang="ko-KR" altLang="en-US" sz="1200" dirty="0" smtClean="0"/>
              <a:t>카카오 도메인 중 하나를 사용하여 이메일 주소를 생성합니다</a:t>
            </a:r>
            <a:r>
              <a:rPr lang="en-US" altLang="ko-KR" sz="1200" dirty="0" smtClean="0"/>
              <a:t>.</a:t>
            </a:r>
          </a:p>
          <a:p>
            <a:pPr marL="0" indent="0">
              <a:lnSpc>
                <a:spcPct val="150000"/>
              </a:lnSpc>
              <a:buNone/>
            </a:pPr>
            <a:r>
              <a:rPr lang="en-US" altLang="ko-KR" sz="1200" dirty="0" smtClean="0"/>
              <a:t>7. </a:t>
            </a:r>
            <a:r>
              <a:rPr lang="ko-KR" altLang="en-US" sz="1200" dirty="0" smtClean="0"/>
              <a:t>각 </a:t>
            </a:r>
            <a:r>
              <a:rPr lang="en-US" altLang="ko-KR" sz="1200" dirty="0" smtClean="0"/>
              <a:t>txt </a:t>
            </a:r>
            <a:r>
              <a:rPr lang="ko-KR" altLang="en-US" sz="1200" dirty="0" smtClean="0"/>
              <a:t>파일에 이름</a:t>
            </a:r>
            <a:r>
              <a:rPr lang="en-US" altLang="ko-KR" sz="1200" dirty="0" smtClean="0"/>
              <a:t>, </a:t>
            </a:r>
            <a:r>
              <a:rPr lang="ko-KR" altLang="en-US" sz="1200" dirty="0" smtClean="0"/>
              <a:t>생성된 나이</a:t>
            </a:r>
            <a:r>
              <a:rPr lang="en-US" altLang="ko-KR" sz="1200" dirty="0" smtClean="0"/>
              <a:t>, </a:t>
            </a:r>
            <a:r>
              <a:rPr lang="ko-KR" altLang="en-US" sz="1200" dirty="0" smtClean="0"/>
              <a:t>생성된 성별</a:t>
            </a:r>
            <a:r>
              <a:rPr lang="en-US" altLang="ko-KR" sz="1200" dirty="0" smtClean="0"/>
              <a:t>, </a:t>
            </a:r>
            <a:r>
              <a:rPr lang="ko-KR" altLang="en-US" sz="1200" dirty="0" smtClean="0"/>
              <a:t>생성된 이메일 주소 정보를 쓰는 함수를 작성합니다</a:t>
            </a:r>
            <a:r>
              <a:rPr lang="en-US" altLang="ko-KR" sz="1200" dirty="0" smtClean="0"/>
              <a:t>.</a:t>
            </a:r>
          </a:p>
          <a:p>
            <a:pPr marL="0" indent="0">
              <a:lnSpc>
                <a:spcPct val="150000"/>
              </a:lnSpc>
              <a:buNone/>
            </a:pPr>
            <a:r>
              <a:rPr lang="en-US" altLang="ko-KR" sz="1200" dirty="0" smtClean="0"/>
              <a:t>8. </a:t>
            </a:r>
            <a:r>
              <a:rPr lang="ko-KR" altLang="en-US" sz="1200" dirty="0" smtClean="0"/>
              <a:t>생성한 함수들을 사용하여 이름 </a:t>
            </a:r>
            <a:r>
              <a:rPr lang="en-US" altLang="ko-KR" sz="1200" dirty="0" smtClean="0"/>
              <a:t>100</a:t>
            </a:r>
            <a:r>
              <a:rPr lang="ko-KR" altLang="en-US" sz="1200" dirty="0" smtClean="0"/>
              <a:t>개에 대해 모든 </a:t>
            </a:r>
            <a:r>
              <a:rPr lang="en-US" altLang="ko-KR" sz="1200" dirty="0" smtClean="0"/>
              <a:t>txt </a:t>
            </a:r>
            <a:r>
              <a:rPr lang="ko-KR" altLang="en-US" sz="1200" dirty="0" smtClean="0"/>
              <a:t>파일을 생성합니다</a:t>
            </a:r>
            <a:r>
              <a:rPr lang="en-US" altLang="ko-KR" sz="1200" dirty="0" smtClean="0"/>
              <a:t>.</a:t>
            </a:r>
          </a:p>
          <a:p>
            <a:pPr marL="0" indent="0">
              <a:lnSpc>
                <a:spcPct val="150000"/>
              </a:lnSpc>
              <a:buNone/>
            </a:pPr>
            <a:r>
              <a:rPr lang="en-US" altLang="ko-KR" sz="1200" dirty="0" smtClean="0"/>
              <a:t>9. </a:t>
            </a:r>
            <a:r>
              <a:rPr lang="ko-KR" altLang="en-US" sz="1200" dirty="0" smtClean="0"/>
              <a:t>파일 생성 프로세스가 완료되면 </a:t>
            </a:r>
            <a:r>
              <a:rPr lang="en-US" altLang="ko-KR" sz="1200" dirty="0" smtClean="0"/>
              <a:t>'100</a:t>
            </a:r>
            <a:r>
              <a:rPr lang="ko-KR" altLang="en-US" sz="1200" dirty="0" smtClean="0"/>
              <a:t>개의 회원 정보를 담은 텍스트 파일 생성이 완료되었습니다</a:t>
            </a:r>
            <a:r>
              <a:rPr lang="en-US" altLang="ko-KR" sz="1200" dirty="0" smtClean="0"/>
              <a:t>.'</a:t>
            </a:r>
            <a:r>
              <a:rPr lang="ko-KR" altLang="en-US" sz="1200" dirty="0" smtClean="0"/>
              <a:t>라는 메시지를 출력하는 코드를 작성합니다</a:t>
            </a:r>
            <a:r>
              <a:rPr lang="en-US" altLang="ko-KR" sz="1200" dirty="0" smtClean="0"/>
              <a:t>.</a:t>
            </a:r>
            <a:endParaRPr lang="ko-KR" altLang="en-US" sz="1200" dirty="0"/>
          </a:p>
        </p:txBody>
      </p:sp>
    </p:spTree>
    <p:extLst>
      <p:ext uri="{BB962C8B-B14F-4D97-AF65-F5344CB8AC3E}">
        <p14:creationId xmlns:p14="http://schemas.microsoft.com/office/powerpoint/2010/main" val="2330032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TotalTime>
  <Words>6417</Words>
  <Application>Microsoft Office PowerPoint</Application>
  <PresentationFormat>와이드스크린</PresentationFormat>
  <Paragraphs>395</Paragraphs>
  <Slides>52</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52</vt:i4>
      </vt:variant>
    </vt:vector>
  </HeadingPairs>
  <TitlesOfParts>
    <vt:vector size="55" baseType="lpstr">
      <vt:lpstr>맑은 고딕</vt:lpstr>
      <vt:lpstr>Arial</vt:lpstr>
      <vt:lpstr>Office 테마</vt:lpstr>
      <vt:lpstr>이메일 작성하기</vt:lpstr>
      <vt:lpstr>ChatGPT 발표 참석 메일</vt:lpstr>
      <vt:lpstr>이메일 작성 프롬프트</vt:lpstr>
      <vt:lpstr>Python</vt:lpstr>
      <vt:lpstr>제주도 여행 관광지도</vt:lpstr>
      <vt:lpstr>제주도 여행 관광지도</vt:lpstr>
      <vt:lpstr>전국 관광지도 만들기</vt:lpstr>
      <vt:lpstr>임의의 회원정보 만들기(기본)</vt:lpstr>
      <vt:lpstr>임의의 회원정보 만들기(확장)</vt:lpstr>
      <vt:lpstr>txt 파일을 엑셀 파일로 결합하기</vt:lpstr>
      <vt:lpstr>txt 파일을 엑셀 파일로 결합하기(확장-1)</vt:lpstr>
      <vt:lpstr>남녀 성별 분리하기</vt:lpstr>
      <vt:lpstr>엑셀파일 결합하기</vt:lpstr>
      <vt:lpstr>엑셀파일 결합하기</vt:lpstr>
      <vt:lpstr>엑셀파일 결합하기(확장)</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4번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20</cp:revision>
  <dcterms:created xsi:type="dcterms:W3CDTF">2023-05-22T00:37:44Z</dcterms:created>
  <dcterms:modified xsi:type="dcterms:W3CDTF">2023-05-22T05:57:05Z</dcterms:modified>
</cp:coreProperties>
</file>