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256" r:id="rId6"/>
    <p:sldId id="345" r:id="rId7"/>
    <p:sldId id="346" r:id="rId8"/>
    <p:sldId id="258" r:id="rId9"/>
    <p:sldId id="310" r:id="rId10"/>
    <p:sldId id="259" r:id="rId11"/>
    <p:sldId id="317" r:id="rId12"/>
    <p:sldId id="268" r:id="rId13"/>
    <p:sldId id="269" r:id="rId14"/>
    <p:sldId id="270" r:id="rId15"/>
    <p:sldId id="271" r:id="rId16"/>
    <p:sldId id="273" r:id="rId17"/>
    <p:sldId id="272" r:id="rId18"/>
    <p:sldId id="320" r:id="rId19"/>
    <p:sldId id="321" r:id="rId20"/>
    <p:sldId id="279" r:id="rId21"/>
    <p:sldId id="353" r:id="rId22"/>
    <p:sldId id="372" r:id="rId23"/>
    <p:sldId id="323" r:id="rId24"/>
    <p:sldId id="284" r:id="rId25"/>
    <p:sldId id="286" r:id="rId26"/>
    <p:sldId id="285" r:id="rId27"/>
    <p:sldId id="288" r:id="rId28"/>
    <p:sldId id="289" r:id="rId29"/>
    <p:sldId id="290" r:id="rId30"/>
    <p:sldId id="291" r:id="rId31"/>
    <p:sldId id="296" r:id="rId32"/>
    <p:sldId id="292" r:id="rId33"/>
    <p:sldId id="293" r:id="rId34"/>
    <p:sldId id="298" r:id="rId35"/>
    <p:sldId id="333" r:id="rId36"/>
    <p:sldId id="299" r:id="rId37"/>
    <p:sldId id="324" r:id="rId38"/>
    <p:sldId id="327" r:id="rId39"/>
    <p:sldId id="330" r:id="rId40"/>
    <p:sldId id="332" r:id="rId41"/>
    <p:sldId id="329" r:id="rId42"/>
    <p:sldId id="368" r:id="rId43"/>
    <p:sldId id="369" r:id="rId44"/>
    <p:sldId id="301" r:id="rId45"/>
    <p:sldId id="302" r:id="rId46"/>
    <p:sldId id="303" r:id="rId47"/>
    <p:sldId id="304" r:id="rId4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12" d="100"/>
          <a:sy n="112" d="100"/>
        </p:scale>
        <p:origin x="13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2023-06-23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openai.com/share/6b3374b8-17ee-4b73-8609-e6e1aa39a6e9" TargetMode="External"/><Relationship Id="rId2" Type="http://schemas.openxmlformats.org/officeDocument/2006/relationships/hyperlink" Target="https://chat.openai.com/share/b34aba2d-9ed2-4092-b530-06b11d2f7a24"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hat.openai.com/share/132ccb9f-5f19-4e30-a7be-fc90290a14ec"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chat.openai.com/c/0dfb3e38-d0c8-4a91-ae55-679ac07538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hat.openai.com/share/da4d2911-138c-4fa3-a2fb-5bac3332b8b7"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r>
              <a:rPr lang="ko-KR" altLang="en-US" b="1" dirty="0"/>
              <a:t> </a:t>
            </a:r>
            <a:r>
              <a:rPr lang="en-US" altLang="ko-KR" b="1" dirty="0"/>
              <a:t>(</a:t>
            </a:r>
            <a:r>
              <a:rPr lang="ko-KR" altLang="en-US" b="1" dirty="0">
                <a:hlinkClick r:id="rId3"/>
              </a:rPr>
              <a:t>추가</a:t>
            </a:r>
            <a:r>
              <a:rPr lang="en-US" altLang="ko-KR" b="1" dirty="0"/>
              <a:t>)</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4"/>
          <a:stretch>
            <a:fillRect/>
          </a:stretch>
        </p:blipFill>
        <p:spPr>
          <a:xfrm>
            <a:off x="9556282" y="1690688"/>
            <a:ext cx="1953894" cy="1863945"/>
          </a:xfrm>
          <a:prstGeom prst="rect">
            <a:avLst/>
          </a:prstGeom>
        </p:spPr>
      </p:pic>
      <p:sp>
        <p:nvSpPr>
          <p:cNvPr id="5" name="직사각형 4"/>
          <p:cNvSpPr/>
          <p:nvPr/>
        </p:nvSpPr>
        <p:spPr>
          <a:xfrm>
            <a:off x="7714211" y="1111825"/>
            <a:ext cx="4405745"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stCxn id="5" idx="1"/>
          </p:cNvCxnSpPr>
          <p:nvPr/>
        </p:nvCxnSpPr>
        <p:spPr>
          <a:xfrm flipH="1">
            <a:off x="3724103" y="1434991"/>
            <a:ext cx="3990108" cy="16573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a:t>그래프를 보고서에 첨부하여 공유할 수 있다</a:t>
            </a:r>
            <a:r>
              <a:rPr lang="en-US" altLang="ko-KR" b="1" dirty="0"/>
              <a:t>.</a:t>
            </a:r>
          </a:p>
        </p:txBody>
      </p:sp>
    </p:spTree>
    <p:extLst>
      <p:ext uri="{BB962C8B-B14F-4D97-AF65-F5344CB8AC3E}">
        <p14:creationId xmlns:p14="http://schemas.microsoft.com/office/powerpoint/2010/main" val="173090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solidFill>
                  <a:srgbClr val="C00000"/>
                </a:solidFill>
              </a:rPr>
              <a:t>엑셀 파일</a:t>
            </a:r>
            <a:r>
              <a:rPr lang="en-US" altLang="ko-KR" b="1" dirty="0">
                <a:solidFill>
                  <a:srgbClr val="C00000"/>
                </a:solidFill>
              </a:rPr>
              <a:t> </a:t>
            </a:r>
            <a:r>
              <a:rPr lang="ko-KR" altLang="en-US" b="1" dirty="0">
                <a:solidFill>
                  <a:srgbClr val="C00000"/>
                </a:solidFill>
              </a:rPr>
              <a:t>결합</a:t>
            </a:r>
            <a:r>
              <a:rPr lang="en-US" altLang="ko-KR" b="1" dirty="0">
                <a:solidFill>
                  <a:srgbClr val="C00000"/>
                </a:solidFill>
              </a:rPr>
              <a:t>/</a:t>
            </a:r>
            <a:r>
              <a:rPr lang="ko-KR" altLang="en-US" b="1" dirty="0">
                <a:solidFill>
                  <a:srgbClr val="C00000"/>
                </a:solidFill>
              </a:rPr>
              <a:t>분리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a:t>두려운 엑셀파일 관리 더 이상 무서워 하지 마세요</a:t>
            </a:r>
            <a:r>
              <a:rPr lang="en-US" altLang="ko-KR" b="1" dirty="0"/>
              <a:t>.</a:t>
            </a:r>
          </a:p>
          <a:p>
            <a:pPr marL="514350" indent="-514350" algn="just">
              <a:lnSpc>
                <a:spcPct val="150000"/>
              </a:lnSpc>
              <a:buAutoNum type="arabicPeriod"/>
            </a:pPr>
            <a:r>
              <a:rPr lang="ko-KR" altLang="en-US" b="1" dirty="0" err="1"/>
              <a:t>파이썬과</a:t>
            </a:r>
            <a:r>
              <a:rPr lang="ko-KR" altLang="en-US" b="1" dirty="0"/>
              <a:t> </a:t>
            </a:r>
            <a:r>
              <a:rPr lang="en-US" altLang="ko-KR" b="1" dirty="0" err="1"/>
              <a:t>ChatGPT</a:t>
            </a:r>
            <a:r>
              <a:rPr lang="ko-KR" altLang="en-US" b="1" dirty="0"/>
              <a:t>만 있다면 쉽고 빠르게</a:t>
            </a:r>
            <a:r>
              <a:rPr lang="en-US" altLang="ko-KR" b="1" dirty="0"/>
              <a:t>!</a:t>
            </a:r>
          </a:p>
          <a:p>
            <a:pPr marL="514350" indent="-514350" algn="just">
              <a:lnSpc>
                <a:spcPct val="150000"/>
              </a:lnSpc>
              <a:buAutoNum type="arabicPeriod"/>
            </a:pPr>
            <a:r>
              <a:rPr lang="ko-KR" altLang="en-US" b="1" dirty="0"/>
              <a:t>예시 자료 이외의 더욱 다양한 분야에 활용 가능</a:t>
            </a:r>
            <a:r>
              <a:rPr lang="en-US" altLang="ko-KR" b="1" dirty="0"/>
              <a:t>!</a:t>
            </a:r>
          </a:p>
          <a:p>
            <a:pPr marL="514350" indent="-514350" algn="just">
              <a:lnSpc>
                <a:spcPct val="150000"/>
              </a:lnSpc>
              <a:buAutoNum type="arabicPeriod"/>
            </a:pPr>
            <a:r>
              <a:rPr lang="ko-KR" altLang="en-US" b="1" dirty="0"/>
              <a:t>내가 해결하고 싶은 </a:t>
            </a:r>
            <a:r>
              <a:rPr lang="ko-KR" altLang="en-US" b="1" dirty="0">
                <a:solidFill>
                  <a:srgbClr val="C00000"/>
                </a:solidFill>
              </a:rPr>
              <a:t>문제</a:t>
            </a:r>
            <a:r>
              <a:rPr lang="ko-KR" altLang="en-US" b="1" dirty="0"/>
              <a:t>에 집중하세요</a:t>
            </a:r>
            <a:r>
              <a:rPr lang="en-US" altLang="ko-KR" b="1" dirty="0"/>
              <a:t>!!</a:t>
            </a:r>
          </a:p>
        </p:txBody>
      </p:sp>
    </p:spTree>
    <p:extLst>
      <p:ext uri="{BB962C8B-B14F-4D97-AF65-F5344CB8AC3E}">
        <p14:creationId xmlns:p14="http://schemas.microsoft.com/office/powerpoint/2010/main" val="4169139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 </a:t>
            </a:r>
            <a:r>
              <a:rPr lang="ko-KR" altLang="en-US" b="1" dirty="0" err="1"/>
              <a:t>업무자동화</a:t>
            </a:r>
            <a:r>
              <a:rPr lang="en-US" altLang="ko-KR" b="1" dirty="0"/>
              <a:t>~~~! Yeah!!!!!</a:t>
            </a:r>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r>
              <a:rPr lang="en-US" altLang="ko-KR" b="1" dirty="0" err="1"/>
              <a:t>ChatGPT</a:t>
            </a:r>
            <a:r>
              <a:rPr lang="en-US" altLang="ko-KR" b="1" dirty="0"/>
              <a:t> </a:t>
            </a:r>
            <a:r>
              <a:rPr lang="ko-KR" altLang="en-US" b="1" dirty="0"/>
              <a:t>답변</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말하고 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a:t>...</a:t>
            </a:r>
          </a:p>
          <a:p>
            <a:r>
              <a:rPr lang="ko-KR" altLang="en-US" b="1" dirty="0"/>
              <a:t>매크로 들어보긴 했는데</a:t>
            </a:r>
            <a:r>
              <a:rPr lang="en-US" altLang="ko-KR" b="1" dirty="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23901" y="130589"/>
            <a:ext cx="10694717" cy="2870853"/>
          </a:xfrm>
          <a:prstGeom prst="rect">
            <a:avLst/>
          </a:prstGeom>
        </p:spPr>
      </p:pic>
      <p:pic>
        <p:nvPicPr>
          <p:cNvPr id="6" name="그림 5"/>
          <p:cNvPicPr>
            <a:picLocks noChangeAspect="1"/>
          </p:cNvPicPr>
          <p:nvPr/>
        </p:nvPicPr>
        <p:blipFill>
          <a:blip r:embed="rId3"/>
          <a:stretch>
            <a:fillRect/>
          </a:stretch>
        </p:blipFill>
        <p:spPr>
          <a:xfrm>
            <a:off x="423901" y="3252081"/>
            <a:ext cx="9040487" cy="3105583"/>
          </a:xfrm>
          <a:prstGeom prst="rect">
            <a:avLst/>
          </a:prstGeom>
        </p:spPr>
      </p:pic>
    </p:spTree>
    <p:extLst>
      <p:ext uri="{BB962C8B-B14F-4D97-AF65-F5344CB8AC3E}">
        <p14:creationId xmlns:p14="http://schemas.microsoft.com/office/powerpoint/2010/main" val="2101979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dirty="0" smtClean="0"/>
              <a:t>사이즈 변경하기</a:t>
            </a:r>
            <a:r>
              <a:rPr lang="en-US" altLang="ko-KR" b="1" dirty="0" smtClean="0"/>
              <a:t>(</a:t>
            </a:r>
            <a:r>
              <a:rPr lang="ko-KR" altLang="en-US" b="1" dirty="0" smtClean="0"/>
              <a:t>기본</a:t>
            </a:r>
            <a:r>
              <a:rPr lang="en-US" altLang="ko-KR" b="1" dirty="0" smtClean="0"/>
              <a:t>)</a:t>
            </a:r>
            <a:endParaRPr lang="ko-KR" altLang="en-US" dirty="0"/>
          </a:p>
        </p:txBody>
      </p:sp>
      <p:sp>
        <p:nvSpPr>
          <p:cNvPr id="3" name="내용 개체 틀 2"/>
          <p:cNvSpPr>
            <a:spLocks noGrp="1"/>
          </p:cNvSpPr>
          <p:nvPr>
            <p:ph idx="1"/>
          </p:nvPr>
        </p:nvSpPr>
        <p:spPr/>
        <p:txBody>
          <a:bodyPr/>
          <a:lstStyle/>
          <a:p>
            <a:pPr>
              <a:lnSpc>
                <a:spcPct val="150000"/>
              </a:lnSpc>
            </a:pPr>
            <a:r>
              <a:rPr lang="en-US" altLang="ko-KR" dirty="0"/>
              <a:t>PowerPoint 2016</a:t>
            </a:r>
            <a:r>
              <a:rPr lang="ko-KR" altLang="en-US" dirty="0"/>
              <a:t>에서 각 슬라이드에 있는 사진을 슬라이드의 정 </a:t>
            </a:r>
            <a:r>
              <a:rPr lang="ko-KR" altLang="en-US" dirty="0" smtClean="0"/>
              <a:t>가운데로 </a:t>
            </a:r>
            <a:r>
              <a:rPr lang="ko-KR" altLang="en-US" dirty="0"/>
              <a:t>위치하는 </a:t>
            </a:r>
            <a:r>
              <a:rPr lang="ko-KR" altLang="en-US" dirty="0" err="1"/>
              <a:t>파이썬</a:t>
            </a:r>
            <a:r>
              <a:rPr lang="ko-KR" altLang="en-US" dirty="0"/>
              <a:t> 코드를 작성해줘</a:t>
            </a:r>
            <a:r>
              <a:rPr lang="en-US" altLang="ko-KR" dirty="0" smtClean="0"/>
              <a:t>.</a:t>
            </a:r>
          </a:p>
          <a:p>
            <a:pPr>
              <a:lnSpc>
                <a:spcPct val="150000"/>
              </a:lnSpc>
            </a:pPr>
            <a:r>
              <a:rPr lang="en-US" altLang="ko-KR" dirty="0"/>
              <a:t>PowerPoint 2016</a:t>
            </a:r>
            <a:r>
              <a:rPr lang="ko-KR" altLang="en-US" dirty="0"/>
              <a:t>에서 모든 슬라이드에 있는 사진을 슬라이드의 정 가운데로 위치하는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239977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lnSpcReduction="200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영화 </a:t>
            </a:r>
            <a:r>
              <a:rPr lang="ko-KR" altLang="en-US" b="1" dirty="0" err="1">
                <a:hlinkClick r:id="rId2"/>
              </a:rPr>
              <a:t>클레멘타인</a:t>
            </a:r>
            <a:endParaRPr lang="ko-KR" altLang="en-US" b="1" dirty="0"/>
          </a:p>
        </p:txBody>
      </p:sp>
      <p:pic>
        <p:nvPicPr>
          <p:cNvPr id="4" name="내용 개체 틀 3"/>
          <p:cNvPicPr>
            <a:picLocks noGrp="1" noChangeAspect="1"/>
          </p:cNvPicPr>
          <p:nvPr>
            <p:ph idx="1"/>
          </p:nvPr>
        </p:nvPicPr>
        <p:blipFill rotWithShape="1">
          <a:blip r:embed="rId3"/>
          <a:srcRect r="44223"/>
          <a:stretch/>
        </p:blipFill>
        <p:spPr>
          <a:xfrm>
            <a:off x="3067695" y="2163385"/>
            <a:ext cx="6056610" cy="2531230"/>
          </a:xfrm>
          <a:prstGeom prst="rect">
            <a:avLst/>
          </a:prstGeom>
          <a:ln>
            <a:solidFill>
              <a:schemeClr val="tx1"/>
            </a:solidFill>
          </a:ln>
        </p:spPr>
      </p:pic>
    </p:spTree>
    <p:extLst>
      <p:ext uri="{BB962C8B-B14F-4D97-AF65-F5344CB8AC3E}">
        <p14:creationId xmlns:p14="http://schemas.microsoft.com/office/powerpoint/2010/main" val="377123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영화 </a:t>
            </a:r>
            <a:r>
              <a:rPr lang="ko-KR" altLang="en-US" b="1" dirty="0" err="1">
                <a:hlinkClick r:id="rId2"/>
              </a:rPr>
              <a:t>클레멘타인</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2000" b="1" dirty="0"/>
              <a:t>[</a:t>
            </a:r>
            <a:r>
              <a:rPr lang="ko-KR" altLang="en-US" sz="2000" b="1" dirty="0"/>
              <a:t>상황</a:t>
            </a:r>
            <a:r>
              <a:rPr lang="en-US" altLang="ko-KR" sz="2000" b="1" dirty="0"/>
              <a:t>]</a:t>
            </a:r>
          </a:p>
          <a:p>
            <a:pPr marL="0" indent="0">
              <a:buNone/>
            </a:pPr>
            <a:r>
              <a:rPr lang="ko-KR" altLang="en-US" sz="2000" dirty="0"/>
              <a:t>영화를 보고 난 후</a:t>
            </a:r>
            <a:r>
              <a:rPr lang="en-US" altLang="ko-KR" sz="2000" dirty="0"/>
              <a:t>, </a:t>
            </a:r>
            <a:r>
              <a:rPr lang="ko-KR" altLang="en-US" sz="2000" dirty="0"/>
              <a:t>관객이 다음과 같은 리플을 달았다</a:t>
            </a:r>
            <a:r>
              <a:rPr lang="en-US" altLang="ko-KR" sz="2000" dirty="0"/>
              <a:t>.</a:t>
            </a:r>
          </a:p>
          <a:p>
            <a:pPr marL="0" indent="0">
              <a:buNone/>
            </a:pPr>
            <a:r>
              <a:rPr lang="en-US" altLang="ko-KR" sz="2000" dirty="0"/>
              <a:t>"</a:t>
            </a:r>
            <a:r>
              <a:rPr lang="ko-KR" altLang="en-US" sz="2000" dirty="0"/>
              <a:t>이것은 절대 </a:t>
            </a:r>
            <a:r>
              <a:rPr lang="en-US" altLang="ko-KR" sz="2000" dirty="0"/>
              <a:t>1</a:t>
            </a:r>
            <a:r>
              <a:rPr lang="ko-KR" altLang="en-US" sz="2000" dirty="0"/>
              <a:t>점이 아니다</a:t>
            </a:r>
            <a:r>
              <a:rPr lang="en-US" altLang="ko-KR" sz="2000" dirty="0"/>
              <a:t>. 11</a:t>
            </a:r>
            <a:r>
              <a:rPr lang="ko-KR" altLang="en-US" sz="2000" dirty="0"/>
              <a:t>점을 주고 싶은 내 마음이다</a:t>
            </a:r>
            <a:r>
              <a:rPr lang="en-US" altLang="ko-KR" sz="2000" dirty="0"/>
              <a:t>“</a:t>
            </a:r>
          </a:p>
          <a:p>
            <a:pPr marL="0" indent="0">
              <a:buNone/>
            </a:pPr>
            <a:r>
              <a:rPr lang="ko-KR" altLang="en-US" sz="2000" dirty="0"/>
              <a:t>관객은 평점 </a:t>
            </a:r>
            <a:r>
              <a:rPr lang="en-US" altLang="ko-KR" sz="2000" dirty="0"/>
              <a:t>1</a:t>
            </a:r>
            <a:r>
              <a:rPr lang="ko-KR" altLang="en-US" sz="2000" dirty="0"/>
              <a:t>점을 주었다</a:t>
            </a:r>
            <a:r>
              <a:rPr lang="en-US" altLang="ko-KR" sz="2000" dirty="0"/>
              <a:t>.</a:t>
            </a:r>
          </a:p>
          <a:p>
            <a:pPr marL="0" indent="0">
              <a:buNone/>
            </a:pPr>
            <a:endParaRPr lang="en-US" altLang="ko-KR" sz="2000" dirty="0"/>
          </a:p>
          <a:p>
            <a:pPr marL="0" indent="0">
              <a:buNone/>
            </a:pPr>
            <a:r>
              <a:rPr lang="ko-KR" altLang="en-US" sz="2000" dirty="0"/>
              <a:t>점수 선택은 </a:t>
            </a:r>
            <a:r>
              <a:rPr lang="en-US" altLang="ko-KR" sz="2000" dirty="0"/>
              <a:t>"</a:t>
            </a:r>
            <a:r>
              <a:rPr lang="ko-KR" altLang="en-US" sz="2000" dirty="0"/>
              <a:t>무조건</a:t>
            </a:r>
            <a:r>
              <a:rPr lang="en-US" altLang="ko-KR" sz="2000" dirty="0"/>
              <a:t>" 1~10</a:t>
            </a:r>
            <a:r>
              <a:rPr lang="ko-KR" altLang="en-US" sz="2000" dirty="0"/>
              <a:t>점 사이로 평가해야 한다</a:t>
            </a:r>
            <a:r>
              <a:rPr lang="en-US" altLang="ko-KR" sz="2000" dirty="0"/>
              <a:t>.</a:t>
            </a:r>
          </a:p>
          <a:p>
            <a:pPr marL="0" indent="0">
              <a:buNone/>
            </a:pPr>
            <a:r>
              <a:rPr lang="en-US" altLang="ko-KR" sz="2000" dirty="0"/>
              <a:t>1 </a:t>
            </a:r>
            <a:r>
              <a:rPr lang="ko-KR" altLang="en-US" sz="2000" dirty="0"/>
              <a:t>이하 또는 </a:t>
            </a:r>
            <a:r>
              <a:rPr lang="en-US" altLang="ko-KR" sz="2000" dirty="0"/>
              <a:t>10 </a:t>
            </a:r>
            <a:r>
              <a:rPr lang="ko-KR" altLang="en-US" sz="2000" dirty="0"/>
              <a:t>이상의 평가를 절대로 할 수 없다</a:t>
            </a:r>
            <a:r>
              <a:rPr lang="en-US" altLang="ko-KR" sz="2000" dirty="0"/>
              <a:t>.</a:t>
            </a:r>
          </a:p>
          <a:p>
            <a:pPr marL="0" indent="0">
              <a:buNone/>
            </a:pPr>
            <a:r>
              <a:rPr lang="en-US" altLang="ko-KR" sz="2000" dirty="0"/>
              <a:t>1</a:t>
            </a:r>
            <a:r>
              <a:rPr lang="ko-KR" altLang="en-US" sz="2000" dirty="0"/>
              <a:t>점을 주면 평점은 떨어져서</a:t>
            </a:r>
            <a:r>
              <a:rPr lang="en-US" altLang="ko-KR" sz="2000" dirty="0"/>
              <a:t>, </a:t>
            </a:r>
            <a:r>
              <a:rPr lang="ko-KR" altLang="en-US" sz="2000" dirty="0"/>
              <a:t>영화의 평은 안좋아 진다</a:t>
            </a:r>
            <a:r>
              <a:rPr lang="en-US" altLang="ko-KR" sz="2000" dirty="0"/>
              <a:t>.</a:t>
            </a:r>
          </a:p>
          <a:p>
            <a:pPr marL="0" indent="0">
              <a:buNone/>
            </a:pPr>
            <a:r>
              <a:rPr lang="en-US" altLang="ko-KR" sz="2000" dirty="0"/>
              <a:t>10</a:t>
            </a:r>
            <a:r>
              <a:rPr lang="ko-KR" altLang="en-US" sz="2000" dirty="0"/>
              <a:t>점을 주면 평점은 높아지며</a:t>
            </a:r>
            <a:r>
              <a:rPr lang="en-US" altLang="ko-KR" sz="2000" dirty="0"/>
              <a:t>, </a:t>
            </a:r>
            <a:r>
              <a:rPr lang="ko-KR" altLang="en-US" sz="2000" dirty="0"/>
              <a:t>영화의 평은 더욱 좋아진다</a:t>
            </a:r>
            <a:r>
              <a:rPr lang="en-US" altLang="ko-KR" sz="2000" dirty="0"/>
              <a:t>.</a:t>
            </a:r>
          </a:p>
          <a:p>
            <a:pPr marL="0" indent="0">
              <a:buNone/>
            </a:pPr>
            <a:r>
              <a:rPr lang="ko-KR" altLang="en-US" sz="2000" dirty="0"/>
              <a:t>관객은 영화에 대한 평가가 긍정적인가 아니면 부정적인가</a:t>
            </a:r>
            <a:r>
              <a:rPr lang="en-US" altLang="ko-KR" sz="2000" dirty="0"/>
              <a:t>?</a:t>
            </a:r>
            <a:endParaRPr lang="ko-KR" altLang="en-US" sz="2000" dirty="0"/>
          </a:p>
        </p:txBody>
      </p:sp>
    </p:spTree>
    <p:extLst>
      <p:ext uri="{BB962C8B-B14F-4D97-AF65-F5344CB8AC3E}">
        <p14:creationId xmlns:p14="http://schemas.microsoft.com/office/powerpoint/2010/main" val="48118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a:t>
            </a:r>
            <a:r>
              <a:rPr lang="en-US" altLang="ko-KR" dirty="0" err="1"/>
              <a:t>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a:t>
            </a:r>
            <a:r>
              <a:rPr lang="en-US" altLang="ko-KR" dirty="0" err="1"/>
              <a:t>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276541" y="1674742"/>
            <a:ext cx="9638918" cy="3508515"/>
          </a:xfrm>
          <a:prstGeom prst="rect">
            <a:avLst/>
          </a:prstGeom>
        </p:spPr>
      </p:pic>
    </p:spTree>
    <p:extLst>
      <p:ext uri="{BB962C8B-B14F-4D97-AF65-F5344CB8AC3E}">
        <p14:creationId xmlns:p14="http://schemas.microsoft.com/office/powerpoint/2010/main" val="4008646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안 풀리는 수학문제</a:t>
            </a:r>
            <a:endParaRPr lang="ko-KR" altLang="en-US" b="1" dirty="0"/>
          </a:p>
        </p:txBody>
      </p:sp>
      <p:pic>
        <p:nvPicPr>
          <p:cNvPr id="4" name="내용 개체 틀 3"/>
          <p:cNvPicPr>
            <a:picLocks noGrp="1" noChangeAspect="1"/>
          </p:cNvPicPr>
          <p:nvPr>
            <p:ph idx="1"/>
          </p:nvPr>
        </p:nvPicPr>
        <p:blipFill>
          <a:blip r:embed="rId2"/>
          <a:stretch>
            <a:fillRect/>
          </a:stretch>
        </p:blipFill>
        <p:spPr>
          <a:xfrm>
            <a:off x="3640929" y="1825625"/>
            <a:ext cx="4910142" cy="4351338"/>
          </a:xfrm>
          <a:prstGeom prst="rect">
            <a:avLst/>
          </a:prstGeom>
        </p:spPr>
      </p:pic>
    </p:spTree>
    <p:extLst>
      <p:ext uri="{BB962C8B-B14F-4D97-AF65-F5344CB8AC3E}">
        <p14:creationId xmlns:p14="http://schemas.microsoft.com/office/powerpoint/2010/main" val="1088726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hlinkClick r:id="rId2"/>
              </a:rPr>
              <a:t>안 풀리는 수학문제</a:t>
            </a:r>
            <a:endParaRPr lang="ko-KR" altLang="en-US" b="1" dirty="0"/>
          </a:p>
        </p:txBody>
      </p:sp>
      <p:sp>
        <p:nvSpPr>
          <p:cNvPr id="3" name="내용 개체 틀 2"/>
          <p:cNvSpPr>
            <a:spLocks noGrp="1"/>
          </p:cNvSpPr>
          <p:nvPr>
            <p:ph idx="1"/>
          </p:nvPr>
        </p:nvSpPr>
        <p:spPr/>
        <p:txBody>
          <a:bodyPr/>
          <a:lstStyle/>
          <a:p>
            <a:pPr>
              <a:lnSpc>
                <a:spcPct val="150000"/>
              </a:lnSpc>
            </a:pPr>
            <a:r>
              <a:rPr lang="ko-KR" altLang="en-US" dirty="0"/>
              <a:t>아빠와 엄마에게 각각 </a:t>
            </a:r>
            <a:r>
              <a:rPr lang="en-US" altLang="ko-KR" dirty="0"/>
              <a:t>500</a:t>
            </a:r>
            <a:r>
              <a:rPr lang="ko-KR" altLang="en-US" dirty="0"/>
              <a:t>원을 빌리고 총 </a:t>
            </a:r>
            <a:r>
              <a:rPr lang="en-US" altLang="ko-KR" dirty="0"/>
              <a:t>1000</a:t>
            </a:r>
            <a:r>
              <a:rPr lang="ko-KR" altLang="en-US" dirty="0"/>
              <a:t>원으로 </a:t>
            </a:r>
            <a:r>
              <a:rPr lang="en-US" altLang="ko-KR" dirty="0"/>
              <a:t>970</a:t>
            </a:r>
            <a:r>
              <a:rPr lang="ko-KR" altLang="en-US" dirty="0"/>
              <a:t>원짜리 과자를 샀다</a:t>
            </a:r>
            <a:r>
              <a:rPr lang="en-US" altLang="ko-KR" dirty="0"/>
              <a:t>. </a:t>
            </a:r>
            <a:r>
              <a:rPr lang="ko-KR" altLang="en-US" dirty="0"/>
              <a:t>거스름돈 </a:t>
            </a:r>
            <a:r>
              <a:rPr lang="en-US" altLang="ko-KR" dirty="0"/>
              <a:t>30</a:t>
            </a:r>
            <a:r>
              <a:rPr lang="ko-KR" altLang="en-US" dirty="0"/>
              <a:t>원으로 아빠 </a:t>
            </a:r>
            <a:r>
              <a:rPr lang="en-US" altLang="ko-KR" dirty="0"/>
              <a:t>10</a:t>
            </a:r>
            <a:r>
              <a:rPr lang="ko-KR" altLang="en-US" dirty="0"/>
              <a:t>원</a:t>
            </a:r>
            <a:r>
              <a:rPr lang="en-US" altLang="ko-KR" dirty="0"/>
              <a:t>, </a:t>
            </a:r>
            <a:r>
              <a:rPr lang="ko-KR" altLang="en-US" dirty="0"/>
              <a:t>엄마 </a:t>
            </a:r>
            <a:r>
              <a:rPr lang="en-US" altLang="ko-KR" dirty="0"/>
              <a:t>10</a:t>
            </a:r>
            <a:r>
              <a:rPr lang="ko-KR" altLang="en-US" dirty="0"/>
              <a:t>원을 갚고 나머지 </a:t>
            </a:r>
            <a:r>
              <a:rPr lang="en-US" altLang="ko-KR" dirty="0"/>
              <a:t>10</a:t>
            </a:r>
            <a:r>
              <a:rPr lang="ko-KR" altLang="en-US" dirty="0"/>
              <a:t>원은 내가 가졌다</a:t>
            </a:r>
            <a:r>
              <a:rPr lang="en-US" altLang="ko-KR" dirty="0"/>
              <a:t>. </a:t>
            </a:r>
            <a:r>
              <a:rPr lang="ko-KR" altLang="en-US" dirty="0"/>
              <a:t>그러면 엄마 아빠한테 각각 </a:t>
            </a:r>
            <a:r>
              <a:rPr lang="en-US" altLang="ko-KR" dirty="0"/>
              <a:t>490</a:t>
            </a:r>
            <a:r>
              <a:rPr lang="ko-KR" altLang="en-US" dirty="0"/>
              <a:t>씩 총 </a:t>
            </a:r>
            <a:r>
              <a:rPr lang="en-US" altLang="ko-KR" dirty="0"/>
              <a:t>980</a:t>
            </a:r>
            <a:r>
              <a:rPr lang="ko-KR" altLang="en-US" dirty="0"/>
              <a:t>원을 </a:t>
            </a:r>
            <a:r>
              <a:rPr lang="ko-KR" altLang="en-US" dirty="0" err="1"/>
              <a:t>빚진건데</a:t>
            </a:r>
            <a:r>
              <a:rPr lang="en-US" altLang="ko-KR" dirty="0"/>
              <a:t>, </a:t>
            </a:r>
            <a:r>
              <a:rPr lang="ko-KR" altLang="en-US" dirty="0"/>
              <a:t>내가 가진 </a:t>
            </a:r>
            <a:r>
              <a:rPr lang="en-US" altLang="ko-KR" dirty="0"/>
              <a:t>10</a:t>
            </a:r>
            <a:r>
              <a:rPr lang="ko-KR" altLang="en-US" dirty="0"/>
              <a:t>원을 포함하면 </a:t>
            </a:r>
            <a:r>
              <a:rPr lang="en-US" altLang="ko-KR" dirty="0"/>
              <a:t>990</a:t>
            </a:r>
            <a:r>
              <a:rPr lang="ko-KR" altLang="en-US" dirty="0"/>
              <a:t>원이다</a:t>
            </a:r>
            <a:r>
              <a:rPr lang="en-US" altLang="ko-KR" dirty="0"/>
              <a:t>. </a:t>
            </a:r>
            <a:r>
              <a:rPr lang="ko-KR" altLang="en-US" dirty="0"/>
              <a:t>나머지 </a:t>
            </a:r>
            <a:r>
              <a:rPr lang="en-US" altLang="ko-KR" dirty="0"/>
              <a:t>10</a:t>
            </a:r>
            <a:r>
              <a:rPr lang="ko-KR" altLang="en-US" dirty="0"/>
              <a:t>원은 어디로 갔을까</a:t>
            </a:r>
            <a:r>
              <a:rPr lang="en-US" altLang="ko-KR" dirty="0"/>
              <a:t>?</a:t>
            </a:r>
            <a:endParaRPr lang="ko-KR" altLang="en-US" dirty="0"/>
          </a:p>
        </p:txBody>
      </p:sp>
    </p:spTree>
    <p:extLst>
      <p:ext uri="{BB962C8B-B14F-4D97-AF65-F5344CB8AC3E}">
        <p14:creationId xmlns:p14="http://schemas.microsoft.com/office/powerpoint/2010/main" val="34962206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기사의 내용 표로 정리하기</a:t>
            </a:r>
          </a:p>
        </p:txBody>
      </p:sp>
      <p:sp>
        <p:nvSpPr>
          <p:cNvPr id="3" name="내용 개체 틀 2"/>
          <p:cNvSpPr>
            <a:spLocks noGrp="1"/>
          </p:cNvSpPr>
          <p:nvPr>
            <p:ph idx="1"/>
          </p:nvPr>
        </p:nvSpPr>
        <p:spPr/>
        <p:txBody>
          <a:bodyPr>
            <a:normAutofit/>
          </a:bodyPr>
          <a:lstStyle/>
          <a:p>
            <a:pPr marL="0" indent="0" algn="just">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gn="just">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gn="just">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gn="just">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gn="just">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gn="just">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gn="just">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gn="just">
              <a:lnSpc>
                <a:spcPct val="170000"/>
              </a:lnSpc>
              <a:buNone/>
            </a:pPr>
            <a:endParaRPr lang="en-US" altLang="ko-KR" sz="1000" dirty="0"/>
          </a:p>
          <a:p>
            <a:pPr marL="0" indent="0" algn="just">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gn="just">
              <a:lnSpc>
                <a:spcPct val="170000"/>
              </a:lnSpc>
              <a:buNone/>
            </a:pPr>
            <a:r>
              <a:rPr lang="ko-KR" altLang="en-US" dirty="0"/>
              <a:t>다음 뉴스기사에서 개체명을 추출해 주세요</a:t>
            </a:r>
            <a:r>
              <a:rPr lang="en-US" altLang="ko-KR" dirty="0"/>
              <a:t>.</a:t>
            </a:r>
          </a:p>
          <a:p>
            <a:pPr marL="0" indent="0" algn="just">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gn="just">
              <a:lnSpc>
                <a:spcPct val="170000"/>
              </a:lnSpc>
              <a:buNone/>
            </a:pPr>
            <a:endParaRPr lang="en-US" altLang="ko-KR" dirty="0"/>
          </a:p>
          <a:p>
            <a:pPr marL="0" indent="0" algn="just">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gn="just">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gn="just">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gn="just">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gn="just">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gn="just">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gn="just">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gn="just">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lnSpcReduction="10000"/>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a:t>마커에 해당 관광지의 이름을 나타내야 한다</a:t>
            </a:r>
            <a:r>
              <a:rPr lang="en-US" altLang="ko-KR" sz="2000" dirty="0"/>
              <a:t>.</a:t>
            </a:r>
          </a:p>
          <a:p>
            <a:pPr marL="457200" indent="-457200">
              <a:lnSpc>
                <a:spcPct val="200000"/>
              </a:lnSpc>
              <a:buAutoNum type="arabicPeriod"/>
            </a:pPr>
            <a:r>
              <a:rPr lang="en-US" altLang="ko-KR" sz="2000" dirty="0"/>
              <a:t>Html</a:t>
            </a:r>
            <a:r>
              <a:rPr lang="ko-KR" altLang="en-US" sz="2000" dirty="0"/>
              <a:t>파일로 </a:t>
            </a:r>
            <a:r>
              <a:rPr lang="ko-KR" altLang="en-US" sz="2000" dirty="0" err="1"/>
              <a:t>저장해야한다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3806</Words>
  <Application>Microsoft Office PowerPoint</Application>
  <PresentationFormat>와이드스크린</PresentationFormat>
  <Paragraphs>264</Paragraphs>
  <Slides>47</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47</vt:i4>
      </vt:variant>
    </vt:vector>
  </HeadingPairs>
  <TitlesOfParts>
    <vt:vector size="51" baseType="lpstr">
      <vt:lpstr>Söhne</vt:lpstr>
      <vt:lpstr>맑은 고딕</vt:lpstr>
      <vt:lpstr>Arial</vt:lpstr>
      <vt:lpstr>Office 테마</vt:lpstr>
      <vt:lpstr>프롬프트</vt:lpstr>
      <vt:lpstr>프롬프트가 뭐야?(ChatGPT 답변)</vt:lpstr>
      <vt:lpstr>이메일 작성</vt:lpstr>
      <vt:lpstr>이메일 작성 프롬프트</vt:lpstr>
      <vt:lpstr>Python</vt:lpstr>
      <vt:lpstr>파이썬을 자동차 생산 시설에 비유한다면?</vt:lpstr>
      <vt:lpstr>파이썬을 자동차 생산 시설에 비유한다면?</vt:lpstr>
      <vt:lpstr>여행 관광지도</vt:lpstr>
      <vt:lpstr>여행 관광지도</vt:lpstr>
      <vt:lpstr>전국 관광지도 만들기 (추가)</vt:lpstr>
      <vt:lpstr>html 파일 활용하면?</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Python 업무 활용</vt:lpstr>
      <vt:lpstr>Excel VBA</vt:lpstr>
      <vt:lpstr>PowerPoint 프레젠테이션</vt:lpstr>
      <vt:lpstr>사진 사이즈 변경하기(기본)</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 문제 풀기</vt:lpstr>
      <vt:lpstr>수능 국어</vt:lpstr>
      <vt:lpstr>수능 국어: 답 2번</vt:lpstr>
      <vt:lpstr>수능 영어: 답 d번, 1, 2</vt:lpstr>
      <vt:lpstr>긍정 부정 판별</vt:lpstr>
      <vt:lpstr>긍정 + 긍정 = 부정</vt:lpstr>
      <vt:lpstr>긍정 + 긍정 = 부정</vt:lpstr>
      <vt:lpstr>영화 클레멘타인</vt:lpstr>
      <vt:lpstr>영화 클레멘타인</vt:lpstr>
      <vt:lpstr>영화 리얼</vt:lpstr>
      <vt:lpstr>PowerPoint 프레젠테이션</vt:lpstr>
      <vt:lpstr>안 풀리는 수학문제</vt:lpstr>
      <vt:lpstr>안 풀리는 수학문제</vt:lpstr>
      <vt:lpstr>신문기사 분석하기(기사 내용)</vt:lpstr>
      <vt:lpstr>신문기사 분석하기(질문 하기)</vt:lpstr>
      <vt:lpstr>기사의 내용 표로 정리하기</vt:lpstr>
      <vt:lpstr>기사에서 개체명 추출하기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156</cp:revision>
  <dcterms:created xsi:type="dcterms:W3CDTF">2023-05-22T00:37:44Z</dcterms:created>
  <dcterms:modified xsi:type="dcterms:W3CDTF">2023-06-23T07:01:27Z</dcterms:modified>
</cp:coreProperties>
</file>