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36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7E27-68BB-421E-938E-C880C97AE61D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817A-5816-44D6-820B-42475A828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48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7E27-68BB-421E-938E-C880C97AE61D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817A-5816-44D6-820B-42475A828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84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7E27-68BB-421E-938E-C880C97AE61D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817A-5816-44D6-820B-42475A828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79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7E27-68BB-421E-938E-C880C97AE61D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817A-5816-44D6-820B-42475A828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77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7E27-68BB-421E-938E-C880C97AE61D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817A-5816-44D6-820B-42475A828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34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7E27-68BB-421E-938E-C880C97AE61D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817A-5816-44D6-820B-42475A828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62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7E27-68BB-421E-938E-C880C97AE61D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817A-5816-44D6-820B-42475A828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9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7E27-68BB-421E-938E-C880C97AE61D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817A-5816-44D6-820B-42475A828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47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7E27-68BB-421E-938E-C880C97AE61D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817A-5816-44D6-820B-42475A828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72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7E27-68BB-421E-938E-C880C97AE61D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817A-5816-44D6-820B-42475A828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84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7E27-68BB-421E-938E-C880C97AE61D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817A-5816-44D6-820B-42475A828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61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97E27-68BB-421E-938E-C880C97AE61D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7817A-5816-44D6-820B-42475A828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79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65139" y="5744751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Blank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262885" y="5744751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Blank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2460631" y="5744751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Blank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658377" y="5744751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Blank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856123" y="5744751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Blank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053869" y="5744751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Blank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51615" y="5744751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Blank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449361" y="5744751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Blank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9647107" y="5744751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Blank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0844851" y="5744751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Blank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64643" y="4601899"/>
            <a:ext cx="1080000" cy="108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STD1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462389" y="4601899"/>
            <a:ext cx="1080000" cy="108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STD2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660135" y="4601899"/>
            <a:ext cx="1080000" cy="108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13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STD3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857881" y="4601899"/>
            <a:ext cx="1080000" cy="108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14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STD4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5055627" y="4601899"/>
            <a:ext cx="1080000" cy="108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15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STD5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6253373" y="4601899"/>
            <a:ext cx="1080000" cy="10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7451119" y="4601899"/>
            <a:ext cx="1080000" cy="10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8648865" y="4601899"/>
            <a:ext cx="1080000" cy="10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9846611" y="4601899"/>
            <a:ext cx="1080000" cy="10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11044355" y="4601899"/>
            <a:ext cx="1080000" cy="108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STD3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65139" y="3459046"/>
            <a:ext cx="1080000" cy="10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1262885" y="3459046"/>
            <a:ext cx="1080000" cy="10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2460631" y="3459046"/>
            <a:ext cx="1080000" cy="10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3658377" y="3459046"/>
            <a:ext cx="1080000" cy="10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4856123" y="3459046"/>
            <a:ext cx="1080000" cy="10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6053869" y="3459046"/>
            <a:ext cx="1080000" cy="10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7251615" y="3459046"/>
            <a:ext cx="1080000" cy="10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8449361" y="3459046"/>
            <a:ext cx="1080000" cy="10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9647107" y="3459046"/>
            <a:ext cx="1080000" cy="10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10844851" y="3459046"/>
            <a:ext cx="1080000" cy="10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264650" y="2316193"/>
            <a:ext cx="1080000" cy="10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1462396" y="2316193"/>
            <a:ext cx="1080000" cy="10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2660142" y="2316193"/>
            <a:ext cx="1080000" cy="10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3857888" y="2316193"/>
            <a:ext cx="1080000" cy="10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5055634" y="2316193"/>
            <a:ext cx="1080000" cy="10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6253380" y="2316193"/>
            <a:ext cx="1080000" cy="10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7451126" y="2316193"/>
            <a:ext cx="1080000" cy="10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8648872" y="2316193"/>
            <a:ext cx="1080000" cy="10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9846618" y="2316193"/>
            <a:ext cx="1080000" cy="10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11044362" y="2316193"/>
            <a:ext cx="1080000" cy="10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65139" y="1173340"/>
            <a:ext cx="1080000" cy="10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1262885" y="1173340"/>
            <a:ext cx="1080000" cy="10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2460631" y="1173340"/>
            <a:ext cx="1080000" cy="10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3658377" y="1173340"/>
            <a:ext cx="1080000" cy="10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4856123" y="1173340"/>
            <a:ext cx="1080000" cy="10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6053869" y="1173340"/>
            <a:ext cx="1080000" cy="10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7251615" y="1173340"/>
            <a:ext cx="1080000" cy="10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8449361" y="1173340"/>
            <a:ext cx="1080000" cy="10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9647107" y="1173340"/>
            <a:ext cx="1080000" cy="10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10844851" y="1173340"/>
            <a:ext cx="1080000" cy="10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264643" y="30487"/>
            <a:ext cx="1080000" cy="10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1462389" y="30487"/>
            <a:ext cx="1080000" cy="10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2660135" y="30487"/>
            <a:ext cx="1080000" cy="10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3857881" y="30487"/>
            <a:ext cx="1080000" cy="10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5055627" y="30487"/>
            <a:ext cx="1080000" cy="10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6253373" y="30487"/>
            <a:ext cx="1080000" cy="10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7451119" y="30487"/>
            <a:ext cx="1080000" cy="10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8648865" y="30487"/>
            <a:ext cx="1080000" cy="10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9846611" y="30487"/>
            <a:ext cx="1080000" cy="10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11044355" y="30487"/>
            <a:ext cx="1080000" cy="10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83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76</Words>
  <Application>Microsoft Office PowerPoint</Application>
  <PresentationFormat>와이드스크린</PresentationFormat>
  <Paragraphs>76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2023-09-14T23:06:45Z</dcterms:created>
  <dcterms:modified xsi:type="dcterms:W3CDTF">2023-09-14T23:08:49Z</dcterms:modified>
</cp:coreProperties>
</file>