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312"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7" r:id="rId50"/>
    <p:sldId id="308" r:id="rId51"/>
    <p:sldId id="309" r:id="rId5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b="1" dirty="0"/>
              <a:t>"Python </a:t>
            </a:r>
            <a:r>
              <a:rPr lang="ko-KR" altLang="en-US" sz="1000" b="1" dirty="0"/>
              <a:t>코드를 작성해주세요</a:t>
            </a:r>
            <a:r>
              <a:rPr lang="en-US" altLang="ko-KR" sz="1000" b="1" dirty="0"/>
              <a:t>. </a:t>
            </a:r>
            <a:r>
              <a:rPr lang="ko-KR" altLang="en-US" sz="1000" b="1" dirty="0"/>
              <a:t>이 코드는 다음의 기능을 포함해야 합니다</a:t>
            </a:r>
            <a:r>
              <a:rPr lang="en-US" altLang="ko-KR" sz="1000" b="1"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r>
              <a:rPr lang="ko-KR" altLang="en-US" sz="1000" dirty="0"/>
              <a:t>각 </a:t>
            </a:r>
            <a:r>
              <a:rPr lang="en-US" altLang="ko-KR" sz="1000" dirty="0"/>
              <a:t>txt </a:t>
            </a:r>
            <a:r>
              <a:rPr lang="ko-KR" altLang="en-US" sz="1000" dirty="0"/>
              <a:t>파일은 </a:t>
            </a:r>
            <a:r>
              <a:rPr lang="en-US" altLang="ko-KR" sz="1000" dirty="0"/>
              <a:t>'cp949' </a:t>
            </a:r>
            <a:r>
              <a:rPr lang="ko-KR" altLang="en-US" sz="1000" dirty="0"/>
              <a:t>인코딩으로 읽어야 합니다</a:t>
            </a:r>
            <a:r>
              <a:rPr lang="en-US" altLang="ko-KR" sz="1000" dirty="0"/>
              <a:t>.</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dirty="0"/>
              <a:t>. </a:t>
            </a:r>
            <a:r>
              <a:rPr lang="ko-KR" altLang="en-US" sz="1000" dirty="0"/>
              <a:t>코드 실행 환경에 따라 파일 인코딩이나 정보 추출 방법을 적절하게 변경해야 할 수도 있습니다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a:t>
            </a:r>
            <a:r>
              <a:rPr lang="en-US" altLang="ko-KR" dirty="0" smtClean="0"/>
              <a:t>“</a:t>
            </a:r>
            <a:r>
              <a:rPr lang="ko-KR" altLang="en-US" dirty="0" smtClean="0"/>
              <a:t>남</a:t>
            </a:r>
            <a:r>
              <a:rPr lang="en-US" altLang="ko-KR" dirty="0" smtClean="0"/>
              <a:t>＂</a:t>
            </a:r>
            <a:r>
              <a:rPr lang="ko-KR" altLang="en-US" dirty="0" smtClean="0"/>
              <a:t>인 </a:t>
            </a:r>
            <a:r>
              <a:rPr lang="ko-KR" altLang="en-US" dirty="0"/>
              <a:t>사람들은 남자탭에</a:t>
            </a:r>
            <a:r>
              <a:rPr lang="en-US" altLang="ko-KR" dirty="0"/>
              <a:t>, </a:t>
            </a:r>
            <a:r>
              <a:rPr lang="en-US" altLang="ko-KR" dirty="0" smtClean="0"/>
              <a:t>“</a:t>
            </a:r>
            <a:r>
              <a:rPr lang="ko-KR" altLang="en-US" dirty="0" smtClean="0"/>
              <a:t>여</a:t>
            </a:r>
            <a:r>
              <a:rPr lang="en-US" altLang="ko-KR" dirty="0" smtClean="0"/>
              <a:t>”</a:t>
            </a:r>
            <a:r>
              <a:rPr lang="ko-KR" altLang="en-US" dirty="0" smtClean="0"/>
              <a:t>인 사람들은 </a:t>
            </a:r>
            <a:r>
              <a:rPr lang="ko-KR" altLang="en-US" dirty="0" err="1" smtClean="0"/>
              <a:t>여자탭으로</a:t>
            </a:r>
            <a:r>
              <a:rPr lang="ko-KR" altLang="en-US" dirty="0" smtClean="0"/>
              <a:t> 분리해서 각각의 엑셀 탭에 저장하는 코드로 변경해줘</a:t>
            </a:r>
            <a:r>
              <a:rPr lang="en-US" altLang="ko-KR" dirty="0" smtClean="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a:t>먹는물검사팀에서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a:t>알파고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시놉시스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팀별로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인사이트를 얻어가실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수능문제 풀기</a:t>
            </a:r>
            <a:r>
              <a:rPr lang="en-US" altLang="ko-KR" dirty="0"/>
              <a:t/>
            </a:r>
            <a:br>
              <a:rPr lang="en-US" altLang="ko-KR" dirty="0"/>
            </a:br>
            <a:r>
              <a:rPr lang="en-US" altLang="ko-KR" dirty="0"/>
              <a:t>(</a:t>
            </a:r>
            <a:r>
              <a:rPr lang="ko-KR" altLang="en-US" dirty="0"/>
              <a:t>바드랑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교수가되어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a:bodyPr>
          <a:lstStyle/>
          <a:p>
            <a:pPr algn="l"/>
            <a:endParaRPr lang="ko-KR" altLang="en-US"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a:t>.</a:t>
            </a:r>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여행 </a:t>
            </a:r>
            <a:r>
              <a:rPr lang="ko-KR" altLang="en-US" b="1" dirty="0"/>
              <a:t>관광지도</a:t>
            </a:r>
          </a:p>
        </p:txBody>
      </p:sp>
      <p:sp>
        <p:nvSpPr>
          <p:cNvPr id="3" name="내용 개체 틀 2"/>
          <p:cNvSpPr>
            <a:spLocks noGrp="1"/>
          </p:cNvSpPr>
          <p:nvPr>
            <p:ph idx="1"/>
          </p:nvPr>
        </p:nvSpPr>
        <p:spPr/>
        <p:txBody>
          <a:bodyPr>
            <a:normAutofit/>
          </a:bodyPr>
          <a:lstStyle/>
          <a:p>
            <a:pPr marL="0" indent="0">
              <a:buNone/>
            </a:pPr>
            <a:r>
              <a:rPr lang="ko-KR" altLang="en-US" dirty="0"/>
              <a:t>한국 제주도에 도착해서 </a:t>
            </a:r>
            <a:r>
              <a:rPr lang="en-US" altLang="ko-KR" dirty="0"/>
              <a:t>3</a:t>
            </a:r>
            <a:r>
              <a:rPr lang="ko-KR" altLang="en-US" dirty="0"/>
              <a:t>박 </a:t>
            </a:r>
            <a:r>
              <a:rPr lang="en-US" altLang="ko-KR" dirty="0"/>
              <a:t>4</a:t>
            </a:r>
            <a:r>
              <a:rPr lang="ko-KR" altLang="en-US" dirty="0"/>
              <a:t>일간 자동차로 여행을 </a:t>
            </a:r>
            <a:r>
              <a:rPr lang="ko-KR" altLang="en-US" dirty="0" err="1"/>
              <a:t>떠나려해</a:t>
            </a:r>
            <a:r>
              <a:rPr lang="en-US" altLang="ko-KR" dirty="0"/>
              <a:t>, </a:t>
            </a:r>
            <a:r>
              <a:rPr lang="ko-KR" altLang="en-US" dirty="0"/>
              <a:t>마지막 날에는 제주국제공항에 도착해야한다</a:t>
            </a:r>
            <a:r>
              <a:rPr lang="en-US" altLang="ko-KR" dirty="0" smtClean="0"/>
              <a:t>.</a:t>
            </a:r>
          </a:p>
          <a:p>
            <a:pPr marL="0" indent="0">
              <a:buNone/>
            </a:pPr>
            <a:r>
              <a:rPr lang="ko-KR" altLang="en-US" dirty="0" smtClean="0"/>
              <a:t>여행중 </a:t>
            </a:r>
            <a:r>
              <a:rPr lang="ko-KR" altLang="en-US" dirty="0" err="1" smtClean="0"/>
              <a:t>우도를</a:t>
            </a:r>
            <a:r>
              <a:rPr lang="ko-KR" altLang="en-US" dirty="0" smtClean="0"/>
              <a:t> </a:t>
            </a:r>
            <a:r>
              <a:rPr lang="ko-KR" altLang="en-US" dirty="0" err="1"/>
              <a:t>들려야하고</a:t>
            </a:r>
            <a:r>
              <a:rPr lang="en-US" altLang="ko-KR" dirty="0"/>
              <a:t>, </a:t>
            </a:r>
            <a:r>
              <a:rPr lang="ko-KR" altLang="en-US" dirty="0" err="1" smtClean="0"/>
              <a:t>섭지코지</a:t>
            </a:r>
            <a:r>
              <a:rPr lang="en-US" altLang="ko-KR" dirty="0" smtClean="0"/>
              <a:t>, </a:t>
            </a:r>
            <a:r>
              <a:rPr lang="ko-KR" altLang="en-US" dirty="0" smtClean="0"/>
              <a:t>성산일출봉은 반드시 들려야 </a:t>
            </a:r>
            <a:r>
              <a:rPr lang="ko-KR" altLang="en-US" dirty="0" smtClean="0"/>
              <a:t>한다</a:t>
            </a:r>
            <a:r>
              <a:rPr lang="en-US" altLang="ko-KR" dirty="0" smtClean="0"/>
              <a:t>.</a:t>
            </a:r>
            <a:endParaRPr lang="en-US" altLang="ko-KR" dirty="0"/>
          </a:p>
          <a:p>
            <a:pPr marL="0" indent="0">
              <a:buNone/>
            </a:pPr>
            <a:r>
              <a:rPr lang="ko-KR" altLang="en-US" dirty="0" smtClean="0"/>
              <a:t>매일 </a:t>
            </a:r>
            <a:r>
              <a:rPr lang="ko-KR" altLang="en-US" dirty="0" smtClean="0"/>
              <a:t>관광지는 </a:t>
            </a:r>
            <a:r>
              <a:rPr lang="en-US" altLang="ko-KR" dirty="0" smtClean="0"/>
              <a:t>3</a:t>
            </a:r>
            <a:r>
              <a:rPr lang="ko-KR" altLang="en-US" dirty="0" smtClean="0"/>
              <a:t>개 정도 보고 싶다</a:t>
            </a:r>
            <a:r>
              <a:rPr lang="en-US" altLang="ko-KR" dirty="0" smtClean="0"/>
              <a:t>.</a:t>
            </a:r>
          </a:p>
          <a:p>
            <a:pPr marL="0" indent="0">
              <a:buNone/>
            </a:pPr>
            <a:r>
              <a:rPr lang="ko-KR" altLang="en-US" dirty="0" smtClean="0"/>
              <a:t>위의 </a:t>
            </a:r>
            <a:r>
              <a:rPr lang="ko-KR" altLang="en-US" dirty="0"/>
              <a:t>일정으로 여행 계획을 </a:t>
            </a:r>
            <a:r>
              <a:rPr lang="ko-KR" altLang="en-US" dirty="0" smtClean="0"/>
              <a:t>작성해줘</a:t>
            </a:r>
            <a:r>
              <a:rPr lang="en-US" altLang="ko-KR" dirty="0" smtClean="0"/>
              <a:t>.</a:t>
            </a:r>
          </a:p>
          <a:p>
            <a:pPr marL="0" indent="0">
              <a:buNone/>
            </a:pPr>
            <a:endParaRPr lang="en-US" altLang="ko-KR" dirty="0"/>
          </a:p>
          <a:p>
            <a:pPr marL="0" indent="0">
              <a:buNone/>
            </a:pPr>
            <a:r>
              <a:rPr lang="ko-KR" altLang="en-US" dirty="0" smtClean="0"/>
              <a:t>위 일정의 관광지를 지도에 </a:t>
            </a:r>
            <a:r>
              <a:rPr lang="ko-KR" altLang="en-US" dirty="0"/>
              <a:t>나타내는 </a:t>
            </a:r>
            <a:r>
              <a:rPr lang="ko-KR" altLang="en-US" dirty="0" err="1"/>
              <a:t>파이썬</a:t>
            </a:r>
            <a:r>
              <a:rPr lang="ko-KR" altLang="en-US" dirty="0"/>
              <a:t> 코드를 작성해줘</a:t>
            </a:r>
            <a:r>
              <a:rPr lang="en-US" altLang="ko-KR" dirty="0"/>
              <a:t>.</a:t>
            </a: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여행 </a:t>
            </a:r>
            <a:r>
              <a:rPr lang="ko-KR" altLang="en-US" b="1" dirty="0"/>
              <a:t>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smtClean="0"/>
              <a:t>일차</a:t>
            </a:r>
            <a:r>
              <a:rPr lang="en-US" altLang="ko-KR" sz="2000" dirty="0"/>
              <a:t> </a:t>
            </a:r>
            <a:r>
              <a:rPr lang="ko-KR" altLang="en-US" sz="2000" dirty="0" smtClean="0"/>
              <a:t>일 </a:t>
            </a:r>
            <a:r>
              <a:rPr lang="ko-KR" altLang="en-US" sz="2000" dirty="0"/>
              <a:t>별 색을 구분해야 한다</a:t>
            </a:r>
            <a:r>
              <a:rPr lang="en-US" altLang="ko-KR" sz="2000" dirty="0"/>
              <a:t>.</a:t>
            </a:r>
          </a:p>
          <a:p>
            <a:pPr marL="457200" indent="-457200">
              <a:buAutoNum type="arabicPeriod"/>
            </a:pPr>
            <a:r>
              <a:rPr lang="ko-KR" altLang="en-US" sz="2000" dirty="0"/>
              <a:t>마커에 해당 관광지의 이름을 나타내야 </a:t>
            </a:r>
            <a:r>
              <a:rPr lang="ko-KR" altLang="en-US" sz="2000" dirty="0" smtClean="0"/>
              <a:t>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lnSpcReduction="10000"/>
          </a:bodyPr>
          <a:lstStyle/>
          <a:p>
            <a:pPr marL="0" indent="0">
              <a:buNone/>
            </a:pPr>
            <a:r>
              <a:rPr lang="ko-KR" altLang="en-US" b="1" dirty="0"/>
              <a:t>아래의 요구사항을 고려하여 파이썬 코드를 작성해줘</a:t>
            </a:r>
            <a:r>
              <a:rPr lang="en-US" altLang="ko-KR" b="1" dirty="0"/>
              <a:t>.</a:t>
            </a:r>
          </a:p>
          <a:p>
            <a:pPr marL="0" indent="0">
              <a:buNone/>
            </a:pPr>
            <a:endParaRPr lang="en-US" altLang="ko-KR" dirty="0"/>
          </a:p>
          <a:p>
            <a:pPr marL="514350" indent="-514350">
              <a:buAutoNum type="arabicPeriod"/>
            </a:pPr>
            <a:r>
              <a:rPr lang="en-US" altLang="ko-KR" dirty="0" smtClean="0"/>
              <a:t>UI</a:t>
            </a:r>
            <a:r>
              <a:rPr lang="ko-KR" altLang="en-US" dirty="0" smtClean="0"/>
              <a:t>를 이용해서 엑셀파일을 직접 선택할 수 있어야 한다</a:t>
            </a:r>
            <a:r>
              <a:rPr lang="en-US" altLang="ko-KR" dirty="0" smtClean="0"/>
              <a:t>.</a:t>
            </a:r>
          </a:p>
          <a:p>
            <a:pPr marL="514350" indent="-514350">
              <a:buAutoNum type="arabicPeriod"/>
            </a:pPr>
            <a:r>
              <a:rPr lang="en-US" altLang="ko-KR" dirty="0" smtClean="0"/>
              <a:t>Sheet1</a:t>
            </a:r>
            <a:r>
              <a:rPr lang="ko-KR" altLang="en-US" dirty="0" smtClean="0"/>
              <a:t>에 관광 정보가 있으며</a:t>
            </a:r>
            <a:r>
              <a:rPr lang="en-US" altLang="ko-KR" dirty="0" smtClean="0"/>
              <a:t>, </a:t>
            </a:r>
            <a:r>
              <a:rPr lang="ko-KR" altLang="en-US" dirty="0" err="1" smtClean="0"/>
              <a:t>변수명은</a:t>
            </a:r>
            <a:r>
              <a:rPr lang="ko-KR" altLang="en-US" dirty="0" smtClean="0"/>
              <a:t> 관광지</a:t>
            </a:r>
            <a:r>
              <a:rPr lang="en-US" altLang="ko-KR" dirty="0" smtClean="0"/>
              <a:t>, </a:t>
            </a:r>
            <a:r>
              <a:rPr lang="ko-KR" altLang="en-US" dirty="0" smtClean="0"/>
              <a:t>위도</a:t>
            </a:r>
            <a:r>
              <a:rPr lang="en-US" altLang="ko-KR" dirty="0" smtClean="0"/>
              <a:t>, </a:t>
            </a:r>
            <a:r>
              <a:rPr lang="ko-KR" altLang="en-US" dirty="0" smtClean="0"/>
              <a:t>경도로 </a:t>
            </a:r>
            <a:r>
              <a:rPr lang="en-US" altLang="ko-KR" dirty="0" smtClean="0"/>
              <a:t>A1:C1</a:t>
            </a:r>
            <a:r>
              <a:rPr lang="ko-KR" altLang="en-US" dirty="0" smtClean="0"/>
              <a:t>에 있다</a:t>
            </a:r>
            <a:r>
              <a:rPr lang="en-US" altLang="ko-KR" dirty="0" smtClean="0"/>
              <a:t>.</a:t>
            </a:r>
          </a:p>
          <a:p>
            <a:pPr marL="514350" indent="-514350">
              <a:buAutoNum type="arabicPeriod"/>
            </a:pPr>
            <a:r>
              <a:rPr lang="en-US" altLang="ko-KR" dirty="0" smtClean="0"/>
              <a:t>Folium </a:t>
            </a:r>
            <a:r>
              <a:rPr lang="ko-KR" altLang="en-US" dirty="0"/>
              <a:t>라이브러리를 사용해야 한다</a:t>
            </a:r>
            <a:r>
              <a:rPr lang="en-US" altLang="ko-KR" dirty="0"/>
              <a:t>.</a:t>
            </a:r>
          </a:p>
          <a:p>
            <a:pPr marL="514350" indent="-514350">
              <a:buAutoNum type="arabicPeriod"/>
            </a:pPr>
            <a:r>
              <a:rPr lang="ko-KR" altLang="en-US" dirty="0"/>
              <a:t>관광지명이 표시되어야 한다</a:t>
            </a:r>
            <a:r>
              <a:rPr lang="en-US" altLang="ko-KR" dirty="0"/>
              <a:t>.</a:t>
            </a:r>
          </a:p>
          <a:p>
            <a:pPr marL="514350" indent="-514350">
              <a:buAutoNum type="arabicPeriod"/>
            </a:pPr>
            <a:r>
              <a:rPr lang="ko-KR" altLang="en-US" dirty="0"/>
              <a:t>마우스를 마커에 올리면 관광지명이 표시되어야 한다</a:t>
            </a:r>
            <a:r>
              <a:rPr lang="en-US" altLang="ko-KR" dirty="0" smtClean="0"/>
              <a:t>.</a:t>
            </a:r>
          </a:p>
          <a:p>
            <a:pPr marL="514350" indent="-514350">
              <a:buAutoNum type="arabicPeriod"/>
            </a:pPr>
            <a:r>
              <a:rPr lang="ko-KR" altLang="en-US" dirty="0" err="1" smtClean="0"/>
              <a:t>관광지명을</a:t>
            </a:r>
            <a:r>
              <a:rPr lang="ko-KR" altLang="en-US" dirty="0" smtClean="0"/>
              <a:t> 검색할 수 있는 </a:t>
            </a:r>
            <a:r>
              <a:rPr lang="en-US" altLang="ko-KR" dirty="0" smtClean="0"/>
              <a:t>Search </a:t>
            </a:r>
            <a:r>
              <a:rPr lang="ko-KR" altLang="en-US" dirty="0" smtClean="0"/>
              <a:t>컨트롤을 추가해줘</a:t>
            </a:r>
            <a:r>
              <a:rPr lang="en-US" altLang="ko-KR" dirty="0" smtClean="0"/>
              <a:t>.</a:t>
            </a:r>
            <a:endParaRPr lang="en-US" altLang="ko-KR" dirty="0"/>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TotalTime>
  <Words>6527</Words>
  <Application>Microsoft Office PowerPoint</Application>
  <PresentationFormat>와이드스크린</PresentationFormat>
  <Paragraphs>390</Paragraphs>
  <Slides>51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51</vt:i4>
      </vt:variant>
    </vt:vector>
  </HeadingPairs>
  <TitlesOfParts>
    <vt:vector size="55"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36</cp:revision>
  <dcterms:created xsi:type="dcterms:W3CDTF">2023-05-22T00:37:44Z</dcterms:created>
  <dcterms:modified xsi:type="dcterms:W3CDTF">2023-05-23T07:30:21Z</dcterms:modified>
</cp:coreProperties>
</file>