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56" r:id="rId4"/>
    <p:sldId id="257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>
        <p:scale>
          <a:sx n="66" d="100"/>
          <a:sy n="66" d="100"/>
        </p:scale>
        <p:origin x="135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BC6A-E716-427C-BE98-3545A9C8B9EA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4FFD-AC55-4F2D-9FF9-548D9D4C1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76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BC6A-E716-427C-BE98-3545A9C8B9EA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4FFD-AC55-4F2D-9FF9-548D9D4C1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08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BC6A-E716-427C-BE98-3545A9C8B9EA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4FFD-AC55-4F2D-9FF9-548D9D4C1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41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BC6A-E716-427C-BE98-3545A9C8B9EA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4FFD-AC55-4F2D-9FF9-548D9D4C1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59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BC6A-E716-427C-BE98-3545A9C8B9EA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4FFD-AC55-4F2D-9FF9-548D9D4C1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95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BC6A-E716-427C-BE98-3545A9C8B9EA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4FFD-AC55-4F2D-9FF9-548D9D4C1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BC6A-E716-427C-BE98-3545A9C8B9EA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4FFD-AC55-4F2D-9FF9-548D9D4C1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1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BC6A-E716-427C-BE98-3545A9C8B9EA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4FFD-AC55-4F2D-9FF9-548D9D4C1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65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BC6A-E716-427C-BE98-3545A9C8B9EA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4FFD-AC55-4F2D-9FF9-548D9D4C1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13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BC6A-E716-427C-BE98-3545A9C8B9EA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4FFD-AC55-4F2D-9FF9-548D9D4C1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10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BC6A-E716-427C-BE98-3545A9C8B9EA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4FFD-AC55-4F2D-9FF9-548D9D4C1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54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5BC6A-E716-427C-BE98-3545A9C8B9EA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24FFD-AC55-4F2D-9FF9-548D9D4C1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94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319706080" descr="EMB00000ca84e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01" y="1798320"/>
            <a:ext cx="8947699" cy="326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55520" y="5435600"/>
            <a:ext cx="5059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그림 </a:t>
            </a:r>
            <a:r>
              <a:rPr lang="en-US" altLang="ko-KR" sz="1400" dirty="0">
                <a:latin typeface="+mn-ea"/>
              </a:rPr>
              <a:t>12-1. </a:t>
            </a:r>
            <a:r>
              <a:rPr lang="ko-KR" altLang="en-US" sz="1400" dirty="0">
                <a:latin typeface="+mn-ea"/>
              </a:rPr>
              <a:t>시공간 분석을 위한 </a:t>
            </a:r>
            <a:r>
              <a:rPr lang="en-US" altLang="ko-KR" sz="1400" dirty="0">
                <a:latin typeface="+mn-ea"/>
              </a:rPr>
              <a:t>map</a:t>
            </a:r>
            <a:r>
              <a:rPr lang="ko-KR" altLang="en-US" sz="1400" dirty="0">
                <a:latin typeface="+mn-ea"/>
              </a:rPr>
              <a:t>과 </a:t>
            </a:r>
            <a:r>
              <a:rPr lang="en-US" altLang="ko-KR" sz="1400" dirty="0">
                <a:latin typeface="+mn-ea"/>
              </a:rPr>
              <a:t>contour</a:t>
            </a:r>
            <a:r>
              <a:rPr lang="ko-KR" altLang="en-US" sz="1400" dirty="0">
                <a:latin typeface="+mn-ea"/>
              </a:rPr>
              <a:t>의 </a:t>
            </a:r>
            <a:r>
              <a:rPr lang="ko-KR" altLang="en-US" sz="1400" dirty="0" smtClean="0">
                <a:latin typeface="+mn-ea"/>
              </a:rPr>
              <a:t>예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726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2720" y="5588000"/>
            <a:ext cx="66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그림 </a:t>
            </a:r>
            <a:r>
              <a:rPr lang="en-US" altLang="ko-KR" sz="1400" dirty="0">
                <a:latin typeface="+mn-ea"/>
              </a:rPr>
              <a:t>12-2. GIS</a:t>
            </a:r>
            <a:r>
              <a:rPr lang="ko-KR" altLang="en-US" sz="1400" dirty="0">
                <a:latin typeface="+mn-ea"/>
              </a:rPr>
              <a:t>를 이용한 시간의 변화에 따른 </a:t>
            </a:r>
            <a:r>
              <a:rPr lang="ko-KR" altLang="en-US" sz="1400" dirty="0" err="1">
                <a:latin typeface="+mn-ea"/>
              </a:rPr>
              <a:t>영산강</a:t>
            </a:r>
            <a:r>
              <a:rPr lang="ko-KR" altLang="en-US" sz="1400" dirty="0">
                <a:latin typeface="+mn-ea"/>
              </a:rPr>
              <a:t> 중류 지역 토지 이용도 변화</a:t>
            </a:r>
          </a:p>
        </p:txBody>
      </p:sp>
      <p:pic>
        <p:nvPicPr>
          <p:cNvPr id="2049" name="_x319706560" descr="EMB00000ca84ea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5" t="18845" r="21251" b="6776"/>
          <a:stretch>
            <a:fillRect/>
          </a:stretch>
        </p:blipFill>
        <p:spPr bwMode="auto">
          <a:xfrm>
            <a:off x="741680" y="314290"/>
            <a:ext cx="7040880" cy="453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83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2720" y="5588000"/>
            <a:ext cx="66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그림 </a:t>
            </a:r>
            <a:r>
              <a:rPr lang="en-US" altLang="ko-KR" sz="1400" dirty="0">
                <a:latin typeface="+mn-ea"/>
              </a:rPr>
              <a:t>12-3. 3-D </a:t>
            </a:r>
            <a:r>
              <a:rPr lang="ko-KR" altLang="en-US" sz="1400" dirty="0">
                <a:latin typeface="+mn-ea"/>
              </a:rPr>
              <a:t>시공간 분석 실행 결과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3" t="11294" r="12960" b="10362"/>
          <a:stretch/>
        </p:blipFill>
        <p:spPr>
          <a:xfrm>
            <a:off x="2081348" y="348343"/>
            <a:ext cx="5326743" cy="499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9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" t="6073" r="2920" b="2989"/>
          <a:stretch/>
        </p:blipFill>
        <p:spPr>
          <a:xfrm>
            <a:off x="1074058" y="246742"/>
            <a:ext cx="6995886" cy="57766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5944" y="6023428"/>
            <a:ext cx="66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그림 </a:t>
            </a:r>
            <a:r>
              <a:rPr lang="en-US" altLang="ko-KR" sz="1400" dirty="0" smtClean="0">
                <a:latin typeface="+mn-ea"/>
              </a:rPr>
              <a:t>12-4. 4-D </a:t>
            </a:r>
            <a:r>
              <a:rPr lang="ko-KR" altLang="en-US" sz="1400" dirty="0">
                <a:latin typeface="+mn-ea"/>
              </a:rPr>
              <a:t>시공간 분석 실행 결과</a:t>
            </a:r>
          </a:p>
        </p:txBody>
      </p:sp>
    </p:spTree>
    <p:extLst>
      <p:ext uri="{BB962C8B-B14F-4D97-AF65-F5344CB8AC3E}">
        <p14:creationId xmlns:p14="http://schemas.microsoft.com/office/powerpoint/2010/main" val="252196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42</Words>
  <Application>Microsoft Office PowerPoint</Application>
  <PresentationFormat>화면 슬라이드 쇼(4:3)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MUT</dc:creator>
  <cp:lastModifiedBy>Bumjo Kim</cp:lastModifiedBy>
  <cp:revision>6</cp:revision>
  <dcterms:created xsi:type="dcterms:W3CDTF">2018-02-16T06:21:20Z</dcterms:created>
  <dcterms:modified xsi:type="dcterms:W3CDTF">2018-03-06T17:49:09Z</dcterms:modified>
</cp:coreProperties>
</file>