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9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9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8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2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4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8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4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828576"/>
            <a:ext cx="1032654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209365"/>
            <a:ext cx="1140301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414181"/>
            <a:ext cx="1084096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47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2024-05-12T23:57:51Z</dcterms:created>
  <dcterms:modified xsi:type="dcterms:W3CDTF">2024-05-13T00:08:05Z</dcterms:modified>
</cp:coreProperties>
</file>