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10205" userDrawn="1">
          <p15:clr>
            <a:srgbClr val="A4A3A4"/>
          </p15:clr>
        </p15:guide>
        <p15:guide id="3" pos="9773" userDrawn="1">
          <p15:clr>
            <a:srgbClr val="A4A3A4"/>
          </p15:clr>
        </p15:guide>
        <p15:guide id="4" pos="10637" userDrawn="1">
          <p15:clr>
            <a:srgbClr val="A4A3A4"/>
          </p15:clr>
        </p15:guide>
        <p15:guide id="5" pos="269" userDrawn="1">
          <p15:clr>
            <a:srgbClr val="A4A3A4"/>
          </p15:clr>
        </p15:guide>
        <p15:guide id="6" pos="201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>
        <p:scale>
          <a:sx n="25" d="100"/>
          <a:sy n="25" d="100"/>
        </p:scale>
        <p:origin x="2142" y="-654"/>
      </p:cViewPr>
      <p:guideLst>
        <p:guide orient="horz" pos="13607"/>
        <p:guide pos="10205"/>
        <p:guide pos="9773"/>
        <p:guide pos="10637"/>
        <p:guide pos="269"/>
        <p:guide pos="201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4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5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0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9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8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27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75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3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1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9707-DF63-4389-BB8E-250B90477273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48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29707-DF63-4389-BB8E-250B90477273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6BEEB-8844-4B71-9DBE-B3C3370F4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1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1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1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1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32399288" cy="43791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6244" y="4912520"/>
            <a:ext cx="15088394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897069" y="4912520"/>
            <a:ext cx="15088394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27458" y="22134514"/>
            <a:ext cx="15088394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27038" y="7046121"/>
            <a:ext cx="15088394" cy="14554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27038" y="24268115"/>
            <a:ext cx="15088394" cy="182110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854488" y="7046121"/>
            <a:ext cx="15088394" cy="25907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854488" y="33487520"/>
            <a:ext cx="15088394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854488" y="35621121"/>
            <a:ext cx="15088394" cy="6857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2024-05-02T06:23:24Z</dcterms:created>
  <dcterms:modified xsi:type="dcterms:W3CDTF">2024-05-02T06:32:02Z</dcterms:modified>
</cp:coreProperties>
</file>