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5487B-2BB5-402E-B6F2-658DC338EB9A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C9E2-5725-4C6E-AE0B-DB74BD79EF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0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C9E2-5725-4C6E-AE0B-DB74BD79EF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27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2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1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66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0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0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5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9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0028-4E38-49D7-8A1D-65F2FEB918D3}" type="datetimeFigureOut">
              <a:rPr lang="ko-KR" altLang="en-US" smtClean="0"/>
              <a:t>2023-12-05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1542-611D-4B90-AFBE-A9F59E87B7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6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여러분 물 어떻게 드시나요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정수기 </a:t>
            </a:r>
            <a:r>
              <a:rPr lang="ko-KR" altLang="en-US" dirty="0" err="1" smtClean="0"/>
              <a:t>렌탈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약수</a:t>
            </a:r>
            <a:r>
              <a:rPr lang="en-US" altLang="ko-KR" dirty="0" smtClean="0"/>
              <a:t>?, </a:t>
            </a:r>
            <a:r>
              <a:rPr lang="ko-KR" altLang="en-US" dirty="0" smtClean="0"/>
              <a:t>끓여서 드시나요</a:t>
            </a:r>
            <a:r>
              <a:rPr lang="en-US" altLang="ko-KR" dirty="0" smtClean="0"/>
              <a:t>??</a:t>
            </a:r>
          </a:p>
          <a:p>
            <a:r>
              <a:rPr lang="ko-KR" altLang="en-US" dirty="0" smtClean="0"/>
              <a:t>물을 섭취하는 다양한 방법이 있지만 저희는 생수를 선정</a:t>
            </a:r>
            <a:endParaRPr lang="en-US" altLang="ko-KR" dirty="0" smtClean="0"/>
          </a:p>
          <a:p>
            <a:r>
              <a:rPr lang="ko-KR" altLang="en-US" dirty="0" smtClean="0"/>
              <a:t>저희 팀의 주제는 생수를 대상으로 연구사업을 진행했습니다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47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중금속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29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양이온</a:t>
            </a:r>
            <a:r>
              <a:rPr lang="en-US" altLang="ko-KR" dirty="0"/>
              <a:t> </a:t>
            </a:r>
            <a:r>
              <a:rPr lang="ko-KR" altLang="en-US" dirty="0" smtClean="0"/>
              <a:t>라벨 표시기준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8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69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343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pca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61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kmeans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2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유사 </a:t>
            </a:r>
            <a:r>
              <a:rPr lang="ko-KR" altLang="en-US" dirty="0" err="1" smtClean="0"/>
              <a:t>먹는샘물</a:t>
            </a:r>
            <a:r>
              <a:rPr lang="ko-KR" altLang="en-US" dirty="0" smtClean="0"/>
              <a:t> 수질 안정성 및 미네랄 함량 조사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사진 중 </a:t>
            </a:r>
            <a:r>
              <a:rPr lang="ko-KR" altLang="en-US" dirty="0" err="1" smtClean="0"/>
              <a:t>혼합음료는</a:t>
            </a:r>
            <a:r>
              <a:rPr lang="ko-KR" altLang="en-US" dirty="0" smtClean="0"/>
              <a:t> 무엇일까요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달리 말하면 여기서 생수는 무엇일까요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한 번 마음속으로 생각해보세요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24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정답은 모두 다 </a:t>
            </a:r>
            <a:r>
              <a:rPr lang="ko-KR" altLang="en-US" dirty="0" err="1" smtClean="0"/>
              <a:t>혼합음료입니다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그냥 </a:t>
            </a:r>
            <a:r>
              <a:rPr lang="ko-KR" altLang="en-US" dirty="0" err="1" smtClean="0"/>
              <a:t>보셔서는</a:t>
            </a:r>
            <a:r>
              <a:rPr lang="ko-KR" altLang="en-US" dirty="0" smtClean="0"/>
              <a:t> 전혀 모르시겠죠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네 저도 몰랐습니다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저도 맞췄으면 연구사업 주제가 바뀌지 않았을까 싶네요 아쉽습니다</a:t>
            </a:r>
            <a:r>
              <a:rPr lang="en-US" altLang="ko-KR" dirty="0" smtClean="0"/>
              <a:t>… </a:t>
            </a:r>
          </a:p>
          <a:p>
            <a:r>
              <a:rPr lang="ko-KR" altLang="en-US" dirty="0" smtClean="0"/>
              <a:t>자세히 라벨을 보지 않는 이상 절대로 알 수 없습니다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물은 원래 어떻죠</a:t>
            </a:r>
            <a:r>
              <a:rPr lang="en-US" altLang="ko-KR" dirty="0" smtClean="0"/>
              <a:t>? </a:t>
            </a:r>
            <a:r>
              <a:rPr lang="ko-KR" altLang="en-US" dirty="0" smtClean="0"/>
              <a:t>무색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무취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육안으로 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맛을 봐도 라벨이 없는 상태에서는 절대로 구별할 수 없죠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75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</a:t>
            </a:r>
            <a:r>
              <a:rPr lang="ko-KR" altLang="en-US" dirty="0" err="1" smtClean="0"/>
              <a:t>혼합음료가</a:t>
            </a:r>
            <a:r>
              <a:rPr lang="ko-KR" altLang="en-US" dirty="0" smtClean="0"/>
              <a:t> 생겼을까요</a:t>
            </a:r>
            <a:r>
              <a:rPr lang="en-US" altLang="ko-KR" dirty="0" smtClean="0"/>
              <a:t>??</a:t>
            </a:r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먹는물</a:t>
            </a:r>
            <a:r>
              <a:rPr lang="ko-KR" altLang="en-US" dirty="0" smtClean="0"/>
              <a:t> 시장이 크게 성장하고 있고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제주도에서는 </a:t>
            </a:r>
            <a:r>
              <a:rPr lang="ko-KR" altLang="en-US" dirty="0" err="1" smtClean="0"/>
              <a:t>삼다수</a:t>
            </a:r>
            <a:r>
              <a:rPr lang="ko-KR" altLang="en-US" dirty="0" smtClean="0"/>
              <a:t> 이외에는 개발이 안됩니다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먹는물</a:t>
            </a:r>
            <a:r>
              <a:rPr lang="ko-KR" altLang="en-US" dirty="0" smtClean="0"/>
              <a:t> 샘물 개발보다 상대적으로 쉬운 절차</a:t>
            </a:r>
            <a:endParaRPr lang="en-US" altLang="ko-KR" dirty="0" smtClean="0"/>
          </a:p>
          <a:p>
            <a:r>
              <a:rPr lang="ko-KR" altLang="en-US" dirty="0" smtClean="0"/>
              <a:t>상대적으로 허가가 쉽고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먹는샘물보다</a:t>
            </a:r>
            <a:r>
              <a:rPr lang="ko-KR" altLang="en-US" dirty="0" smtClean="0"/>
              <a:t> 관리가 유연합니다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72" y="4595654"/>
            <a:ext cx="2011264" cy="20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2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먹는물에서</a:t>
            </a:r>
            <a:r>
              <a:rPr lang="ko-KR" altLang="en-US" dirty="0" smtClean="0"/>
              <a:t> 관리하는 기준과 </a:t>
            </a:r>
            <a:r>
              <a:rPr lang="ko-KR" altLang="en-US" dirty="0" err="1" smtClean="0"/>
              <a:t>혼합음료</a:t>
            </a:r>
            <a:r>
              <a:rPr lang="ko-KR" altLang="en-US" dirty="0" smtClean="0"/>
              <a:t> 관리기준 이렇게만 보셔도 차이가 나는걸 아시겠죠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그냥 물인데 얘는 </a:t>
            </a:r>
            <a:r>
              <a:rPr lang="ko-KR" altLang="en-US" dirty="0" err="1" smtClean="0"/>
              <a:t>혼합음료고</a:t>
            </a:r>
            <a:r>
              <a:rPr lang="ko-KR" altLang="en-US" dirty="0" smtClean="0"/>
              <a:t> 얘는 </a:t>
            </a:r>
            <a:r>
              <a:rPr lang="ko-KR" altLang="en-US" dirty="0" err="1" smtClean="0"/>
              <a:t>생수래요</a:t>
            </a:r>
            <a:endParaRPr lang="en-US" altLang="ko-KR" dirty="0" smtClean="0"/>
          </a:p>
          <a:p>
            <a:r>
              <a:rPr lang="ko-KR" altLang="en-US" dirty="0" smtClean="0"/>
              <a:t>저만 혼동하는게 아니라 여러분들도 많은 사람들이 혼동하고 있죠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조사를 시작했습니다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68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</a:t>
            </a:r>
            <a:r>
              <a:rPr lang="ko-KR" altLang="en-US" dirty="0" err="1" smtClean="0"/>
              <a:t>혼합음료</a:t>
            </a:r>
            <a:r>
              <a:rPr lang="ko-KR" altLang="en-US" dirty="0" smtClean="0"/>
              <a:t> 정보는 어디서 구해야 합니까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정리된 자료가 없더라고요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식약처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식품안전나라에 등록된 </a:t>
            </a:r>
            <a:r>
              <a:rPr lang="ko-KR" altLang="en-US" dirty="0" err="1" smtClean="0"/>
              <a:t>혼합음료</a:t>
            </a:r>
            <a:r>
              <a:rPr lang="ko-KR" altLang="en-US" dirty="0" smtClean="0"/>
              <a:t> 제품 정보를 수집했습니다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수집한 제품 정보에서 필요 없는 데이터를 쳐냈죠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수집된 데이터부터 설명하겠습니다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68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국내 </a:t>
            </a:r>
            <a:r>
              <a:rPr lang="ko-KR" altLang="en-US" dirty="0" err="1" smtClean="0"/>
              <a:t>먹는물</a:t>
            </a:r>
            <a:r>
              <a:rPr lang="ko-KR" altLang="en-US" dirty="0" smtClean="0"/>
              <a:t> 시장현황</a:t>
            </a:r>
            <a:endParaRPr lang="en-US" altLang="ko-KR" dirty="0" smtClean="0"/>
          </a:p>
          <a:p>
            <a:r>
              <a:rPr lang="ko-KR" altLang="en-US" dirty="0" err="1" smtClean="0"/>
              <a:t>혼합음료</a:t>
            </a:r>
            <a:r>
              <a:rPr lang="ko-KR" altLang="en-US" dirty="0" smtClean="0"/>
              <a:t> 시장현황</a:t>
            </a:r>
            <a:endParaRPr lang="en-US" altLang="ko-KR" dirty="0" smtClean="0"/>
          </a:p>
          <a:p>
            <a:r>
              <a:rPr lang="ko-KR" altLang="en-US" dirty="0" err="1" smtClean="0"/>
              <a:t>제품조성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82" y="576072"/>
            <a:ext cx="4282749" cy="39227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30" y="3183700"/>
            <a:ext cx="2971976" cy="31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3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분석결과 부적합 항목은 다음과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</a:t>
            </a:r>
            <a:r>
              <a:rPr lang="en-US" altLang="ko-KR" dirty="0" smtClean="0"/>
              <a:t>pH</a:t>
            </a:r>
            <a:r>
              <a:rPr lang="ko-KR" altLang="en-US" dirty="0" smtClean="0"/>
              <a:t>부터 확인해볼까요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164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243</Words>
  <Application>Microsoft Office PowerPoint</Application>
  <PresentationFormat>와이드스크린</PresentationFormat>
  <Paragraphs>41</Paragraphs>
  <Slides>16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유사 먹는샘물 수질 안정성 및 미네랄 함량 조사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유사 먹는샘물 수질 안정성 및 미네랄 함량 조사</dc:title>
  <dc:creator>user</dc:creator>
  <cp:lastModifiedBy>user</cp:lastModifiedBy>
  <cp:revision>10</cp:revision>
  <dcterms:created xsi:type="dcterms:W3CDTF">2023-12-05T05:29:38Z</dcterms:created>
  <dcterms:modified xsi:type="dcterms:W3CDTF">2023-12-05T08:11:54Z</dcterms:modified>
</cp:coreProperties>
</file>