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5AD97-7DEF-7E87-EA3B-609C57543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A29650-FE32-BE19-821C-3D3528C79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45DE5-FA6A-A16B-9FAE-324C8256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64DA-E57D-4306-9AB3-F724B27A487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B31A8-FAED-9CF5-6235-7D417645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A1A98-8695-50AA-9730-AF583167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39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5B7FC-9DF1-0687-1608-35F24F8C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FD69F8-4741-70FD-5A53-5F86488EA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E8DAD-5CD6-0DCD-BDC5-96D77A55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64DA-E57D-4306-9AB3-F724B27A487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CF2E44-B5D4-D29A-A348-91DADAF3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B338F-FF47-9C72-7998-B213810C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28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8468D6-CFB8-3728-3BCB-B72FF7A22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9F7BC0-2D08-5A40-6CDA-8F12CE8EB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D752D-6754-7DCF-4687-16C599EC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64DA-E57D-4306-9AB3-F724B27A487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43EF5-0240-8F56-64C9-731C8EDA4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B36478-6D4F-4552-EFFB-A701F49A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93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EACCE-8132-160E-DDD1-36B3AFC4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9DBD60-44C3-42AA-C365-5A944B2FD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F8EE47-CC5F-D489-0D08-6A1831A7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64DA-E57D-4306-9AB3-F724B27A487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0EFB3-A274-0CE0-C580-DACFBB3E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D11BD-733C-02EC-171E-275064A5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4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5330F-5C29-29C7-88AE-1E4A74E5E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69DC1-1989-EE8C-B028-28A2E0766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7FE4D-237C-D325-0433-089FB1D4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64DA-E57D-4306-9AB3-F724B27A487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EBD05-1F53-1451-1517-D1205C54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E1EB2-7B9A-B26D-1D6B-A90BA1E5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4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D7984-57FE-5B69-9BF9-65C30161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4BFC1-BC02-1F83-7ABC-6FEF3390F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2C266A-E40E-19D5-F3C4-290A33D4E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CDD9FA-28BF-0884-ED43-43201045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64DA-E57D-4306-9AB3-F724B27A487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AFE401-C891-9634-01AB-ED7796C4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43BE75-6956-6480-9BAB-5C078892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0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C7825-4497-9D04-2E20-E830DCC0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77A66D-F573-2209-A953-1269D1B37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30C4EC-0867-AC05-19E1-1328A7FF9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1E8C21-2458-9153-9E0F-6FE6AE32B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B44AB9-771A-0D8B-0422-85B11E009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9B290C-08F0-02F9-9062-0CB72302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64DA-E57D-4306-9AB3-F724B27A487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4E5013-F928-D782-8614-457D982D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E4E738-4A81-F8EE-253B-2EBD4602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0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0A859-D2BB-F8AC-E48F-BA876F39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840A2D-604A-B690-A3A9-45A32DC1A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64DA-E57D-4306-9AB3-F724B27A487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BA696F-CCE1-34B8-519A-F2472E03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12FDAC-4193-966E-E64D-D898FB72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3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BABF57-AE52-22E6-1994-868939B1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64DA-E57D-4306-9AB3-F724B27A487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2A322-F850-B927-30D7-FF0DDF2F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AC83A-45EE-279F-BBC3-827082B6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1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9BCC5-9A71-D094-0966-C7B7C2F2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0CC12-C9B2-165E-1036-C5D11BBA9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F900A5-5708-1CA0-77B8-C8BE3EAFD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EE3909-EA1C-5A35-68D7-4606D503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64DA-E57D-4306-9AB3-F724B27A487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124FDA-6679-35EB-AA59-4B88C2F5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32ED6-F1CE-D2D9-1D3E-BDD6A508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7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9463F-0AD6-4F00-670A-B1BC268E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56519-F8F9-9B12-C784-2F0CC88AB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2B975-4FC3-5956-C0F4-6D88E908E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A161E-82CE-0A84-8788-60809970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64DA-E57D-4306-9AB3-F724B27A487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B3861B-74B3-4759-4DE5-28E316C97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547291-BB0E-D37D-ED6E-BFD777BC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5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9CC31A-A921-CE42-3952-7DFE644A8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714428-81C0-30E6-BB31-496EA407A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AD0BE5-1920-D816-08F2-FE1CF3DB7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464DA-E57D-4306-9AB3-F724B27A4879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0A98C-77AF-54D5-1BDA-9AA9DFF26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C2020-E6C7-6EDD-B128-A4BAE7738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24E11-3A2B-424E-BF5A-D2B7293C7B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8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7C83E-1540-51FA-6CFE-B9AD6EBD6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인공지능</a:t>
            </a:r>
            <a: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,</a:t>
            </a:r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 </a:t>
            </a:r>
            <a: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AI</a:t>
            </a:r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시대와 </a:t>
            </a:r>
            <a:br>
              <a:rPr lang="en-US" altLang="ko-KR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</a:br>
            <a:r>
              <a:rPr lang="ko-KR" altLang="en-US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생존전략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B8440E-C799-BD75-EB22-DB3B8BA95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3600" dirty="0">
              <a:latin typeface="경기천년제목V Bold" panose="02020803020101020101" pitchFamily="18" charset="-127"/>
              <a:ea typeface="경기천년제목V Bold" panose="02020803020101020101" pitchFamily="18" charset="-127"/>
            </a:endParaRPr>
          </a:p>
          <a:p>
            <a:r>
              <a:rPr lang="ko-KR" altLang="en-US" sz="3600" dirty="0">
                <a:latin typeface="경기천년제목V Bold" panose="02020803020101020101" pitchFamily="18" charset="-127"/>
                <a:ea typeface="경기천년제목V Bold" panose="02020803020101020101" pitchFamily="18" charset="-127"/>
              </a:rPr>
              <a:t>조 의 호</a:t>
            </a:r>
          </a:p>
        </p:txBody>
      </p:sp>
    </p:spTree>
    <p:extLst>
      <p:ext uri="{BB962C8B-B14F-4D97-AF65-F5344CB8AC3E}">
        <p14:creationId xmlns:p14="http://schemas.microsoft.com/office/powerpoint/2010/main" val="376304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경기천년제목V Bold</vt:lpstr>
      <vt:lpstr>맑은 고딕</vt:lpstr>
      <vt:lpstr>Arial</vt:lpstr>
      <vt:lpstr>Office 테마</vt:lpstr>
      <vt:lpstr>인공지능, AI시대와  생존전략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hoof Jo.</dc:creator>
  <cp:lastModifiedBy>hoof Jo.</cp:lastModifiedBy>
  <cp:revision>1</cp:revision>
  <dcterms:created xsi:type="dcterms:W3CDTF">2024-11-11T10:23:54Z</dcterms:created>
  <dcterms:modified xsi:type="dcterms:W3CDTF">2024-11-11T10:25:42Z</dcterms:modified>
</cp:coreProperties>
</file>