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0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3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4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D1A9-60AF-4822-A88E-C9040F3E7DD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B52B-2B80-4534-8716-A14A1879B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56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35" y="1047417"/>
            <a:ext cx="9526329" cy="4763165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5644342" y="1978429"/>
            <a:ext cx="523702" cy="581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1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2023-11-24T02:19:40Z</dcterms:created>
  <dcterms:modified xsi:type="dcterms:W3CDTF">2023-11-24T02:20:20Z</dcterms:modified>
</cp:coreProperties>
</file>