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24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4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31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6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42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2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74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1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3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4EBE-96C9-45E3-A719-76459E22968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9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64EBE-96C9-45E3-A719-76459E229680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8DA8-7EC7-4A0F-927A-2D2EA161DF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89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1728904" y="-1388918"/>
            <a:ext cx="9144792" cy="8477692"/>
            <a:chOff x="1728904" y="-1388918"/>
            <a:chExt cx="9144792" cy="84776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904" y="-1388918"/>
              <a:ext cx="9144792" cy="8433531"/>
            </a:xfrm>
            <a:prstGeom prst="rect">
              <a:avLst/>
            </a:prstGeom>
          </p:spPr>
        </p:pic>
        <p:cxnSp>
          <p:nvCxnSpPr>
            <p:cNvPr id="6" name="직선 연결선 5"/>
            <p:cNvCxnSpPr/>
            <p:nvPr/>
          </p:nvCxnSpPr>
          <p:spPr>
            <a:xfrm flipV="1">
              <a:off x="4843463" y="61914"/>
              <a:ext cx="1819275" cy="31503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5391662" y="1000127"/>
              <a:ext cx="1819275" cy="315039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 flipV="1">
              <a:off x="5567363" y="683420"/>
              <a:ext cx="369093" cy="62864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flipH="1" flipV="1">
              <a:off x="5212556" y="1331119"/>
              <a:ext cx="354805" cy="61674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5760755" y="1637110"/>
              <a:ext cx="1450184" cy="251341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754415" y="2047637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mtClean="0"/>
                <a:t>A</a:t>
              </a:r>
              <a:endParaRPr lang="ko-KR" alt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17508" y="1102282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B</a:t>
              </a:r>
              <a:endParaRPr lang="ko-KR" alt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21361" y="173713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C</a:t>
              </a:r>
              <a:endParaRPr lang="ko-KR" altLang="en-US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87585" y="2740819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D</a:t>
              </a:r>
              <a:endParaRPr lang="ko-KR" altLang="en-US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209051" y="1102282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E</a:t>
              </a:r>
              <a:endParaRPr lang="ko-KR" alt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49372" y="3946733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F</a:t>
              </a:r>
              <a:endParaRPr lang="ko-KR" altLang="en-US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50362" y="2371487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G</a:t>
              </a:r>
              <a:endParaRPr lang="ko-KR" altLang="en-US" b="1" dirty="0"/>
            </a:p>
          </p:txBody>
        </p:sp>
        <p:sp>
          <p:nvSpPr>
            <p:cNvPr id="36" name="TextBox 35"/>
            <p:cNvSpPr txBox="1"/>
            <p:nvPr/>
          </p:nvSpPr>
          <p:spPr>
            <a:xfrm rot="18000000">
              <a:off x="4449848" y="300990"/>
              <a:ext cx="180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SO</a:t>
              </a:r>
              <a:r>
                <a:rPr lang="en-US" altLang="ko-KR" sz="1400" b="1" baseline="-25000" dirty="0" smtClean="0"/>
                <a:t>4</a:t>
              </a:r>
              <a:r>
                <a:rPr lang="en-US" altLang="ko-KR" sz="1400" b="1" dirty="0" smtClean="0"/>
                <a:t> + Cl</a:t>
              </a:r>
              <a:endParaRPr lang="ko-KR" altLang="en-US" sz="1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8000000">
              <a:off x="2242077" y="4162177"/>
              <a:ext cx="180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Mg</a:t>
              </a:r>
              <a:endParaRPr lang="ko-KR" altLang="en-US" sz="1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32192" y="6776205"/>
              <a:ext cx="180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/>
                <a:t>Ca</a:t>
              </a:r>
              <a:endParaRPr lang="ko-KR" altLang="en-US" sz="14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 rot="3600000">
              <a:off x="4505855" y="5150822"/>
              <a:ext cx="180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Na + K</a:t>
              </a:r>
              <a:endParaRPr lang="ko-KR" altLang="en-US" sz="1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 rot="3600000">
              <a:off x="6418334" y="300989"/>
              <a:ext cx="180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/>
                <a:t>Ca + Mg</a:t>
              </a:r>
              <a:endParaRPr lang="ko-KR" altLang="en-US" sz="1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 rot="18000000">
              <a:off x="6751781" y="4399741"/>
              <a:ext cx="180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HCO</a:t>
              </a:r>
              <a:r>
                <a:rPr lang="en-US" altLang="ko-KR" sz="1400" b="1" baseline="-25000" dirty="0" smtClean="0"/>
                <a:t>3</a:t>
              </a:r>
              <a:endParaRPr lang="ko-KR" altLang="en-US" sz="1400" b="1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18492" y="6780997"/>
              <a:ext cx="180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smtClean="0"/>
                <a:t>Cl</a:t>
              </a:r>
              <a:endParaRPr lang="ko-KR" altLang="en-US" sz="14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 rot="3600000">
              <a:off x="8753715" y="4399742"/>
              <a:ext cx="180731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/>
                <a:t>SO</a:t>
              </a:r>
              <a:r>
                <a:rPr lang="en-US" altLang="ko-KR" sz="1400" b="1" baseline="-25000" dirty="0" smtClean="0"/>
                <a:t>4</a:t>
              </a:r>
              <a:endParaRPr lang="ko-KR" altLang="en-US" sz="14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645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2023-10-20T07:15:22Z</dcterms:created>
  <dcterms:modified xsi:type="dcterms:W3CDTF">2023-10-20T07:31:36Z</dcterms:modified>
</cp:coreProperties>
</file>