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1" d="100"/>
          <a:sy n="111" d="100"/>
        </p:scale>
        <p:origin x="4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F67B-4467-444C-A123-D25FD0DE33A7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C5A6-527D-4430-9270-6079D5CB4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70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F67B-4467-444C-A123-D25FD0DE33A7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C5A6-527D-4430-9270-6079D5CB4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74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F67B-4467-444C-A123-D25FD0DE33A7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C5A6-527D-4430-9270-6079D5CB4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72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F67B-4467-444C-A123-D25FD0DE33A7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C5A6-527D-4430-9270-6079D5CB4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685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F67B-4467-444C-A123-D25FD0DE33A7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C5A6-527D-4430-9270-6079D5CB4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98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F67B-4467-444C-A123-D25FD0DE33A7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C5A6-527D-4430-9270-6079D5CB4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75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F67B-4467-444C-A123-D25FD0DE33A7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C5A6-527D-4430-9270-6079D5CB4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54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F67B-4467-444C-A123-D25FD0DE33A7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C5A6-527D-4430-9270-6079D5CB4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23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F67B-4467-444C-A123-D25FD0DE33A7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C5A6-527D-4430-9270-6079D5CB4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76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F67B-4467-444C-A123-D25FD0DE33A7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C5A6-527D-4430-9270-6079D5CB4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97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F67B-4467-444C-A123-D25FD0DE33A7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C5A6-527D-4430-9270-6079D5CB4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85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5F67B-4467-444C-A123-D25FD0DE33A7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8C5A6-527D-4430-9270-6079D5CB4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04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1" t="35111" r="77096" b="35109"/>
          <a:stretch/>
        </p:blipFill>
        <p:spPr>
          <a:xfrm>
            <a:off x="4038600" y="1524000"/>
            <a:ext cx="1371600" cy="16764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07" t="35111" r="50000" b="35109"/>
          <a:stretch/>
        </p:blipFill>
        <p:spPr>
          <a:xfrm>
            <a:off x="4038600" y="4648200"/>
            <a:ext cx="1371600" cy="16764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1" t="35111" r="77096" b="35109"/>
          <a:stretch/>
        </p:blipFill>
        <p:spPr>
          <a:xfrm>
            <a:off x="4038600" y="3124200"/>
            <a:ext cx="1371600" cy="167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54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2024-02-05T04:55:11Z</dcterms:created>
  <dcterms:modified xsi:type="dcterms:W3CDTF">2024-02-05T05:02:26Z</dcterms:modified>
</cp:coreProperties>
</file>