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5AD97-7DEF-7E87-EA3B-609C57543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A29650-FE32-BE19-821C-3D3528C79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545DE5-FA6A-A16B-9FAE-324C8256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64DA-E57D-4306-9AB3-F724B27A4879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B31A8-FAED-9CF5-6235-7D417645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A1A98-8695-50AA-9730-AF583167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4E11-3A2B-424E-BF5A-D2B7293C7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390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5B7FC-9DF1-0687-1608-35F24F8C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FD69F8-4741-70FD-5A53-5F86488EA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E8DAD-5CD6-0DCD-BDC5-96D77A55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64DA-E57D-4306-9AB3-F724B27A4879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CF2E44-B5D4-D29A-A348-91DADAF3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7B338F-FF47-9C72-7998-B213810C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4E11-3A2B-424E-BF5A-D2B7293C7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28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8468D6-CFB8-3728-3BCB-B72FF7A22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9F7BC0-2D08-5A40-6CDA-8F12CE8EB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D752D-6754-7DCF-4687-16C599EC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64DA-E57D-4306-9AB3-F724B27A4879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43EF5-0240-8F56-64C9-731C8EDA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36478-6D4F-4552-EFFB-A701F49A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4E11-3A2B-424E-BF5A-D2B7293C7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3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EACCE-8132-160E-DDD1-36B3AFC4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DBD60-44C3-42AA-C365-5A944B2FD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8EE47-CC5F-D489-0D08-6A1831A7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64DA-E57D-4306-9AB3-F724B27A4879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0EFB3-A274-0CE0-C580-DACFBB3E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D11BD-733C-02EC-171E-275064A5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4E11-3A2B-424E-BF5A-D2B7293C7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744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5330F-5C29-29C7-88AE-1E4A74E5E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69DC1-1989-EE8C-B028-28A2E0766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7FE4D-237C-D325-0433-089FB1D4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64DA-E57D-4306-9AB3-F724B27A4879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EBD05-1F53-1451-1517-D1205C54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E1EB2-7B9A-B26D-1D6B-A90BA1E5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4E11-3A2B-424E-BF5A-D2B7293C7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42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D7984-57FE-5B69-9BF9-65C30161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24BFC1-BC02-1F83-7ABC-6FEF3390F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2C266A-E40E-19D5-F3C4-290A33D4E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CDD9FA-28BF-0884-ED43-43201045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64DA-E57D-4306-9AB3-F724B27A4879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AFE401-C891-9634-01AB-ED7796C4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43BE75-6956-6480-9BAB-5C078892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4E11-3A2B-424E-BF5A-D2B7293C7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00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C7825-4497-9D04-2E20-E830DCC0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77A66D-F573-2209-A953-1269D1B37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30C4EC-0867-AC05-19E1-1328A7FF9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1E8C21-2458-9153-9E0F-6FE6AE32B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B44AB9-771A-0D8B-0422-85B11E009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9B290C-08F0-02F9-9062-0CB72302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64DA-E57D-4306-9AB3-F724B27A4879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4E5013-F928-D782-8614-457D982D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E4E738-4A81-F8EE-253B-2EBD4602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4E11-3A2B-424E-BF5A-D2B7293C7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02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0A859-D2BB-F8AC-E48F-BA876F39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840A2D-604A-B690-A3A9-45A32DC1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64DA-E57D-4306-9AB3-F724B27A4879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BA696F-CCE1-34B8-519A-F2472E03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12FDAC-4193-966E-E64D-D898FB72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4E11-3A2B-424E-BF5A-D2B7293C7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37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BABF57-AE52-22E6-1994-868939B1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64DA-E57D-4306-9AB3-F724B27A4879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2A322-F850-B927-30D7-FF0DDF2F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AC83A-45EE-279F-BBC3-827082B6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4E11-3A2B-424E-BF5A-D2B7293C7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12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9BCC5-9A71-D094-0966-C7B7C2F2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0CC12-C9B2-165E-1036-C5D11BBA9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F900A5-5708-1CA0-77B8-C8BE3EAFD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E3909-EA1C-5A35-68D7-4606D503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64DA-E57D-4306-9AB3-F724B27A4879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124FDA-6679-35EB-AA59-4B88C2F5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C32ED6-F1CE-D2D9-1D3E-BDD6A508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4E11-3A2B-424E-BF5A-D2B7293C7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371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9463F-0AD6-4F00-670A-B1BC268E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F56519-F8F9-9B12-C784-2F0CC88AB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2B975-4FC3-5956-C0F4-6D88E908E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A161E-82CE-0A84-8788-60809970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64DA-E57D-4306-9AB3-F724B27A4879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B3861B-74B3-4759-4DE5-28E316C9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547291-BB0E-D37D-ED6E-BFD777BC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4E11-3A2B-424E-BF5A-D2B7293C7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9CC31A-A921-CE42-3952-7DFE644A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14428-81C0-30E6-BB31-496EA407A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D0BE5-1920-D816-08F2-FE1CF3DB7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464DA-E57D-4306-9AB3-F724B27A4879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0A98C-77AF-54D5-1BDA-9AA9DFF26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C2020-E6C7-6EDD-B128-A4BAE7738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24E11-3A2B-424E-BF5A-D2B7293C7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58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7C83E-1540-51FA-6CFE-B9AD6EBD6D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인공지능</a:t>
            </a:r>
            <a:r>
              <a:rPr lang="en-US" altLang="ko-KR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,</a:t>
            </a:r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</a:t>
            </a:r>
            <a:r>
              <a:rPr lang="en-US" altLang="ko-KR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AI</a:t>
            </a:r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시대와 </a:t>
            </a:r>
            <a:br>
              <a:rPr lang="en-US" altLang="ko-KR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</a:br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생존전략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B8440E-C799-BD75-EB22-DB3B8BA95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36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r>
              <a:rPr lang="ko-KR" altLang="en-US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조 의 호</a:t>
            </a:r>
          </a:p>
        </p:txBody>
      </p:sp>
    </p:spTree>
    <p:extLst>
      <p:ext uri="{BB962C8B-B14F-4D97-AF65-F5344CB8AC3E}">
        <p14:creationId xmlns:p14="http://schemas.microsoft.com/office/powerpoint/2010/main" val="376304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CC85191-3B6B-99F7-992D-6B2D896AB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3208422" y="0"/>
            <a:ext cx="5775156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4931CC-87F6-F270-A251-69F2F07D38DA}"/>
              </a:ext>
            </a:extLst>
          </p:cNvPr>
          <p:cNvSpPr txBox="1"/>
          <p:nvPr/>
        </p:nvSpPr>
        <p:spPr>
          <a:xfrm>
            <a:off x="3265054" y="3167390"/>
            <a:ext cx="5661891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“</a:t>
            </a:r>
            <a:r>
              <a:rPr lang="ko-KR" altLang="en-US" sz="28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우리도 </a:t>
            </a:r>
            <a:r>
              <a:rPr lang="en-US" altLang="ko-KR" sz="28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AI</a:t>
            </a:r>
            <a:r>
              <a:rPr lang="ko-KR" altLang="en-US" sz="28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로 뭐 좀 만들어봐</a:t>
            </a:r>
            <a:r>
              <a:rPr lang="en-US" altLang="ko-KR" sz="28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”</a:t>
            </a:r>
            <a:r>
              <a:rPr lang="ko-KR" altLang="en-US" sz="28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077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8BBC9-ABB3-1A4B-BEB8-C171E9A5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그래서 뭔가 </a:t>
            </a:r>
            <a:r>
              <a:rPr lang="ko-KR" altLang="en-US" dirty="0" err="1"/>
              <a:t>했었죠</a:t>
            </a:r>
            <a:r>
              <a:rPr lang="en-US" altLang="ko-KR" dirty="0"/>
              <a:t>? </a:t>
            </a:r>
            <a:r>
              <a:rPr lang="ko-KR" altLang="en-US" dirty="0"/>
              <a:t>분명히</a:t>
            </a:r>
            <a:r>
              <a:rPr lang="en-US" altLang="ko-KR" dirty="0"/>
              <a:t>…?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B5EF9E-FB09-A1F8-BFFD-B9AC9C1B5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916"/>
            <a:ext cx="10515600" cy="4351338"/>
          </a:xfrm>
        </p:spPr>
        <p:txBody>
          <a:bodyPr/>
          <a:lstStyle/>
          <a:p>
            <a:r>
              <a:rPr lang="en-US" altLang="ko-KR" dirty="0"/>
              <a:t>‘2024</a:t>
            </a:r>
            <a:r>
              <a:rPr lang="ko-KR" altLang="en-US" dirty="0"/>
              <a:t>년 도지사 업무보고에 </a:t>
            </a:r>
            <a:r>
              <a:rPr lang="en-US" altLang="ko-KR" dirty="0"/>
              <a:t>AI</a:t>
            </a:r>
            <a:r>
              <a:rPr lang="ko-KR" altLang="en-US" dirty="0"/>
              <a:t>를 적극적으로 활용</a:t>
            </a:r>
            <a:r>
              <a:rPr lang="en-US" altLang="ko-KR" dirty="0"/>
              <a:t>’</a:t>
            </a:r>
            <a:r>
              <a:rPr lang="ko-KR" altLang="en-US" dirty="0"/>
              <a:t>해서 보고</a:t>
            </a:r>
            <a:endParaRPr lang="en-US" altLang="ko-KR" dirty="0"/>
          </a:p>
          <a:p>
            <a:r>
              <a:rPr lang="ko-KR" altLang="en-US" dirty="0"/>
              <a:t>무분별한 </a:t>
            </a:r>
            <a:r>
              <a:rPr lang="en-US" altLang="ko-KR" dirty="0"/>
              <a:t>AI </a:t>
            </a:r>
            <a:r>
              <a:rPr lang="ko-KR" altLang="en-US" dirty="0"/>
              <a:t>공모전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DEC53EF-B90C-4326-E09F-FA83EBD0C61A}"/>
              </a:ext>
            </a:extLst>
          </p:cNvPr>
          <p:cNvGrpSpPr/>
          <p:nvPr/>
        </p:nvGrpSpPr>
        <p:grpSpPr>
          <a:xfrm>
            <a:off x="1727824" y="2986513"/>
            <a:ext cx="8736352" cy="3162741"/>
            <a:chOff x="1798782" y="2660429"/>
            <a:chExt cx="8736352" cy="316274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C12052D-A783-525E-2871-AFB3FFC50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8782" y="2660429"/>
              <a:ext cx="5763429" cy="316274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50C53A8-E1A1-3CC4-AA4E-9A3E8C0AD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26222"/>
            <a:stretch/>
          </p:blipFill>
          <p:spPr>
            <a:xfrm>
              <a:off x="7734393" y="2660429"/>
              <a:ext cx="2800741" cy="3162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391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5DB2C-490E-E3D5-AC03-7CC939A5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E9D95-86B8-91ED-330D-C7F30C0E9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2FAE93-3982-081C-891C-C3117B4D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7" y="661601"/>
            <a:ext cx="7020905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7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54E8-F132-57D9-80E4-E5F487BA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0B261-8C5F-12F5-4C62-C5DC5631C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F68F55-2140-875F-499A-8D1A658DB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786" y="1595181"/>
            <a:ext cx="4496427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3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36FF6-DACD-7429-512B-F7753921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5F8D9D-2F5F-7491-F179-77C41E5A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9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5A75F-F0CE-3FDA-150A-42C3D98F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의 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694BA-5A04-C06D-776A-CFE7B377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07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경기천년제목V Bold"/>
        <a:ea typeface="경기천년제목V Bold"/>
        <a:cs typeface=""/>
      </a:majorFont>
      <a:minorFont>
        <a:latin typeface="경기천년제목 Light"/>
        <a:ea typeface="경기천년제목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45</Words>
  <Application>Microsoft Office PowerPoint</Application>
  <PresentationFormat>와이드스크린</PresentationFormat>
  <Paragraphs>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경기천년제목 Light</vt:lpstr>
      <vt:lpstr>경기천년제목V Bold</vt:lpstr>
      <vt:lpstr>Arial</vt:lpstr>
      <vt:lpstr>Office 테마</vt:lpstr>
      <vt:lpstr>인공지능, AI시대와  생존전략</vt:lpstr>
      <vt:lpstr>PowerPoint 프레젠테이션</vt:lpstr>
      <vt:lpstr>그래서 뭔가 했었죠? 분명히…?</vt:lpstr>
      <vt:lpstr>PowerPoint 프레젠테이션</vt:lpstr>
      <vt:lpstr>PowerPoint 프레젠테이션</vt:lpstr>
      <vt:lpstr>AI란 무엇인가?</vt:lpstr>
      <vt:lpstr>AI의 역사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hoof Jo.</dc:creator>
  <cp:lastModifiedBy>hoof Jo.</cp:lastModifiedBy>
  <cp:revision>3</cp:revision>
  <dcterms:created xsi:type="dcterms:W3CDTF">2024-11-11T10:23:54Z</dcterms:created>
  <dcterms:modified xsi:type="dcterms:W3CDTF">2024-11-12T02:09:43Z</dcterms:modified>
</cp:coreProperties>
</file>