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4660"/>
  </p:normalViewPr>
  <p:slideViewPr>
    <p:cSldViewPr snapToGrid="0">
      <p:cViewPr>
        <p:scale>
          <a:sx n="125" d="100"/>
          <a:sy n="125" d="100"/>
        </p:scale>
        <p:origin x="-43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4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4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3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9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4EBE-96C9-45E3-A719-76459E22968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9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383925" y="0"/>
            <a:ext cx="7424150" cy="6858000"/>
            <a:chOff x="2383925" y="0"/>
            <a:chExt cx="742415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925" y="0"/>
              <a:ext cx="7424150" cy="685800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3155795" y="1225550"/>
              <a:ext cx="5881210" cy="5612889"/>
              <a:chOff x="3155795" y="1225550"/>
              <a:chExt cx="5881210" cy="5612889"/>
            </a:xfrm>
          </p:grpSpPr>
          <p:cxnSp>
            <p:nvCxnSpPr>
              <p:cNvPr id="5" name="직선 연결선 4"/>
              <p:cNvCxnSpPr/>
              <p:nvPr/>
            </p:nvCxnSpPr>
            <p:spPr>
              <a:xfrm flipH="1">
                <a:off x="4930775" y="1225550"/>
                <a:ext cx="1450975" cy="2508250"/>
              </a:xfrm>
              <a:prstGeom prst="line">
                <a:avLst/>
              </a:prstGeom>
              <a:ln w="952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5370512" y="1973262"/>
                <a:ext cx="1450975" cy="2508250"/>
              </a:xfrm>
              <a:prstGeom prst="line">
                <a:avLst/>
              </a:prstGeom>
              <a:ln w="952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514976" y="1719263"/>
                <a:ext cx="292893" cy="507206"/>
              </a:xfrm>
              <a:prstGeom prst="line">
                <a:avLst/>
              </a:prstGeom>
              <a:ln w="952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222083" y="2226072"/>
                <a:ext cx="292893" cy="507206"/>
              </a:xfrm>
              <a:prstGeom prst="line">
                <a:avLst/>
              </a:prstGeom>
              <a:ln w="952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5661820" y="2481260"/>
                <a:ext cx="1159667" cy="2008536"/>
              </a:xfrm>
              <a:prstGeom prst="line">
                <a:avLst/>
              </a:prstGeom>
              <a:ln w="952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091908" y="2479675"/>
                <a:ext cx="26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rgbClr val="C00000"/>
                    </a:solidFill>
                  </a:rPr>
                  <a:t>a</a:t>
                </a:r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403055" y="1996199"/>
                <a:ext cx="26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>
                    <a:solidFill>
                      <a:srgbClr val="C00000"/>
                    </a:solidFill>
                  </a:rPr>
                  <a:t>b</a:t>
                </a:r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811042" y="1279806"/>
                <a:ext cx="26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rgbClr val="C00000"/>
                    </a:solidFill>
                  </a:rPr>
                  <a:t>c</a:t>
                </a:r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03055" y="3267353"/>
                <a:ext cx="26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>
                    <a:solidFill>
                      <a:srgbClr val="C00000"/>
                    </a:solidFill>
                  </a:rPr>
                  <a:t>d</a:t>
                </a:r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233321" y="1996199"/>
                <a:ext cx="26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rgbClr val="C00000"/>
                    </a:solidFill>
                  </a:rPr>
                  <a:t>e</a:t>
                </a:r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966224" y="4296846"/>
                <a:ext cx="26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>
                    <a:solidFill>
                      <a:srgbClr val="C00000"/>
                    </a:solidFill>
                  </a:rPr>
                  <a:t>f</a:t>
                </a:r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691312" y="3042721"/>
                <a:ext cx="26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>
                    <a:solidFill>
                      <a:srgbClr val="C00000"/>
                    </a:solidFill>
                  </a:rPr>
                  <a:t>g</a:t>
                </a:r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8000000">
                <a:off x="4639524" y="1712193"/>
                <a:ext cx="103981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SO</a:t>
                </a:r>
                <a:r>
                  <a:rPr lang="en-US" altLang="ko-KR" sz="1100" b="1" baseline="-25000" dirty="0" smtClean="0"/>
                  <a:t>4</a:t>
                </a:r>
                <a:r>
                  <a:rPr lang="en-US" altLang="ko-KR" sz="1100" b="1" dirty="0" smtClean="0"/>
                  <a:t> + Cl</a:t>
                </a:r>
                <a:endParaRPr lang="ko-KR" altLang="en-US" sz="11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3600000">
                <a:off x="6560351" y="1753609"/>
                <a:ext cx="103981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smtClean="0"/>
                  <a:t>Ca + Mg</a:t>
                </a:r>
                <a:endParaRPr lang="ko-KR" altLang="en-US" sz="11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3600000">
                <a:off x="8386294" y="4893049"/>
                <a:ext cx="103981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SO</a:t>
                </a:r>
                <a:r>
                  <a:rPr lang="en-US" altLang="ko-KR" sz="1100" b="1" baseline="-25000" dirty="0" smtClean="0"/>
                  <a:t>4</a:t>
                </a:r>
                <a:endParaRPr lang="ko-KR" altLang="en-US" sz="1100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8000000">
                <a:off x="6521556" y="4890877"/>
                <a:ext cx="103981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HCO</a:t>
                </a:r>
                <a:r>
                  <a:rPr lang="en-US" altLang="ko-KR" sz="1100" b="1" baseline="-25000" dirty="0" smtClean="0"/>
                  <a:t>3</a:t>
                </a:r>
                <a:endParaRPr lang="ko-KR" altLang="en-US" sz="1100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8000000">
                <a:off x="2766694" y="4938502"/>
                <a:ext cx="103981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smtClean="0"/>
                  <a:t>Mg</a:t>
                </a:r>
                <a:endParaRPr lang="ko-KR" altLang="en-US" sz="1100" b="1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3600000">
                <a:off x="4691810" y="4938502"/>
                <a:ext cx="103981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Na + K</a:t>
                </a:r>
                <a:endParaRPr lang="ko-KR" altLang="en-US" sz="1100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46385" y="6576829"/>
                <a:ext cx="103981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smtClean="0"/>
                  <a:t>Ca</a:t>
                </a:r>
                <a:endParaRPr lang="ko-KR" altLang="en-US" sz="1100" b="1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493155" y="6576829"/>
                <a:ext cx="103981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smtClean="0"/>
                  <a:t>Cl</a:t>
                </a:r>
                <a:endParaRPr lang="ko-KR" altLang="en-US" sz="1100" b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45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2023-10-20T07:15:22Z</dcterms:created>
  <dcterms:modified xsi:type="dcterms:W3CDTF">2023-10-25T05:24:09Z</dcterms:modified>
</cp:coreProperties>
</file>