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9" d="100"/>
          <a:sy n="109" d="100"/>
        </p:scale>
        <p:origin x="636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6435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1770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353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957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530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49020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17431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5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996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7747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5505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10FA2D-0F0B-483B-84A1-8DB570F7C815}" type="datetimeFigureOut">
              <a:rPr lang="ko-KR" altLang="en-US" smtClean="0"/>
              <a:t>2023-06-21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DA8860-3214-48EC-92AB-3641E510218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8651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dirty="0" smtClean="0"/>
              <a:t>보도자료 수집</a:t>
            </a:r>
            <a:r>
              <a:rPr lang="en-US" altLang="ko-KR" b="1" dirty="0" smtClean="0"/>
              <a:t>&amp;</a:t>
            </a:r>
            <a:r>
              <a:rPr lang="ko-KR" altLang="en-US" b="1" dirty="0" smtClean="0"/>
              <a:t>요약</a:t>
            </a:r>
            <a:endParaRPr lang="ko-KR" altLang="en-US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b="1" dirty="0" smtClean="0"/>
              <a:t>GPT + Python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0557665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07676" y="2778369"/>
            <a:ext cx="159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5400" b="1" dirty="0" smtClean="0"/>
              <a:t>GPT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269773" y="2813538"/>
            <a:ext cx="15958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b="1" dirty="0" smtClean="0"/>
              <a:t>기사</a:t>
            </a:r>
            <a:endParaRPr lang="en-US" altLang="ko-KR" sz="5400" b="1" dirty="0" smtClean="0"/>
          </a:p>
        </p:txBody>
      </p:sp>
      <p:cxnSp>
        <p:nvCxnSpPr>
          <p:cNvPr id="7" name="직선 화살표 연결선 6"/>
          <p:cNvCxnSpPr/>
          <p:nvPr/>
        </p:nvCxnSpPr>
        <p:spPr>
          <a:xfrm>
            <a:off x="4853354" y="3077308"/>
            <a:ext cx="19431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8654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9</Words>
  <Application>Microsoft Office PowerPoint</Application>
  <PresentationFormat>와이드스크린</PresentationFormat>
  <Paragraphs>4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보도자료 수집&amp;요약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보도자료 수집</dc:title>
  <dc:creator>user</dc:creator>
  <cp:lastModifiedBy>user</cp:lastModifiedBy>
  <cp:revision>2</cp:revision>
  <dcterms:created xsi:type="dcterms:W3CDTF">2023-06-21T01:49:22Z</dcterms:created>
  <dcterms:modified xsi:type="dcterms:W3CDTF">2023-06-21T02:08:17Z</dcterms:modified>
</cp:coreProperties>
</file>