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8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60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8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7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1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87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196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87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3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19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3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73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E54DA-29A0-4FC6-8D2B-94D6178734D8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D76C-1ACB-472E-9EC3-0EFAFC8A8A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79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hat.openai.com/share/6f0d9058-6afe-4dd1-bdaa-33f647968461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Korean_Wa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Galileo_Galilei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pablopicasso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gg.go.kr/gg_health/contents/contents.do?ciIdx=1098&amp;menuId=317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검색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어디까지 믿어야 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42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뤼튼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검색모드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757" y="2305607"/>
            <a:ext cx="7954485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0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바드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362" y="1825625"/>
            <a:ext cx="99332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17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GPT-4 + </a:t>
            </a:r>
            <a:r>
              <a:rPr lang="en-US" altLang="ko-KR" b="1" dirty="0" err="1" smtClean="0">
                <a:hlinkClick r:id="rId2"/>
              </a:rPr>
              <a:t>WebPilot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5334" y="1825625"/>
            <a:ext cx="59613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3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요청사항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1129" y="2321168"/>
            <a:ext cx="6559740" cy="32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검색에서의 제한 사항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할루시네이션</a:t>
            </a:r>
            <a:r>
              <a:rPr lang="ko-KR" altLang="en-US" dirty="0" smtClean="0"/>
              <a:t> 극복의 문제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학습 자료는 </a:t>
            </a:r>
            <a:r>
              <a:rPr lang="en-US" altLang="ko-KR" dirty="0" smtClean="0"/>
              <a:t>2021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월까지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그렇다고 모든 자료를 다 읽힌 건 아니다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특수하게 접근하는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파일은 학습하지 못했다</a:t>
            </a:r>
            <a:r>
              <a:rPr lang="en-US" altLang="ko-KR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범용적인 부분에서는 많은 자료를 학습하고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28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hlinkClick r:id="rId2"/>
              </a:rPr>
              <a:t>Wikipedia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5541" y="1825625"/>
            <a:ext cx="97209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4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hlinkClick r:id="rId2"/>
              </a:rPr>
              <a:t>Wikipedia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933" y="1825625"/>
            <a:ext cx="91621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87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hlinkClick r:id="rId2"/>
              </a:rPr>
              <a:t>피카소 공식 홈페이지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0562" y="1825625"/>
            <a:ext cx="8610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085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/>
              <a:t>질문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4400" b="1" dirty="0" smtClean="0"/>
          </a:p>
          <a:p>
            <a:endParaRPr lang="en-US" altLang="ko-KR" sz="4400" b="1" dirty="0"/>
          </a:p>
          <a:p>
            <a:pPr marL="0" indent="0" algn="ctr">
              <a:buNone/>
            </a:pPr>
            <a:r>
              <a:rPr lang="ko-KR" altLang="en-US" sz="4400" b="1" dirty="0" smtClean="0"/>
              <a:t>경기도보건환경연구원 </a:t>
            </a:r>
            <a:r>
              <a:rPr lang="ko-KR" altLang="en-US" sz="4400" b="1" dirty="0" smtClean="0"/>
              <a:t>원장은 누구</a:t>
            </a:r>
            <a:r>
              <a:rPr lang="en-US" altLang="ko-KR" sz="4400" b="1" dirty="0" smtClean="0"/>
              <a:t>?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26155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GPT-3.5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362" y="2396107"/>
            <a:ext cx="8059275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GPT-3.5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2257975"/>
            <a:ext cx="8649907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5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뤼튼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검색모드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41" y="1825625"/>
            <a:ext cx="74777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5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 smtClean="0"/>
              <a:t>바드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27931"/>
            <a:ext cx="10515600" cy="294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2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Bing Copilot</a:t>
            </a:r>
            <a:endParaRPr lang="ko-KR" altLang="en-US" b="1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796213"/>
            <a:ext cx="680179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32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/>
              <a:t>GPT-4 + </a:t>
            </a:r>
            <a:r>
              <a:rPr lang="en-US" altLang="ko-KR" b="1" dirty="0" err="1" smtClean="0"/>
              <a:t>WebPilot</a:t>
            </a:r>
            <a:endParaRPr lang="ko-KR" altLang="en-US" b="1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6810" y="2419923"/>
            <a:ext cx="827838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63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hlinkClick r:id="rId2"/>
              </a:rPr>
              <a:t>연구원 홈페이지 인사말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93593" y="1825625"/>
            <a:ext cx="460481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2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73</Words>
  <Application>Microsoft Office PowerPoint</Application>
  <PresentationFormat>와이드스크린</PresentationFormat>
  <Paragraphs>25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검색</vt:lpstr>
      <vt:lpstr>질문</vt:lpstr>
      <vt:lpstr>GPT-3.5</vt:lpstr>
      <vt:lpstr>GPT-3.5</vt:lpstr>
      <vt:lpstr>뤼튼 검색모드</vt:lpstr>
      <vt:lpstr>바드</vt:lpstr>
      <vt:lpstr>Bing Copilot</vt:lpstr>
      <vt:lpstr>GPT-4 + WebPilot</vt:lpstr>
      <vt:lpstr>연구원 홈페이지 인사말</vt:lpstr>
      <vt:lpstr>뤼튼 검색모드</vt:lpstr>
      <vt:lpstr>바드</vt:lpstr>
      <vt:lpstr>GPT-4 + WebPilot</vt:lpstr>
      <vt:lpstr>요청사항</vt:lpstr>
      <vt:lpstr>검색에서의 제한 사항</vt:lpstr>
      <vt:lpstr>Wikipedia</vt:lpstr>
      <vt:lpstr>Wikipedia</vt:lpstr>
      <vt:lpstr>피카소 공식 홈페이지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검색</dc:title>
  <dc:creator>user</dc:creator>
  <cp:lastModifiedBy>user</cp:lastModifiedBy>
  <cp:revision>11</cp:revision>
  <dcterms:created xsi:type="dcterms:W3CDTF">2023-06-12T23:34:11Z</dcterms:created>
  <dcterms:modified xsi:type="dcterms:W3CDTF">2023-06-13T02:15:46Z</dcterms:modified>
</cp:coreProperties>
</file>