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6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95" y="2316163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23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457819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634" y="2815266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2" y="3222591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3131182B-69B0-4803-8AFE-A919C9E49202}" vid="{99189F7D-0C76-40D1-8A20-D09FEA8326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PPT매크로</Template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hoof Jo.</cp:lastModifiedBy>
  <cp:revision>2</cp:revision>
  <dcterms:created xsi:type="dcterms:W3CDTF">2023-06-13T05:10:27Z</dcterms:created>
  <dcterms:modified xsi:type="dcterms:W3CDTF">2023-06-13T12:54:40Z</dcterms:modified>
</cp:coreProperties>
</file>