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4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5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7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6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8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7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2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5457-D7D6-4609-839E-A697E11E180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5AF5-EEF8-4573-8901-6EFB9C910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1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794024" y="132890"/>
            <a:ext cx="10603951" cy="7125220"/>
            <a:chOff x="794024" y="132890"/>
            <a:chExt cx="10603951" cy="712522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835" y="132890"/>
              <a:ext cx="9526329" cy="65922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9340" y="3228947"/>
              <a:ext cx="1969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Manufacturer</a:t>
              </a:r>
              <a:endParaRPr lang="ko-KR" alt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10213181" y="3228945"/>
              <a:ext cx="1969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Products</a:t>
              </a:r>
              <a:endParaRPr lang="ko-KR" altLang="en-US" sz="2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11260" y="6858000"/>
              <a:ext cx="1969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Region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49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2023-10-26T05:41:08Z</dcterms:created>
  <dcterms:modified xsi:type="dcterms:W3CDTF">2023-10-26T05:50:38Z</dcterms:modified>
</cp:coreProperties>
</file>