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9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4EBE-96C9-45E3-A719-76459E22968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83925" y="0"/>
            <a:ext cx="7424150" cy="6858000"/>
            <a:chOff x="2383925" y="0"/>
            <a:chExt cx="742415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925" y="0"/>
              <a:ext cx="7424150" cy="6858000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 flipH="1">
              <a:off x="4930775" y="1225550"/>
              <a:ext cx="1450975" cy="2508250"/>
            </a:xfrm>
            <a:prstGeom prst="line">
              <a:avLst/>
            </a:prstGeom>
            <a:ln w="952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370512" y="1973262"/>
              <a:ext cx="1450975" cy="2508250"/>
            </a:xfrm>
            <a:prstGeom prst="line">
              <a:avLst/>
            </a:prstGeom>
            <a:ln w="952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14976" y="1719263"/>
              <a:ext cx="292893" cy="507206"/>
            </a:xfrm>
            <a:prstGeom prst="line">
              <a:avLst/>
            </a:prstGeom>
            <a:ln w="952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222083" y="2226072"/>
              <a:ext cx="292893" cy="507206"/>
            </a:xfrm>
            <a:prstGeom prst="line">
              <a:avLst/>
            </a:prstGeom>
            <a:ln w="952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661820" y="2481260"/>
              <a:ext cx="1159667" cy="2008536"/>
            </a:xfrm>
            <a:prstGeom prst="line">
              <a:avLst/>
            </a:prstGeom>
            <a:ln w="952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91908" y="2479675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a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3055" y="1996199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C00000"/>
                  </a:solidFill>
                </a:rPr>
                <a:t>b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11042" y="1279806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c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3055" y="3267353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C00000"/>
                  </a:solidFill>
                </a:rPr>
                <a:t>d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3321" y="1996199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6224" y="4296846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C00000"/>
                  </a:solidFill>
                </a:rPr>
                <a:t>f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91312" y="3042721"/>
              <a:ext cx="26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C00000"/>
                  </a:solidFill>
                </a:rPr>
                <a:t>g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8000000">
              <a:off x="4639524" y="1712193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SO</a:t>
              </a:r>
              <a:r>
                <a:rPr lang="en-US" altLang="ko-KR" sz="1100" b="1" baseline="-25000" dirty="0" smtClean="0"/>
                <a:t>4</a:t>
              </a:r>
              <a:r>
                <a:rPr lang="en-US" altLang="ko-KR" sz="1100" b="1" dirty="0" smtClean="0"/>
                <a:t> + Cl</a:t>
              </a:r>
              <a:endParaRPr lang="ko-KR" altLang="en-US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 rot="3600000">
              <a:off x="6560351" y="1753609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Ca + Mg</a:t>
              </a:r>
              <a:endParaRPr lang="ko-KR" altLang="en-US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3600000">
              <a:off x="8386294" y="4893049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SO</a:t>
              </a:r>
              <a:r>
                <a:rPr lang="en-US" altLang="ko-KR" sz="1100" b="1" baseline="-25000" dirty="0" smtClean="0"/>
                <a:t>4</a:t>
              </a:r>
              <a:endParaRPr lang="ko-KR" altLang="en-US" sz="11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8000000">
              <a:off x="6521556" y="4890877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HCO</a:t>
              </a:r>
              <a:r>
                <a:rPr lang="en-US" altLang="ko-KR" sz="1100" b="1" baseline="-25000" dirty="0" smtClean="0"/>
                <a:t>3</a:t>
              </a:r>
              <a:endParaRPr lang="ko-KR" altLang="en-US" sz="11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8000000">
              <a:off x="2766694" y="4938502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Mg</a:t>
              </a:r>
              <a:endParaRPr lang="ko-KR" altLang="en-US" sz="1100" b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3600000">
              <a:off x="4691810" y="4938502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Na + K</a:t>
              </a:r>
              <a:endParaRPr lang="ko-KR" altLang="en-US" sz="11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6385" y="6576829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Ca</a:t>
              </a:r>
              <a:endParaRPr lang="ko-KR" altLang="en-US" sz="1100" b="1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93155" y="6576829"/>
              <a:ext cx="10398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Cl</a:t>
              </a:r>
              <a:endParaRPr lang="ko-KR" altLang="en-US" sz="11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4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2023-10-20T07:15:22Z</dcterms:created>
  <dcterms:modified xsi:type="dcterms:W3CDTF">2023-10-23T07:44:36Z</dcterms:modified>
</cp:coreProperties>
</file>