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3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6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67D8-F713-4E70-90AE-24DFF120039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8F98-F869-48B2-974B-9A9420FD6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-429656" y="-27588"/>
            <a:ext cx="16733968" cy="6885588"/>
            <a:chOff x="-429656" y="-27588"/>
            <a:chExt cx="16733968" cy="6885588"/>
          </a:xfrm>
        </p:grpSpPr>
        <p:grpSp>
          <p:nvGrpSpPr>
            <p:cNvPr id="13" name="그룹 12"/>
            <p:cNvGrpSpPr/>
            <p:nvPr/>
          </p:nvGrpSpPr>
          <p:grpSpPr>
            <a:xfrm>
              <a:off x="1" y="341744"/>
              <a:ext cx="16304311" cy="6516256"/>
              <a:chOff x="1" y="341744"/>
              <a:chExt cx="16304311" cy="651625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" t="4983"/>
              <a:stretch/>
            </p:blipFill>
            <p:spPr>
              <a:xfrm>
                <a:off x="11331576" y="341744"/>
                <a:ext cx="4972736" cy="6516255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8" t="4999" r="25172"/>
              <a:stretch/>
            </p:blipFill>
            <p:spPr>
              <a:xfrm>
                <a:off x="1" y="342900"/>
                <a:ext cx="3683000" cy="6515100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7" t="5000" r="20832"/>
              <a:stretch/>
            </p:blipFill>
            <p:spPr>
              <a:xfrm>
                <a:off x="3683001" y="342900"/>
                <a:ext cx="3905250" cy="6515100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2" t="4983" r="23548"/>
              <a:stretch/>
            </p:blipFill>
            <p:spPr>
              <a:xfrm>
                <a:off x="7588251" y="341745"/>
                <a:ext cx="3743325" cy="6516254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" y="-27588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Ca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3001" y="-27588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K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4025" y="-27588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</a:t>
              </a:r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31575" y="-27588"/>
              <a:ext cx="71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b="1" dirty="0"/>
                <a:t>g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908362" y="3415205"/>
              <a:ext cx="532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Transformed Log Ca/K/Na/Mg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53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2023-10-26T05:56:26Z</dcterms:created>
  <dcterms:modified xsi:type="dcterms:W3CDTF">2023-10-26T06:13:29Z</dcterms:modified>
</cp:coreProperties>
</file>