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-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4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0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1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9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4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4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97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ED31-5202-4386-B9BC-2777BAA0A6E2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1F27-D3E0-4AD1-99FF-94DA82600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2"/>
          <a:stretch/>
        </p:blipFill>
        <p:spPr>
          <a:xfrm>
            <a:off x="3094891" y="-3297115"/>
            <a:ext cx="558311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27"/>
          <a:stretch/>
        </p:blipFill>
        <p:spPr>
          <a:xfrm>
            <a:off x="3094891" y="3429000"/>
            <a:ext cx="5585167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3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2023-11-27T01:44:50Z</dcterms:created>
  <dcterms:modified xsi:type="dcterms:W3CDTF">2023-11-27T01:46:20Z</dcterms:modified>
</cp:coreProperties>
</file>