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355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4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457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04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2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57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11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49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75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436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785CA-BEED-468B-9924-6D380AC6D472}" type="datetimeFigureOut">
              <a:rPr lang="ko-KR" altLang="en-US" smtClean="0"/>
              <a:t>2023-11-01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7B6DC-4F85-4DB0-9872-16B4702F2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4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6714" t="4447" r="5331" b="2002"/>
          <a:stretch/>
        </p:blipFill>
        <p:spPr>
          <a:xfrm>
            <a:off x="571500" y="-457200"/>
            <a:ext cx="10985499" cy="784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866417"/>
            <a:ext cx="10212225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4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2023-11-01T05:32:41Z</dcterms:created>
  <dcterms:modified xsi:type="dcterms:W3CDTF">2023-11-01T05:32:55Z</dcterms:modified>
</cp:coreProperties>
</file>