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9E42-32E4-4E42-8B52-EF0DD3B19BC8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1565D-5413-4518-9E11-528714DE0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614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9E42-32E4-4E42-8B52-EF0DD3B19BC8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1565D-5413-4518-9E11-528714DE0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841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9E42-32E4-4E42-8B52-EF0DD3B19BC8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1565D-5413-4518-9E11-528714DE0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827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9E42-32E4-4E42-8B52-EF0DD3B19BC8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1565D-5413-4518-9E11-528714DE0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132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9E42-32E4-4E42-8B52-EF0DD3B19BC8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1565D-5413-4518-9E11-528714DE0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188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9E42-32E4-4E42-8B52-EF0DD3B19BC8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1565D-5413-4518-9E11-528714DE0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202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9E42-32E4-4E42-8B52-EF0DD3B19BC8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1565D-5413-4518-9E11-528714DE0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545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9E42-32E4-4E42-8B52-EF0DD3B19BC8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1565D-5413-4518-9E11-528714DE0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72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9E42-32E4-4E42-8B52-EF0DD3B19BC8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1565D-5413-4518-9E11-528714DE0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57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9E42-32E4-4E42-8B52-EF0DD3B19BC8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1565D-5413-4518-9E11-528714DE0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920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9E42-32E4-4E42-8B52-EF0DD3B19BC8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1565D-5413-4518-9E11-528714DE0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785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19E42-32E4-4E42-8B52-EF0DD3B19BC8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1565D-5413-4518-9E11-528714DE0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55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14" y="0"/>
            <a:ext cx="103253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015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0816"/>
            <a:ext cx="12192000" cy="397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432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</cp:revision>
  <dcterms:created xsi:type="dcterms:W3CDTF">2023-11-21T00:48:00Z</dcterms:created>
  <dcterms:modified xsi:type="dcterms:W3CDTF">2023-11-21T00:48:29Z</dcterms:modified>
</cp:coreProperties>
</file>