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1C35-02C5-43F9-BE87-6AD7AD4ECC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99A0-B65F-4F21-895A-4E494DF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99A0-B65F-4F21-895A-4E494DFC9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3237-167A-46A7-A778-E191A5EADF8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spy.com/" TargetMode="External"/><Relationship Id="rId2" Type="http://schemas.openxmlformats.org/officeDocument/2006/relationships/hyperlink" Target="https://store.steampower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פרויקט לחיזוי כמה צפוי משחק למכור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נראה שיש קשר שמתקרב מאוד להיות קשר לינארי חיובי בין מספר המכירות המקסימלי לבין מספר הביקורות בסה"כ. </a:t>
            </a:r>
          </a:p>
        </p:txBody>
      </p:sp>
    </p:spTree>
    <p:extLst>
      <p:ext uri="{BB962C8B-B14F-4D97-AF65-F5344CB8AC3E}">
        <p14:creationId xmlns:p14="http://schemas.microsoft.com/office/powerpoint/2010/main" val="371516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במודל רגרסיה ליניארית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74065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45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מסקנה מהמודל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 dirty="0"/>
                  <a:t>נוכל לראות שהציון של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/>
                  <a:t> הוא 75% כלומר קיבלנו 75% דיוק בחיזוי. </a:t>
                </a:r>
                <a:r>
                  <a:rPr lang="he-IL" dirty="0"/>
                  <a:t>האם נוכל לשפר את הדיוק אם נוסיף עוד משתנה למשוואת הרגרסיה </a:t>
                </a:r>
                <a:r>
                  <a:rPr lang="he-IL" dirty="0" smtClean="0"/>
                  <a:t>הליניארית?</a:t>
                </a: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9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הוספת משתנה נוסף למודל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018396" cy="251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1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נוכל לראות שכאשר מוסיפים את מספר המכירות המינימלי למשוואה נוכל לקבל דיוק יותר קבוע של 98%!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53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מה זה פלטפורמת </a:t>
            </a:r>
            <a:r>
              <a:rPr lang="en-US" dirty="0"/>
              <a:t>S</a:t>
            </a:r>
            <a:r>
              <a:rPr lang="en-US" dirty="0" smtClean="0"/>
              <a:t>team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פלטפורמת </a:t>
            </a:r>
            <a:r>
              <a:rPr lang="en-US" dirty="0" smtClean="0"/>
              <a:t>Steam</a:t>
            </a:r>
            <a:r>
              <a:rPr lang="he-IL" dirty="0" smtClean="0"/>
              <a:t> היא החנות המקוונת הגדולה ביותר למכירת משחקים למחשב האישי. הוקמה ע"י </a:t>
            </a:r>
            <a:r>
              <a:rPr lang="en-US" dirty="0" smtClean="0"/>
              <a:t>Valve </a:t>
            </a:r>
            <a:r>
              <a:rPr lang="he-IL" dirty="0"/>
              <a:t> </a:t>
            </a:r>
            <a:r>
              <a:rPr lang="he-IL" dirty="0" smtClean="0"/>
              <a:t>בשנת 2003</a:t>
            </a:r>
            <a:r>
              <a:rPr lang="en-US" dirty="0" smtClean="0"/>
              <a:t> </a:t>
            </a:r>
            <a:r>
              <a:rPr lang="he-IL" dirty="0" smtClean="0"/>
              <a:t> וכיום יש בה עשרות אלפי משחקים.</a:t>
            </a:r>
          </a:p>
        </p:txBody>
      </p:sp>
    </p:spTree>
    <p:extLst>
      <p:ext uri="{BB962C8B-B14F-4D97-AF65-F5344CB8AC3E}">
        <p14:creationId xmlns:p14="http://schemas.microsoft.com/office/powerpoint/2010/main" val="260517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מטרת הפרויקט היא האם אפשר לחזות את כמות המכירות של משחק בהינתן מספר מאפיינים שונים:</a:t>
            </a:r>
            <a:r>
              <a:rPr lang="en-US" dirty="0" smtClean="0"/>
              <a:t>   </a:t>
            </a:r>
            <a:r>
              <a:rPr lang="he-IL" dirty="0" smtClean="0"/>
              <a:t>ז'אנר 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מפתחת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כמה אחוזי ביקורות חיוביות קיבל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כמה סך הביקורות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כמות מכירות עד כה</a:t>
            </a:r>
            <a:endParaRPr lang="en-US" dirty="0"/>
          </a:p>
          <a:p>
            <a:pPr marL="0" lvl="0" indent="0" algn="r">
              <a:buNone/>
            </a:pPr>
            <a:r>
              <a:rPr lang="he-IL" dirty="0" smtClean="0"/>
              <a:t>מחיר</a:t>
            </a:r>
            <a:endParaRPr lang="en-US" dirty="0"/>
          </a:p>
          <a:p>
            <a:pPr marL="0" indent="0" algn="l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216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מקורות מידע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שיטת הרכשת המידע שהשתמשתי בה היא </a:t>
            </a:r>
            <a:r>
              <a:rPr lang="en-US" dirty="0" smtClean="0"/>
              <a:t>crawling</a:t>
            </a:r>
            <a:r>
              <a:rPr lang="he-IL" dirty="0" smtClean="0"/>
              <a:t>. </a:t>
            </a:r>
          </a:p>
          <a:p>
            <a:pPr marL="0" indent="0" algn="r" rtl="1">
              <a:buNone/>
            </a:pPr>
            <a:r>
              <a:rPr lang="he-IL" dirty="0" smtClean="0"/>
              <a:t>המידע נלקח מהאתרים הבאים:</a:t>
            </a:r>
          </a:p>
          <a:p>
            <a:pPr marL="0" indent="0" algn="r" rtl="1">
              <a:buNone/>
            </a:pPr>
            <a:r>
              <a:rPr lang="en-US" dirty="0" smtClean="0"/>
              <a:t>Steam </a:t>
            </a:r>
            <a:r>
              <a:rPr lang="he-IL" dirty="0" smtClean="0"/>
              <a:t> - </a:t>
            </a:r>
            <a:r>
              <a:rPr lang="en-US" dirty="0">
                <a:hlinkClick r:id="rId2"/>
              </a:rPr>
              <a:t>https://store.steampowered.com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r" rtl="1">
              <a:buNone/>
            </a:pPr>
            <a:r>
              <a:rPr lang="en-US" dirty="0" err="1" smtClean="0"/>
              <a:t>SteamSpy</a:t>
            </a:r>
            <a:r>
              <a:rPr lang="he-IL" dirty="0"/>
              <a:t> </a:t>
            </a:r>
            <a:r>
              <a:rPr lang="he-IL" dirty="0" smtClean="0"/>
              <a:t>- </a:t>
            </a:r>
            <a:r>
              <a:rPr lang="en-US" dirty="0">
                <a:hlinkClick r:id="rId3"/>
              </a:rPr>
              <a:t>https://steamspy.com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00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קשיים במהלך ה</a:t>
            </a:r>
            <a:r>
              <a:rPr lang="en-US" dirty="0" smtClean="0"/>
              <a:t>crawling </a:t>
            </a:r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 smtClean="0"/>
              <a:t>ב</a:t>
            </a:r>
            <a:r>
              <a:rPr lang="en-US" dirty="0" err="1" smtClean="0"/>
              <a:t>SteamSpy</a:t>
            </a:r>
            <a:r>
              <a:rPr lang="en-US" dirty="0" smtClean="0"/>
              <a:t> </a:t>
            </a:r>
            <a:r>
              <a:rPr lang="he-IL" dirty="0" smtClean="0"/>
              <a:t> מופיעים גם תוכנות וחומרה ומינויים מסוימים שהם אינם משחקים אז היה צורך לסנן אותם כדי שה</a:t>
            </a:r>
            <a:r>
              <a:rPr lang="en-US" dirty="0" smtClean="0"/>
              <a:t>crawler </a:t>
            </a:r>
            <a:r>
              <a:rPr lang="he-IL" dirty="0"/>
              <a:t> </a:t>
            </a:r>
            <a:r>
              <a:rPr lang="he-IL" dirty="0" smtClean="0"/>
              <a:t>לא </a:t>
            </a:r>
            <a:r>
              <a:rPr lang="he-IL" dirty="0" err="1" smtClean="0"/>
              <a:t>יקח</a:t>
            </a:r>
            <a:r>
              <a:rPr lang="he-IL" dirty="0" smtClean="0"/>
              <a:t> אותם.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2. </a:t>
            </a:r>
            <a:r>
              <a:rPr lang="en-US" dirty="0" smtClean="0"/>
              <a:t>Steam </a:t>
            </a:r>
            <a:r>
              <a:rPr lang="he-IL" dirty="0"/>
              <a:t> </a:t>
            </a:r>
            <a:r>
              <a:rPr lang="he-IL" dirty="0" smtClean="0"/>
              <a:t>אתר עמוס בדרך כלל ומדי פעם נתקלתי בשגיאת </a:t>
            </a:r>
            <a:r>
              <a:rPr lang="en-US" dirty="0" smtClean="0"/>
              <a:t>502</a:t>
            </a:r>
            <a:r>
              <a:rPr lang="he-IL" dirty="0" smtClean="0"/>
              <a:t> אז היה צורך לשלוח בקשות שוב ושוב עד לקבלת 200 דבר שהאריך את תהליך ה</a:t>
            </a:r>
            <a:r>
              <a:rPr lang="en-US" dirty="0" smtClean="0"/>
              <a:t>crawling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521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3. קיימים מספר וריאציות שונות להצגת כמות הביקורות ואחוזי הביקורות החיוביות בעמודים של המשחקים ב </a:t>
            </a:r>
            <a:r>
              <a:rPr lang="en-US" dirty="0" smtClean="0"/>
              <a:t>Steam </a:t>
            </a:r>
            <a:r>
              <a:rPr lang="he-IL" dirty="0"/>
              <a:t> </a:t>
            </a:r>
            <a:r>
              <a:rPr lang="he-IL" dirty="0" smtClean="0"/>
              <a:t>אז היה צורך לבצע התאמות ל</a:t>
            </a:r>
            <a:endParaRPr lang="en-US" dirty="0"/>
          </a:p>
          <a:p>
            <a:pPr marL="0" indent="0" algn="r" rtl="1">
              <a:buNone/>
            </a:pPr>
            <a:r>
              <a:rPr lang="en-US" dirty="0" smtClean="0"/>
              <a:t>Crawler </a:t>
            </a:r>
            <a:r>
              <a:rPr lang="he-IL" dirty="0"/>
              <a:t> </a:t>
            </a:r>
            <a:r>
              <a:rPr lang="he-IL" dirty="0" smtClean="0"/>
              <a:t>כדי שידע להתמודד עם מקרים אלו.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</a:t>
            </a:r>
            <a:r>
              <a:rPr lang="en-US" dirty="0" smtClean="0"/>
              <a:t>e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111133" cy="243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40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הסבר על העמודות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 smtClean="0"/>
              <a:t>Game Name</a:t>
            </a:r>
            <a:r>
              <a:rPr lang="he-IL" sz="2400" dirty="0"/>
              <a:t> </a:t>
            </a:r>
            <a:r>
              <a:rPr lang="he-IL" sz="2400" dirty="0" smtClean="0"/>
              <a:t>– שם המשחק</a:t>
            </a:r>
          </a:p>
          <a:p>
            <a:pPr algn="r" rtl="1"/>
            <a:r>
              <a:rPr lang="en-US" sz="2400" dirty="0" smtClean="0"/>
              <a:t>Developer</a:t>
            </a:r>
            <a:r>
              <a:rPr lang="he-IL" sz="2400" dirty="0"/>
              <a:t> </a:t>
            </a:r>
            <a:r>
              <a:rPr lang="he-IL" sz="2400" dirty="0" smtClean="0"/>
              <a:t>– המפתחת</a:t>
            </a:r>
          </a:p>
          <a:p>
            <a:pPr algn="r" rtl="1"/>
            <a:r>
              <a:rPr lang="en-US" sz="2400" dirty="0" smtClean="0"/>
              <a:t>Release Year</a:t>
            </a:r>
            <a:r>
              <a:rPr lang="he-IL" sz="2400" dirty="0"/>
              <a:t> </a:t>
            </a:r>
            <a:r>
              <a:rPr lang="he-IL" sz="2400" dirty="0" smtClean="0"/>
              <a:t>– שנת יציאה</a:t>
            </a:r>
          </a:p>
          <a:p>
            <a:pPr algn="r" rtl="1"/>
            <a:r>
              <a:rPr lang="en-US" sz="2400" dirty="0" smtClean="0"/>
              <a:t>Price</a:t>
            </a:r>
            <a:r>
              <a:rPr lang="he-IL" sz="2400" dirty="0" smtClean="0"/>
              <a:t> – מחיר</a:t>
            </a:r>
          </a:p>
          <a:p>
            <a:pPr algn="r" rtl="1"/>
            <a:r>
              <a:rPr lang="en-US" sz="2400" dirty="0" smtClean="0"/>
              <a:t>Genres</a:t>
            </a:r>
            <a:r>
              <a:rPr lang="he-IL" sz="2400" dirty="0" smtClean="0"/>
              <a:t> – ז'אנרים</a:t>
            </a:r>
          </a:p>
          <a:p>
            <a:pPr algn="r" rtl="1"/>
            <a:r>
              <a:rPr lang="en-US" sz="2400" dirty="0" smtClean="0"/>
              <a:t>Review %</a:t>
            </a:r>
            <a:r>
              <a:rPr lang="he-IL" sz="2400" dirty="0" smtClean="0"/>
              <a:t> - כמה אחוזים מהביקורות הם חיוביות</a:t>
            </a:r>
          </a:p>
          <a:p>
            <a:pPr algn="r" rtl="1"/>
            <a:r>
              <a:rPr lang="en-US" sz="2400" dirty="0" smtClean="0"/>
              <a:t>Max Reviewers</a:t>
            </a:r>
            <a:r>
              <a:rPr lang="he-IL" sz="2400" dirty="0" smtClean="0"/>
              <a:t> – מספר הביקורות בסה"כ</a:t>
            </a:r>
          </a:p>
          <a:p>
            <a:pPr algn="r" rtl="1"/>
            <a:r>
              <a:rPr lang="en-US" sz="2400" dirty="0" smtClean="0"/>
              <a:t>Minimum Owners</a:t>
            </a:r>
            <a:r>
              <a:rPr lang="he-IL" sz="2400" dirty="0" smtClean="0"/>
              <a:t>  - מספר המכירות המינימלי</a:t>
            </a:r>
          </a:p>
          <a:p>
            <a:pPr algn="r" rtl="1"/>
            <a:r>
              <a:rPr lang="en-US" sz="2400" dirty="0" smtClean="0"/>
              <a:t>Maximum Owners</a:t>
            </a:r>
            <a:r>
              <a:rPr lang="he-IL" sz="2400" dirty="0" smtClean="0"/>
              <a:t> – מספר המכירות המקסימלי</a:t>
            </a:r>
          </a:p>
          <a:p>
            <a:pPr algn="r" rtl="1"/>
            <a:endParaRPr lang="he-IL" sz="2400" dirty="0" smtClean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3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071688"/>
            <a:ext cx="3629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068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</Words>
  <Application>Microsoft Office PowerPoint</Application>
  <PresentationFormat>‫הצגה על המסך 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פרויקט לחיזוי כמה צפוי משחק למכור</vt:lpstr>
      <vt:lpstr>מה זה פלטפורמת Steam?</vt:lpstr>
      <vt:lpstr>מטרת הפרויקט</vt:lpstr>
      <vt:lpstr>מקורות מידע</vt:lpstr>
      <vt:lpstr>קשיים במהלך הcrawling  </vt:lpstr>
      <vt:lpstr>מצגת של PowerPoint</vt:lpstr>
      <vt:lpstr> The Dataset</vt:lpstr>
      <vt:lpstr>הסבר על העמודות</vt:lpstr>
      <vt:lpstr>Visualization</vt:lpstr>
      <vt:lpstr>מצגת של PowerPoint</vt:lpstr>
      <vt:lpstr>שימוש במודל רגרסיה ליניארית</vt:lpstr>
      <vt:lpstr>מסקנה מהמודל </vt:lpstr>
      <vt:lpstr>הוספת משתנה נוסף למודל</vt:lpstr>
      <vt:lpstr>מסקנה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לחיזוי כמה צפוי משחק למכור</dc:title>
  <dc:creator>oran mehavi</dc:creator>
  <cp:lastModifiedBy>oran mehavi</cp:lastModifiedBy>
  <cp:revision>8</cp:revision>
  <dcterms:created xsi:type="dcterms:W3CDTF">2022-01-21T13:22:13Z</dcterms:created>
  <dcterms:modified xsi:type="dcterms:W3CDTF">2022-01-22T17:41:16Z</dcterms:modified>
</cp:coreProperties>
</file>