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6" r:id="rId4"/>
    <p:sldId id="270" r:id="rId5"/>
    <p:sldId id="271" r:id="rId6"/>
    <p:sldId id="273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002E8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1243" y="38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788" y="278092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의류잡화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자판기</a:t>
            </a:r>
            <a:endParaRPr lang="ko-KR" altLang="en-US" sz="3600" spc="3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4221088"/>
            <a:ext cx="3240360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김태민 김보경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조현하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장현성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엄소연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59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ea typeface="12롯데마트행복Light" panose="02020603020101020101"/>
              </a:rPr>
              <a:t>6</a:t>
            </a:r>
            <a:r>
              <a:rPr lang="en-US" altLang="ko-KR" sz="4000" dirty="0">
                <a:ea typeface="12롯데마트행복Light" panose="02020603020101020101"/>
              </a:rPr>
              <a:t>. </a:t>
            </a:r>
            <a:r>
              <a:rPr lang="ko-KR" altLang="en-US" sz="4000" dirty="0">
                <a:ea typeface="12롯데마트행복Light" panose="02020603020101020101"/>
              </a:rPr>
              <a:t>소감 발표</a:t>
            </a:r>
            <a:r>
              <a:rPr lang="ko-KR" altLang="en-US" sz="4000" dirty="0" smtClean="0">
                <a:ea typeface="12롯데마트행복Light" panose="02020603020101020101"/>
              </a:rPr>
              <a:t>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65912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2813" y="1114039"/>
            <a:ext cx="7807063" cy="54833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2813" y="1091537"/>
            <a:ext cx="7807063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2811" y="1070317"/>
            <a:ext cx="684076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조원 소개 </a:t>
            </a:r>
            <a:endParaRPr lang="en-US" altLang="ko-KR" sz="2400" dirty="0"/>
          </a:p>
          <a:p>
            <a:r>
              <a:rPr lang="ko-KR" altLang="en-US" sz="2000" dirty="0" smtClean="0"/>
              <a:t>▶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역할 분담 </a:t>
            </a:r>
            <a:endParaRPr lang="en-US" altLang="ko-KR" sz="20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</a:t>
            </a:r>
            <a:r>
              <a:rPr lang="en-US" altLang="ko-KR" sz="2400" dirty="0"/>
              <a:t>. </a:t>
            </a:r>
            <a:r>
              <a:rPr lang="ko-KR" altLang="en-US" sz="2400" dirty="0"/>
              <a:t>개발 목적</a:t>
            </a:r>
            <a:endParaRPr lang="en-US" altLang="ko-KR" sz="2400" dirty="0"/>
          </a:p>
          <a:p>
            <a:r>
              <a:rPr lang="ko-KR" altLang="en-US" sz="2000" dirty="0"/>
              <a:t>▶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개발 주제</a:t>
            </a:r>
            <a:endParaRPr lang="en-US" altLang="ko-KR" sz="2000" dirty="0"/>
          </a:p>
          <a:p>
            <a:r>
              <a:rPr lang="ko-KR" altLang="en-US" sz="2000" dirty="0"/>
              <a:t>▶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자판기 선정 배경</a:t>
            </a:r>
            <a:endParaRPr lang="en-US" altLang="ko-KR" sz="20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3</a:t>
            </a:r>
            <a:r>
              <a:rPr lang="en-US" altLang="ko-KR" sz="2400" dirty="0"/>
              <a:t>. </a:t>
            </a:r>
            <a:r>
              <a:rPr lang="ko-KR" altLang="en-US" sz="2400" dirty="0"/>
              <a:t>개발 환경 및 프로그램 구성도</a:t>
            </a:r>
            <a:endParaRPr lang="en-US" altLang="ko-KR" sz="2400" dirty="0"/>
          </a:p>
          <a:p>
            <a:r>
              <a:rPr lang="en-US" altLang="ko-KR" sz="2000" dirty="0" smtClean="0"/>
              <a:t>&lt;</a:t>
            </a:r>
            <a:r>
              <a:rPr lang="en-US" altLang="ko-KR" sz="2000" dirty="0"/>
              <a:t>3-1&gt;</a:t>
            </a:r>
          </a:p>
          <a:p>
            <a:r>
              <a:rPr lang="ko-KR" altLang="en-US" sz="2000" dirty="0"/>
              <a:t>▶ </a:t>
            </a:r>
            <a:r>
              <a:rPr lang="ko-KR" altLang="en-US" sz="2000" dirty="0" smtClean="0"/>
              <a:t>개발환경</a:t>
            </a:r>
            <a:endParaRPr lang="en-US" altLang="ko-KR" sz="2000" dirty="0"/>
          </a:p>
          <a:p>
            <a:r>
              <a:rPr lang="en-US" altLang="ko-KR" sz="2000" dirty="0"/>
              <a:t>&lt;3-2&gt;</a:t>
            </a:r>
          </a:p>
          <a:p>
            <a:r>
              <a:rPr lang="ko-KR" altLang="en-US" sz="2000" dirty="0"/>
              <a:t>▶ </a:t>
            </a:r>
            <a:r>
              <a:rPr lang="ko-KR" altLang="en-US" sz="2000" dirty="0" smtClean="0"/>
              <a:t>프로그램 </a:t>
            </a:r>
            <a:r>
              <a:rPr lang="ko-KR" altLang="en-US" sz="2000" dirty="0"/>
              <a:t>구성도</a:t>
            </a:r>
            <a:r>
              <a:rPr lang="en-US" altLang="ko-KR" sz="2000" dirty="0"/>
              <a:t>(</a:t>
            </a:r>
            <a:r>
              <a:rPr lang="ko-KR" altLang="en-US" sz="2000" dirty="0"/>
              <a:t>흐름도</a:t>
            </a:r>
            <a:r>
              <a:rPr lang="en-US" altLang="ko-KR" sz="2000" dirty="0"/>
              <a:t>)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4</a:t>
            </a:r>
            <a:r>
              <a:rPr lang="en-US" altLang="ko-KR" sz="2400" dirty="0"/>
              <a:t>. </a:t>
            </a:r>
            <a:r>
              <a:rPr lang="ko-KR" altLang="en-US" sz="2400" dirty="0"/>
              <a:t>사용한 자료구조</a:t>
            </a:r>
            <a:r>
              <a:rPr lang="en-US" altLang="ko-KR" sz="2400" dirty="0"/>
              <a:t>/ 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 smtClean="0"/>
              <a:t>시연 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소감 발표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63788" y="0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 smtClean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INDEX</a:t>
            </a:r>
            <a:endParaRPr lang="ko-KR" altLang="en-US" sz="4000" b="1" spc="300" dirty="0" smtClean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2812" y="6574135"/>
            <a:ext cx="7807063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932" y="152492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3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r>
              <a:rPr lang="en-US" altLang="ko-KR" sz="4000" spc="3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 </a:t>
            </a:r>
            <a:r>
              <a:rPr lang="ko-KR" altLang="en-US" sz="4000" spc="300" dirty="0" smtClean="0">
                <a:latin typeface="12롯데마트행복Light" panose="02020603020101020101" pitchFamily="18" charset="-127"/>
                <a:ea typeface="12롯데마트행복Light" panose="02020603020101020101"/>
              </a:rPr>
              <a:t>개발</a:t>
            </a:r>
            <a:r>
              <a:rPr lang="ko-KR" altLang="en-US" sz="4000" spc="300" dirty="0" smtClean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목적</a:t>
            </a:r>
            <a:endParaRPr lang="ko-KR" altLang="en-US" sz="4000" spc="3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캐띠의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공감공간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4" y="1988840"/>
            <a:ext cx="4370293" cy="4431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56" y="1988840"/>
            <a:ext cx="4353731" cy="4414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94" y="113522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12롯데마트행복Light" panose="02020603020101020101"/>
              </a:rPr>
              <a:t>개발 </a:t>
            </a:r>
            <a:r>
              <a:rPr lang="ko-KR" altLang="en-US" sz="2800" dirty="0">
                <a:ea typeface="12롯데마트행복Light" panose="02020603020101020101"/>
              </a:rPr>
              <a:t>주제 </a:t>
            </a:r>
            <a:r>
              <a:rPr lang="en-US" altLang="ko-KR" sz="2800" dirty="0">
                <a:ea typeface="12롯데마트행복Light" panose="02020603020101020101"/>
              </a:rPr>
              <a:t>: </a:t>
            </a:r>
            <a:r>
              <a:rPr lang="ko-KR" altLang="en-US" sz="2800" dirty="0">
                <a:ea typeface="12롯데마트행복Light" panose="02020603020101020101"/>
              </a:rPr>
              <a:t>의류 잡화 용품 자동판매기</a:t>
            </a:r>
          </a:p>
        </p:txBody>
      </p:sp>
    </p:spTree>
    <p:extLst>
      <p:ext uri="{BB962C8B-B14F-4D97-AF65-F5344CB8AC3E}">
        <p14:creationId xmlns:p14="http://schemas.microsoft.com/office/powerpoint/2010/main" val="206041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8400" y="262137"/>
            <a:ext cx="486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 smtClean="0">
                <a:latin typeface="12롯데마트행복Light" panose="02020603020101020101" pitchFamily="18" charset="-127"/>
                <a:ea typeface="12롯데마트행복Light" panose="02020603020101020101"/>
              </a:rPr>
              <a:t> </a:t>
            </a:r>
            <a:r>
              <a:rPr lang="ko-KR" altLang="en-US" sz="4000" dirty="0">
                <a:ea typeface="12롯데마트행복Light" panose="02020603020101020101"/>
              </a:rPr>
              <a:t>자판기 선정 배경</a:t>
            </a: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577" y="1988840"/>
            <a:ext cx="8298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12롯데마트행복Light" panose="02020603020101020101"/>
              </a:rPr>
              <a:t>여행 목적지의 기후를 미쳐 확인하지 못하여 준비하지 못한 </a:t>
            </a:r>
            <a:endParaRPr lang="en-US" altLang="ko-KR" sz="2400" dirty="0">
              <a:ea typeface="12롯데마트행복Light" panose="02020603020101020101"/>
            </a:endParaRPr>
          </a:p>
          <a:p>
            <a:r>
              <a:rPr lang="ko-KR" altLang="en-US" sz="2400" dirty="0">
                <a:ea typeface="12롯데마트행복Light" panose="02020603020101020101"/>
              </a:rPr>
              <a:t>관광객들을 위해 물품 자동 </a:t>
            </a:r>
            <a:r>
              <a:rPr lang="ko-KR" altLang="en-US" sz="2400" dirty="0" smtClean="0">
                <a:ea typeface="12롯데마트행복Light" panose="02020603020101020101"/>
              </a:rPr>
              <a:t>판매</a:t>
            </a:r>
            <a:endParaRPr lang="en-US" altLang="ko-KR" sz="2400" dirty="0" smtClean="0">
              <a:ea typeface="12롯데마트행복Light" panose="02020603020101020101"/>
            </a:endParaRPr>
          </a:p>
          <a:p>
            <a:endParaRPr lang="en-US" altLang="ko-KR" sz="2400" dirty="0">
              <a:ea typeface="12롯데마트행복Light" panose="02020603020101020101"/>
            </a:endParaRPr>
          </a:p>
          <a:p>
            <a:r>
              <a:rPr lang="ko-KR" altLang="en-US" sz="2400" dirty="0" smtClean="0">
                <a:ea typeface="12롯데마트행복Light" panose="02020603020101020101"/>
              </a:rPr>
              <a:t>자판기 배치 위치 </a:t>
            </a:r>
            <a:r>
              <a:rPr lang="en-US" altLang="ko-KR" sz="2400" dirty="0" smtClean="0">
                <a:ea typeface="12롯데마트행복Light" panose="02020603020101020101"/>
              </a:rPr>
              <a:t>: </a:t>
            </a:r>
            <a:r>
              <a:rPr lang="ko-KR" altLang="en-US" sz="2400" dirty="0" smtClean="0">
                <a:ea typeface="12롯데마트행복Light" panose="02020603020101020101"/>
              </a:rPr>
              <a:t>공항</a:t>
            </a:r>
            <a:endParaRPr lang="en-US" altLang="ko-KR" sz="2400" dirty="0" smtClean="0">
              <a:ea typeface="12롯데마트행복Light" panose="02020603020101020101"/>
            </a:endParaRPr>
          </a:p>
          <a:p>
            <a:endParaRPr lang="en-US" altLang="ko-KR" sz="2400" dirty="0">
              <a:ea typeface="12롯데마트행복Light" panose="02020603020101020101"/>
            </a:endParaRP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상의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민소매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반팔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>
                <a:ea typeface="12롯데마트행복Light" panose="02020603020101020101"/>
              </a:rPr>
              <a:t>패딩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>
                <a:ea typeface="12롯데마트행복Light" panose="02020603020101020101"/>
              </a:rPr>
              <a:t> 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하의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반바지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 err="1">
                <a:ea typeface="12롯데마트행복Light" panose="02020603020101020101"/>
              </a:rPr>
              <a:t>히트텍</a:t>
            </a:r>
            <a:r>
              <a:rPr lang="ko-KR" altLang="en-US" sz="2400" dirty="0">
                <a:ea typeface="12롯데마트행복Light" panose="02020603020101020101"/>
              </a:rPr>
              <a:t> 하의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 err="1">
                <a:ea typeface="12롯데마트행복Light" panose="02020603020101020101"/>
              </a:rPr>
              <a:t>냉장고바지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잡화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우산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모자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선글라스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endParaRPr lang="ko-KR" altLang="en-US" sz="2400" dirty="0"/>
          </a:p>
        </p:txBody>
      </p:sp>
      <p:pic>
        <p:nvPicPr>
          <p:cNvPr id="7" name="Picture 2" descr="자판기 무료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77" y="4077072"/>
            <a:ext cx="2483768" cy="253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9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2137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 smtClean="0">
                <a:latin typeface="12롯데마트행복Light" panose="02020603020101020101" pitchFamily="18" charset="-127"/>
                <a:ea typeface="12롯데마트행복Light" panose="02020603020101020101"/>
              </a:rPr>
              <a:t>3. </a:t>
            </a:r>
            <a:r>
              <a:rPr lang="ko-KR" altLang="en-US" sz="4000" dirty="0">
                <a:ea typeface="12롯데마트행복Light" panose="02020603020101020101"/>
              </a:rPr>
              <a:t>개발 환경 및 프로그램 구성도</a:t>
            </a: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494" y="1135222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ea typeface="12롯데마트행복Light" panose="02020603020101020101"/>
              </a:rPr>
              <a:t>&lt;</a:t>
            </a:r>
            <a:r>
              <a:rPr lang="ko-KR" altLang="en-US" sz="2800" dirty="0" smtClean="0">
                <a:ea typeface="12롯데마트행복Light" panose="02020603020101020101"/>
              </a:rPr>
              <a:t>개발 환경</a:t>
            </a:r>
            <a:r>
              <a:rPr lang="en-US" altLang="ko-KR" sz="2800" dirty="0" smtClean="0">
                <a:ea typeface="12롯데마트행복Light" panose="02020603020101020101"/>
              </a:rPr>
              <a:t>&gt;</a:t>
            </a:r>
          </a:p>
          <a:p>
            <a:pPr algn="ctr"/>
            <a:endParaRPr lang="en-US" altLang="ko-KR" sz="2800" dirty="0">
              <a:ea typeface="12롯데마트행복Light" panose="02020603020101020101"/>
            </a:endParaRPr>
          </a:p>
          <a:p>
            <a:r>
              <a:rPr lang="en-US" altLang="ko-KR" sz="2800" dirty="0">
                <a:ea typeface="12롯데마트행복Light" panose="02020603020101020101"/>
              </a:rPr>
              <a:t>1) </a:t>
            </a:r>
            <a:r>
              <a:rPr lang="en-US" altLang="ko-KR" sz="2800" dirty="0" err="1">
                <a:ea typeface="12롯데마트행복Light" panose="02020603020101020101"/>
              </a:rPr>
              <a:t>os</a:t>
            </a:r>
            <a:r>
              <a:rPr lang="en-US" altLang="ko-KR" sz="2800" dirty="0">
                <a:ea typeface="12롯데마트행복Light" panose="02020603020101020101"/>
              </a:rPr>
              <a:t> : window 10..?</a:t>
            </a:r>
          </a:p>
          <a:p>
            <a:endParaRPr lang="en-US" altLang="ko-KR" sz="2800" dirty="0">
              <a:ea typeface="12롯데마트행복Light" panose="02020603020101020101"/>
            </a:endParaRPr>
          </a:p>
          <a:p>
            <a:r>
              <a:rPr lang="en-US" altLang="ko-KR" sz="2800" dirty="0">
                <a:ea typeface="12롯데마트행복Light" panose="02020603020101020101"/>
              </a:rPr>
              <a:t>2) </a:t>
            </a:r>
            <a:r>
              <a:rPr lang="ko-KR" altLang="en-US" sz="2800" dirty="0">
                <a:ea typeface="12롯데마트행복Light" panose="02020603020101020101"/>
              </a:rPr>
              <a:t>개발언어 </a:t>
            </a:r>
            <a:r>
              <a:rPr lang="en-US" altLang="ko-KR" sz="2800" dirty="0">
                <a:ea typeface="12롯데마트행복Light" panose="02020603020101020101"/>
              </a:rPr>
              <a:t>: JAVA</a:t>
            </a:r>
          </a:p>
          <a:p>
            <a:endParaRPr lang="en-US" altLang="ko-KR" sz="2800" dirty="0">
              <a:ea typeface="12롯데마트행복Light" panose="02020603020101020101"/>
            </a:endParaRPr>
          </a:p>
          <a:p>
            <a:r>
              <a:rPr lang="en-US" altLang="ko-KR" sz="2800" dirty="0">
                <a:ea typeface="12롯데마트행복Light" panose="02020603020101020101"/>
              </a:rPr>
              <a:t>	:</a:t>
            </a:r>
            <a:endParaRPr lang="ko-KR" altLang="en-US" sz="2800" dirty="0">
              <a:ea typeface="12롯데마트행복Light" panose="02020603020101020101"/>
            </a:endParaRPr>
          </a:p>
          <a:p>
            <a:pPr algn="ctr"/>
            <a:endParaRPr lang="ko-KR" altLang="en-US" sz="28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59872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32398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 smtClean="0">
                <a:latin typeface="12롯데마트행복Light" panose="02020603020101020101" pitchFamily="18" charset="-127"/>
                <a:ea typeface="12롯데마트행복Light" panose="02020603020101020101"/>
              </a:rPr>
              <a:t>3. </a:t>
            </a:r>
            <a:r>
              <a:rPr lang="ko-KR" altLang="en-US" sz="4000" dirty="0">
                <a:ea typeface="12롯데마트행복Light" panose="02020603020101020101"/>
              </a:rPr>
              <a:t>프로그램 구성도</a:t>
            </a:r>
            <a:r>
              <a:rPr lang="en-US" altLang="ko-KR" sz="4000" dirty="0">
                <a:ea typeface="12롯데마트행복Light" panose="02020603020101020101"/>
              </a:rPr>
              <a:t>(</a:t>
            </a:r>
            <a:r>
              <a:rPr lang="ko-KR" altLang="en-US" sz="4000" dirty="0">
                <a:ea typeface="12롯데마트행복Light" panose="02020603020101020101"/>
              </a:rPr>
              <a:t>흐름도</a:t>
            </a:r>
            <a:r>
              <a:rPr lang="en-US" altLang="ko-KR" sz="4000" dirty="0">
                <a:ea typeface="12롯데마트행복Light" panose="02020603020101020101"/>
              </a:rPr>
              <a:t>)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774" y="1132745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ea typeface="12롯데마트행복Light" panose="02020603020101020101"/>
              </a:rPr>
              <a:t>&lt;</a:t>
            </a:r>
            <a:r>
              <a:rPr lang="ko-KR" altLang="en-US" sz="2800" dirty="0">
                <a:ea typeface="12롯데마트행복Light" panose="02020603020101020101"/>
              </a:rPr>
              <a:t>자판기의 주요기능</a:t>
            </a:r>
            <a:r>
              <a:rPr lang="en-US" altLang="ko-KR" sz="2800" dirty="0" smtClean="0">
                <a:ea typeface="12롯데마트행복Light" panose="02020603020101020101"/>
              </a:rPr>
              <a:t>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26353"/>
            <a:ext cx="6658534" cy="2385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111620"/>
            <a:ext cx="80288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12롯데마트행복Light" panose="02020603020101020101"/>
              </a:rPr>
              <a:t>①관리자 모드</a:t>
            </a:r>
            <a:r>
              <a:rPr lang="en-US" altLang="ko-KR" dirty="0">
                <a:ea typeface="12롯데마트행복Light" panose="02020603020101020101"/>
              </a:rPr>
              <a:t>(6</a:t>
            </a:r>
            <a:r>
              <a:rPr lang="ko-KR" altLang="en-US" dirty="0">
                <a:ea typeface="12롯데마트행복Light" panose="02020603020101020101"/>
              </a:rPr>
              <a:t>가지</a:t>
            </a:r>
            <a:r>
              <a:rPr lang="en-US" altLang="ko-KR" dirty="0">
                <a:ea typeface="12롯데마트행복Light" panose="02020603020101020101"/>
              </a:rPr>
              <a:t>) = </a:t>
            </a:r>
            <a:r>
              <a:rPr lang="ko-KR" altLang="en-US" dirty="0">
                <a:ea typeface="12롯데마트행복Light" panose="02020603020101020101"/>
              </a:rPr>
              <a:t>비밀번호 입력</a:t>
            </a:r>
            <a:r>
              <a:rPr lang="en-US" altLang="ko-KR" dirty="0">
                <a:ea typeface="12롯데마트행복Light" panose="02020603020101020101"/>
              </a:rPr>
              <a:t>(java006$)</a:t>
            </a:r>
          </a:p>
          <a:p>
            <a:pPr algn="ctr"/>
            <a:endParaRPr lang="en-US" altLang="ko-KR" dirty="0" smtClean="0">
              <a:ea typeface="12롯데마트행복Light" panose="02020603020101020101"/>
            </a:endParaRPr>
          </a:p>
          <a:p>
            <a:pPr algn="ctr"/>
            <a:r>
              <a:rPr lang="en-US" altLang="ko-KR" dirty="0" smtClean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재고 추가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ea typeface="12롯데마트행복Light" panose="02020603020101020101"/>
              </a:rPr>
              <a:t>매출 확인</a:t>
            </a:r>
            <a:endParaRPr lang="en-US" altLang="ko-KR" dirty="0">
              <a:ea typeface="12롯데마트행복Light" panose="02020603020101020101"/>
            </a:endParaRPr>
          </a:p>
          <a:p>
            <a:pPr algn="ctr"/>
            <a:r>
              <a:rPr lang="en-US" altLang="ko-KR" dirty="0" smtClean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랭킹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화폐 수량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판매 모드 변경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종료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19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63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latin typeface="12롯데마트행복Light" panose="02020603020101020101" pitchFamily="18" charset="-127"/>
                <a:ea typeface="12롯데마트행복Light" panose="02020603020101020101"/>
              </a:rPr>
              <a:t>3. </a:t>
            </a:r>
            <a:r>
              <a:rPr lang="ko-KR" altLang="en-US" sz="4000" dirty="0">
                <a:ea typeface="12롯데마트행복Light" panose="02020603020101020101"/>
              </a:rPr>
              <a:t>프로그램 구성도</a:t>
            </a:r>
            <a:r>
              <a:rPr lang="en-US" altLang="ko-KR" sz="4000" dirty="0">
                <a:ea typeface="12롯데마트행복Light" panose="02020603020101020101"/>
              </a:rPr>
              <a:t>(</a:t>
            </a:r>
            <a:r>
              <a:rPr lang="ko-KR" altLang="en-US" sz="4000" dirty="0">
                <a:ea typeface="12롯데마트행복Light" panose="02020603020101020101"/>
              </a:rPr>
              <a:t>흐름도</a:t>
            </a:r>
            <a:r>
              <a:rPr lang="en-US" altLang="ko-KR" sz="4000" dirty="0">
                <a:ea typeface="12롯데마트행복Light" panose="02020603020101020101"/>
              </a:rPr>
              <a:t>)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5328592" cy="5256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2040" y="2420888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②유저모드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상품구매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이벤트 발생 시 참여 가능</a:t>
            </a:r>
          </a:p>
          <a:p>
            <a:endParaRPr lang="ko-KR" altLang="en-US" dirty="0"/>
          </a:p>
          <a:p>
            <a:r>
              <a:rPr lang="ko-KR" altLang="en-US" dirty="0"/>
              <a:t>③ 자판기 모드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상품들 담아내기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거스름돈</a:t>
            </a:r>
          </a:p>
        </p:txBody>
      </p:sp>
    </p:spTree>
    <p:extLst>
      <p:ext uri="{BB962C8B-B14F-4D97-AF65-F5344CB8AC3E}">
        <p14:creationId xmlns:p14="http://schemas.microsoft.com/office/powerpoint/2010/main" val="215804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63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12롯데마트행복Light" panose="02020603020101020101"/>
              </a:rPr>
              <a:t>4. </a:t>
            </a:r>
            <a:r>
              <a:rPr lang="ko-KR" altLang="en-US" sz="4000" dirty="0">
                <a:ea typeface="12롯데마트행복Light" panose="02020603020101020101"/>
              </a:rPr>
              <a:t>사용한 자료구조</a:t>
            </a:r>
            <a:r>
              <a:rPr lang="en-US" altLang="ko-KR" sz="4000" dirty="0">
                <a:ea typeface="12롯데마트행복Light" panose="02020603020101020101"/>
              </a:rPr>
              <a:t>/ </a:t>
            </a:r>
            <a:r>
              <a:rPr lang="ko-KR" altLang="en-US" sz="4000" dirty="0">
                <a:ea typeface="12롯데마트행복Light" panose="02020603020101020101"/>
              </a:rPr>
              <a:t>클래스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2112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ea typeface="12롯데마트행복Light" panose="02020603020101020101"/>
              </a:rPr>
              <a:t>5. </a:t>
            </a:r>
            <a:r>
              <a:rPr lang="ko-KR" altLang="en-US" sz="4000" dirty="0">
                <a:ea typeface="12롯데마트행복Light" panose="02020603020101020101"/>
              </a:rPr>
              <a:t>시연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228439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위에서 설명했던 구조를 토대로</a:t>
            </a:r>
          </a:p>
        </p:txBody>
      </p:sp>
    </p:spTree>
    <p:extLst>
      <p:ext uri="{BB962C8B-B14F-4D97-AF65-F5344CB8AC3E}">
        <p14:creationId xmlns:p14="http://schemas.microsoft.com/office/powerpoint/2010/main" val="12380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230</Words>
  <Application>Microsoft Office PowerPoint</Application>
  <PresentationFormat>화면 슬라이드 쇼(4:3)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08서울남산체 B</vt:lpstr>
      <vt:lpstr>12롯데마트행복Light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dsic1</cp:lastModifiedBy>
  <cp:revision>13</cp:revision>
  <dcterms:created xsi:type="dcterms:W3CDTF">2015-04-15T04:21:45Z</dcterms:created>
  <dcterms:modified xsi:type="dcterms:W3CDTF">2022-08-07T10:51:17Z</dcterms:modified>
</cp:coreProperties>
</file>