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5" r:id="rId8"/>
    <p:sldId id="262" r:id="rId9"/>
    <p:sldId id="266" r:id="rId10"/>
    <p:sldId id="263" r:id="rId11"/>
    <p:sldId id="268" r:id="rId12"/>
    <p:sldId id="269" r:id="rId13"/>
    <p:sldId id="267" r:id="rId14"/>
    <p:sldId id="270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6A4D"/>
    <a:srgbClr val="B99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F9ED6-5DF5-4466-9063-90A2715734BE}" v="39" dt="2022-09-15T00:41:46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민 김" userId="0ca53c47efb8c38e" providerId="LiveId" clId="{327F9ED6-5DF5-4466-9063-90A2715734BE}"/>
    <pc:docChg chg="undo custSel addSld modSld sldOrd">
      <pc:chgData name="태민 김" userId="0ca53c47efb8c38e" providerId="LiveId" clId="{327F9ED6-5DF5-4466-9063-90A2715734BE}" dt="2022-09-15T00:42:38.425" v="543" actId="1076"/>
      <pc:docMkLst>
        <pc:docMk/>
      </pc:docMkLst>
      <pc:sldChg chg="addSp delSp modSp mod ord">
        <pc:chgData name="태민 김" userId="0ca53c47efb8c38e" providerId="LiveId" clId="{327F9ED6-5DF5-4466-9063-90A2715734BE}" dt="2022-09-15T00:42:26.018" v="539" actId="1076"/>
        <pc:sldMkLst>
          <pc:docMk/>
          <pc:sldMk cId="1122470376" sldId="264"/>
        </pc:sldMkLst>
        <pc:spChg chg="del mod">
          <ac:chgData name="태민 김" userId="0ca53c47efb8c38e" providerId="LiveId" clId="{327F9ED6-5DF5-4466-9063-90A2715734BE}" dt="2022-09-15T00:39:05.357" v="429" actId="478"/>
          <ac:spMkLst>
            <pc:docMk/>
            <pc:sldMk cId="1122470376" sldId="264"/>
            <ac:spMk id="3" creationId="{00000000-0000-0000-0000-000000000000}"/>
          </ac:spMkLst>
        </pc:spChg>
        <pc:spChg chg="add del mod">
          <ac:chgData name="태민 김" userId="0ca53c47efb8c38e" providerId="LiveId" clId="{327F9ED6-5DF5-4466-9063-90A2715734BE}" dt="2022-09-15T00:39:09.995" v="430" actId="478"/>
          <ac:spMkLst>
            <pc:docMk/>
            <pc:sldMk cId="1122470376" sldId="264"/>
            <ac:spMk id="8" creationId="{9C16C32C-33FF-E7E3-9DD4-9B51295C6C5C}"/>
          </ac:spMkLst>
        </pc:spChg>
        <pc:spChg chg="add mod">
          <ac:chgData name="태민 김" userId="0ca53c47efb8c38e" providerId="LiveId" clId="{327F9ED6-5DF5-4466-9063-90A2715734BE}" dt="2022-09-15T00:39:40.907" v="476" actId="1076"/>
          <ac:spMkLst>
            <pc:docMk/>
            <pc:sldMk cId="1122470376" sldId="264"/>
            <ac:spMk id="9" creationId="{091F9A07-72F0-41DB-7688-E6D51FBD2A5F}"/>
          </ac:spMkLst>
        </pc:spChg>
        <pc:spChg chg="add mod">
          <ac:chgData name="태민 김" userId="0ca53c47efb8c38e" providerId="LiveId" clId="{327F9ED6-5DF5-4466-9063-90A2715734BE}" dt="2022-09-15T00:41:31.907" v="507"/>
          <ac:spMkLst>
            <pc:docMk/>
            <pc:sldMk cId="1122470376" sldId="264"/>
            <ac:spMk id="14" creationId="{F5C782AD-E717-4C30-EA85-2C69D30D396A}"/>
          </ac:spMkLst>
        </pc:spChg>
        <pc:picChg chg="add mod modCrop">
          <ac:chgData name="태민 김" userId="0ca53c47efb8c38e" providerId="LiveId" clId="{327F9ED6-5DF5-4466-9063-90A2715734BE}" dt="2022-09-15T00:42:23.026" v="538" actId="1076"/>
          <ac:picMkLst>
            <pc:docMk/>
            <pc:sldMk cId="1122470376" sldId="264"/>
            <ac:picMk id="6" creationId="{8FA60E5D-C894-A93A-6E30-D31669580FC5}"/>
          </ac:picMkLst>
        </pc:picChg>
        <pc:picChg chg="add del mod">
          <ac:chgData name="태민 김" userId="0ca53c47efb8c38e" providerId="LiveId" clId="{327F9ED6-5DF5-4466-9063-90A2715734BE}" dt="2022-09-15T00:40:59.211" v="486" actId="478"/>
          <ac:picMkLst>
            <pc:docMk/>
            <pc:sldMk cId="1122470376" sldId="264"/>
            <ac:picMk id="11" creationId="{913D7A6D-A890-3B6A-DF59-F769249CF162}"/>
          </ac:picMkLst>
        </pc:picChg>
        <pc:picChg chg="add mod modCrop">
          <ac:chgData name="태민 김" userId="0ca53c47efb8c38e" providerId="LiveId" clId="{327F9ED6-5DF5-4466-9063-90A2715734BE}" dt="2022-09-15T00:42:26.018" v="539" actId="1076"/>
          <ac:picMkLst>
            <pc:docMk/>
            <pc:sldMk cId="1122470376" sldId="264"/>
            <ac:picMk id="13" creationId="{E54C96B3-17A6-D4C2-A7D1-1A838E04CC7C}"/>
          </ac:picMkLst>
        </pc:picChg>
      </pc:sldChg>
      <pc:sldChg chg="addSp delSp modSp add mod ord">
        <pc:chgData name="태민 김" userId="0ca53c47efb8c38e" providerId="LiveId" clId="{327F9ED6-5DF5-4466-9063-90A2715734BE}" dt="2022-09-15T00:31:06.626" v="420" actId="1076"/>
        <pc:sldMkLst>
          <pc:docMk/>
          <pc:sldMk cId="2823037309" sldId="267"/>
        </pc:sldMkLst>
        <pc:spChg chg="del mod">
          <ac:chgData name="태민 김" userId="0ca53c47efb8c38e" providerId="LiveId" clId="{327F9ED6-5DF5-4466-9063-90A2715734BE}" dt="2022-09-14T23:29:17.707" v="9" actId="478"/>
          <ac:spMkLst>
            <pc:docMk/>
            <pc:sldMk cId="2823037309" sldId="267"/>
            <ac:spMk id="2" creationId="{00000000-0000-0000-0000-000000000000}"/>
          </ac:spMkLst>
        </pc:spChg>
        <pc:spChg chg="add del mod">
          <ac:chgData name="태민 김" userId="0ca53c47efb8c38e" providerId="LiveId" clId="{327F9ED6-5DF5-4466-9063-90A2715734BE}" dt="2022-09-14T23:30:02.171" v="19" actId="478"/>
          <ac:spMkLst>
            <pc:docMk/>
            <pc:sldMk cId="2823037309" sldId="267"/>
            <ac:spMk id="5" creationId="{04B76B7F-7B18-2B3B-9912-BEB617A5C786}"/>
          </ac:spMkLst>
        </pc:spChg>
        <pc:spChg chg="add del mod">
          <ac:chgData name="태민 김" userId="0ca53c47efb8c38e" providerId="LiveId" clId="{327F9ED6-5DF5-4466-9063-90A2715734BE}" dt="2022-09-14T23:56:52.188" v="34" actId="478"/>
          <ac:spMkLst>
            <pc:docMk/>
            <pc:sldMk cId="2823037309" sldId="267"/>
            <ac:spMk id="6" creationId="{642484C7-4836-F404-B8D4-C6D95E8A75D3}"/>
          </ac:spMkLst>
        </pc:spChg>
        <pc:spChg chg="add mod">
          <ac:chgData name="태민 김" userId="0ca53c47efb8c38e" providerId="LiveId" clId="{327F9ED6-5DF5-4466-9063-90A2715734BE}" dt="2022-09-15T00:27:16.882" v="335" actId="20577"/>
          <ac:spMkLst>
            <pc:docMk/>
            <pc:sldMk cId="2823037309" sldId="267"/>
            <ac:spMk id="11" creationId="{32F1A38B-FCC5-E041-7B43-0BD6DF6D7DAF}"/>
          </ac:spMkLst>
        </pc:spChg>
        <pc:spChg chg="add del mod">
          <ac:chgData name="태민 김" userId="0ca53c47efb8c38e" providerId="LiveId" clId="{327F9ED6-5DF5-4466-9063-90A2715734BE}" dt="2022-09-15T00:27:19.658" v="336" actId="478"/>
          <ac:spMkLst>
            <pc:docMk/>
            <pc:sldMk cId="2823037309" sldId="267"/>
            <ac:spMk id="12" creationId="{664FF702-CE2E-23EB-ED22-68B1977DA2FA}"/>
          </ac:spMkLst>
        </pc:spChg>
        <pc:spChg chg="add del mod">
          <ac:chgData name="태민 김" userId="0ca53c47efb8c38e" providerId="LiveId" clId="{327F9ED6-5DF5-4466-9063-90A2715734BE}" dt="2022-09-15T00:27:19.658" v="336" actId="478"/>
          <ac:spMkLst>
            <pc:docMk/>
            <pc:sldMk cId="2823037309" sldId="267"/>
            <ac:spMk id="13" creationId="{93C941E3-CED2-C919-C3C1-B582DCA6A343}"/>
          </ac:spMkLst>
        </pc:spChg>
        <pc:spChg chg="add del mod">
          <ac:chgData name="태민 김" userId="0ca53c47efb8c38e" providerId="LiveId" clId="{327F9ED6-5DF5-4466-9063-90A2715734BE}" dt="2022-09-15T00:27:20.290" v="337" actId="478"/>
          <ac:spMkLst>
            <pc:docMk/>
            <pc:sldMk cId="2823037309" sldId="267"/>
            <ac:spMk id="14" creationId="{107BFF90-3702-BB54-981F-91ACFFB7B5AA}"/>
          </ac:spMkLst>
        </pc:spChg>
        <pc:spChg chg="add del mod">
          <ac:chgData name="태민 김" userId="0ca53c47efb8c38e" providerId="LiveId" clId="{327F9ED6-5DF5-4466-9063-90A2715734BE}" dt="2022-09-15T00:27:19.658" v="336" actId="478"/>
          <ac:spMkLst>
            <pc:docMk/>
            <pc:sldMk cId="2823037309" sldId="267"/>
            <ac:spMk id="15" creationId="{F25818EE-C9EA-6983-D72D-7DD5FC70D8C5}"/>
          </ac:spMkLst>
        </pc:spChg>
        <pc:spChg chg="add del mod">
          <ac:chgData name="태민 김" userId="0ca53c47efb8c38e" providerId="LiveId" clId="{327F9ED6-5DF5-4466-9063-90A2715734BE}" dt="2022-09-15T00:27:19.658" v="336" actId="478"/>
          <ac:spMkLst>
            <pc:docMk/>
            <pc:sldMk cId="2823037309" sldId="267"/>
            <ac:spMk id="16" creationId="{1AB70459-884E-A0DB-2151-E2D205378A36}"/>
          </ac:spMkLst>
        </pc:spChg>
        <pc:spChg chg="add mod ord">
          <ac:chgData name="태민 김" userId="0ca53c47efb8c38e" providerId="LiveId" clId="{327F9ED6-5DF5-4466-9063-90A2715734BE}" dt="2022-09-15T00:30:49.920" v="416" actId="164"/>
          <ac:spMkLst>
            <pc:docMk/>
            <pc:sldMk cId="2823037309" sldId="267"/>
            <ac:spMk id="29" creationId="{18B74124-4147-F0F3-4591-DDC712755D5F}"/>
          </ac:spMkLst>
        </pc:spChg>
        <pc:spChg chg="add mod">
          <ac:chgData name="태민 김" userId="0ca53c47efb8c38e" providerId="LiveId" clId="{327F9ED6-5DF5-4466-9063-90A2715734BE}" dt="2022-09-15T00:30:55.584" v="418" actId="1076"/>
          <ac:spMkLst>
            <pc:docMk/>
            <pc:sldMk cId="2823037309" sldId="267"/>
            <ac:spMk id="30" creationId="{475D3FE2-8056-AB47-B24F-42669395E36C}"/>
          </ac:spMkLst>
        </pc:spChg>
        <pc:grpChg chg="add mod">
          <ac:chgData name="태민 김" userId="0ca53c47efb8c38e" providerId="LiveId" clId="{327F9ED6-5DF5-4466-9063-90A2715734BE}" dt="2022-09-15T00:30:52.390" v="417" actId="1076"/>
          <ac:grpSpMkLst>
            <pc:docMk/>
            <pc:sldMk cId="2823037309" sldId="267"/>
            <ac:grpSpMk id="31" creationId="{CFDE4F1E-2764-A909-D8EE-9A14513C59FB}"/>
          </ac:grpSpMkLst>
        </pc:grpChg>
        <pc:picChg chg="del">
          <ac:chgData name="태민 김" userId="0ca53c47efb8c38e" providerId="LiveId" clId="{327F9ED6-5DF5-4466-9063-90A2715734BE}" dt="2022-09-14T23:29:05.032" v="1" actId="478"/>
          <ac:picMkLst>
            <pc:docMk/>
            <pc:sldMk cId="2823037309" sldId="267"/>
            <ac:picMk id="4" creationId="{00000000-0000-0000-0000-000000000000}"/>
          </ac:picMkLst>
        </pc:picChg>
        <pc:picChg chg="add del mod">
          <ac:chgData name="태민 김" userId="0ca53c47efb8c38e" providerId="LiveId" clId="{327F9ED6-5DF5-4466-9063-90A2715734BE}" dt="2022-09-15T00:27:19.658" v="336" actId="478"/>
          <ac:picMkLst>
            <pc:docMk/>
            <pc:sldMk cId="2823037309" sldId="267"/>
            <ac:picMk id="8" creationId="{87A30B51-C979-EC1E-A162-F1DEA3148F46}"/>
          </ac:picMkLst>
        </pc:picChg>
        <pc:picChg chg="add del mod">
          <ac:chgData name="태민 김" userId="0ca53c47efb8c38e" providerId="LiveId" clId="{327F9ED6-5DF5-4466-9063-90A2715734BE}" dt="2022-09-15T00:27:19.658" v="336" actId="478"/>
          <ac:picMkLst>
            <pc:docMk/>
            <pc:sldMk cId="2823037309" sldId="267"/>
            <ac:picMk id="10" creationId="{1F8ACF6D-B9C0-29FD-8791-CD5D46CE689F}"/>
          </ac:picMkLst>
        </pc:picChg>
        <pc:picChg chg="add del mod">
          <ac:chgData name="태민 김" userId="0ca53c47efb8c38e" providerId="LiveId" clId="{327F9ED6-5DF5-4466-9063-90A2715734BE}" dt="2022-09-15T00:27:19.658" v="336" actId="478"/>
          <ac:picMkLst>
            <pc:docMk/>
            <pc:sldMk cId="2823037309" sldId="267"/>
            <ac:picMk id="18" creationId="{F2F46521-44E6-64C2-600E-7D9243996F0C}"/>
          </ac:picMkLst>
        </pc:picChg>
        <pc:picChg chg="add del mod">
          <ac:chgData name="태민 김" userId="0ca53c47efb8c38e" providerId="LiveId" clId="{327F9ED6-5DF5-4466-9063-90A2715734BE}" dt="2022-09-15T00:27:19.658" v="336" actId="478"/>
          <ac:picMkLst>
            <pc:docMk/>
            <pc:sldMk cId="2823037309" sldId="267"/>
            <ac:picMk id="20" creationId="{4B2D03A0-B4C2-AFE3-0F19-EFE321422311}"/>
          </ac:picMkLst>
        </pc:picChg>
        <pc:picChg chg="add del mod">
          <ac:chgData name="태민 김" userId="0ca53c47efb8c38e" providerId="LiveId" clId="{327F9ED6-5DF5-4466-9063-90A2715734BE}" dt="2022-09-15T00:27:19.658" v="336" actId="478"/>
          <ac:picMkLst>
            <pc:docMk/>
            <pc:sldMk cId="2823037309" sldId="267"/>
            <ac:picMk id="22" creationId="{DABDA8A0-02F1-050A-E006-41965596F05C}"/>
          </ac:picMkLst>
        </pc:picChg>
        <pc:picChg chg="add mod">
          <ac:chgData name="태민 김" userId="0ca53c47efb8c38e" providerId="LiveId" clId="{327F9ED6-5DF5-4466-9063-90A2715734BE}" dt="2022-09-15T00:31:06.626" v="420" actId="1076"/>
          <ac:picMkLst>
            <pc:docMk/>
            <pc:sldMk cId="2823037309" sldId="267"/>
            <ac:picMk id="24" creationId="{CF5E8915-906E-6934-5F5B-0112388B1500}"/>
          </ac:picMkLst>
        </pc:picChg>
        <pc:picChg chg="add mod ord modCrop">
          <ac:chgData name="태민 김" userId="0ca53c47efb8c38e" providerId="LiveId" clId="{327F9ED6-5DF5-4466-9063-90A2715734BE}" dt="2022-09-15T00:30:49.920" v="416" actId="164"/>
          <ac:picMkLst>
            <pc:docMk/>
            <pc:sldMk cId="2823037309" sldId="267"/>
            <ac:picMk id="26" creationId="{D9785819-CCF1-248C-F86F-C18978DCF3B7}"/>
          </ac:picMkLst>
        </pc:picChg>
        <pc:picChg chg="add mod">
          <ac:chgData name="태민 김" userId="0ca53c47efb8c38e" providerId="LiveId" clId="{327F9ED6-5DF5-4466-9063-90A2715734BE}" dt="2022-09-15T00:30:59.391" v="419" actId="1076"/>
          <ac:picMkLst>
            <pc:docMk/>
            <pc:sldMk cId="2823037309" sldId="267"/>
            <ac:picMk id="28" creationId="{637FA3FF-FB34-5650-A2A4-3D8A2513B639}"/>
          </ac:picMkLst>
        </pc:picChg>
      </pc:sldChg>
      <pc:sldChg chg="modSp add mod">
        <pc:chgData name="태민 김" userId="0ca53c47efb8c38e" providerId="LiveId" clId="{327F9ED6-5DF5-4466-9063-90A2715734BE}" dt="2022-09-14T23:56:45.323" v="31" actId="1076"/>
        <pc:sldMkLst>
          <pc:docMk/>
          <pc:sldMk cId="59515809" sldId="268"/>
        </pc:sldMkLst>
        <pc:spChg chg="mod">
          <ac:chgData name="태민 김" userId="0ca53c47efb8c38e" providerId="LiveId" clId="{327F9ED6-5DF5-4466-9063-90A2715734BE}" dt="2022-09-14T23:56:45.323" v="31" actId="1076"/>
          <ac:spMkLst>
            <pc:docMk/>
            <pc:sldMk cId="59515809" sldId="268"/>
            <ac:spMk id="6" creationId="{642484C7-4836-F404-B8D4-C6D95E8A75D3}"/>
          </ac:spMkLst>
        </pc:spChg>
      </pc:sldChg>
      <pc:sldChg chg="modSp add mod">
        <pc:chgData name="태민 김" userId="0ca53c47efb8c38e" providerId="LiveId" clId="{327F9ED6-5DF5-4466-9063-90A2715734BE}" dt="2022-09-15T00:37:40.526" v="421" actId="1076"/>
        <pc:sldMkLst>
          <pc:docMk/>
          <pc:sldMk cId="696835651" sldId="269"/>
        </pc:sldMkLst>
        <pc:spChg chg="mod">
          <ac:chgData name="태민 김" userId="0ca53c47efb8c38e" providerId="LiveId" clId="{327F9ED6-5DF5-4466-9063-90A2715734BE}" dt="2022-09-15T00:37:40.526" v="421" actId="1076"/>
          <ac:spMkLst>
            <pc:docMk/>
            <pc:sldMk cId="696835651" sldId="269"/>
            <ac:spMk id="11" creationId="{32F1A38B-FCC5-E041-7B43-0BD6DF6D7DAF}"/>
          </ac:spMkLst>
        </pc:spChg>
      </pc:sldChg>
      <pc:sldChg chg="delSp add mod ord">
        <pc:chgData name="태민 김" userId="0ca53c47efb8c38e" providerId="LiveId" clId="{327F9ED6-5DF5-4466-9063-90A2715734BE}" dt="2022-09-15T00:41:36.190" v="511"/>
        <pc:sldMkLst>
          <pc:docMk/>
          <pc:sldMk cId="427525824" sldId="270"/>
        </pc:sldMkLst>
        <pc:picChg chg="del">
          <ac:chgData name="태민 김" userId="0ca53c47efb8c38e" providerId="LiveId" clId="{327F9ED6-5DF5-4466-9063-90A2715734BE}" dt="2022-09-15T00:38:58.897" v="425" actId="478"/>
          <ac:picMkLst>
            <pc:docMk/>
            <pc:sldMk cId="427525824" sldId="270"/>
            <ac:picMk id="6" creationId="{8FA60E5D-C894-A93A-6E30-D31669580FC5}"/>
          </ac:picMkLst>
        </pc:picChg>
      </pc:sldChg>
      <pc:sldChg chg="addSp delSp modSp add mod">
        <pc:chgData name="태민 김" userId="0ca53c47efb8c38e" providerId="LiveId" clId="{327F9ED6-5DF5-4466-9063-90A2715734BE}" dt="2022-09-15T00:42:38.425" v="543" actId="1076"/>
        <pc:sldMkLst>
          <pc:docMk/>
          <pc:sldMk cId="1252368921" sldId="271"/>
        </pc:sldMkLst>
        <pc:spChg chg="mod">
          <ac:chgData name="태민 김" userId="0ca53c47efb8c38e" providerId="LiveId" clId="{327F9ED6-5DF5-4466-9063-90A2715734BE}" dt="2022-09-15T00:41:46.084" v="529"/>
          <ac:spMkLst>
            <pc:docMk/>
            <pc:sldMk cId="1252368921" sldId="271"/>
            <ac:spMk id="9" creationId="{091F9A07-72F0-41DB-7688-E6D51FBD2A5F}"/>
          </ac:spMkLst>
        </pc:spChg>
        <pc:spChg chg="del">
          <ac:chgData name="태민 김" userId="0ca53c47efb8c38e" providerId="LiveId" clId="{327F9ED6-5DF5-4466-9063-90A2715734BE}" dt="2022-09-15T00:41:43.364" v="516" actId="478"/>
          <ac:spMkLst>
            <pc:docMk/>
            <pc:sldMk cId="1252368921" sldId="271"/>
            <ac:spMk id="14" creationId="{F5C782AD-E717-4C30-EA85-2C69D30D396A}"/>
          </ac:spMkLst>
        </pc:spChg>
        <pc:picChg chg="add mod modCrop">
          <ac:chgData name="태민 김" userId="0ca53c47efb8c38e" providerId="LiveId" clId="{327F9ED6-5DF5-4466-9063-90A2715734BE}" dt="2022-09-15T00:42:38.425" v="543" actId="1076"/>
          <ac:picMkLst>
            <pc:docMk/>
            <pc:sldMk cId="1252368921" sldId="271"/>
            <ac:picMk id="4" creationId="{5B62AA92-FD15-E004-2070-B70464DE3F99}"/>
          </ac:picMkLst>
        </pc:picChg>
        <pc:picChg chg="del mod">
          <ac:chgData name="태민 김" userId="0ca53c47efb8c38e" providerId="LiveId" clId="{327F9ED6-5DF5-4466-9063-90A2715734BE}" dt="2022-09-15T00:41:42.421" v="515" actId="478"/>
          <ac:picMkLst>
            <pc:docMk/>
            <pc:sldMk cId="1252368921" sldId="271"/>
            <ac:picMk id="6" creationId="{8FA60E5D-C894-A93A-6E30-D31669580FC5}"/>
          </ac:picMkLst>
        </pc:picChg>
        <pc:picChg chg="del">
          <ac:chgData name="태민 김" userId="0ca53c47efb8c38e" providerId="LiveId" clId="{327F9ED6-5DF5-4466-9063-90A2715734BE}" dt="2022-09-15T00:41:42.186" v="513" actId="478"/>
          <ac:picMkLst>
            <pc:docMk/>
            <pc:sldMk cId="1252368921" sldId="271"/>
            <ac:picMk id="13" creationId="{E54C96B3-17A6-D4C2-A7D1-1A838E04CC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9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030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2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63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7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1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9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1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6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2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1559" y="1490134"/>
            <a:ext cx="7766936" cy="1646302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성적 처리 시스템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3900" y="4191510"/>
            <a:ext cx="10106025" cy="226644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조</a:t>
            </a:r>
            <a:endParaRPr lang="en-US" altLang="ko-KR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김보경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 김태민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 장현성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조현하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엄소연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839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609600"/>
            <a:ext cx="9999835" cy="5600700"/>
          </a:xfrm>
        </p:spPr>
      </p:pic>
    </p:spTree>
    <p:extLst>
      <p:ext uri="{BB962C8B-B14F-4D97-AF65-F5344CB8AC3E}">
        <p14:creationId xmlns:p14="http://schemas.microsoft.com/office/powerpoint/2010/main" val="77756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42484C7-4836-F404-B8D4-C6D95E8A75D3}"/>
              </a:ext>
            </a:extLst>
          </p:cNvPr>
          <p:cNvSpPr txBox="1">
            <a:spLocks/>
          </p:cNvSpPr>
          <p:nvPr/>
        </p:nvSpPr>
        <p:spPr>
          <a:xfrm>
            <a:off x="4766008" y="2246086"/>
            <a:ext cx="325458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8000" b="1" dirty="0">
                <a:solidFill>
                  <a:schemeClr val="tx1"/>
                </a:solidFill>
              </a:rPr>
              <a:t>후기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A30B51-C979-EC1E-A162-F1DEA314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376"/>
            <a:ext cx="12192000" cy="860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8ACF6D-B9C0-29FD-8791-CD5D46CE6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0862"/>
            <a:ext cx="11107700" cy="514422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2F1A38B-FCC5-E041-7B43-0BD6DF6D7DAF}"/>
              </a:ext>
            </a:extLst>
          </p:cNvPr>
          <p:cNvSpPr txBox="1">
            <a:spLocks/>
          </p:cNvSpPr>
          <p:nvPr/>
        </p:nvSpPr>
        <p:spPr>
          <a:xfrm>
            <a:off x="95793" y="72162"/>
            <a:ext cx="52948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</a:rPr>
              <a:t>매개변수에 대한 고민</a:t>
            </a:r>
            <a:r>
              <a:rPr lang="en-US" altLang="ko-KR" b="1" dirty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64FF702-CE2E-23EB-ED22-68B1977DA2FA}"/>
              </a:ext>
            </a:extLst>
          </p:cNvPr>
          <p:cNvSpPr txBox="1">
            <a:spLocks/>
          </p:cNvSpPr>
          <p:nvPr/>
        </p:nvSpPr>
        <p:spPr>
          <a:xfrm>
            <a:off x="178525" y="1163375"/>
            <a:ext cx="12192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</a:rPr>
              <a:t>EXEC PRC_OPENED_COURSE_INSERT (</a:t>
            </a:r>
            <a:r>
              <a:rPr lang="ko-KR" altLang="en-US" sz="2000" b="1" dirty="0">
                <a:solidFill>
                  <a:schemeClr val="tx1"/>
                </a:solidFill>
              </a:rPr>
              <a:t>개설과정코드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 과정시작일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과정종료일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 강의실코드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 과정코드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3C941E3-CED2-C919-C3C1-B582DCA6A343}"/>
              </a:ext>
            </a:extLst>
          </p:cNvPr>
          <p:cNvSpPr/>
          <p:nvPr/>
        </p:nvSpPr>
        <p:spPr>
          <a:xfrm>
            <a:off x="5509196" y="762082"/>
            <a:ext cx="280894" cy="39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7BFF90-3702-BB54-981F-91ACFFB7B5AA}"/>
              </a:ext>
            </a:extLst>
          </p:cNvPr>
          <p:cNvSpPr txBox="1">
            <a:spLocks/>
          </p:cNvSpPr>
          <p:nvPr/>
        </p:nvSpPr>
        <p:spPr>
          <a:xfrm>
            <a:off x="5719311" y="478140"/>
            <a:ext cx="348547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</a:rPr>
              <a:t>어떻게 빼나</a:t>
            </a:r>
            <a:r>
              <a:rPr lang="en-US" altLang="ko-KR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25818EE-C9EA-6983-D72D-7DD5FC70D8C5}"/>
              </a:ext>
            </a:extLst>
          </p:cNvPr>
          <p:cNvSpPr/>
          <p:nvPr/>
        </p:nvSpPr>
        <p:spPr>
          <a:xfrm>
            <a:off x="5110223" y="3429000"/>
            <a:ext cx="1218176" cy="1081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AB70459-884E-A0DB-2151-E2D205378A36}"/>
              </a:ext>
            </a:extLst>
          </p:cNvPr>
          <p:cNvSpPr txBox="1">
            <a:spLocks/>
          </p:cNvSpPr>
          <p:nvPr/>
        </p:nvSpPr>
        <p:spPr>
          <a:xfrm>
            <a:off x="6518792" y="3642176"/>
            <a:ext cx="473695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수업시간에 배웠던 시퀀스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및 변수에 값 담아내는 방법 활용</a:t>
            </a:r>
            <a:r>
              <a:rPr lang="en-US" altLang="ko-KR" sz="2000" b="1" dirty="0">
                <a:solidFill>
                  <a:schemeClr val="tx1"/>
                </a:solidFill>
              </a:rPr>
              <a:t>…)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F46521-44E6-64C2-600E-7D924399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66" y="4926085"/>
            <a:ext cx="5744377" cy="6382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B2D03A0-B4C2-AFE3-0F19-EFE321422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82" y="4524773"/>
            <a:ext cx="3600953" cy="33007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BDA8A0-02F1-050A-E006-41965596F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27458"/>
            <a:ext cx="1199364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2F1A38B-FCC5-E041-7B43-0BD6DF6D7DAF}"/>
              </a:ext>
            </a:extLst>
          </p:cNvPr>
          <p:cNvSpPr txBox="1">
            <a:spLocks/>
          </p:cNvSpPr>
          <p:nvPr/>
        </p:nvSpPr>
        <p:spPr>
          <a:xfrm>
            <a:off x="95793" y="106996"/>
            <a:ext cx="52948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</a:rPr>
              <a:t>뷰를 생성했지만</a:t>
            </a:r>
            <a:r>
              <a:rPr lang="en-US" altLang="ko-KR" b="1" dirty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F5E8915-906E-6934-5F5B-0112388B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308"/>
            <a:ext cx="12192000" cy="260669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FDE4F1E-2764-A909-D8EE-9A14513C59FB}"/>
              </a:ext>
            </a:extLst>
          </p:cNvPr>
          <p:cNvGrpSpPr/>
          <p:nvPr/>
        </p:nvGrpSpPr>
        <p:grpSpPr>
          <a:xfrm>
            <a:off x="227515" y="2048512"/>
            <a:ext cx="9726382" cy="1652235"/>
            <a:chOff x="95793" y="2397997"/>
            <a:chExt cx="9726382" cy="165223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9785819-CCF1-248C-F86F-C18978DCF3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95"/>
            <a:stretch/>
          </p:blipFill>
          <p:spPr>
            <a:xfrm>
              <a:off x="95793" y="2397997"/>
              <a:ext cx="9726382" cy="165223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8B74124-4147-F0F3-4591-DDC712755D5F}"/>
                </a:ext>
              </a:extLst>
            </p:cNvPr>
            <p:cNvSpPr/>
            <p:nvPr/>
          </p:nvSpPr>
          <p:spPr>
            <a:xfrm>
              <a:off x="95793" y="3100251"/>
              <a:ext cx="9239796" cy="783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475D3FE2-8056-AB47-B24F-42669395E36C}"/>
              </a:ext>
            </a:extLst>
          </p:cNvPr>
          <p:cNvSpPr txBox="1">
            <a:spLocks/>
          </p:cNvSpPr>
          <p:nvPr/>
        </p:nvSpPr>
        <p:spPr>
          <a:xfrm>
            <a:off x="7419703" y="3470854"/>
            <a:ext cx="52948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solidFill>
                  <a:schemeClr val="tx1"/>
                </a:solidFill>
              </a:rPr>
              <a:t>있어야 할 친구들은 </a:t>
            </a:r>
            <a:r>
              <a:rPr lang="en-US" altLang="ko-KR" sz="3200" b="1" dirty="0">
                <a:solidFill>
                  <a:schemeClr val="tx1"/>
                </a:solidFill>
              </a:rPr>
              <a:t>?...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145F60-523A-906C-91A6-36FCD9FE6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3194"/>
            <a:ext cx="12192000" cy="1806223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F4CDB30-EA04-7BBC-EE12-AF112D45E25D}"/>
              </a:ext>
            </a:extLst>
          </p:cNvPr>
          <p:cNvSpPr/>
          <p:nvPr/>
        </p:nvSpPr>
        <p:spPr>
          <a:xfrm>
            <a:off x="5382956" y="3707036"/>
            <a:ext cx="713044" cy="874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3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조원 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1171575"/>
            <a:ext cx="11649075" cy="5505450"/>
          </a:xfrm>
        </p:spPr>
        <p:txBody>
          <a:bodyPr numCol="2" anchor="ctr">
            <a:normAutofit fontScale="70000" lnSpcReduction="20000"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● 김보경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팀프로젝트를 시작할 때 요구분석서를 받고 읽어보며 우리가 구현해야하는 부분에 대해 생각을 해보았다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설계를 할 때 가장 기초가 되는 단계인 데이터 분석을 해보며 어떠한 </a:t>
            </a:r>
            <a:r>
              <a:rPr lang="ko-KR" altLang="en-US" b="1" dirty="0" err="1">
                <a:solidFill>
                  <a:srgbClr val="B36A4D"/>
                </a:solidFill>
                <a:latin typeface="+mj-ea"/>
                <a:ea typeface="+mj-ea"/>
              </a:rPr>
              <a:t>쿼리문을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 작성하여 구현을 해야할지 큰 고민이 들었다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우선 큰 틀을 잡아보며 요구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분석서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안에 들어있는 내용 중에 무엇을 개체로 나누어서 사용자에게 어떠한 기능을 구현할지 그 데이터들에 관한 기능 분석부터 시작했다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먼저 개체는 관리자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, </a:t>
            </a:r>
            <a:r>
              <a:rPr lang="ko-KR" altLang="en-US" b="1" dirty="0" err="1">
                <a:solidFill>
                  <a:srgbClr val="B36A4D"/>
                </a:solidFill>
                <a:latin typeface="+mj-ea"/>
                <a:ea typeface="+mj-ea"/>
              </a:rPr>
              <a:t>교수자와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 학생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과정과 과목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성적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배점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강의실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수강신청 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,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중도탈락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교재로 나누어 이것을 테이블로 변환하였다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변환한 테이블에 따라 어떠한 속성을 추가할지 생각했다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하지만 너무 많은 테이블을 나누는 것도 복잡하고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그렇다고 해서 테이블 안에 너무 많은 속성을 넣는 것도 안되기에 기능을 실현할 수 있는 것만 남기는 것도 어려웠다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고정으로 지정해서 사용하는 속성이 아니라고 생각한 개체를 따로 테이블로 빼서 사용하는게 낫다고 생각했다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그래서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'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배점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'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테이블을 따로 만들어서 뺐지만 나중에 선생님의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컨펌을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통해 과목 안에 들어가는 것이 맞다는 이야기를 듣고 해결했다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또한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하나의 과정이 열리면 그 과정에 여러 개의 과목이 개설될 수 있다는 요구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분석서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내용을 보면 과정이 부모가 되어 그 키 값으로 과목이 따라오게 된다고 생각했는데 과목은 이미 개설이 되어있고 과정에 배정이 되는 건지 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아니면 과정이 열리면서 과목이 개설되는 건지 고민이 된다는 다른 조원의 생각에 조원들이 다같이 고민을 하는 시간을 가졌고 선생님께 질문을 하며 처음 생각 했던 게 맞았다는 답변을 받고 해결했다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역할분담을 하며 교수자 계정 테이블생성과 프로시저생성을 맡게 되었고 요구분석서를 분석하며 입력해야 하는 정보로 교수자 이름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교수자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ID,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비밀번호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등록 날짜를 테이블에 담고 주민등록번호 뒷자리를 기본으로 교수자가 로그인 시 패스워드로 사용되도록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INSERT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쿼리문을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작성했다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관리자가 입력된 교수자 정보에 대하여 수정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삭제할 수 있도록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UPDATE, DELETE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쿼리문도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작성했다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VIEW(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뷰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에 출력 정보로 교수자 명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배정된 과목명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과목 기간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시작 연월일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끝 연월일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),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교재 명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강의실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강의 진행 여부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강의 예정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강의 중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강의 종료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를 담아냈다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뷰에 담아낸 내용이 출력되기 위해 조인을 하는 과정에서 처음에는 그냥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JOIN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을 사용했는데 안에 데이터가 출력이 되지 않아서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LEFT, RIGHR OUTER JOIN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을 사용하여 문제를 해결하였다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요구분석서를 바탕으로 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ER 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다이어그램을 구성하는데 고민하는 시간을 너무 많이 투자하다 보니 </a:t>
            </a:r>
            <a:r>
              <a:rPr lang="ko-KR" altLang="en-US" b="1" dirty="0" err="1">
                <a:solidFill>
                  <a:srgbClr val="B36A4D"/>
                </a:solidFill>
                <a:latin typeface="+mj-ea"/>
                <a:ea typeface="+mj-ea"/>
              </a:rPr>
              <a:t>쿼리문을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 구성하는데 시간이 촉박했다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쿼리문을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구성할 때 생각보다 오류가 많이 나왔고 이 오류를 잡기 위해 조원 끼리 토의를 통해 해결을 해야 하는데 각자 맡은 부분을 해결하려다 보니 의견 공유를 많이 하진 못해 아쉬웠다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그래도 중간중간 서로 얼마나 했는지 물어가며 같이 해결하려고 노력했고 </a:t>
            </a:r>
            <a:r>
              <a:rPr lang="ko-KR" altLang="en-US" b="1" dirty="0" err="1">
                <a:solidFill>
                  <a:srgbClr val="B36A4D"/>
                </a:solidFill>
                <a:latin typeface="+mj-ea"/>
                <a:ea typeface="+mj-ea"/>
              </a:rPr>
              <a:t>자바때</a:t>
            </a:r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 팀프로젝트에 이어 이번에도 소통의 중요성을 느낄 수 있었다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b="1" dirty="0">
                <a:solidFill>
                  <a:srgbClr val="B36A4D"/>
                </a:solidFill>
                <a:latin typeface="+mj-ea"/>
                <a:ea typeface="+mj-ea"/>
              </a:rPr>
              <a:t>나의 의견을 남들 앞에서 말하기 어려워 했었는데 계속해서 팀프로젝트를 해보며 내 생각을 정리해서 말하고 해결하기 위해 노력하는 모습이 보였고 이를 통해 내가 한층 성장하는 기분이 들었다</a:t>
            </a:r>
            <a:r>
              <a:rPr lang="en-US" altLang="ko-KR" b="1" dirty="0">
                <a:solidFill>
                  <a:srgbClr val="B36A4D"/>
                </a:solidFill>
                <a:latin typeface="+mj-ea"/>
                <a:ea typeface="+mj-ea"/>
              </a:rPr>
              <a:t>.  </a:t>
            </a:r>
          </a:p>
          <a:p>
            <a:endParaRPr lang="en-US" altLang="ko-KR" b="1" dirty="0">
              <a:solidFill>
                <a:srgbClr val="FFC000"/>
              </a:solidFill>
              <a:latin typeface="+mj-ea"/>
              <a:ea typeface="+mj-ea"/>
            </a:endParaRPr>
          </a:p>
          <a:p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601" y="2085975"/>
            <a:ext cx="755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+mj-ea"/>
            </a:endParaRPr>
          </a:p>
          <a:p>
            <a:endParaRPr lang="en-US" altLang="ko-KR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52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조원 후기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4601" y="2085975"/>
            <a:ext cx="755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+mj-ea"/>
            </a:endParaRPr>
          </a:p>
          <a:p>
            <a:endParaRPr lang="en-US" altLang="ko-KR" sz="1400" b="1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60E5D-C894-A93A-6E30-D31669580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4" b="7540"/>
          <a:stretch/>
        </p:blipFill>
        <p:spPr>
          <a:xfrm>
            <a:off x="-8379" y="1628775"/>
            <a:ext cx="6378369" cy="479589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91F9A07-72F0-41DB-7688-E6D51FBD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3212" y="1270000"/>
            <a:ext cx="6679475" cy="914400"/>
          </a:xfrm>
        </p:spPr>
        <p:txBody>
          <a:bodyPr numCol="2" anchor="ctr"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●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조현하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4C96B3-17A6-D4C2-A7D1-1A838E04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5"/>
          <a:stretch/>
        </p:blipFill>
        <p:spPr>
          <a:xfrm>
            <a:off x="6474823" y="1628775"/>
            <a:ext cx="5963482" cy="5003642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5C782AD-E717-4C30-EA85-2C69D30D396A}"/>
              </a:ext>
            </a:extLst>
          </p:cNvPr>
          <p:cNvSpPr txBox="1">
            <a:spLocks/>
          </p:cNvSpPr>
          <p:nvPr/>
        </p:nvSpPr>
        <p:spPr>
          <a:xfrm>
            <a:off x="6274525" y="1171575"/>
            <a:ext cx="6679475" cy="91440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●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엄소연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47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조원 후기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4601" y="2085975"/>
            <a:ext cx="755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+mj-ea"/>
            </a:endParaRPr>
          </a:p>
          <a:p>
            <a:endParaRPr lang="en-US" altLang="ko-KR" sz="1400" b="1" dirty="0">
              <a:latin typeface="+mj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91F9A07-72F0-41DB-7688-E6D51FBD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3212" y="1270000"/>
            <a:ext cx="6679475" cy="914400"/>
          </a:xfrm>
        </p:spPr>
        <p:txBody>
          <a:bodyPr numCol="2" anchor="ctr"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● 장현성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2AA92-FD15-E004-2070-B70464DE3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18" t="8523" r="618" b="902"/>
          <a:stretch/>
        </p:blipFill>
        <p:spPr>
          <a:xfrm>
            <a:off x="475108" y="2073176"/>
            <a:ext cx="9001119" cy="35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864" y="180010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▶ 프로젝트 </a:t>
            </a:r>
            <a:r>
              <a:rPr lang="ko-KR" altLang="en-US" sz="2400" b="1" dirty="0" err="1">
                <a:solidFill>
                  <a:schemeClr val="tx1"/>
                </a:solidFill>
                <a:latin typeface="+mj-ea"/>
                <a:ea typeface="+mj-ea"/>
              </a:rPr>
              <a:t>요구분석</a:t>
            </a:r>
            <a:endParaRPr lang="en-US" altLang="ko-KR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▶ 구조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명칭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기능 구현 작성</a:t>
            </a:r>
            <a:endParaRPr lang="en-US" altLang="ko-KR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▶ 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ER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다이어그램 설계</a:t>
            </a:r>
            <a:endParaRPr lang="en-US" altLang="ko-KR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▶ </a:t>
            </a:r>
            <a:r>
              <a:rPr lang="ko-KR" altLang="en-US" sz="2400" b="1" dirty="0" err="1">
                <a:solidFill>
                  <a:schemeClr val="tx1"/>
                </a:solidFill>
                <a:latin typeface="+mj-ea"/>
                <a:ea typeface="+mj-ea"/>
              </a:rPr>
              <a:t>조원후기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08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프로젝트 </a:t>
            </a:r>
            <a:r>
              <a:rPr lang="ko-KR" altLang="en-US" b="1" dirty="0" err="1">
                <a:solidFill>
                  <a:schemeClr val="tx1"/>
                </a:solidFill>
              </a:rPr>
              <a:t>요구분석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757" y="1479821"/>
            <a:ext cx="8596668" cy="4815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■시스템은 관리자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교수자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학생으로 사용자를 구분한다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+mj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기능을 사용하기 위해선 로그인후에 이용할 수 있다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+mj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관리자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교수자 계정관리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과정과 과목 관리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학생 관리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성적 관리기능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교수자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성적입력과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관리기능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</a:rPr>
              <a:t>■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학생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성적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조회기능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9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 구조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</a:rPr>
              <a:t>명칭</a:t>
            </a:r>
            <a:r>
              <a:rPr lang="en-US" altLang="ko-KR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</a:rPr>
              <a:t>기능 구현 작성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6" y="1514006"/>
            <a:ext cx="8166863" cy="5006715"/>
          </a:xfrm>
        </p:spPr>
      </p:pic>
    </p:spTree>
    <p:extLst>
      <p:ext uri="{BB962C8B-B14F-4D97-AF65-F5344CB8AC3E}">
        <p14:creationId xmlns:p14="http://schemas.microsoft.com/office/powerpoint/2010/main" val="166347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59" y="1740571"/>
            <a:ext cx="6835732" cy="4915326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0" y="428625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1750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</a:rPr>
              <a:t>ER</a:t>
            </a:r>
            <a:r>
              <a:rPr lang="ko-KR" altLang="en-US" b="1" dirty="0">
                <a:solidFill>
                  <a:schemeClr val="tx1"/>
                </a:solidFill>
                <a:latin typeface="+mj-ea"/>
              </a:rPr>
              <a:t>다이어그램 설계</a:t>
            </a:r>
            <a:br>
              <a:rPr lang="en-US" altLang="ko-KR" b="1" dirty="0">
                <a:solidFill>
                  <a:schemeClr val="tx1"/>
                </a:solidFill>
                <a:latin typeface="+mj-ea"/>
              </a:rPr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428751"/>
            <a:ext cx="10201275" cy="5086349"/>
          </a:xfrm>
        </p:spPr>
      </p:pic>
      <p:sp>
        <p:nvSpPr>
          <p:cNvPr id="6" name="타원 5"/>
          <p:cNvSpPr/>
          <p:nvPr/>
        </p:nvSpPr>
        <p:spPr>
          <a:xfrm>
            <a:off x="6845909" y="3038476"/>
            <a:ext cx="3222015" cy="7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7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9923991" cy="5562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404" y="2747736"/>
            <a:ext cx="1630822" cy="414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57" y="3156773"/>
            <a:ext cx="1070893" cy="27222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63465" y="5121379"/>
            <a:ext cx="2672862" cy="105082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4000"/>
                    </a14:imgEffect>
                    <a14:imgEffect>
                      <a14:brightnessContrast contras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22" y="2747736"/>
            <a:ext cx="6664480" cy="24130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6200000">
            <a:off x="6265404" y="2571750"/>
            <a:ext cx="573546" cy="5850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7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57408"/>
            <a:ext cx="9895417" cy="584814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53" y="5085896"/>
            <a:ext cx="3392947" cy="13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9990310" cy="5629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42" y="1843601"/>
            <a:ext cx="3395766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1713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583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Trebuchet MS</vt:lpstr>
      <vt:lpstr>Wingdings 3</vt:lpstr>
      <vt:lpstr>패싯</vt:lpstr>
      <vt:lpstr>성적 처리 시스템 구현</vt:lpstr>
      <vt:lpstr>목차</vt:lpstr>
      <vt:lpstr>프로젝트 요구분석</vt:lpstr>
      <vt:lpstr> 구조, 명칭, 기능 구현 작성 </vt:lpstr>
      <vt:lpstr>PowerPoint 프레젠테이션</vt:lpstr>
      <vt:lpstr>ER다이어그램 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조원 후기</vt:lpstr>
      <vt:lpstr>조원 후기</vt:lpstr>
      <vt:lpstr>조원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dsic1</dc:creator>
  <cp:lastModifiedBy>태민 김</cp:lastModifiedBy>
  <cp:revision>21</cp:revision>
  <dcterms:created xsi:type="dcterms:W3CDTF">2022-09-14T13:26:39Z</dcterms:created>
  <dcterms:modified xsi:type="dcterms:W3CDTF">2022-09-15T05:34:28Z</dcterms:modified>
</cp:coreProperties>
</file>