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6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02-Jun-15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02-Jun-15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CGE2C09 Software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dirty="0" smtClean="0"/>
              <a:t>(Assignment 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Chan </a:t>
            </a:r>
            <a:r>
              <a:rPr lang="en-US" dirty="0"/>
              <a:t>Z</a:t>
            </a:r>
            <a:r>
              <a:rPr lang="en-US" dirty="0" smtClean="0"/>
              <a:t>hi Mai (1301354E)</a:t>
            </a:r>
          </a:p>
          <a:p>
            <a:r>
              <a:rPr lang="en-US" dirty="0" smtClean="0"/>
              <a:t>Aaron Lim JieKai (1300647C)</a:t>
            </a:r>
          </a:p>
          <a:p>
            <a:r>
              <a:rPr lang="en-US" dirty="0" smtClean="0"/>
              <a:t>ZhiYong Chew (1306307H)</a:t>
            </a:r>
          </a:p>
          <a:p>
            <a:r>
              <a:rPr lang="en-US" dirty="0" smtClean="0"/>
              <a:t>Nurul Hidayah Hamzah (1302901b)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Development and Unit Testing </a:t>
            </a:r>
            <a:br>
              <a:rPr lang="en-US" dirty="0" smtClean="0"/>
            </a:br>
            <a:r>
              <a:rPr lang="en-US" dirty="0" smtClean="0"/>
              <a:t>(Aaron Lim Jie Kai)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Soft Testing is the process of evaluation a software item to detect differences between given input and expected output.</a:t>
            </a:r>
          </a:p>
          <a:p>
            <a:r>
              <a:rPr lang="en-US" dirty="0" smtClean="0"/>
              <a:t>Type of Testing: </a:t>
            </a:r>
          </a:p>
          <a:p>
            <a:pPr lvl="1"/>
            <a:r>
              <a:rPr lang="en-US" dirty="0" smtClean="0"/>
              <a:t>Unit Testing – individual testing </a:t>
            </a:r>
          </a:p>
          <a:p>
            <a:pPr lvl="1"/>
            <a:r>
              <a:rPr lang="en-US" dirty="0" smtClean="0"/>
              <a:t>System Testing – putting software in different environments to test if it works</a:t>
            </a:r>
          </a:p>
          <a:p>
            <a:pPr lvl="1"/>
            <a:r>
              <a:rPr lang="en-US" dirty="0" smtClean="0"/>
              <a:t>Performance Testing – testing the software performance and effectiveness</a:t>
            </a:r>
          </a:p>
          <a:p>
            <a:pPr lvl="1"/>
            <a:r>
              <a:rPr lang="en-US" dirty="0" smtClean="0"/>
              <a:t>Acceptance Testing – done by customer to ensure that the delivered product meets the requirements.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Development and Unit Testing </a:t>
            </a:r>
            <a:br>
              <a:rPr lang="en-US" dirty="0" smtClean="0"/>
            </a:br>
            <a:r>
              <a:rPr lang="en-US" dirty="0" smtClean="0"/>
              <a:t>(ZhiYONG cHEW)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Software testing evaluate a software item and it is also used to access the feature of the software item</a:t>
            </a:r>
          </a:p>
          <a:p>
            <a:r>
              <a:rPr lang="en-US" dirty="0" smtClean="0"/>
              <a:t>Methodologies Used:</a:t>
            </a:r>
          </a:p>
          <a:p>
            <a:pPr lvl="1"/>
            <a:r>
              <a:rPr lang="en-US" dirty="0" smtClean="0"/>
              <a:t>Unit Testing – Module Testing</a:t>
            </a:r>
          </a:p>
          <a:p>
            <a:pPr lvl="1"/>
            <a:r>
              <a:rPr lang="en-US" dirty="0" smtClean="0"/>
              <a:t>Stress Testing – Test System behave under unfavorable conditions</a:t>
            </a:r>
          </a:p>
          <a:p>
            <a:pPr lvl="1"/>
            <a:r>
              <a:rPr lang="en-US" dirty="0" smtClean="0"/>
              <a:t>Usability Testing – test perform by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Development and Unit Testing </a:t>
            </a:r>
            <a:br>
              <a:rPr lang="en-US" dirty="0" smtClean="0"/>
            </a:br>
            <a:r>
              <a:rPr lang="en-US" dirty="0" smtClean="0"/>
              <a:t>(Nurul Hidayah Hamzah)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Developed unit’s model functionality is tested separately in this phrase to check whether the unit models meets the specified requirements</a:t>
            </a:r>
          </a:p>
          <a:p>
            <a:r>
              <a:rPr lang="en-US" dirty="0" smtClean="0"/>
              <a:t>Methodologies:</a:t>
            </a:r>
          </a:p>
          <a:p>
            <a:pPr lvl="1"/>
            <a:r>
              <a:rPr lang="en-US" dirty="0" smtClean="0"/>
              <a:t>Unit Testing – Testing of an individual unit</a:t>
            </a:r>
          </a:p>
          <a:p>
            <a:pPr lvl="1"/>
            <a:r>
              <a:rPr lang="en-US" smtClean="0"/>
              <a:t>Performance </a:t>
            </a:r>
            <a:r>
              <a:rPr lang="en-US" dirty="0" smtClean="0"/>
              <a:t>Testing – test the speed and effectiveness of the system</a:t>
            </a:r>
          </a:p>
          <a:p>
            <a:pPr lvl="1"/>
            <a:r>
              <a:rPr lang="en-US" dirty="0" smtClean="0"/>
              <a:t>Security, Vulnerability Testing – ensure system is secured at all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Distrinution - Chan Zhi Mai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76466261"/>
              </p:ext>
            </p:extLst>
          </p:nvPr>
        </p:nvGraphicFramePr>
        <p:xfrm>
          <a:off x="0" y="2366963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Constructions &amp; Testing</a:t>
                      </a:r>
                      <a:endParaRPr lang="en-US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Members</a:t>
                      </a:r>
                      <a:endParaRPr lang="en-US" b="1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Distribution Of Workload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Chan</a:t>
                      </a:r>
                      <a:r>
                        <a:rPr lang="en-US" b="0" i="0" u="none" baseline="0" dirty="0" smtClean="0"/>
                        <a:t> Zhi Mai (1301354E)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Module Development</a:t>
                      </a:r>
                      <a:r>
                        <a:rPr lang="en-US" b="0" i="0" u="none" baseline="0" dirty="0" smtClean="0"/>
                        <a:t> and Unit Testing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All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Room Availability and Booking</a:t>
                      </a:r>
                      <a:r>
                        <a:rPr lang="en-US" b="0" i="0" u="none" baseline="0" dirty="0" smtClean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Chan Zhi Mai (1301354E)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Report Module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Aaron Lim JieKai (1300647C)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Housekeeping Module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ZhiYong Chew (1306307H)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Staff Management Module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Nurul Hidayah Hamzah (1302901B)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System</a:t>
                      </a:r>
                      <a:r>
                        <a:rPr lang="en-US" b="0" i="0" u="none" baseline="0" dirty="0" smtClean="0"/>
                        <a:t> Integration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Chan Zhi Mai (1301354E)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8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Distrinution - Chan Zhi Mai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84163617"/>
              </p:ext>
            </p:extLst>
          </p:nvPr>
        </p:nvGraphicFramePr>
        <p:xfrm>
          <a:off x="0" y="2366963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Constructions &amp; Testing</a:t>
                      </a:r>
                      <a:endParaRPr lang="en-US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Members</a:t>
                      </a:r>
                      <a:endParaRPr lang="en-US" b="1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Test</a:t>
                      </a:r>
                      <a:r>
                        <a:rPr lang="en-US" b="0" i="0" u="none" baseline="0" dirty="0" smtClean="0"/>
                        <a:t> Log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All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Room Availability and Booking</a:t>
                      </a:r>
                      <a:r>
                        <a:rPr lang="en-US" b="0" i="0" u="none" baseline="0" dirty="0" smtClean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Chan Zhi Mai (1301354E)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baseline="0" dirty="0" smtClean="0"/>
                        <a:t>Room 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Reservation</a:t>
                      </a:r>
                      <a:r>
                        <a:rPr lang="en-US" b="0" i="0" u="none" baseline="0" dirty="0" smtClean="0"/>
                        <a:t> List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Walk-In Check-In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Reservation Check-In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Check-Out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Payment Using Cash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Payment Using Credit Card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50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Distrinution - Chan Zhi Mai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95008449"/>
              </p:ext>
            </p:extLst>
          </p:nvPr>
        </p:nvGraphicFramePr>
        <p:xfrm>
          <a:off x="0" y="2366963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Constructions &amp; Testing</a:t>
                      </a:r>
                      <a:endParaRPr lang="en-US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Members</a:t>
                      </a:r>
                      <a:endParaRPr lang="en-US" b="1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Test</a:t>
                      </a:r>
                      <a:r>
                        <a:rPr lang="en-US" b="0" i="0" u="none" baseline="0" dirty="0" smtClean="0"/>
                        <a:t> Log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All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Report </a:t>
                      </a:r>
                      <a:r>
                        <a:rPr lang="en-US" b="0" i="0" u="none" baseline="0" dirty="0" smtClean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Aaron Lim JieKai (1300647C)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baseline="0" dirty="0" smtClean="0"/>
                        <a:t>Room Status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Guest in</a:t>
                      </a:r>
                      <a:r>
                        <a:rPr lang="en-US" baseline="0" dirty="0" smtClean="0"/>
                        <a:t> Room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All</a:t>
                      </a:r>
                      <a:r>
                        <a:rPr lang="en-US" baseline="0" dirty="0" smtClean="0"/>
                        <a:t> Guest in Room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Room Occupancy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Housekeeping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Arrival</a:t>
                      </a:r>
                      <a:r>
                        <a:rPr lang="en-US" baseline="0" dirty="0" smtClean="0"/>
                        <a:t> List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Departure List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24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Distrinution - Chan Zhi Mai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96174427"/>
              </p:ext>
            </p:extLst>
          </p:nvPr>
        </p:nvGraphicFramePr>
        <p:xfrm>
          <a:off x="0" y="2366963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Constructions &amp; Testing</a:t>
                      </a:r>
                      <a:endParaRPr lang="en-US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Members</a:t>
                      </a:r>
                      <a:endParaRPr lang="en-US" b="1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Test</a:t>
                      </a:r>
                      <a:r>
                        <a:rPr lang="en-US" b="0" i="0" u="none" baseline="0" dirty="0" smtClean="0"/>
                        <a:t> Log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All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Housekeeping </a:t>
                      </a:r>
                      <a:r>
                        <a:rPr lang="en-US" b="0" i="0" u="none" baseline="0" dirty="0" smtClean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ZhiYong Chew (1306307H)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Create Housekeeper</a:t>
                      </a:r>
                      <a:r>
                        <a:rPr lang="en-US" baseline="0" dirty="0" smtClean="0"/>
                        <a:t>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View Housekeeper Schedule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View All Housekeeper</a:t>
                      </a:r>
                      <a:r>
                        <a:rPr lang="en-US" baseline="0" dirty="0" smtClean="0"/>
                        <a:t> Schedule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View Room Information for</a:t>
                      </a:r>
                      <a:r>
                        <a:rPr lang="en-US" baseline="0" dirty="0" smtClean="0"/>
                        <a:t> Housekeeping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Create,</a:t>
                      </a:r>
                      <a:r>
                        <a:rPr lang="en-US" baseline="0" dirty="0" smtClean="0"/>
                        <a:t> Edit, Update, Delete Housekeeper Duty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45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 Distrinution - Chan Zhi Mai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5342213"/>
              </p:ext>
            </p:extLst>
          </p:nvPr>
        </p:nvGraphicFramePr>
        <p:xfrm>
          <a:off x="0" y="2366963"/>
          <a:ext cx="1219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Constructions &amp; Testing</a:t>
                      </a:r>
                      <a:endParaRPr lang="en-US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 smtClean="0"/>
                        <a:t>Members</a:t>
                      </a:r>
                      <a:endParaRPr lang="en-US" b="1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Test</a:t>
                      </a:r>
                      <a:r>
                        <a:rPr lang="en-US" b="0" i="0" u="none" baseline="0" dirty="0" smtClean="0"/>
                        <a:t> Log</a:t>
                      </a: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All</a:t>
                      </a:r>
                      <a:endParaRPr lang="en-US" b="0" i="0" u="non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dirty="0" smtClean="0"/>
                        <a:t>Staff Management</a:t>
                      </a:r>
                      <a:r>
                        <a:rPr lang="en-US" b="0" i="0" u="none" baseline="0" dirty="0" smtClean="0"/>
                        <a:t>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u="none" dirty="0" smtClean="0"/>
                        <a:t>Nurul Hidayah Hamzah (1302901B)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b="0" i="0" u="none" baseline="0" dirty="0" smtClean="0"/>
                        <a:t>Staff Management – Add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Payroll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Staff</a:t>
                      </a:r>
                      <a:r>
                        <a:rPr lang="en-US" baseline="0" dirty="0" smtClean="0"/>
                        <a:t> 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Leave</a:t>
                      </a:r>
                      <a:r>
                        <a:rPr lang="en-US" baseline="0" dirty="0" smtClean="0"/>
                        <a:t>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Staff Scheduling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Performance</a:t>
                      </a:r>
                      <a:r>
                        <a:rPr lang="en-US" baseline="0" dirty="0" smtClean="0"/>
                        <a:t> Appraisal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buFont typeface="Arial" panose="020B0604020202020204" pitchFamily="34" charset="0"/>
                        <a:buChar char="•"/>
                      </a:pPr>
                      <a:endParaRPr lang="en-US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b="0" i="0" u="non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Development and Unit Testing </a:t>
            </a:r>
            <a:br>
              <a:rPr lang="en-US" dirty="0" smtClean="0"/>
            </a:br>
            <a:r>
              <a:rPr lang="en-US" dirty="0"/>
              <a:t>(</a:t>
            </a:r>
            <a:r>
              <a:rPr lang="en-US" dirty="0" smtClean="0"/>
              <a:t>Chan zhi Mai)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Testing is the integral part of software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Use Standard </a:t>
            </a:r>
            <a:r>
              <a:rPr lang="en-US" dirty="0"/>
              <a:t>development </a:t>
            </a:r>
            <a:r>
              <a:rPr lang="en-US" dirty="0" smtClean="0"/>
              <a:t>methodologies to </a:t>
            </a:r>
            <a:r>
              <a:rPr lang="en-US" dirty="0"/>
              <a:t>describe a set of general testing mechanisms which must be incorporated in the product development lifecycle. </a:t>
            </a:r>
            <a:endParaRPr lang="en-US" dirty="0" smtClean="0"/>
          </a:p>
          <a:p>
            <a:pPr lvl="1"/>
            <a:r>
              <a:rPr lang="en-US" dirty="0" smtClean="0"/>
              <a:t>Methodologies used:</a:t>
            </a:r>
          </a:p>
          <a:p>
            <a:pPr lvl="2"/>
            <a:r>
              <a:rPr lang="en-US" dirty="0" smtClean="0"/>
              <a:t>Unit TESTS – Check individual project can work properly</a:t>
            </a:r>
          </a:p>
          <a:p>
            <a:pPr lvl="2"/>
            <a:r>
              <a:rPr lang="en-US" dirty="0" smtClean="0"/>
              <a:t>Integration Tests – Combine projects and Database</a:t>
            </a:r>
          </a:p>
          <a:p>
            <a:pPr lvl="2"/>
            <a:r>
              <a:rPr lang="en-US" dirty="0" smtClean="0"/>
              <a:t>Functional Tests – Check function after combining projects</a:t>
            </a:r>
          </a:p>
          <a:p>
            <a:pPr lvl="2"/>
            <a:r>
              <a:rPr lang="en-US" dirty="0" smtClean="0"/>
              <a:t>Regression Tests -  Test functions few times that there is no error by inputting different set of data.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</a:t>
            </a:r>
            <a:r>
              <a:rPr lang="en-US" dirty="0"/>
              <a:t>the same database to do create, retrieve, update and </a:t>
            </a:r>
            <a:r>
              <a:rPr lang="en-US" dirty="0" smtClean="0"/>
              <a:t>delete </a:t>
            </a:r>
            <a:r>
              <a:rPr lang="en-US" dirty="0"/>
              <a:t>functions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Room Availability and Booking Module, Receptionist will check the room status which is under Housekeeping Module to check the room availability of the room so as to make guest reservation. </a:t>
            </a:r>
            <a:endParaRPr lang="en-US" dirty="0" smtClean="0"/>
          </a:p>
          <a:p>
            <a:r>
              <a:rPr lang="en-US" dirty="0" smtClean="0"/>
              <a:t>For all functions, Receptionist have to login to their account to access the functions in the hotel management system. Login to their account requires staff login. </a:t>
            </a:r>
          </a:p>
          <a:p>
            <a:r>
              <a:rPr lang="en-US" dirty="0" smtClean="0"/>
              <a:t>For </a:t>
            </a:r>
            <a:r>
              <a:rPr lang="en-US" dirty="0"/>
              <a:t>Report Module, in order for report to generate reports, the report module function have to retrieve data/information from all others module to generate report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Housekeeping Module, the allocations of task will need to check that the staff is available to work or not. </a:t>
            </a:r>
          </a:p>
        </p:txBody>
      </p:sp>
    </p:spTree>
    <p:extLst>
      <p:ext uri="{BB962C8B-B14F-4D97-AF65-F5344CB8AC3E}">
        <p14:creationId xmlns:p14="http://schemas.microsoft.com/office/powerpoint/2010/main" val="356669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Integration – Chan Zhi Mai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490908"/>
          </a:xfrm>
        </p:spPr>
        <p:txBody>
          <a:bodyPr>
            <a:normAutofit/>
          </a:bodyPr>
          <a:lstStyle/>
          <a:p>
            <a:r>
              <a:rPr lang="en-US" dirty="0" smtClean="0"/>
              <a:t>strategies </a:t>
            </a:r>
            <a:r>
              <a:rPr lang="en-US" dirty="0"/>
              <a:t>used is to make sure the different module will do the functions required by other module. </a:t>
            </a:r>
            <a:endParaRPr lang="en-US" dirty="0" smtClean="0"/>
          </a:p>
          <a:p>
            <a:pPr lvl="1"/>
            <a:r>
              <a:rPr lang="en-US" dirty="0" smtClean="0"/>
              <a:t>discuss </a:t>
            </a:r>
            <a:r>
              <a:rPr lang="en-US" dirty="0"/>
              <a:t>within the group to decide which functions to do. </a:t>
            </a:r>
            <a:endParaRPr lang="en-US" dirty="0" smtClean="0"/>
          </a:p>
          <a:p>
            <a:pPr lvl="1"/>
            <a:r>
              <a:rPr lang="en-US" dirty="0" smtClean="0"/>
              <a:t>e.g. Staff </a:t>
            </a:r>
            <a:r>
              <a:rPr lang="en-US" dirty="0"/>
              <a:t>login is use for all functions for all different module. Therefore, it is a must for the one doing Staff Management Module (Hidayah) to do Staff login functions. </a:t>
            </a:r>
            <a:endParaRPr lang="en-US" dirty="0" smtClean="0"/>
          </a:p>
          <a:p>
            <a:pPr lvl="1"/>
            <a:r>
              <a:rPr lang="en-US" dirty="0" smtClean="0"/>
              <a:t>compile </a:t>
            </a:r>
            <a:r>
              <a:rPr lang="en-US" dirty="0"/>
              <a:t>our individual codes together the previous day before submission to make sure that there is no compilation error.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The project file is create by one of the group member (Zhi Mai) so that others will use the same project to do their individual parts.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this strategies will reduce the chances of having compilation error and even if there is, we will have time to resolve it.</a:t>
            </a:r>
          </a:p>
        </p:txBody>
      </p:sp>
    </p:spTree>
    <p:extLst>
      <p:ext uri="{BB962C8B-B14F-4D97-AF65-F5344CB8AC3E}">
        <p14:creationId xmlns:p14="http://schemas.microsoft.com/office/powerpoint/2010/main" val="10634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112</TotalTime>
  <Words>797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CGE2C09 Software Engineering (Assignment 3)</vt:lpstr>
      <vt:lpstr>Workload Distrinution - Chan Zhi Mai</vt:lpstr>
      <vt:lpstr>Workload Distrinution - Chan Zhi Mai</vt:lpstr>
      <vt:lpstr>Workload Distrinution - Chan Zhi Mai</vt:lpstr>
      <vt:lpstr>Workload Distrinution - Chan Zhi Mai</vt:lpstr>
      <vt:lpstr>Workload Distrinution - Chan Zhi Mai</vt:lpstr>
      <vt:lpstr>Module Development and Unit Testing  (Chan zhi Mai)</vt:lpstr>
      <vt:lpstr>System Integration – Chan Zhi Mai</vt:lpstr>
      <vt:lpstr>System Integration – Chan Zhi Mai</vt:lpstr>
      <vt:lpstr>Module Development and Unit Testing  (Aaron Lim Jie Kai)</vt:lpstr>
      <vt:lpstr>Module Development and Unit Testing  (ZhiYONG cHEW)</vt:lpstr>
      <vt:lpstr>Module Development and Unit Testing  (Nurul Hidayah Hamzah)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CGE2C09 Software Engineering (Assignment 3)</dc:title>
  <dc:creator>1301099F@STUDENT.TP.EDU.SG</dc:creator>
  <cp:lastModifiedBy>1301099F@STUDENT.TP.EDU.SG</cp:lastModifiedBy>
  <cp:revision>18</cp:revision>
  <dcterms:created xsi:type="dcterms:W3CDTF">2015-06-02T04:38:54Z</dcterms:created>
  <dcterms:modified xsi:type="dcterms:W3CDTF">2015-06-02T12:47:52Z</dcterms:modified>
</cp:coreProperties>
</file>