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64" r:id="rId6"/>
    <p:sldId id="267" r:id="rId7"/>
    <p:sldId id="262" r:id="rId8"/>
    <p:sldId id="263" r:id="rId9"/>
    <p:sldId id="265" r:id="rId10"/>
    <p:sldId id="259" r:id="rId11"/>
    <p:sldId id="260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3" autoAdjust="0"/>
    <p:restoredTop sz="94660"/>
  </p:normalViewPr>
  <p:slideViewPr>
    <p:cSldViewPr snapToGrid="0">
      <p:cViewPr varScale="1">
        <p:scale>
          <a:sx n="69" d="100"/>
          <a:sy n="69" d="100"/>
        </p:scale>
        <p:origin x="66" y="8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5BDD7-91B4-4A81-B0FD-E69C5E118A6C}" type="datetimeFigureOut">
              <a:rPr lang="en-CA" smtClean="0"/>
              <a:t>2021-01-15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12A01-053C-4C53-800D-F28FD878BBE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65634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5BDD7-91B4-4A81-B0FD-E69C5E118A6C}" type="datetimeFigureOut">
              <a:rPr lang="en-CA" smtClean="0"/>
              <a:t>2021-01-15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12A01-053C-4C53-800D-F28FD878BBE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2585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5BDD7-91B4-4A81-B0FD-E69C5E118A6C}" type="datetimeFigureOut">
              <a:rPr lang="en-CA" smtClean="0"/>
              <a:t>2021-01-15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12A01-053C-4C53-800D-F28FD878BBE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219228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5BDD7-91B4-4A81-B0FD-E69C5E118A6C}" type="datetimeFigureOut">
              <a:rPr lang="en-CA" smtClean="0"/>
              <a:t>2021-01-15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12A01-053C-4C53-800D-F28FD878BBE2}" type="slidenum">
              <a:rPr lang="en-CA" smtClean="0"/>
              <a:t>‹#›</a:t>
            </a:fld>
            <a:endParaRPr lang="en-CA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630313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5BDD7-91B4-4A81-B0FD-E69C5E118A6C}" type="datetimeFigureOut">
              <a:rPr lang="en-CA" smtClean="0"/>
              <a:t>2021-01-15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12A01-053C-4C53-800D-F28FD878BBE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753454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5BDD7-91B4-4A81-B0FD-E69C5E118A6C}" type="datetimeFigureOut">
              <a:rPr lang="en-CA" smtClean="0"/>
              <a:t>2021-01-15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12A01-053C-4C53-800D-F28FD878BBE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899442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5BDD7-91B4-4A81-B0FD-E69C5E118A6C}" type="datetimeFigureOut">
              <a:rPr lang="en-CA" smtClean="0"/>
              <a:t>2021-01-15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12A01-053C-4C53-800D-F28FD878BBE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004495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5BDD7-91B4-4A81-B0FD-E69C5E118A6C}" type="datetimeFigureOut">
              <a:rPr lang="en-CA" smtClean="0"/>
              <a:t>2021-01-15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12A01-053C-4C53-800D-F28FD878BBE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676512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5BDD7-91B4-4A81-B0FD-E69C5E118A6C}" type="datetimeFigureOut">
              <a:rPr lang="en-CA" smtClean="0"/>
              <a:t>2021-01-15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12A01-053C-4C53-800D-F28FD878BBE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73543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5BDD7-91B4-4A81-B0FD-E69C5E118A6C}" type="datetimeFigureOut">
              <a:rPr lang="en-CA" smtClean="0"/>
              <a:t>2021-01-15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12A01-053C-4C53-800D-F28FD878BBE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6799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5BDD7-91B4-4A81-B0FD-E69C5E118A6C}" type="datetimeFigureOut">
              <a:rPr lang="en-CA" smtClean="0"/>
              <a:t>2021-01-15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12A01-053C-4C53-800D-F28FD878BBE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72632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5BDD7-91B4-4A81-B0FD-E69C5E118A6C}" type="datetimeFigureOut">
              <a:rPr lang="en-CA" smtClean="0"/>
              <a:t>2021-01-15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12A01-053C-4C53-800D-F28FD878BBE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77026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5BDD7-91B4-4A81-B0FD-E69C5E118A6C}" type="datetimeFigureOut">
              <a:rPr lang="en-CA" smtClean="0"/>
              <a:t>2021-01-15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12A01-053C-4C53-800D-F28FD878BBE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24540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5BDD7-91B4-4A81-B0FD-E69C5E118A6C}" type="datetimeFigureOut">
              <a:rPr lang="en-CA" smtClean="0"/>
              <a:t>2021-01-15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12A01-053C-4C53-800D-F28FD878BBE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06189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5BDD7-91B4-4A81-B0FD-E69C5E118A6C}" type="datetimeFigureOut">
              <a:rPr lang="en-CA" smtClean="0"/>
              <a:t>2021-01-15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12A01-053C-4C53-800D-F28FD878BBE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5291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5BDD7-91B4-4A81-B0FD-E69C5E118A6C}" type="datetimeFigureOut">
              <a:rPr lang="en-CA" smtClean="0"/>
              <a:t>2021-01-15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12A01-053C-4C53-800D-F28FD878BBE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13814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5BDD7-91B4-4A81-B0FD-E69C5E118A6C}" type="datetimeFigureOut">
              <a:rPr lang="en-CA" smtClean="0"/>
              <a:t>2021-01-15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12A01-053C-4C53-800D-F28FD878BBE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89721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9C55BDD7-91B4-4A81-B0FD-E69C5E118A6C}" type="datetimeFigureOut">
              <a:rPr lang="en-CA" smtClean="0"/>
              <a:t>2021-01-15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1912A01-053C-4C53-800D-F28FD878BBE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35278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9294D-CAFF-425B-A509-34E43D5F8F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Mini Project II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0EA038-ADA1-4C79-B631-7E7692F538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APIs – Pandas – SQL</a:t>
            </a:r>
          </a:p>
        </p:txBody>
      </p:sp>
    </p:spTree>
    <p:extLst>
      <p:ext uri="{BB962C8B-B14F-4D97-AF65-F5344CB8AC3E}">
        <p14:creationId xmlns:p14="http://schemas.microsoft.com/office/powerpoint/2010/main" val="22871767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79488-8CD5-47EB-9A66-D89EDDDA6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9906E9-7B20-43E5-BA5E-00E4FA2EA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+mj-lt"/>
              <a:buAutoNum type="arabicPeriod"/>
            </a:pPr>
            <a:r>
              <a:rPr lang="en-US" sz="2800" i="0" dirty="0">
                <a:solidFill>
                  <a:schemeClr val="tx1"/>
                </a:solidFill>
                <a:effectLst/>
                <a:latin typeface="-apple-system"/>
              </a:rPr>
              <a:t>Spend 1 min on project flow structure. Which steps does your project have?</a:t>
            </a:r>
          </a:p>
          <a:p>
            <a:pPr algn="just">
              <a:buFont typeface="+mj-lt"/>
              <a:buAutoNum type="arabicPeriod"/>
            </a:pPr>
            <a:r>
              <a:rPr lang="en-US" sz="2800" b="0" i="0" dirty="0">
                <a:solidFill>
                  <a:schemeClr val="tx1"/>
                </a:solidFill>
                <a:effectLst/>
                <a:latin typeface="-apple-system"/>
              </a:rPr>
              <a:t>Show results in </a:t>
            </a:r>
            <a:r>
              <a:rPr lang="en-US" sz="2800" b="1" i="0" dirty="0">
                <a:solidFill>
                  <a:schemeClr val="tx1"/>
                </a:solidFill>
                <a:effectLst/>
                <a:latin typeface="-apple-system"/>
              </a:rPr>
              <a:t>1-2 minutes</a:t>
            </a:r>
            <a:r>
              <a:rPr lang="en-US" sz="2800" b="0" i="0" dirty="0">
                <a:solidFill>
                  <a:schemeClr val="tx1"/>
                </a:solidFill>
                <a:effectLst/>
                <a:latin typeface="-apple-system"/>
              </a:rPr>
              <a:t>.</a:t>
            </a:r>
          </a:p>
          <a:p>
            <a:pPr algn="just">
              <a:buFont typeface="+mj-lt"/>
              <a:buAutoNum type="arabicPeriod"/>
            </a:pPr>
            <a:r>
              <a:rPr lang="en-US" sz="3200" b="1" i="0" dirty="0">
                <a:solidFill>
                  <a:schemeClr val="tx1"/>
                </a:solidFill>
                <a:effectLst/>
                <a:latin typeface="-apple-system"/>
              </a:rPr>
              <a:t>Which of your APIs was your favorite and why? (1 min)</a:t>
            </a:r>
          </a:p>
          <a:p>
            <a:pPr algn="just">
              <a:buFont typeface="+mj-lt"/>
              <a:buAutoNum type="arabicPeriod"/>
            </a:pPr>
            <a:r>
              <a:rPr lang="en-US" sz="2800" b="0" i="0" dirty="0">
                <a:solidFill>
                  <a:schemeClr val="tx1"/>
                </a:solidFill>
                <a:effectLst/>
                <a:latin typeface="-apple-system"/>
              </a:rPr>
              <a:t>Explain the biggest challenges in </a:t>
            </a:r>
            <a:r>
              <a:rPr lang="en-US" sz="2800" b="1" i="0" dirty="0">
                <a:solidFill>
                  <a:schemeClr val="tx1"/>
                </a:solidFill>
                <a:effectLst/>
                <a:latin typeface="-apple-system"/>
              </a:rPr>
              <a:t>1 min</a:t>
            </a:r>
            <a:r>
              <a:rPr lang="en-US" sz="2800" b="0" i="0" dirty="0">
                <a:solidFill>
                  <a:schemeClr val="tx1"/>
                </a:solidFill>
                <a:effectLst/>
                <a:latin typeface="-apple-system"/>
              </a:rPr>
              <a:t>.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sz="2800" b="0" i="0" dirty="0">
                <a:solidFill>
                  <a:schemeClr val="tx1"/>
                </a:solidFill>
                <a:effectLst/>
                <a:latin typeface="-apple-system"/>
              </a:rPr>
              <a:t>what would you do if you have a bit more time?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235253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DC4E1-7D70-4FC4-B150-A0BCFCAA6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46C3D8-F976-4225-9271-7E6EE90DBD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+mj-lt"/>
              <a:buAutoNum type="arabicPeriod"/>
            </a:pPr>
            <a:r>
              <a:rPr lang="en-US" sz="2800" i="0" dirty="0">
                <a:solidFill>
                  <a:schemeClr val="tx1"/>
                </a:solidFill>
                <a:effectLst/>
                <a:latin typeface="-apple-system"/>
              </a:rPr>
              <a:t>Spend 1 min on project flow structure. Which steps does your project have?</a:t>
            </a:r>
          </a:p>
          <a:p>
            <a:pPr algn="just">
              <a:buFont typeface="+mj-lt"/>
              <a:buAutoNum type="arabicPeriod"/>
            </a:pPr>
            <a:r>
              <a:rPr lang="en-US" sz="2800" b="0" i="0" dirty="0">
                <a:solidFill>
                  <a:schemeClr val="tx1"/>
                </a:solidFill>
                <a:effectLst/>
                <a:latin typeface="-apple-system"/>
              </a:rPr>
              <a:t>Show results in </a:t>
            </a:r>
            <a:r>
              <a:rPr lang="en-US" sz="2800" b="1" i="0" dirty="0">
                <a:solidFill>
                  <a:schemeClr val="tx1"/>
                </a:solidFill>
                <a:effectLst/>
                <a:latin typeface="-apple-system"/>
              </a:rPr>
              <a:t>1-2 minutes</a:t>
            </a:r>
            <a:r>
              <a:rPr lang="en-US" sz="2800" b="0" i="0" dirty="0">
                <a:solidFill>
                  <a:schemeClr val="tx1"/>
                </a:solidFill>
                <a:effectLst/>
                <a:latin typeface="-apple-system"/>
              </a:rPr>
              <a:t>.</a:t>
            </a:r>
          </a:p>
          <a:p>
            <a:pPr algn="just">
              <a:buFont typeface="+mj-lt"/>
              <a:buAutoNum type="arabicPeriod"/>
            </a:pPr>
            <a:r>
              <a:rPr lang="en-US" sz="2800" b="0" i="0" dirty="0">
                <a:solidFill>
                  <a:schemeClr val="tx1"/>
                </a:solidFill>
                <a:effectLst/>
                <a:latin typeface="-apple-system"/>
              </a:rPr>
              <a:t>Which of your APIs was your favorite and why? (</a:t>
            </a:r>
            <a:r>
              <a:rPr lang="en-US" sz="2800" b="1" i="0" dirty="0">
                <a:solidFill>
                  <a:schemeClr val="tx1"/>
                </a:solidFill>
                <a:effectLst/>
                <a:latin typeface="-apple-system"/>
              </a:rPr>
              <a:t>1 min</a:t>
            </a:r>
            <a:r>
              <a:rPr lang="en-US" sz="2800" b="0" i="0" dirty="0">
                <a:solidFill>
                  <a:schemeClr val="tx1"/>
                </a:solidFill>
                <a:effectLst/>
                <a:latin typeface="-apple-system"/>
              </a:rPr>
              <a:t>)</a:t>
            </a:r>
          </a:p>
          <a:p>
            <a:pPr algn="just">
              <a:buFont typeface="+mj-lt"/>
              <a:buAutoNum type="arabicPeriod"/>
            </a:pPr>
            <a:r>
              <a:rPr lang="en-US" sz="3200" b="1" i="0" dirty="0">
                <a:solidFill>
                  <a:schemeClr val="tx1"/>
                </a:solidFill>
                <a:effectLst/>
                <a:latin typeface="-apple-system"/>
              </a:rPr>
              <a:t>Explain the biggest challenges in 1 min.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sz="3200" b="1" i="0" dirty="0">
                <a:solidFill>
                  <a:schemeClr val="tx1"/>
                </a:solidFill>
                <a:effectLst/>
                <a:latin typeface="-apple-system"/>
              </a:rPr>
              <a:t>what would you do if you have a bit more time?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76291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7DEF0-F1F7-4C78-B261-404BB509F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5A0441-896B-4CF7-9B87-EDEC3459CB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+mj-lt"/>
              <a:buAutoNum type="arabicPeriod"/>
            </a:pPr>
            <a:r>
              <a:rPr lang="en-US" sz="3200" b="1" i="0" dirty="0">
                <a:solidFill>
                  <a:schemeClr val="tx1"/>
                </a:solidFill>
                <a:effectLst/>
                <a:latin typeface="-apple-system"/>
              </a:rPr>
              <a:t>Spend 1 min on project flow structure. Which steps does your project have?</a:t>
            </a:r>
          </a:p>
          <a:p>
            <a:pPr algn="just">
              <a:buFont typeface="+mj-lt"/>
              <a:buAutoNum type="arabicPeriod"/>
            </a:pPr>
            <a:r>
              <a:rPr lang="en-US" sz="2800" b="0" i="0" dirty="0">
                <a:solidFill>
                  <a:schemeClr val="tx1"/>
                </a:solidFill>
                <a:effectLst/>
                <a:latin typeface="-apple-system"/>
              </a:rPr>
              <a:t>Show results in </a:t>
            </a:r>
            <a:r>
              <a:rPr lang="en-US" sz="2800" b="1" i="0" dirty="0">
                <a:solidFill>
                  <a:schemeClr val="tx1"/>
                </a:solidFill>
                <a:effectLst/>
                <a:latin typeface="-apple-system"/>
              </a:rPr>
              <a:t>1-2 minutes</a:t>
            </a:r>
            <a:r>
              <a:rPr lang="en-US" sz="2800" b="0" i="0" dirty="0">
                <a:solidFill>
                  <a:schemeClr val="tx1"/>
                </a:solidFill>
                <a:effectLst/>
                <a:latin typeface="-apple-system"/>
              </a:rPr>
              <a:t>.</a:t>
            </a:r>
          </a:p>
          <a:p>
            <a:pPr algn="just">
              <a:buFont typeface="+mj-lt"/>
              <a:buAutoNum type="arabicPeriod"/>
            </a:pPr>
            <a:r>
              <a:rPr lang="en-US" sz="2800" b="0" i="0" dirty="0">
                <a:solidFill>
                  <a:schemeClr val="tx1"/>
                </a:solidFill>
                <a:effectLst/>
                <a:latin typeface="-apple-system"/>
              </a:rPr>
              <a:t>Which of your APIs was your favorite and why? (</a:t>
            </a:r>
            <a:r>
              <a:rPr lang="en-US" sz="2800" b="1" i="0" dirty="0">
                <a:solidFill>
                  <a:schemeClr val="tx1"/>
                </a:solidFill>
                <a:effectLst/>
                <a:latin typeface="-apple-system"/>
              </a:rPr>
              <a:t>1 min</a:t>
            </a:r>
            <a:r>
              <a:rPr lang="en-US" sz="2800" b="0" i="0" dirty="0">
                <a:solidFill>
                  <a:schemeClr val="tx1"/>
                </a:solidFill>
                <a:effectLst/>
                <a:latin typeface="-apple-system"/>
              </a:rPr>
              <a:t>)</a:t>
            </a:r>
          </a:p>
          <a:p>
            <a:pPr algn="just">
              <a:buFont typeface="+mj-lt"/>
              <a:buAutoNum type="arabicPeriod"/>
            </a:pPr>
            <a:r>
              <a:rPr lang="en-US" sz="2800" b="0" i="0" dirty="0">
                <a:solidFill>
                  <a:schemeClr val="tx1"/>
                </a:solidFill>
                <a:effectLst/>
                <a:latin typeface="-apple-system"/>
              </a:rPr>
              <a:t>Explain the biggest challenges in </a:t>
            </a:r>
            <a:r>
              <a:rPr lang="en-US" sz="2800" b="1" i="0" dirty="0">
                <a:solidFill>
                  <a:schemeClr val="tx1"/>
                </a:solidFill>
                <a:effectLst/>
                <a:latin typeface="-apple-system"/>
              </a:rPr>
              <a:t>1 min</a:t>
            </a:r>
            <a:r>
              <a:rPr lang="en-US" sz="2800" b="0" i="0" dirty="0">
                <a:solidFill>
                  <a:schemeClr val="tx1"/>
                </a:solidFill>
                <a:effectLst/>
                <a:latin typeface="-apple-system"/>
              </a:rPr>
              <a:t>.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sz="2800" b="0" i="0" dirty="0">
                <a:solidFill>
                  <a:schemeClr val="tx1"/>
                </a:solidFill>
                <a:effectLst/>
                <a:latin typeface="-apple-system"/>
              </a:rPr>
              <a:t>what would you do if you have a bit more time?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80438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6B9BB-1212-4661-85C1-7E2F48823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D5C691-D163-4633-85C2-39C55610B4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+mj-lt"/>
              <a:buAutoNum type="arabicPeriod"/>
            </a:pPr>
            <a:r>
              <a:rPr lang="en-US" sz="2800" i="0" dirty="0">
                <a:solidFill>
                  <a:schemeClr val="tx1"/>
                </a:solidFill>
                <a:effectLst/>
                <a:latin typeface="-apple-system"/>
              </a:rPr>
              <a:t>Spend 1 min on project flow structure. Which steps does your project have?</a:t>
            </a:r>
          </a:p>
          <a:p>
            <a:pPr algn="just">
              <a:buFont typeface="+mj-lt"/>
              <a:buAutoNum type="arabicPeriod"/>
            </a:pPr>
            <a:r>
              <a:rPr lang="en-US" sz="3200" b="1" i="0" dirty="0">
                <a:solidFill>
                  <a:schemeClr val="tx1"/>
                </a:solidFill>
                <a:effectLst/>
                <a:latin typeface="-apple-system"/>
              </a:rPr>
              <a:t>Show results in 1-2 minutes.</a:t>
            </a:r>
          </a:p>
          <a:p>
            <a:pPr algn="just">
              <a:buFont typeface="+mj-lt"/>
              <a:buAutoNum type="arabicPeriod"/>
            </a:pPr>
            <a:r>
              <a:rPr lang="en-US" sz="2800" b="0" i="0" dirty="0">
                <a:solidFill>
                  <a:schemeClr val="tx1"/>
                </a:solidFill>
                <a:effectLst/>
                <a:latin typeface="-apple-system"/>
              </a:rPr>
              <a:t>Which of your APIs was your favorite and why? (</a:t>
            </a:r>
            <a:r>
              <a:rPr lang="en-US" sz="2800" b="1" i="0" dirty="0">
                <a:solidFill>
                  <a:schemeClr val="tx1"/>
                </a:solidFill>
                <a:effectLst/>
                <a:latin typeface="-apple-system"/>
              </a:rPr>
              <a:t>1 min</a:t>
            </a:r>
            <a:r>
              <a:rPr lang="en-US" sz="2800" b="0" i="0" dirty="0">
                <a:solidFill>
                  <a:schemeClr val="tx1"/>
                </a:solidFill>
                <a:effectLst/>
                <a:latin typeface="-apple-system"/>
              </a:rPr>
              <a:t>)</a:t>
            </a:r>
          </a:p>
          <a:p>
            <a:pPr algn="just">
              <a:buFont typeface="+mj-lt"/>
              <a:buAutoNum type="arabicPeriod"/>
            </a:pPr>
            <a:r>
              <a:rPr lang="en-US" sz="2800" b="0" i="0" dirty="0">
                <a:solidFill>
                  <a:schemeClr val="tx1"/>
                </a:solidFill>
                <a:effectLst/>
                <a:latin typeface="-apple-system"/>
              </a:rPr>
              <a:t>Explain the biggest challenges in </a:t>
            </a:r>
            <a:r>
              <a:rPr lang="en-US" sz="2800" b="1" i="0" dirty="0">
                <a:solidFill>
                  <a:schemeClr val="tx1"/>
                </a:solidFill>
                <a:effectLst/>
                <a:latin typeface="-apple-system"/>
              </a:rPr>
              <a:t>1 min</a:t>
            </a:r>
            <a:r>
              <a:rPr lang="en-US" sz="2800" b="0" i="0" dirty="0">
                <a:solidFill>
                  <a:schemeClr val="tx1"/>
                </a:solidFill>
                <a:effectLst/>
                <a:latin typeface="-apple-system"/>
              </a:rPr>
              <a:t>.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sz="2800" b="0" i="0" dirty="0">
                <a:solidFill>
                  <a:schemeClr val="tx1"/>
                </a:solidFill>
                <a:effectLst/>
                <a:latin typeface="-apple-system"/>
              </a:rPr>
              <a:t>what would you do if you have a bit more time?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6462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FEBBD-F5B9-4110-8EA5-81FC5905C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743" y="609599"/>
            <a:ext cx="3413156" cy="5273675"/>
          </a:xfrm>
        </p:spPr>
        <p:txBody>
          <a:bodyPr>
            <a:normAutofit/>
          </a:bodyPr>
          <a:lstStyle/>
          <a:p>
            <a:r>
              <a:rPr lang="en-CA" dirty="0"/>
              <a:t>Results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2AABC82-C2D1-4340-A6DF-6E73DF06FC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4639056" y="2"/>
            <a:ext cx="7552944" cy="6857998"/>
          </a:xfrm>
          <a:prstGeom prst="rect">
            <a:avLst/>
          </a:prstGeom>
        </p:spPr>
      </p:pic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D5F82240-06E3-49AE-91EA-3BE2E1D47D5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26843364"/>
              </p:ext>
            </p:extLst>
          </p:nvPr>
        </p:nvGraphicFramePr>
        <p:xfrm>
          <a:off x="5282521" y="1982157"/>
          <a:ext cx="6266012" cy="2354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7829">
                  <a:extLst>
                    <a:ext uri="{9D8B030D-6E8A-4147-A177-3AD203B41FA5}">
                      <a16:colId xmlns:a16="http://schemas.microsoft.com/office/drawing/2014/main" val="11880357"/>
                    </a:ext>
                  </a:extLst>
                </a:gridCol>
                <a:gridCol w="1752223">
                  <a:extLst>
                    <a:ext uri="{9D8B030D-6E8A-4147-A177-3AD203B41FA5}">
                      <a16:colId xmlns:a16="http://schemas.microsoft.com/office/drawing/2014/main" val="3627015587"/>
                    </a:ext>
                  </a:extLst>
                </a:gridCol>
                <a:gridCol w="2155960">
                  <a:extLst>
                    <a:ext uri="{9D8B030D-6E8A-4147-A177-3AD203B41FA5}">
                      <a16:colId xmlns:a16="http://schemas.microsoft.com/office/drawing/2014/main" val="1041617209"/>
                    </a:ext>
                  </a:extLst>
                </a:gridCol>
              </a:tblGrid>
              <a:tr h="1075558">
                <a:tc>
                  <a:txBody>
                    <a:bodyPr/>
                    <a:lstStyle/>
                    <a:p>
                      <a:r>
                        <a:rPr lang="en-CA" sz="2900"/>
                        <a:t>Coffee Houses</a:t>
                      </a:r>
                    </a:p>
                  </a:txBody>
                  <a:tcPr marL="145346" marR="145346" marT="72673" marB="72673"/>
                </a:tc>
                <a:tc>
                  <a:txBody>
                    <a:bodyPr/>
                    <a:lstStyle/>
                    <a:p>
                      <a:r>
                        <a:rPr lang="en-CA" sz="2900"/>
                        <a:t>Calgary</a:t>
                      </a:r>
                    </a:p>
                  </a:txBody>
                  <a:tcPr marL="145346" marR="145346" marT="72673" marB="72673"/>
                </a:tc>
                <a:tc>
                  <a:txBody>
                    <a:bodyPr/>
                    <a:lstStyle/>
                    <a:p>
                      <a:r>
                        <a:rPr lang="en-CA" sz="2900"/>
                        <a:t>Edmonton</a:t>
                      </a:r>
                    </a:p>
                  </a:txBody>
                  <a:tcPr marL="145346" marR="145346" marT="72673" marB="72673"/>
                </a:tc>
                <a:extLst>
                  <a:ext uri="{0D108BD9-81ED-4DB2-BD59-A6C34878D82A}">
                    <a16:rowId xmlns:a16="http://schemas.microsoft.com/office/drawing/2014/main" val="3310728426"/>
                  </a:ext>
                </a:extLst>
              </a:tr>
              <a:tr h="639521">
                <a:tc>
                  <a:txBody>
                    <a:bodyPr/>
                    <a:lstStyle/>
                    <a:p>
                      <a:r>
                        <a:rPr lang="en-CA" sz="2900"/>
                        <a:t>Yelp</a:t>
                      </a:r>
                    </a:p>
                  </a:txBody>
                  <a:tcPr marL="145346" marR="145346" marT="72673" marB="72673"/>
                </a:tc>
                <a:tc>
                  <a:txBody>
                    <a:bodyPr/>
                    <a:lstStyle/>
                    <a:p>
                      <a:r>
                        <a:rPr lang="en-CA" sz="2900"/>
                        <a:t>42</a:t>
                      </a:r>
                    </a:p>
                  </a:txBody>
                  <a:tcPr marL="145346" marR="145346" marT="72673" marB="72673"/>
                </a:tc>
                <a:tc>
                  <a:txBody>
                    <a:bodyPr/>
                    <a:lstStyle/>
                    <a:p>
                      <a:r>
                        <a:rPr lang="en-CA" sz="2900"/>
                        <a:t>13</a:t>
                      </a:r>
                    </a:p>
                  </a:txBody>
                  <a:tcPr marL="145346" marR="145346" marT="72673" marB="72673"/>
                </a:tc>
                <a:extLst>
                  <a:ext uri="{0D108BD9-81ED-4DB2-BD59-A6C34878D82A}">
                    <a16:rowId xmlns:a16="http://schemas.microsoft.com/office/drawing/2014/main" val="3983677232"/>
                  </a:ext>
                </a:extLst>
              </a:tr>
              <a:tr h="639521">
                <a:tc>
                  <a:txBody>
                    <a:bodyPr/>
                    <a:lstStyle/>
                    <a:p>
                      <a:r>
                        <a:rPr lang="en-CA" sz="2900"/>
                        <a:t>Foursquare</a:t>
                      </a:r>
                    </a:p>
                  </a:txBody>
                  <a:tcPr marL="145346" marR="145346" marT="72673" marB="72673"/>
                </a:tc>
                <a:tc>
                  <a:txBody>
                    <a:bodyPr/>
                    <a:lstStyle/>
                    <a:p>
                      <a:r>
                        <a:rPr lang="en-CA" sz="2900"/>
                        <a:t>33</a:t>
                      </a:r>
                    </a:p>
                  </a:txBody>
                  <a:tcPr marL="145346" marR="145346" marT="72673" marB="72673"/>
                </a:tc>
                <a:tc>
                  <a:txBody>
                    <a:bodyPr/>
                    <a:lstStyle/>
                    <a:p>
                      <a:r>
                        <a:rPr lang="en-CA" sz="2900"/>
                        <a:t>34</a:t>
                      </a:r>
                    </a:p>
                  </a:txBody>
                  <a:tcPr marL="145346" marR="145346" marT="72673" marB="72673"/>
                </a:tc>
                <a:extLst>
                  <a:ext uri="{0D108BD9-81ED-4DB2-BD59-A6C34878D82A}">
                    <a16:rowId xmlns:a16="http://schemas.microsoft.com/office/drawing/2014/main" val="31392751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7992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BD8D9-2E6B-4FFD-9986-9EFDAFA01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4443" y="1390650"/>
            <a:ext cx="1581755" cy="4076700"/>
          </a:xfrm>
        </p:spPr>
        <p:txBody>
          <a:bodyPr/>
          <a:lstStyle/>
          <a:p>
            <a:r>
              <a:rPr lang="en-CA" dirty="0"/>
              <a:t>yelp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C07B8B60-59AB-41F7-8F98-4ED6EA39457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9361" y="790081"/>
            <a:ext cx="7928196" cy="2720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902D1FA8-0DB8-4EB4-9A6E-B34D837F1F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0042" y="3691297"/>
            <a:ext cx="7887515" cy="2720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21130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BD8D9-2E6B-4FFD-9986-9EFDAFA01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4443" y="1390650"/>
            <a:ext cx="1581755" cy="4076700"/>
          </a:xfrm>
        </p:spPr>
        <p:txBody>
          <a:bodyPr/>
          <a:lstStyle/>
          <a:p>
            <a:r>
              <a:rPr lang="en-CA" dirty="0"/>
              <a:t>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AEFCF7-D66F-4570-B5FA-B06C472052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5D57204-96E1-4895-841B-C0BAAF9ED2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4436" y="2299737"/>
            <a:ext cx="7943121" cy="2258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94333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F3755-53B6-4443-A85F-6B2FF008C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5220B-1884-4C66-971D-3351A7E3C0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5034575-7447-447E-B3DF-D08D3202FD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846" y="252811"/>
            <a:ext cx="10596307" cy="6352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56758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E8DE2-99F4-4312-A5D0-307D930E4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918DA5-1F55-4E1A-8C2E-0ED7825C4E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95A3D04-63B6-413B-A8F5-A5D9C83806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570" y="179902"/>
            <a:ext cx="10844212" cy="6498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83894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E37F8-B99E-4694-ABA4-53FB9D8F7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5AB94BD-2302-440B-A5F4-195D26EE4EF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869" y="1923827"/>
            <a:ext cx="10574262" cy="3295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75235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241</Words>
  <Application>Microsoft Office PowerPoint</Application>
  <PresentationFormat>Widescreen</PresentationFormat>
  <Paragraphs>34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-apple-system</vt:lpstr>
      <vt:lpstr>Arial</vt:lpstr>
      <vt:lpstr>Calisto MT</vt:lpstr>
      <vt:lpstr>Wingdings 2</vt:lpstr>
      <vt:lpstr>Slate</vt:lpstr>
      <vt:lpstr>Mini Project II</vt:lpstr>
      <vt:lpstr>PowerPoint Presentation</vt:lpstr>
      <vt:lpstr>PowerPoint Presentation</vt:lpstr>
      <vt:lpstr>Results</vt:lpstr>
      <vt:lpstr>yelp</vt:lpstr>
      <vt:lpstr>FS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 Project II</dc:title>
  <dc:creator>Tim</dc:creator>
  <cp:lastModifiedBy>Tim</cp:lastModifiedBy>
  <cp:revision>5</cp:revision>
  <dcterms:created xsi:type="dcterms:W3CDTF">2021-01-15T04:26:31Z</dcterms:created>
  <dcterms:modified xsi:type="dcterms:W3CDTF">2021-01-15T22:32:02Z</dcterms:modified>
</cp:coreProperties>
</file>