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09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6BCDC-DCD2-4017-BA9D-9ED73139574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CD86C-9FC5-4977-94FC-9016F8B01B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35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https://stackabuse.com/python-for-nlp-neural-machine-translation-with-seq2seq-in-keras/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CD86C-9FC5-4977-94FC-9016F8B01B7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31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5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4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6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9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3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33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8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0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203784-7920-451A-91F2-8BB1E7F29566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1F2175-4E48-4411-A3A0-10EDAD97247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5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750D-2D38-4BA9-8E35-9144EDC0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miniproject</a:t>
            </a:r>
            <a:r>
              <a:rPr lang="en-CA" dirty="0"/>
              <a:t>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5C6C-50AB-4312-8FE3-A335278B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4798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EEF0-22C9-4257-AC0E-0034FB90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9ECDCB-1EE9-4CA0-ABD1-0A3ACE5E9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8" y="504458"/>
            <a:ext cx="7801664" cy="5487133"/>
          </a:xfrm>
        </p:spPr>
      </p:pic>
    </p:spTree>
    <p:extLst>
      <p:ext uri="{BB962C8B-B14F-4D97-AF65-F5344CB8AC3E}">
        <p14:creationId xmlns:p14="http://schemas.microsoft.com/office/powerpoint/2010/main" val="28287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6E96-F7E4-4D0C-8371-B43FFD7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model </a:t>
            </a:r>
            <a:r>
              <a:rPr lang="en-CA" dirty="0" err="1"/>
              <a:t>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22B3-78AE-4C6D-8DCE-5760C971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597" y="1801035"/>
            <a:ext cx="2740570" cy="2445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'the resolution makes clear there is a need for a proportional system that gives form to women s representation and that all political parties must take action’</a:t>
            </a:r>
          </a:p>
          <a:p>
            <a:endParaRPr lang="en-US" dirty="0"/>
          </a:p>
          <a:p>
            <a:r>
              <a:rPr lang="en-CA" dirty="0"/>
              <a:t>il le la de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de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</a:t>
            </a:r>
            <a:r>
              <a:rPr lang="en-CA" dirty="0" err="1"/>
              <a:t>eos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C8181-C005-40BA-959D-E41471FD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8" y="2906225"/>
            <a:ext cx="4194049" cy="255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577EC1-20F1-4496-BD55-02B5EDF3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0" y="1797225"/>
            <a:ext cx="4190837" cy="10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8EBC118-69C3-424F-84AA-42FCAAE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767254"/>
            <a:ext cx="4056978" cy="368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6D1F-A6C4-4F3B-973F-05A1B2BE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model ii – time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66FA-A2CB-451E-8050-71C09D86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013" y="1845734"/>
            <a:ext cx="37214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'the resolution makes clear there is a need for a proportional system that gives form to women s representation and that all political parties must take action’</a:t>
            </a:r>
          </a:p>
          <a:p>
            <a:r>
              <a:rPr lang="fr-FR" dirty="0"/>
              <a:t>dynamique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</a:t>
            </a:r>
            <a:r>
              <a:rPr lang="fr-FR" dirty="0" err="1"/>
              <a:t>dynamique</a:t>
            </a:r>
            <a:r>
              <a:rPr lang="fr-FR" dirty="0"/>
              <a:t> pourrez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r>
              <a:rPr lang="fr-FR" dirty="0"/>
              <a:t> </a:t>
            </a:r>
            <a:r>
              <a:rPr lang="fr-FR" dirty="0" err="1"/>
              <a:t>pourrez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D5D597-274B-4BD8-BC8A-32DFD9AD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9" y="1845734"/>
            <a:ext cx="36099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15397B-8690-4BF9-8C99-099DBBC0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1" y="1845734"/>
            <a:ext cx="32480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66C6-2AE0-4FCA-9BF3-BF9203E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from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44B7-9C97-407E-8F1F-B28A694C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19" y="2287694"/>
            <a:ext cx="4627245" cy="327490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'some rights will apply to anyone present in the </a:t>
            </a:r>
            <a:r>
              <a:rPr lang="en-US" dirty="0" err="1"/>
              <a:t>eu</a:t>
            </a:r>
            <a:r>
              <a:rPr lang="en-US" dirty="0"/>
              <a:t> territory while others will benefit only citizens of the </a:t>
            </a:r>
            <a:r>
              <a:rPr lang="en-US" dirty="0" err="1"/>
              <a:t>european</a:t>
            </a:r>
            <a:r>
              <a:rPr lang="en-US" dirty="0"/>
              <a:t> union'</a:t>
            </a:r>
            <a:endParaRPr lang="fr-FR" dirty="0"/>
          </a:p>
          <a:p>
            <a:r>
              <a:rPr lang="fr-FR" dirty="0"/>
              <a:t>applaudissements certains s signaler a toute personne </a:t>
            </a:r>
            <a:r>
              <a:rPr lang="fr-FR" dirty="0" err="1"/>
              <a:t>presente</a:t>
            </a:r>
            <a:r>
              <a:rPr lang="fr-FR" dirty="0"/>
              <a:t> sur le territoire de l union d autres auront pour seuls </a:t>
            </a:r>
            <a:r>
              <a:rPr lang="fr-FR" dirty="0" err="1"/>
              <a:t>reelles</a:t>
            </a:r>
            <a:r>
              <a:rPr lang="fr-FR" dirty="0"/>
              <a:t> les citoyens de l union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endParaRPr lang="fr-FR" dirty="0"/>
          </a:p>
          <a:p>
            <a:r>
              <a:rPr lang="en-US" dirty="0"/>
              <a:t>applause some signal to anyone present on the territory of the union others will have for real the citizens of the union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'the resolution makes clear there is a need for a proportional system that gives form to women s representation and that all political parties must take action’</a:t>
            </a:r>
          </a:p>
          <a:p>
            <a:r>
              <a:rPr lang="fr-FR" dirty="0" err="1"/>
              <a:t>permettezmoi</a:t>
            </a:r>
            <a:r>
              <a:rPr lang="fr-FR" dirty="0"/>
              <a:t> la </a:t>
            </a:r>
            <a:r>
              <a:rPr lang="fr-FR" dirty="0" err="1"/>
              <a:t>resolution</a:t>
            </a:r>
            <a:r>
              <a:rPr lang="fr-FR" dirty="0"/>
              <a:t> dit clairement que le </a:t>
            </a:r>
            <a:r>
              <a:rPr lang="fr-FR" dirty="0" err="1"/>
              <a:t>systeme</a:t>
            </a:r>
            <a:r>
              <a:rPr lang="fr-FR" dirty="0"/>
              <a:t> britannique qui permet la chine des femmes est </a:t>
            </a:r>
            <a:r>
              <a:rPr lang="fr-FR" dirty="0" err="1"/>
              <a:t>necessaire</a:t>
            </a:r>
            <a:r>
              <a:rPr lang="fr-FR" dirty="0"/>
              <a:t> et que les partis politiques doivent agir en ce sens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</a:t>
            </a:r>
            <a:r>
              <a:rPr lang="fr-FR" dirty="0" err="1"/>
              <a:t>eos</a:t>
            </a:r>
            <a:endParaRPr lang="fr-FR" dirty="0"/>
          </a:p>
          <a:p>
            <a:r>
              <a:rPr lang="en-US" dirty="0"/>
              <a:t>allow me the resolution makes it clear that the </a:t>
            </a:r>
            <a:r>
              <a:rPr lang="en-US" dirty="0" err="1"/>
              <a:t>british</a:t>
            </a:r>
            <a:r>
              <a:rPr lang="en-US" dirty="0"/>
              <a:t> system which allows women china is necessary and that political parties must act in this direction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en-CA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C3B46D9-0C90-4D50-B784-D560E736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64432"/>
            <a:ext cx="5086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148A9-26BC-413A-BDCE-22E5E1F61A0B}"/>
              </a:ext>
            </a:extLst>
          </p:cNvPr>
          <p:cNvSpPr txBox="1">
            <a:spLocks/>
          </p:cNvSpPr>
          <p:nvPr/>
        </p:nvSpPr>
        <p:spPr>
          <a:xfrm>
            <a:off x="6680835" y="1921934"/>
            <a:ext cx="4311015" cy="8849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Input – Output – Google translate validation</a:t>
            </a:r>
          </a:p>
        </p:txBody>
      </p:sp>
    </p:spTree>
    <p:extLst>
      <p:ext uri="{BB962C8B-B14F-4D97-AF65-F5344CB8AC3E}">
        <p14:creationId xmlns:p14="http://schemas.microsoft.com/office/powerpoint/2010/main" val="3051764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340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miniproject v</vt:lpstr>
      <vt:lpstr>PowerPoint Presentation</vt:lpstr>
      <vt:lpstr>sequential model i</vt:lpstr>
      <vt:lpstr>sequential model ii – time distributed</vt:lpstr>
      <vt:lpstr>model from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v</dc:title>
  <dc:creator>Tim</dc:creator>
  <cp:lastModifiedBy>Tim</cp:lastModifiedBy>
  <cp:revision>14</cp:revision>
  <dcterms:created xsi:type="dcterms:W3CDTF">2021-03-05T18:38:48Z</dcterms:created>
  <dcterms:modified xsi:type="dcterms:W3CDTF">2021-03-06T00:09:35Z</dcterms:modified>
</cp:coreProperties>
</file>