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72" r:id="rId3"/>
    <p:sldId id="258" r:id="rId5"/>
    <p:sldId id="274" r:id="rId6"/>
    <p:sldId id="273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C84"/>
    <a:srgbClr val="1671A6"/>
    <a:srgbClr val="1982BF"/>
    <a:srgbClr val="80C5EE"/>
    <a:srgbClr val="BBE0EF"/>
    <a:srgbClr val="9CCAE2"/>
    <a:srgbClr val="ACD9E8"/>
    <a:srgbClr val="A6BECC"/>
    <a:srgbClr val="6FB2DD"/>
    <a:srgbClr val="DC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69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My Name is Phillip and i am working on an exiting project of developing a machine learnig algorithm for face mask detection using cnn</a:t>
            </a:r>
            <a:endParaRPr lang="en-US" altLang="zh-CN"/>
          </a:p>
          <a:p>
            <a:r>
              <a:t>This project </a:t>
            </a:r>
            <a:r>
              <a:rPr lang="en-US"/>
              <a:t>is</a:t>
            </a:r>
            <a:r>
              <a:t> aim</a:t>
            </a:r>
            <a:r>
              <a:rPr lang="en-US"/>
              <a:t>ed at</a:t>
            </a:r>
            <a:r>
              <a:t> curb</a:t>
            </a:r>
            <a:r>
              <a:rPr lang="en-US"/>
              <a:t>ing</a:t>
            </a:r>
            <a:r>
              <a:t> the spread of both current and future viruses by automating the identification of individuals wearing face masks</a:t>
            </a:r>
          </a:p>
          <a:p>
            <a:r>
              <a:rPr lang="zh-CN" altLang="en-US">
                <a:sym typeface="+mn-ea"/>
              </a:rPr>
              <a:t>For </a:t>
            </a:r>
            <a:r>
              <a:rPr lang="en-US" altLang="zh-CN">
                <a:sym typeface="+mn-ea"/>
              </a:rPr>
              <a:t>this</a:t>
            </a:r>
            <a:r>
              <a:rPr lang="zh-CN" altLang="en-US">
                <a:sym typeface="+mn-ea"/>
              </a:rPr>
              <a:t> project, I collected a dataset from Kaggle. </a:t>
            </a:r>
            <a:r>
              <a:rPr lang="en-US" altLang="zh-CN">
                <a:sym typeface="+mn-ea"/>
              </a:rPr>
              <a:t>which consists of 7553 images of people with and without facemask.</a:t>
            </a:r>
            <a:r>
              <a:rPr lang="zh-CN" altLang="en-US">
                <a:sym typeface="+mn-ea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my model will be trained using cnn architecture </a:t>
            </a:r>
            <a:endParaRPr lang="zh-CN" altLang="en-US"/>
          </a:p>
          <a:p>
            <a:r>
              <a:rPr lang="en-US" altLang="zh-CN"/>
              <a:t>and the metrics i will be using for evaluation are accuracy, precision and f1 score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building my model, i will be evaluating the performance of my model by comparing it with pretrained model such as MobileNetv2, ResNet, VGG16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In summary</a:t>
            </a:r>
            <a:r>
              <a:rPr lang="en-US" altLang="zh-CN"/>
              <a:t>, </a:t>
            </a:r>
            <a:r>
              <a:rPr lang="zh-CN" altLang="en-US"/>
              <a:t>This technology can be applied in various settings </a:t>
            </a:r>
            <a:r>
              <a:rPr lang="en-US" altLang="zh-CN">
                <a:sym typeface="+mn-ea"/>
              </a:rPr>
              <a:t>such as </a:t>
            </a:r>
            <a:r>
              <a:rPr lang="en-US">
                <a:solidFill>
                  <a:srgbClr val="235A89"/>
                </a:solidFill>
                <a:latin typeface="+mn-ea"/>
                <a:cs typeface="+mn-ea"/>
                <a:sym typeface="+mn-ea"/>
              </a:rPr>
              <a:t>personal offices public tranportation and hospitals</a:t>
            </a:r>
            <a:r>
              <a:rPr lang="zh-CN" altLang="en-US"/>
              <a:t> to create safer environments </a:t>
            </a:r>
            <a:r>
              <a:rPr lang="en-US" altLang="zh-CN"/>
              <a:t> and </a:t>
            </a:r>
            <a:r>
              <a:rPr lang="zh-CN" altLang="en-US"/>
              <a:t>reduce the spread of viruses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266950" y="1986280"/>
            <a:ext cx="8336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2800"/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Face mask detection using convolutional neural networks (CNN)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6" name="文本框 3"/>
          <p:cNvSpPr txBox="1"/>
          <p:nvPr/>
        </p:nvSpPr>
        <p:spPr>
          <a:xfrm>
            <a:off x="1075690" y="186309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Facemask Detector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8300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98270" y="1577340"/>
            <a:ext cx="9888220" cy="2833846"/>
            <a:chOff x="2756" y="4393"/>
            <a:chExt cx="11653" cy="430"/>
          </a:xfrm>
        </p:grpSpPr>
        <p:sp>
          <p:nvSpPr>
            <p:cNvPr id="14" name="文本框 13"/>
            <p:cNvSpPr txBox="1"/>
            <p:nvPr/>
          </p:nvSpPr>
          <p:spPr>
            <a:xfrm>
              <a:off x="2756" y="4393"/>
              <a:ext cx="11653" cy="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12420" indent="-31242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Data Colection:</a:t>
              </a:r>
              <a:r>
                <a:rPr lang="en-US" sz="2800">
                  <a:solidFill>
                    <a:srgbClr val="235A89"/>
                  </a:solidFill>
                  <a:latin typeface="+mn-ea"/>
                  <a:cs typeface="+mn-ea"/>
                </a:rPr>
                <a:t>  Dataset from Kaggle that consists the faces of people wearing face mask and people not wearing face mask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6" y="4678"/>
              <a:ext cx="11184" cy="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6710" indent="-34671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Model Selecion and Trainning</a:t>
              </a:r>
              <a:r>
                <a:rPr lang="en-US" sz="2800">
                  <a:solidFill>
                    <a:srgbClr val="235A89"/>
                  </a:solidFill>
                  <a:latin typeface="+mn-ea"/>
                  <a:cs typeface="+mn-ea"/>
                </a:rPr>
                <a:t>: I will be using CNN architecture to train my model 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" name="文本框 24"/>
          <p:cNvSpPr txBox="1"/>
          <p:nvPr/>
        </p:nvSpPr>
        <p:spPr>
          <a:xfrm>
            <a:off x="1398270" y="4965065"/>
            <a:ext cx="10159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9565" indent="-32956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Evaluation Metrics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I will be using metrics such as accuracy, precision and f1 score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55067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685" y="258445"/>
            <a:ext cx="8452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Pre-Trained Models for Face Mask Detection</a:t>
            </a:r>
            <a:endParaRPr lang="en-US" altLang="zh-CN" sz="36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98270" y="1817370"/>
            <a:ext cx="9888220" cy="2398884"/>
            <a:chOff x="2756" y="4393"/>
            <a:chExt cx="11653" cy="364"/>
          </a:xfrm>
        </p:grpSpPr>
        <p:sp>
          <p:nvSpPr>
            <p:cNvPr id="14" name="文本框 13"/>
            <p:cNvSpPr txBox="1"/>
            <p:nvPr/>
          </p:nvSpPr>
          <p:spPr>
            <a:xfrm>
              <a:off x="2756" y="4393"/>
              <a:ext cx="11653" cy="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12420" indent="-31242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MobileNetV2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6" y="4678"/>
              <a:ext cx="11184" cy="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6710" indent="-34671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VGG16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" name="文本框 24"/>
          <p:cNvSpPr txBox="1"/>
          <p:nvPr/>
        </p:nvSpPr>
        <p:spPr>
          <a:xfrm>
            <a:off x="1398270" y="2795905"/>
            <a:ext cx="10159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9565" indent="-32956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ResNet</a:t>
            </a:r>
            <a:endParaRPr lang="en-US" sz="2800" b="1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509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Application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90980" y="1509395"/>
            <a:ext cx="926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19405" indent="-31940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Workplace Monitoring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workplaces, personal office factories, and construction sites to monitor employees and visitors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490980" y="4617720"/>
            <a:ext cx="9043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705" indent="-306705" fontAlgn="auto">
              <a:buFont typeface="Arial" panose="020B0604020202090204" pitchFamily="34" charset="0"/>
              <a:buChar char="•"/>
            </a:pPr>
            <a:r>
              <a:rPr lang="en-US" sz="2400" b="1">
                <a:solidFill>
                  <a:srgbClr val="235A89"/>
                </a:solidFill>
                <a:latin typeface="+mn-ea"/>
                <a:cs typeface="+mn-ea"/>
              </a:rPr>
              <a:t>Public Transportation</a:t>
            </a:r>
            <a:r>
              <a:rPr lang="en-US" sz="2400">
                <a:solidFill>
                  <a:srgbClr val="235A89"/>
                </a:solidFill>
                <a:latin typeface="+mn-ea"/>
                <a:cs typeface="+mn-ea"/>
              </a:rPr>
              <a:t>: Deploying the algorithm in transportation systems, such as buses, trains, and subways, can help identify individuals not wearing face masks </a:t>
            </a:r>
            <a:endParaRPr lang="en-US" sz="24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490980" y="3298825"/>
            <a:ext cx="9511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19405" indent="-31940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Public Safety: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  Hospitals and clinics, to monitor patients, visitors, and staff for proper mask usage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035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690" y="243586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Thank you :)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Presentation</Application>
  <PresentationFormat>宽屏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微软雅黑</vt:lpstr>
      <vt:lpstr>汉仪旗黑</vt:lpstr>
      <vt:lpstr>Arial Unicode MS</vt:lpstr>
      <vt:lpstr>微软雅黑</vt:lpstr>
      <vt:lpstr>宋体-简</vt:lpstr>
      <vt:lpstr>等线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polalere</cp:lastModifiedBy>
  <cp:revision>37</cp:revision>
  <dcterms:created xsi:type="dcterms:W3CDTF">2023-07-05T12:38:23Z</dcterms:created>
  <dcterms:modified xsi:type="dcterms:W3CDTF">2023-07-05T12:38:23Z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  <property fmtid="{D5CDD505-2E9C-101B-9397-08002B2CF9AE}" pid="3" name="ICV">
    <vt:lpwstr>3F0E0547D5A84409B16DBDCA7A4D407A</vt:lpwstr>
  </property>
</Properties>
</file>