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
  </p:notesMasterIdLst>
  <p:sldIdLst>
    <p:sldId id="259" r:id="rId2"/>
  </p:sldIdLst>
  <p:sldSz cx="23039388" cy="17279938"/>
  <p:notesSz cx="6858000" cy="9144000"/>
  <p:embeddedFontLst>
    <p:embeddedFont>
      <p:font typeface="Montserrat ExtraBold" panose="00000900000000000000" pitchFamily="2" charset="0"/>
      <p:bold r:id="rId4"/>
      <p:boldItalic r:id="rId5"/>
    </p:embeddedFont>
    <p:embeddedFont>
      <p:font typeface="Roboto" panose="02000000000000000000" pitchFamily="2"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1D30FE-C052-4D9E-8E59-A7E9A3DC66DC}">
  <a:tblStyle styleId="{971D30FE-C052-4D9E-8E59-A7E9A3DC66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3240"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2000" b="0" dirty="0"/>
              <a:t>Are you aware of the frequency of data leaks happening in Malaysia?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Are you aware of the frequency of data leaks happening in Malaysia?</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8A6C-4E3B-AA94-1F9FE568CD4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A6C-4E3B-AA94-1F9FE568CD44}"/>
              </c:ext>
            </c:extLst>
          </c:dPt>
          <c:dPt>
            <c:idx val="2"/>
            <c:bubble3D val="0"/>
            <c:spPr>
              <a:solidFill>
                <a:schemeClr val="accent6">
                  <a:lumMod val="85000"/>
                </a:schemeClr>
              </a:solidFill>
              <a:ln w="19050">
                <a:solidFill>
                  <a:schemeClr val="lt1"/>
                </a:solidFill>
              </a:ln>
              <a:effectLst/>
            </c:spPr>
            <c:extLst>
              <c:ext xmlns:c16="http://schemas.microsoft.com/office/drawing/2014/chart" uri="{C3380CC4-5D6E-409C-BE32-E72D297353CC}">
                <c16:uniqueId val="{00000005-8A6C-4E3B-AA94-1F9FE568CD4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A6C-4E3B-AA94-1F9FE568CD4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Very Aware</c:v>
                </c:pt>
                <c:pt idx="1">
                  <c:v>Slightly Aware</c:v>
                </c:pt>
                <c:pt idx="2">
                  <c:v>Not Aware</c:v>
                </c:pt>
              </c:strCache>
            </c:strRef>
          </c:cat>
          <c:val>
            <c:numRef>
              <c:f>Sheet1!$B$2:$B$5</c:f>
              <c:numCache>
                <c:formatCode>General</c:formatCode>
                <c:ptCount val="4"/>
                <c:pt idx="0">
                  <c:v>4</c:v>
                </c:pt>
                <c:pt idx="1">
                  <c:v>3</c:v>
                </c:pt>
                <c:pt idx="2">
                  <c:v>3</c:v>
                </c:pt>
              </c:numCache>
            </c:numRef>
          </c:val>
          <c:extLst>
            <c:ext xmlns:c16="http://schemas.microsoft.com/office/drawing/2014/chart" uri="{C3380CC4-5D6E-409C-BE32-E72D297353CC}">
              <c16:uniqueId val="{00000008-8A6C-4E3B-AA94-1F9FE568CD44}"/>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Are you a person who cares about privacy on the internet?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E515-4470-A6FE-196C159123D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515-4470-A6FE-196C159123D8}"/>
              </c:ext>
            </c:extLst>
          </c:dPt>
          <c:dPt>
            <c:idx val="2"/>
            <c:bubble3D val="0"/>
            <c:spPr>
              <a:solidFill>
                <a:schemeClr val="accent6">
                  <a:lumMod val="85000"/>
                </a:schemeClr>
              </a:solidFill>
              <a:ln w="19050">
                <a:solidFill>
                  <a:schemeClr val="lt1"/>
                </a:solidFill>
              </a:ln>
              <a:effectLst/>
            </c:spPr>
            <c:extLst>
              <c:ext xmlns:c16="http://schemas.microsoft.com/office/drawing/2014/chart" uri="{C3380CC4-5D6E-409C-BE32-E72D297353CC}">
                <c16:uniqueId val="{00000005-E515-4470-A6FE-196C159123D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515-4470-A6FE-196C159123D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I care a lot</c:v>
                </c:pt>
                <c:pt idx="1">
                  <c:v>I do care</c:v>
                </c:pt>
                <c:pt idx="2">
                  <c:v>I do not care</c:v>
                </c:pt>
              </c:strCache>
            </c:strRef>
          </c:cat>
          <c:val>
            <c:numRef>
              <c:f>Sheet1!$B$2:$B$5</c:f>
              <c:numCache>
                <c:formatCode>General</c:formatCode>
                <c:ptCount val="4"/>
                <c:pt idx="0">
                  <c:v>3</c:v>
                </c:pt>
                <c:pt idx="1">
                  <c:v>5</c:v>
                </c:pt>
                <c:pt idx="2">
                  <c:v>2</c:v>
                </c:pt>
              </c:numCache>
            </c:numRef>
          </c:val>
          <c:extLst>
            <c:ext xmlns:c16="http://schemas.microsoft.com/office/drawing/2014/chart" uri="{C3380CC4-5D6E-409C-BE32-E72D297353CC}">
              <c16:uniqueId val="{00000008-E515-4470-A6FE-196C159123D8}"/>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2000" dirty="0"/>
              <a:t>Are you of a mind that people should protect themselves from the probability of a data leak?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Are you of a mind that people should protect themselves from the probability of a data leak?</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A111-44DB-866A-84AA2E9EA8E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111-44DB-866A-84AA2E9EA8E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111-44DB-866A-84AA2E9EA8E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111-44DB-866A-84AA2E9EA8E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Extremely</c:v>
                </c:pt>
                <c:pt idx="1">
                  <c:v>Why Not</c:v>
                </c:pt>
                <c:pt idx="2">
                  <c:v>No</c:v>
                </c:pt>
              </c:strCache>
            </c:strRef>
          </c:cat>
          <c:val>
            <c:numRef>
              <c:f>Sheet1!$B$2:$B$5</c:f>
              <c:numCache>
                <c:formatCode>General</c:formatCode>
                <c:ptCount val="4"/>
                <c:pt idx="0">
                  <c:v>3</c:v>
                </c:pt>
                <c:pt idx="1">
                  <c:v>7</c:v>
                </c:pt>
              </c:numCache>
            </c:numRef>
          </c:val>
          <c:extLst>
            <c:ext xmlns:c16="http://schemas.microsoft.com/office/drawing/2014/chart" uri="{C3380CC4-5D6E-409C-BE32-E72D297353CC}">
              <c16:uniqueId val="{00000008-A111-44DB-866A-84AA2E9EA8E9}"/>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2000" dirty="0"/>
              <a:t>How likely are you to use a system that can protect your privacy in case of a data leak situation?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How likely are you to use a system that can protect your privacy in case of a data leak situation?</c:v>
                </c:pt>
              </c:strCache>
            </c:strRef>
          </c:tx>
          <c:dPt>
            <c:idx val="0"/>
            <c:bubble3D val="0"/>
            <c:spPr>
              <a:solidFill>
                <a:srgbClr val="FFC000"/>
              </a:solidFill>
              <a:ln w="19050">
                <a:solidFill>
                  <a:schemeClr val="lt1"/>
                </a:solidFill>
              </a:ln>
              <a:effectLst/>
            </c:spPr>
            <c:extLst>
              <c:ext xmlns:c16="http://schemas.microsoft.com/office/drawing/2014/chart" uri="{C3380CC4-5D6E-409C-BE32-E72D297353CC}">
                <c16:uniqueId val="{00000001-6C2D-413E-8F42-C03CD9ABD29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2D-413E-8F42-C03CD9ABD29E}"/>
              </c:ext>
            </c:extLst>
          </c:dPt>
          <c:dPt>
            <c:idx val="2"/>
            <c:bubble3D val="0"/>
            <c:spPr>
              <a:solidFill>
                <a:schemeClr val="accent6">
                  <a:lumMod val="85000"/>
                </a:schemeClr>
              </a:solidFill>
              <a:ln w="19050">
                <a:solidFill>
                  <a:schemeClr val="lt1"/>
                </a:solidFill>
              </a:ln>
              <a:effectLst/>
            </c:spPr>
            <c:extLst>
              <c:ext xmlns:c16="http://schemas.microsoft.com/office/drawing/2014/chart" uri="{C3380CC4-5D6E-409C-BE32-E72D297353CC}">
                <c16:uniqueId val="{00000005-6C2D-413E-8F42-C03CD9ABD29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C2D-413E-8F42-C03CD9ABD29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Very Likely</c:v>
                </c:pt>
                <c:pt idx="1">
                  <c:v>Likely</c:v>
                </c:pt>
                <c:pt idx="2">
                  <c:v>Unlikely</c:v>
                </c:pt>
              </c:strCache>
            </c:strRef>
          </c:cat>
          <c:val>
            <c:numRef>
              <c:f>Sheet1!$B$2:$B$5</c:f>
              <c:numCache>
                <c:formatCode>General</c:formatCode>
                <c:ptCount val="4"/>
                <c:pt idx="0">
                  <c:v>3</c:v>
                </c:pt>
                <c:pt idx="1">
                  <c:v>6</c:v>
                </c:pt>
                <c:pt idx="2">
                  <c:v>1</c:v>
                </c:pt>
              </c:numCache>
            </c:numRef>
          </c:val>
          <c:extLst>
            <c:ext xmlns:c16="http://schemas.microsoft.com/office/drawing/2014/chart" uri="{C3380CC4-5D6E-409C-BE32-E72D297353CC}">
              <c16:uniqueId val="{00000008-6C2D-413E-8F42-C03CD9ABD29E}"/>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e59c9ce89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e59c9ce8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785386" y="7225953"/>
            <a:ext cx="21469200" cy="2828100"/>
          </a:xfrm>
          <a:prstGeom prst="rect">
            <a:avLst/>
          </a:prstGeom>
        </p:spPr>
        <p:txBody>
          <a:bodyPr spcFirstLastPara="1" wrap="square" lIns="255950" tIns="255950" rIns="255950" bIns="255950" anchor="ctr"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91" name="Google Shape;91;p3"/>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6"/>
        <p:cNvGrpSpPr/>
        <p:nvPr/>
      </p:nvGrpSpPr>
      <p:grpSpPr>
        <a:xfrm>
          <a:off x="0" y="0"/>
          <a:ext cx="0" cy="0"/>
          <a:chOff x="0" y="0"/>
          <a:chExt cx="0" cy="0"/>
        </a:xfrm>
      </p:grpSpPr>
      <p:sp>
        <p:nvSpPr>
          <p:cNvPr id="177" name="Google Shape;177;p5"/>
          <p:cNvSpPr txBox="1">
            <a:spLocks noGrp="1"/>
          </p:cNvSpPr>
          <p:nvPr>
            <p:ph type="title"/>
          </p:nvPr>
        </p:nvSpPr>
        <p:spPr>
          <a:xfrm>
            <a:off x="785386" y="1495097"/>
            <a:ext cx="21469200" cy="1923900"/>
          </a:xfrm>
          <a:prstGeom prst="rect">
            <a:avLst/>
          </a:prstGeom>
        </p:spPr>
        <p:txBody>
          <a:bodyPr spcFirstLastPara="1" wrap="square" lIns="255950" tIns="255950" rIns="255950" bIns="255950" anchor="t" anchorCtr="0">
            <a:normAutofit/>
          </a:bodyPr>
          <a:lstStyle>
            <a:lvl1pPr lvl="0">
              <a:spcBef>
                <a:spcPts val="0"/>
              </a:spcBef>
              <a:spcAft>
                <a:spcPts val="0"/>
              </a:spcAft>
              <a:buSzPts val="7800"/>
              <a:buNone/>
              <a:defRPr/>
            </a:lvl1pPr>
            <a:lvl2pPr lvl="1">
              <a:spcBef>
                <a:spcPts val="0"/>
              </a:spcBef>
              <a:spcAft>
                <a:spcPts val="0"/>
              </a:spcAft>
              <a:buSzPts val="7800"/>
              <a:buNone/>
              <a:defRPr/>
            </a:lvl2pPr>
            <a:lvl3pPr lvl="2">
              <a:spcBef>
                <a:spcPts val="0"/>
              </a:spcBef>
              <a:spcAft>
                <a:spcPts val="0"/>
              </a:spcAft>
              <a:buSzPts val="7800"/>
              <a:buNone/>
              <a:defRPr/>
            </a:lvl3pPr>
            <a:lvl4pPr lvl="3">
              <a:spcBef>
                <a:spcPts val="0"/>
              </a:spcBef>
              <a:spcAft>
                <a:spcPts val="0"/>
              </a:spcAft>
              <a:buSzPts val="7800"/>
              <a:buNone/>
              <a:defRPr/>
            </a:lvl4pPr>
            <a:lvl5pPr lvl="4">
              <a:spcBef>
                <a:spcPts val="0"/>
              </a:spcBef>
              <a:spcAft>
                <a:spcPts val="0"/>
              </a:spcAft>
              <a:buSzPts val="7800"/>
              <a:buNone/>
              <a:defRPr/>
            </a:lvl5pPr>
            <a:lvl6pPr lvl="5">
              <a:spcBef>
                <a:spcPts val="0"/>
              </a:spcBef>
              <a:spcAft>
                <a:spcPts val="0"/>
              </a:spcAft>
              <a:buSzPts val="7800"/>
              <a:buNone/>
              <a:defRPr/>
            </a:lvl6pPr>
            <a:lvl7pPr lvl="6">
              <a:spcBef>
                <a:spcPts val="0"/>
              </a:spcBef>
              <a:spcAft>
                <a:spcPts val="0"/>
              </a:spcAft>
              <a:buSzPts val="7800"/>
              <a:buNone/>
              <a:defRPr/>
            </a:lvl7pPr>
            <a:lvl8pPr lvl="7">
              <a:spcBef>
                <a:spcPts val="0"/>
              </a:spcBef>
              <a:spcAft>
                <a:spcPts val="0"/>
              </a:spcAft>
              <a:buSzPts val="7800"/>
              <a:buNone/>
              <a:defRPr/>
            </a:lvl8pPr>
            <a:lvl9pPr lvl="8">
              <a:spcBef>
                <a:spcPts val="0"/>
              </a:spcBef>
              <a:spcAft>
                <a:spcPts val="0"/>
              </a:spcAft>
              <a:buSzPts val="7800"/>
              <a:buNone/>
              <a:defRPr/>
            </a:lvl9pPr>
          </a:lstStyle>
          <a:p>
            <a:endParaRPr/>
          </a:p>
        </p:txBody>
      </p:sp>
      <p:sp>
        <p:nvSpPr>
          <p:cNvPr id="178" name="Google Shape;178;p5"/>
          <p:cNvSpPr txBox="1">
            <a:spLocks noGrp="1"/>
          </p:cNvSpPr>
          <p:nvPr>
            <p:ph type="body" idx="1"/>
          </p:nvPr>
        </p:nvSpPr>
        <p:spPr>
          <a:xfrm>
            <a:off x="785386" y="3871832"/>
            <a:ext cx="10078500" cy="11477700"/>
          </a:xfrm>
          <a:prstGeom prst="rect">
            <a:avLst/>
          </a:prstGeom>
        </p:spPr>
        <p:txBody>
          <a:bodyPr spcFirstLastPara="1" wrap="square" lIns="255950" tIns="255950" rIns="255950" bIns="255950" anchor="t" anchorCtr="0">
            <a:norm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79" name="Google Shape;179;p5"/>
          <p:cNvSpPr txBox="1">
            <a:spLocks noGrp="1"/>
          </p:cNvSpPr>
          <p:nvPr>
            <p:ph type="body" idx="2"/>
          </p:nvPr>
        </p:nvSpPr>
        <p:spPr>
          <a:xfrm>
            <a:off x="12176126" y="3871832"/>
            <a:ext cx="10078500" cy="11477700"/>
          </a:xfrm>
          <a:prstGeom prst="rect">
            <a:avLst/>
          </a:prstGeom>
        </p:spPr>
        <p:txBody>
          <a:bodyPr spcFirstLastPara="1" wrap="square" lIns="255950" tIns="255950" rIns="255950" bIns="255950" anchor="t" anchorCtr="0">
            <a:norm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80" name="Google Shape;180;p5"/>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1042500" y="794255"/>
            <a:ext cx="20955000" cy="1097400"/>
          </a:xfrm>
          <a:prstGeom prst="rect">
            <a:avLst/>
          </a:prstGeom>
        </p:spPr>
        <p:txBody>
          <a:bodyPr spcFirstLastPara="1" wrap="square" lIns="255950" tIns="255950" rIns="255950" bIns="255950" anchor="ctr" anchorCtr="0">
            <a:normAutofit/>
          </a:bodyPr>
          <a:lstStyle>
            <a:lvl1pPr lvl="0" algn="ctr">
              <a:spcBef>
                <a:spcPts val="0"/>
              </a:spcBef>
              <a:spcAft>
                <a:spcPts val="0"/>
              </a:spcAft>
              <a:buSzPts val="7800"/>
              <a:buNone/>
              <a:defRPr sz="9020"/>
            </a:lvl1pPr>
            <a:lvl2pPr lvl="1">
              <a:spcBef>
                <a:spcPts val="0"/>
              </a:spcBef>
              <a:spcAft>
                <a:spcPts val="0"/>
              </a:spcAft>
              <a:buSzPts val="7800"/>
              <a:buNone/>
              <a:defRPr/>
            </a:lvl2pPr>
            <a:lvl3pPr lvl="2">
              <a:spcBef>
                <a:spcPts val="0"/>
              </a:spcBef>
              <a:spcAft>
                <a:spcPts val="0"/>
              </a:spcAft>
              <a:buSzPts val="7800"/>
              <a:buNone/>
              <a:defRPr/>
            </a:lvl3pPr>
            <a:lvl4pPr lvl="3">
              <a:spcBef>
                <a:spcPts val="0"/>
              </a:spcBef>
              <a:spcAft>
                <a:spcPts val="0"/>
              </a:spcAft>
              <a:buSzPts val="7800"/>
              <a:buNone/>
              <a:defRPr/>
            </a:lvl4pPr>
            <a:lvl5pPr lvl="4">
              <a:spcBef>
                <a:spcPts val="0"/>
              </a:spcBef>
              <a:spcAft>
                <a:spcPts val="0"/>
              </a:spcAft>
              <a:buSzPts val="7800"/>
              <a:buNone/>
              <a:defRPr/>
            </a:lvl5pPr>
            <a:lvl6pPr lvl="5">
              <a:spcBef>
                <a:spcPts val="0"/>
              </a:spcBef>
              <a:spcAft>
                <a:spcPts val="0"/>
              </a:spcAft>
              <a:buSzPts val="7800"/>
              <a:buNone/>
              <a:defRPr/>
            </a:lvl6pPr>
            <a:lvl7pPr lvl="6">
              <a:spcBef>
                <a:spcPts val="0"/>
              </a:spcBef>
              <a:spcAft>
                <a:spcPts val="0"/>
              </a:spcAft>
              <a:buSzPts val="7800"/>
              <a:buNone/>
              <a:defRPr/>
            </a:lvl7pPr>
            <a:lvl8pPr lvl="7">
              <a:spcBef>
                <a:spcPts val="0"/>
              </a:spcBef>
              <a:spcAft>
                <a:spcPts val="0"/>
              </a:spcAft>
              <a:buSzPts val="7800"/>
              <a:buNone/>
              <a:defRPr/>
            </a:lvl8pPr>
            <a:lvl9pPr lvl="8">
              <a:spcBef>
                <a:spcPts val="0"/>
              </a:spcBef>
              <a:spcAft>
                <a:spcPts val="0"/>
              </a:spcAft>
              <a:buSzPts val="7800"/>
              <a:buNone/>
              <a:defRPr/>
            </a:lvl9pPr>
          </a:lstStyle>
          <a:p>
            <a:endParaRPr/>
          </a:p>
        </p:txBody>
      </p:sp>
      <p:sp>
        <p:nvSpPr>
          <p:cNvPr id="183" name="Google Shape;183;p6"/>
          <p:cNvSpPr/>
          <p:nvPr/>
        </p:nvSpPr>
        <p:spPr>
          <a:xfrm>
            <a:off x="457200" y="530875"/>
            <a:ext cx="22119300" cy="318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457200" y="4111475"/>
            <a:ext cx="5331900" cy="1271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6053059" y="4111475"/>
            <a:ext cx="10927800" cy="1271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17244725" y="4111475"/>
            <a:ext cx="5331900" cy="1271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6"/>
          <p:cNvCxnSpPr/>
          <p:nvPr/>
        </p:nvCxnSpPr>
        <p:spPr>
          <a:xfrm rot="10800000">
            <a:off x="16240500" y="454225"/>
            <a:ext cx="8397000" cy="0"/>
          </a:xfrm>
          <a:prstGeom prst="straightConnector1">
            <a:avLst/>
          </a:prstGeom>
          <a:noFill/>
          <a:ln w="76200" cap="flat" cmpd="sng">
            <a:solidFill>
              <a:schemeClr val="dk1"/>
            </a:solidFill>
            <a:prstDash val="solid"/>
            <a:round/>
            <a:headEnd type="none" w="med" len="med"/>
            <a:tailEnd type="none" w="med" len="med"/>
          </a:ln>
        </p:spPr>
      </p:cxnSp>
      <p:grpSp>
        <p:nvGrpSpPr>
          <p:cNvPr id="188" name="Google Shape;188;p6"/>
          <p:cNvGrpSpPr/>
          <p:nvPr/>
        </p:nvGrpSpPr>
        <p:grpSpPr>
          <a:xfrm rot="10800000" flipH="1">
            <a:off x="19994960" y="337045"/>
            <a:ext cx="2002543" cy="2011809"/>
            <a:chOff x="16774148" y="4499496"/>
            <a:chExt cx="676284" cy="679390"/>
          </a:xfrm>
        </p:grpSpPr>
        <p:sp>
          <p:nvSpPr>
            <p:cNvPr id="189" name="Google Shape;189;p6"/>
            <p:cNvSpPr/>
            <p:nvPr/>
          </p:nvSpPr>
          <p:spPr>
            <a:xfrm>
              <a:off x="16774148" y="5026474"/>
              <a:ext cx="155418" cy="152412"/>
            </a:xfrm>
            <a:custGeom>
              <a:avLst/>
              <a:gdLst/>
              <a:ahLst/>
              <a:cxnLst/>
              <a:rect l="l" t="t" r="r" b="b"/>
              <a:pathLst>
                <a:path w="1551" h="1521" extrusionOk="0">
                  <a:moveTo>
                    <a:pt x="1" y="0"/>
                  </a:moveTo>
                  <a:lnTo>
                    <a:pt x="1" y="274"/>
                  </a:lnTo>
                  <a:lnTo>
                    <a:pt x="1247" y="1520"/>
                  </a:lnTo>
                  <a:lnTo>
                    <a:pt x="1551" y="152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6774148" y="4615233"/>
              <a:ext cx="563553" cy="563653"/>
            </a:xfrm>
            <a:custGeom>
              <a:avLst/>
              <a:gdLst/>
              <a:ahLst/>
              <a:cxnLst/>
              <a:rect l="l" t="t" r="r" b="b"/>
              <a:pathLst>
                <a:path w="5624" h="5625" extrusionOk="0">
                  <a:moveTo>
                    <a:pt x="1" y="1"/>
                  </a:moveTo>
                  <a:lnTo>
                    <a:pt x="1" y="305"/>
                  </a:lnTo>
                  <a:lnTo>
                    <a:pt x="5320" y="5624"/>
                  </a:lnTo>
                  <a:lnTo>
                    <a:pt x="5624" y="562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6774148" y="4889394"/>
              <a:ext cx="289492" cy="289492"/>
            </a:xfrm>
            <a:custGeom>
              <a:avLst/>
              <a:gdLst/>
              <a:ahLst/>
              <a:cxnLst/>
              <a:rect l="l" t="t" r="r" b="b"/>
              <a:pathLst>
                <a:path w="2889" h="2889" extrusionOk="0">
                  <a:moveTo>
                    <a:pt x="1" y="1"/>
                  </a:moveTo>
                  <a:lnTo>
                    <a:pt x="1" y="305"/>
                  </a:lnTo>
                  <a:lnTo>
                    <a:pt x="2615" y="2888"/>
                  </a:lnTo>
                  <a:lnTo>
                    <a:pt x="2888" y="288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6774148" y="4499496"/>
              <a:ext cx="676284" cy="679390"/>
            </a:xfrm>
            <a:custGeom>
              <a:avLst/>
              <a:gdLst/>
              <a:ahLst/>
              <a:cxnLst/>
              <a:rect l="l" t="t" r="r" b="b"/>
              <a:pathLst>
                <a:path w="6749" h="6780" extrusionOk="0">
                  <a:moveTo>
                    <a:pt x="1" y="1"/>
                  </a:moveTo>
                  <a:lnTo>
                    <a:pt x="1" y="92"/>
                  </a:lnTo>
                  <a:lnTo>
                    <a:pt x="6688" y="6779"/>
                  </a:lnTo>
                  <a:lnTo>
                    <a:pt x="6748" y="6779"/>
                  </a:lnTo>
                  <a:lnTo>
                    <a:pt x="6748" y="6597"/>
                  </a:lnTo>
                  <a:lnTo>
                    <a:pt x="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6774148" y="4752313"/>
              <a:ext cx="426573" cy="426573"/>
            </a:xfrm>
            <a:custGeom>
              <a:avLst/>
              <a:gdLst/>
              <a:ahLst/>
              <a:cxnLst/>
              <a:rect l="l" t="t" r="r" b="b"/>
              <a:pathLst>
                <a:path w="4257" h="4257" extrusionOk="0">
                  <a:moveTo>
                    <a:pt x="1" y="1"/>
                  </a:moveTo>
                  <a:lnTo>
                    <a:pt x="1" y="305"/>
                  </a:lnTo>
                  <a:lnTo>
                    <a:pt x="3952" y="4256"/>
                  </a:lnTo>
                  <a:lnTo>
                    <a:pt x="4256" y="425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173165" y="4499496"/>
              <a:ext cx="277267" cy="280374"/>
            </a:xfrm>
            <a:custGeom>
              <a:avLst/>
              <a:gdLst/>
              <a:ahLst/>
              <a:cxnLst/>
              <a:rect l="l" t="t" r="r" b="b"/>
              <a:pathLst>
                <a:path w="2767" h="2798" extrusionOk="0">
                  <a:moveTo>
                    <a:pt x="0" y="1"/>
                  </a:moveTo>
                  <a:lnTo>
                    <a:pt x="2766" y="2797"/>
                  </a:lnTo>
                  <a:lnTo>
                    <a:pt x="2766" y="2493"/>
                  </a:lnTo>
                  <a:lnTo>
                    <a:pt x="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17310245" y="4499496"/>
              <a:ext cx="140187" cy="143293"/>
            </a:xfrm>
            <a:custGeom>
              <a:avLst/>
              <a:gdLst/>
              <a:ahLst/>
              <a:cxnLst/>
              <a:rect l="l" t="t" r="r" b="b"/>
              <a:pathLst>
                <a:path w="1399" h="1430" extrusionOk="0">
                  <a:moveTo>
                    <a:pt x="0" y="1"/>
                  </a:moveTo>
                  <a:lnTo>
                    <a:pt x="1398" y="1430"/>
                  </a:lnTo>
                  <a:lnTo>
                    <a:pt x="1398" y="1126"/>
                  </a:lnTo>
                  <a:lnTo>
                    <a:pt x="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16902110" y="4499496"/>
              <a:ext cx="548322" cy="548422"/>
            </a:xfrm>
            <a:custGeom>
              <a:avLst/>
              <a:gdLst/>
              <a:ahLst/>
              <a:cxnLst/>
              <a:rect l="l" t="t" r="r" b="b"/>
              <a:pathLst>
                <a:path w="5472" h="5473" extrusionOk="0">
                  <a:moveTo>
                    <a:pt x="0" y="1"/>
                  </a:moveTo>
                  <a:lnTo>
                    <a:pt x="5471" y="5472"/>
                  </a:lnTo>
                  <a:lnTo>
                    <a:pt x="5471" y="5229"/>
                  </a:ln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7039191" y="4499496"/>
              <a:ext cx="411241" cy="417454"/>
            </a:xfrm>
            <a:custGeom>
              <a:avLst/>
              <a:gdLst/>
              <a:ahLst/>
              <a:cxnLst/>
              <a:rect l="l" t="t" r="r" b="b"/>
              <a:pathLst>
                <a:path w="4104" h="4166" extrusionOk="0">
                  <a:moveTo>
                    <a:pt x="0" y="1"/>
                  </a:moveTo>
                  <a:lnTo>
                    <a:pt x="4103" y="4165"/>
                  </a:lnTo>
                  <a:lnTo>
                    <a:pt x="4103" y="3861"/>
                  </a:ln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2"/>
        <p:cNvGrpSpPr/>
        <p:nvPr/>
      </p:nvGrpSpPr>
      <p:grpSpPr>
        <a:xfrm>
          <a:off x="0" y="0"/>
          <a:ext cx="0" cy="0"/>
          <a:chOff x="0" y="0"/>
          <a:chExt cx="0" cy="0"/>
        </a:xfrm>
      </p:grpSpPr>
      <p:sp>
        <p:nvSpPr>
          <p:cNvPr id="233" name="Google Shape;233;p8"/>
          <p:cNvSpPr txBox="1">
            <a:spLocks noGrp="1"/>
          </p:cNvSpPr>
          <p:nvPr>
            <p:ph type="title"/>
          </p:nvPr>
        </p:nvSpPr>
        <p:spPr>
          <a:xfrm>
            <a:off x="785386" y="1866583"/>
            <a:ext cx="7075200" cy="2538900"/>
          </a:xfrm>
          <a:prstGeom prst="rect">
            <a:avLst/>
          </a:prstGeom>
        </p:spPr>
        <p:txBody>
          <a:bodyPr spcFirstLastPara="1" wrap="square" lIns="255950" tIns="255950" rIns="255950" bIns="255950" anchor="b" anchorCtr="0">
            <a:normAutofit/>
          </a:bodyPr>
          <a:lstStyle>
            <a:lvl1pPr lvl="0">
              <a:spcBef>
                <a:spcPts val="0"/>
              </a:spcBef>
              <a:spcAft>
                <a:spcPts val="0"/>
              </a:spcAft>
              <a:buSzPts val="6700"/>
              <a:buNone/>
              <a:defRPr sz="6700"/>
            </a:lvl1pPr>
            <a:lvl2pPr lvl="1">
              <a:spcBef>
                <a:spcPts val="0"/>
              </a:spcBef>
              <a:spcAft>
                <a:spcPts val="0"/>
              </a:spcAft>
              <a:buSzPts val="6700"/>
              <a:buNone/>
              <a:defRPr sz="6700"/>
            </a:lvl2pPr>
            <a:lvl3pPr lvl="2">
              <a:spcBef>
                <a:spcPts val="0"/>
              </a:spcBef>
              <a:spcAft>
                <a:spcPts val="0"/>
              </a:spcAft>
              <a:buSzPts val="6700"/>
              <a:buNone/>
              <a:defRPr sz="6700"/>
            </a:lvl3pPr>
            <a:lvl4pPr lvl="3">
              <a:spcBef>
                <a:spcPts val="0"/>
              </a:spcBef>
              <a:spcAft>
                <a:spcPts val="0"/>
              </a:spcAft>
              <a:buSzPts val="6700"/>
              <a:buNone/>
              <a:defRPr sz="6700"/>
            </a:lvl4pPr>
            <a:lvl5pPr lvl="4">
              <a:spcBef>
                <a:spcPts val="0"/>
              </a:spcBef>
              <a:spcAft>
                <a:spcPts val="0"/>
              </a:spcAft>
              <a:buSzPts val="6700"/>
              <a:buNone/>
              <a:defRPr sz="6700"/>
            </a:lvl5pPr>
            <a:lvl6pPr lvl="5">
              <a:spcBef>
                <a:spcPts val="0"/>
              </a:spcBef>
              <a:spcAft>
                <a:spcPts val="0"/>
              </a:spcAft>
              <a:buSzPts val="6700"/>
              <a:buNone/>
              <a:defRPr sz="6700"/>
            </a:lvl6pPr>
            <a:lvl7pPr lvl="6">
              <a:spcBef>
                <a:spcPts val="0"/>
              </a:spcBef>
              <a:spcAft>
                <a:spcPts val="0"/>
              </a:spcAft>
              <a:buSzPts val="6700"/>
              <a:buNone/>
              <a:defRPr sz="6700"/>
            </a:lvl7pPr>
            <a:lvl8pPr lvl="7">
              <a:spcBef>
                <a:spcPts val="0"/>
              </a:spcBef>
              <a:spcAft>
                <a:spcPts val="0"/>
              </a:spcAft>
              <a:buSzPts val="6700"/>
              <a:buNone/>
              <a:defRPr sz="6700"/>
            </a:lvl8pPr>
            <a:lvl9pPr lvl="8">
              <a:spcBef>
                <a:spcPts val="0"/>
              </a:spcBef>
              <a:spcAft>
                <a:spcPts val="0"/>
              </a:spcAft>
              <a:buSzPts val="6700"/>
              <a:buNone/>
              <a:defRPr sz="6700"/>
            </a:lvl9pPr>
          </a:lstStyle>
          <a:p>
            <a:endParaRPr/>
          </a:p>
        </p:txBody>
      </p:sp>
      <p:sp>
        <p:nvSpPr>
          <p:cNvPr id="234" name="Google Shape;234;p8"/>
          <p:cNvSpPr txBox="1">
            <a:spLocks noGrp="1"/>
          </p:cNvSpPr>
          <p:nvPr>
            <p:ph type="body" idx="1"/>
          </p:nvPr>
        </p:nvSpPr>
        <p:spPr>
          <a:xfrm>
            <a:off x="785386" y="4668472"/>
            <a:ext cx="7075200" cy="10681500"/>
          </a:xfrm>
          <a:prstGeom prst="rect">
            <a:avLst/>
          </a:prstGeom>
        </p:spPr>
        <p:txBody>
          <a:bodyPr spcFirstLastPara="1" wrap="square" lIns="255950" tIns="255950" rIns="255950" bIns="255950" anchor="t" anchorCtr="0">
            <a:normAutofit/>
          </a:bodyPr>
          <a:lstStyle>
            <a:lvl1pPr marL="457200" lvl="0" indent="-444500">
              <a:spcBef>
                <a:spcPts val="0"/>
              </a:spcBef>
              <a:spcAft>
                <a:spcPts val="0"/>
              </a:spcAft>
              <a:buSzPts val="3400"/>
              <a:buChar char="●"/>
              <a:defRPr sz="34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235" name="Google Shape;235;p8"/>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6"/>
        <p:cNvGrpSpPr/>
        <p:nvPr/>
      </p:nvGrpSpPr>
      <p:grpSpPr>
        <a:xfrm>
          <a:off x="0" y="0"/>
          <a:ext cx="0" cy="0"/>
          <a:chOff x="0" y="0"/>
          <a:chExt cx="0" cy="0"/>
        </a:xfrm>
      </p:grpSpPr>
      <p:sp>
        <p:nvSpPr>
          <p:cNvPr id="237" name="Google Shape;237;p9"/>
          <p:cNvSpPr txBox="1">
            <a:spLocks noGrp="1"/>
          </p:cNvSpPr>
          <p:nvPr>
            <p:ph type="title"/>
          </p:nvPr>
        </p:nvSpPr>
        <p:spPr>
          <a:xfrm>
            <a:off x="1235276" y="1512315"/>
            <a:ext cx="16044900" cy="13743300"/>
          </a:xfrm>
          <a:prstGeom prst="rect">
            <a:avLst/>
          </a:prstGeom>
        </p:spPr>
        <p:txBody>
          <a:bodyPr spcFirstLastPara="1" wrap="square" lIns="255950" tIns="255950" rIns="255950" bIns="255950" anchor="ctr" anchorCtr="0">
            <a:normAutofit/>
          </a:bodyPr>
          <a:lstStyle>
            <a:lvl1pPr lvl="0">
              <a:spcBef>
                <a:spcPts val="0"/>
              </a:spcBef>
              <a:spcAft>
                <a:spcPts val="0"/>
              </a:spcAft>
              <a:buSzPts val="13400"/>
              <a:buNone/>
              <a:defRPr sz="13400"/>
            </a:lvl1pPr>
            <a:lvl2pPr lvl="1">
              <a:spcBef>
                <a:spcPts val="0"/>
              </a:spcBef>
              <a:spcAft>
                <a:spcPts val="0"/>
              </a:spcAft>
              <a:buSzPts val="13400"/>
              <a:buNone/>
              <a:defRPr sz="13400"/>
            </a:lvl2pPr>
            <a:lvl3pPr lvl="2">
              <a:spcBef>
                <a:spcPts val="0"/>
              </a:spcBef>
              <a:spcAft>
                <a:spcPts val="0"/>
              </a:spcAft>
              <a:buSzPts val="13400"/>
              <a:buNone/>
              <a:defRPr sz="13400"/>
            </a:lvl3pPr>
            <a:lvl4pPr lvl="3">
              <a:spcBef>
                <a:spcPts val="0"/>
              </a:spcBef>
              <a:spcAft>
                <a:spcPts val="0"/>
              </a:spcAft>
              <a:buSzPts val="13400"/>
              <a:buNone/>
              <a:defRPr sz="13400"/>
            </a:lvl4pPr>
            <a:lvl5pPr lvl="4">
              <a:spcBef>
                <a:spcPts val="0"/>
              </a:spcBef>
              <a:spcAft>
                <a:spcPts val="0"/>
              </a:spcAft>
              <a:buSzPts val="13400"/>
              <a:buNone/>
              <a:defRPr sz="13400"/>
            </a:lvl5pPr>
            <a:lvl6pPr lvl="5">
              <a:spcBef>
                <a:spcPts val="0"/>
              </a:spcBef>
              <a:spcAft>
                <a:spcPts val="0"/>
              </a:spcAft>
              <a:buSzPts val="13400"/>
              <a:buNone/>
              <a:defRPr sz="13400"/>
            </a:lvl6pPr>
            <a:lvl7pPr lvl="6">
              <a:spcBef>
                <a:spcPts val="0"/>
              </a:spcBef>
              <a:spcAft>
                <a:spcPts val="0"/>
              </a:spcAft>
              <a:buSzPts val="13400"/>
              <a:buNone/>
              <a:defRPr sz="13400"/>
            </a:lvl7pPr>
            <a:lvl8pPr lvl="7">
              <a:spcBef>
                <a:spcPts val="0"/>
              </a:spcBef>
              <a:spcAft>
                <a:spcPts val="0"/>
              </a:spcAft>
              <a:buSzPts val="13400"/>
              <a:buNone/>
              <a:defRPr sz="13400"/>
            </a:lvl8pPr>
            <a:lvl9pPr lvl="8">
              <a:spcBef>
                <a:spcPts val="0"/>
              </a:spcBef>
              <a:spcAft>
                <a:spcPts val="0"/>
              </a:spcAft>
              <a:buSzPts val="13400"/>
              <a:buNone/>
              <a:defRPr sz="13400"/>
            </a:lvl9pPr>
          </a:lstStyle>
          <a:p>
            <a:endParaRPr/>
          </a:p>
        </p:txBody>
      </p:sp>
      <p:sp>
        <p:nvSpPr>
          <p:cNvPr id="238" name="Google Shape;238;p9"/>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9"/>
        <p:cNvGrpSpPr/>
        <p:nvPr/>
      </p:nvGrpSpPr>
      <p:grpSpPr>
        <a:xfrm>
          <a:off x="0" y="0"/>
          <a:ext cx="0" cy="0"/>
          <a:chOff x="0" y="0"/>
          <a:chExt cx="0" cy="0"/>
        </a:xfrm>
      </p:grpSpPr>
      <p:sp>
        <p:nvSpPr>
          <p:cNvPr id="240" name="Google Shape;240;p10"/>
          <p:cNvSpPr/>
          <p:nvPr/>
        </p:nvSpPr>
        <p:spPr>
          <a:xfrm>
            <a:off x="11520000" y="-420"/>
            <a:ext cx="11520000" cy="17280000"/>
          </a:xfrm>
          <a:prstGeom prst="rect">
            <a:avLst/>
          </a:prstGeom>
          <a:solidFill>
            <a:schemeClr val="lt2"/>
          </a:solidFill>
          <a:ln>
            <a:noFill/>
          </a:ln>
        </p:spPr>
        <p:txBody>
          <a:bodyPr spcFirstLastPara="1" wrap="square" lIns="255950" tIns="255950" rIns="255950" bIns="255950" anchor="ctr" anchorCtr="0">
            <a:noAutofit/>
          </a:bodyPr>
          <a:lstStyle/>
          <a:p>
            <a:pPr marL="0" lvl="0" indent="0" algn="l" rtl="0">
              <a:spcBef>
                <a:spcPts val="0"/>
              </a:spcBef>
              <a:spcAft>
                <a:spcPts val="0"/>
              </a:spcAft>
              <a:buNone/>
            </a:pPr>
            <a:endParaRPr/>
          </a:p>
        </p:txBody>
      </p:sp>
      <p:sp>
        <p:nvSpPr>
          <p:cNvPr id="241" name="Google Shape;241;p10"/>
          <p:cNvSpPr txBox="1">
            <a:spLocks noGrp="1"/>
          </p:cNvSpPr>
          <p:nvPr>
            <p:ph type="title"/>
          </p:nvPr>
        </p:nvSpPr>
        <p:spPr>
          <a:xfrm>
            <a:off x="668976" y="4142950"/>
            <a:ext cx="10192500" cy="4980000"/>
          </a:xfrm>
          <a:prstGeom prst="rect">
            <a:avLst/>
          </a:prstGeom>
        </p:spPr>
        <p:txBody>
          <a:bodyPr spcFirstLastPara="1" wrap="square" lIns="255950" tIns="255950" rIns="255950" bIns="255950" anchor="b" anchorCtr="0">
            <a:normAutofit/>
          </a:bodyPr>
          <a:lstStyle>
            <a:lvl1pPr lvl="0" algn="ctr">
              <a:spcBef>
                <a:spcPts val="0"/>
              </a:spcBef>
              <a:spcAft>
                <a:spcPts val="0"/>
              </a:spcAft>
              <a:buSzPts val="11800"/>
              <a:buNone/>
              <a:defRPr sz="11800"/>
            </a:lvl1pPr>
            <a:lvl2pPr lvl="1" algn="ctr">
              <a:spcBef>
                <a:spcPts val="0"/>
              </a:spcBef>
              <a:spcAft>
                <a:spcPts val="0"/>
              </a:spcAft>
              <a:buSzPts val="11800"/>
              <a:buNone/>
              <a:defRPr sz="11800"/>
            </a:lvl2pPr>
            <a:lvl3pPr lvl="2" algn="ctr">
              <a:spcBef>
                <a:spcPts val="0"/>
              </a:spcBef>
              <a:spcAft>
                <a:spcPts val="0"/>
              </a:spcAft>
              <a:buSzPts val="11800"/>
              <a:buNone/>
              <a:defRPr sz="11800"/>
            </a:lvl3pPr>
            <a:lvl4pPr lvl="3" algn="ctr">
              <a:spcBef>
                <a:spcPts val="0"/>
              </a:spcBef>
              <a:spcAft>
                <a:spcPts val="0"/>
              </a:spcAft>
              <a:buSzPts val="11800"/>
              <a:buNone/>
              <a:defRPr sz="11800"/>
            </a:lvl4pPr>
            <a:lvl5pPr lvl="4" algn="ctr">
              <a:spcBef>
                <a:spcPts val="0"/>
              </a:spcBef>
              <a:spcAft>
                <a:spcPts val="0"/>
              </a:spcAft>
              <a:buSzPts val="11800"/>
              <a:buNone/>
              <a:defRPr sz="11800"/>
            </a:lvl5pPr>
            <a:lvl6pPr lvl="5" algn="ctr">
              <a:spcBef>
                <a:spcPts val="0"/>
              </a:spcBef>
              <a:spcAft>
                <a:spcPts val="0"/>
              </a:spcAft>
              <a:buSzPts val="11800"/>
              <a:buNone/>
              <a:defRPr sz="11800"/>
            </a:lvl6pPr>
            <a:lvl7pPr lvl="6" algn="ctr">
              <a:spcBef>
                <a:spcPts val="0"/>
              </a:spcBef>
              <a:spcAft>
                <a:spcPts val="0"/>
              </a:spcAft>
              <a:buSzPts val="11800"/>
              <a:buNone/>
              <a:defRPr sz="11800"/>
            </a:lvl7pPr>
            <a:lvl8pPr lvl="7" algn="ctr">
              <a:spcBef>
                <a:spcPts val="0"/>
              </a:spcBef>
              <a:spcAft>
                <a:spcPts val="0"/>
              </a:spcAft>
              <a:buSzPts val="11800"/>
              <a:buNone/>
              <a:defRPr sz="11800"/>
            </a:lvl8pPr>
            <a:lvl9pPr lvl="8" algn="ctr">
              <a:spcBef>
                <a:spcPts val="0"/>
              </a:spcBef>
              <a:spcAft>
                <a:spcPts val="0"/>
              </a:spcAft>
              <a:buSzPts val="11800"/>
              <a:buNone/>
              <a:defRPr sz="11800"/>
            </a:lvl9pPr>
          </a:lstStyle>
          <a:p>
            <a:endParaRPr/>
          </a:p>
        </p:txBody>
      </p:sp>
      <p:sp>
        <p:nvSpPr>
          <p:cNvPr id="242" name="Google Shape;242;p10"/>
          <p:cNvSpPr txBox="1">
            <a:spLocks noGrp="1"/>
          </p:cNvSpPr>
          <p:nvPr>
            <p:ph type="subTitle" idx="1"/>
          </p:nvPr>
        </p:nvSpPr>
        <p:spPr>
          <a:xfrm>
            <a:off x="668976" y="9417155"/>
            <a:ext cx="10192500" cy="4149300"/>
          </a:xfrm>
          <a:prstGeom prst="rect">
            <a:avLst/>
          </a:prstGeom>
        </p:spPr>
        <p:txBody>
          <a:bodyPr spcFirstLastPara="1" wrap="square" lIns="255950" tIns="255950" rIns="255950" bIns="255950" anchor="t" anchorCtr="0">
            <a:norm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243" name="Google Shape;243;p10"/>
          <p:cNvSpPr txBox="1">
            <a:spLocks noGrp="1"/>
          </p:cNvSpPr>
          <p:nvPr>
            <p:ph type="body" idx="2"/>
          </p:nvPr>
        </p:nvSpPr>
        <p:spPr>
          <a:xfrm>
            <a:off x="12445984" y="2432588"/>
            <a:ext cx="9668100" cy="12414000"/>
          </a:xfrm>
          <a:prstGeom prst="rect">
            <a:avLst/>
          </a:prstGeom>
        </p:spPr>
        <p:txBody>
          <a:bodyPr spcFirstLastPara="1" wrap="square" lIns="255950" tIns="255950" rIns="255950" bIns="255950" anchor="ctr" anchorCtr="0">
            <a:normAutofit/>
          </a:bodyPr>
          <a:lstStyle>
            <a:lvl1pPr marL="457200" lvl="0" indent="-546100">
              <a:spcBef>
                <a:spcPts val="0"/>
              </a:spcBef>
              <a:spcAft>
                <a:spcPts val="0"/>
              </a:spcAft>
              <a:buSzPts val="5000"/>
              <a:buChar char="●"/>
              <a:defRPr/>
            </a:lvl1pPr>
            <a:lvl2pPr marL="914400" lvl="1" indent="-476250">
              <a:spcBef>
                <a:spcPts val="0"/>
              </a:spcBef>
              <a:spcAft>
                <a:spcPts val="0"/>
              </a:spcAft>
              <a:buSzPts val="3900"/>
              <a:buChar char="○"/>
              <a:defRPr/>
            </a:lvl2pPr>
            <a:lvl3pPr marL="1371600" lvl="2" indent="-476250">
              <a:spcBef>
                <a:spcPts val="0"/>
              </a:spcBef>
              <a:spcAft>
                <a:spcPts val="0"/>
              </a:spcAft>
              <a:buSzPts val="3900"/>
              <a:buChar char="■"/>
              <a:defRPr/>
            </a:lvl3pPr>
            <a:lvl4pPr marL="1828800" lvl="3" indent="-476250">
              <a:spcBef>
                <a:spcPts val="0"/>
              </a:spcBef>
              <a:spcAft>
                <a:spcPts val="0"/>
              </a:spcAft>
              <a:buSzPts val="3900"/>
              <a:buChar char="●"/>
              <a:defRPr/>
            </a:lvl4pPr>
            <a:lvl5pPr marL="2286000" lvl="4" indent="-476250">
              <a:spcBef>
                <a:spcPts val="0"/>
              </a:spcBef>
              <a:spcAft>
                <a:spcPts val="0"/>
              </a:spcAft>
              <a:buSzPts val="3900"/>
              <a:buChar char="○"/>
              <a:defRPr/>
            </a:lvl5pPr>
            <a:lvl6pPr marL="2743200" lvl="5" indent="-476250">
              <a:spcBef>
                <a:spcPts val="0"/>
              </a:spcBef>
              <a:spcAft>
                <a:spcPts val="0"/>
              </a:spcAft>
              <a:buSzPts val="3900"/>
              <a:buChar char="■"/>
              <a:defRPr/>
            </a:lvl6pPr>
            <a:lvl7pPr marL="3200400" lvl="6" indent="-476250">
              <a:spcBef>
                <a:spcPts val="0"/>
              </a:spcBef>
              <a:spcAft>
                <a:spcPts val="0"/>
              </a:spcAft>
              <a:buSzPts val="3900"/>
              <a:buChar char="●"/>
              <a:defRPr/>
            </a:lvl7pPr>
            <a:lvl8pPr marL="3657600" lvl="7" indent="-476250">
              <a:spcBef>
                <a:spcPts val="0"/>
              </a:spcBef>
              <a:spcAft>
                <a:spcPts val="0"/>
              </a:spcAft>
              <a:buSzPts val="3900"/>
              <a:buChar char="○"/>
              <a:defRPr/>
            </a:lvl8pPr>
            <a:lvl9pPr marL="4114800" lvl="8" indent="-476250">
              <a:spcBef>
                <a:spcPts val="0"/>
              </a:spcBef>
              <a:spcAft>
                <a:spcPts val="0"/>
              </a:spcAft>
              <a:buSzPts val="3900"/>
              <a:buChar char="■"/>
              <a:defRPr/>
            </a:lvl9pPr>
          </a:lstStyle>
          <a:p>
            <a:endParaRPr/>
          </a:p>
        </p:txBody>
      </p:sp>
      <p:sp>
        <p:nvSpPr>
          <p:cNvPr id="244" name="Google Shape;244;p10"/>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5"/>
        <p:cNvGrpSpPr/>
        <p:nvPr/>
      </p:nvGrpSpPr>
      <p:grpSpPr>
        <a:xfrm>
          <a:off x="0" y="0"/>
          <a:ext cx="0" cy="0"/>
          <a:chOff x="0" y="0"/>
          <a:chExt cx="0" cy="0"/>
        </a:xfrm>
      </p:grpSpPr>
      <p:sp>
        <p:nvSpPr>
          <p:cNvPr id="246" name="Google Shape;246;p11"/>
          <p:cNvSpPr txBox="1">
            <a:spLocks noGrp="1"/>
          </p:cNvSpPr>
          <p:nvPr>
            <p:ph type="body" idx="1"/>
          </p:nvPr>
        </p:nvSpPr>
        <p:spPr>
          <a:xfrm>
            <a:off x="785386" y="14212955"/>
            <a:ext cx="15115200" cy="2032800"/>
          </a:xfrm>
          <a:prstGeom prst="rect">
            <a:avLst/>
          </a:prstGeom>
        </p:spPr>
        <p:txBody>
          <a:bodyPr spcFirstLastPara="1" wrap="square" lIns="255950" tIns="255950" rIns="255950" bIns="255950" anchor="ctr" anchorCtr="0">
            <a:normAutofit/>
          </a:bodyPr>
          <a:lstStyle>
            <a:lvl1pPr marL="457200" lvl="0" indent="-228600">
              <a:lnSpc>
                <a:spcPct val="100000"/>
              </a:lnSpc>
              <a:spcBef>
                <a:spcPts val="0"/>
              </a:spcBef>
              <a:spcAft>
                <a:spcPts val="0"/>
              </a:spcAft>
              <a:buSzPts val="5000"/>
              <a:buNone/>
              <a:defRPr/>
            </a:lvl1pPr>
          </a:lstStyle>
          <a:p>
            <a:endParaRPr/>
          </a:p>
        </p:txBody>
      </p:sp>
      <p:sp>
        <p:nvSpPr>
          <p:cNvPr id="247" name="Google Shape;247;p11"/>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8"/>
        <p:cNvGrpSpPr/>
        <p:nvPr/>
      </p:nvGrpSpPr>
      <p:grpSpPr>
        <a:xfrm>
          <a:off x="0" y="0"/>
          <a:ext cx="0" cy="0"/>
          <a:chOff x="0" y="0"/>
          <a:chExt cx="0" cy="0"/>
        </a:xfrm>
      </p:grpSpPr>
      <p:sp>
        <p:nvSpPr>
          <p:cNvPr id="249" name="Google Shape;249;p12"/>
          <p:cNvSpPr txBox="1">
            <a:spLocks noGrp="1"/>
          </p:cNvSpPr>
          <p:nvPr>
            <p:ph type="title" hasCustomPrompt="1"/>
          </p:nvPr>
        </p:nvSpPr>
        <p:spPr>
          <a:xfrm>
            <a:off x="785386" y="3716115"/>
            <a:ext cx="21469200" cy="6596400"/>
          </a:xfrm>
          <a:prstGeom prst="rect">
            <a:avLst/>
          </a:prstGeom>
        </p:spPr>
        <p:txBody>
          <a:bodyPr spcFirstLastPara="1" wrap="square" lIns="255950" tIns="255950" rIns="255950" bIns="255950" anchor="b" anchorCtr="0">
            <a:normAutofit/>
          </a:bodyPr>
          <a:lstStyle>
            <a:lvl1pPr lvl="0" algn="ctr">
              <a:spcBef>
                <a:spcPts val="0"/>
              </a:spcBef>
              <a:spcAft>
                <a:spcPts val="0"/>
              </a:spcAft>
              <a:buSzPts val="33600"/>
              <a:buNone/>
              <a:defRPr sz="33600"/>
            </a:lvl1pPr>
            <a:lvl2pPr lvl="1" algn="ctr">
              <a:spcBef>
                <a:spcPts val="0"/>
              </a:spcBef>
              <a:spcAft>
                <a:spcPts val="0"/>
              </a:spcAft>
              <a:buSzPts val="33600"/>
              <a:buNone/>
              <a:defRPr sz="33600"/>
            </a:lvl2pPr>
            <a:lvl3pPr lvl="2" algn="ctr">
              <a:spcBef>
                <a:spcPts val="0"/>
              </a:spcBef>
              <a:spcAft>
                <a:spcPts val="0"/>
              </a:spcAft>
              <a:buSzPts val="33600"/>
              <a:buNone/>
              <a:defRPr sz="33600"/>
            </a:lvl3pPr>
            <a:lvl4pPr lvl="3" algn="ctr">
              <a:spcBef>
                <a:spcPts val="0"/>
              </a:spcBef>
              <a:spcAft>
                <a:spcPts val="0"/>
              </a:spcAft>
              <a:buSzPts val="33600"/>
              <a:buNone/>
              <a:defRPr sz="33600"/>
            </a:lvl4pPr>
            <a:lvl5pPr lvl="4" algn="ctr">
              <a:spcBef>
                <a:spcPts val="0"/>
              </a:spcBef>
              <a:spcAft>
                <a:spcPts val="0"/>
              </a:spcAft>
              <a:buSzPts val="33600"/>
              <a:buNone/>
              <a:defRPr sz="33600"/>
            </a:lvl5pPr>
            <a:lvl6pPr lvl="5" algn="ctr">
              <a:spcBef>
                <a:spcPts val="0"/>
              </a:spcBef>
              <a:spcAft>
                <a:spcPts val="0"/>
              </a:spcAft>
              <a:buSzPts val="33600"/>
              <a:buNone/>
              <a:defRPr sz="33600"/>
            </a:lvl6pPr>
            <a:lvl7pPr lvl="6" algn="ctr">
              <a:spcBef>
                <a:spcPts val="0"/>
              </a:spcBef>
              <a:spcAft>
                <a:spcPts val="0"/>
              </a:spcAft>
              <a:buSzPts val="33600"/>
              <a:buNone/>
              <a:defRPr sz="33600"/>
            </a:lvl7pPr>
            <a:lvl8pPr lvl="7" algn="ctr">
              <a:spcBef>
                <a:spcPts val="0"/>
              </a:spcBef>
              <a:spcAft>
                <a:spcPts val="0"/>
              </a:spcAft>
              <a:buSzPts val="33600"/>
              <a:buNone/>
              <a:defRPr sz="33600"/>
            </a:lvl8pPr>
            <a:lvl9pPr lvl="8" algn="ctr">
              <a:spcBef>
                <a:spcPts val="0"/>
              </a:spcBef>
              <a:spcAft>
                <a:spcPts val="0"/>
              </a:spcAft>
              <a:buSzPts val="33600"/>
              <a:buNone/>
              <a:defRPr sz="33600"/>
            </a:lvl9pPr>
          </a:lstStyle>
          <a:p>
            <a:r>
              <a:t>xx%</a:t>
            </a:r>
          </a:p>
        </p:txBody>
      </p:sp>
      <p:sp>
        <p:nvSpPr>
          <p:cNvPr id="250" name="Google Shape;250;p12"/>
          <p:cNvSpPr txBox="1">
            <a:spLocks noGrp="1"/>
          </p:cNvSpPr>
          <p:nvPr>
            <p:ph type="body" idx="1"/>
          </p:nvPr>
        </p:nvSpPr>
        <p:spPr>
          <a:xfrm>
            <a:off x="785386" y="10590152"/>
            <a:ext cx="21469200" cy="4370100"/>
          </a:xfrm>
          <a:prstGeom prst="rect">
            <a:avLst/>
          </a:prstGeom>
        </p:spPr>
        <p:txBody>
          <a:bodyPr spcFirstLastPara="1" wrap="square" lIns="255950" tIns="255950" rIns="255950" bIns="255950" anchor="t" anchorCtr="0">
            <a:normAutofit/>
          </a:bodyPr>
          <a:lstStyle>
            <a:lvl1pPr marL="457200" lvl="0" indent="-546100" algn="ctr">
              <a:spcBef>
                <a:spcPts val="0"/>
              </a:spcBef>
              <a:spcAft>
                <a:spcPts val="0"/>
              </a:spcAft>
              <a:buSzPts val="5000"/>
              <a:buChar char="●"/>
              <a:defRPr/>
            </a:lvl1pPr>
            <a:lvl2pPr marL="914400" lvl="1" indent="-476250" algn="ctr">
              <a:spcBef>
                <a:spcPts val="0"/>
              </a:spcBef>
              <a:spcAft>
                <a:spcPts val="0"/>
              </a:spcAft>
              <a:buSzPts val="3900"/>
              <a:buChar char="○"/>
              <a:defRPr/>
            </a:lvl2pPr>
            <a:lvl3pPr marL="1371600" lvl="2" indent="-476250" algn="ctr">
              <a:spcBef>
                <a:spcPts val="0"/>
              </a:spcBef>
              <a:spcAft>
                <a:spcPts val="0"/>
              </a:spcAft>
              <a:buSzPts val="3900"/>
              <a:buChar char="■"/>
              <a:defRPr/>
            </a:lvl3pPr>
            <a:lvl4pPr marL="1828800" lvl="3" indent="-476250" algn="ctr">
              <a:spcBef>
                <a:spcPts val="0"/>
              </a:spcBef>
              <a:spcAft>
                <a:spcPts val="0"/>
              </a:spcAft>
              <a:buSzPts val="3900"/>
              <a:buChar char="●"/>
              <a:defRPr/>
            </a:lvl4pPr>
            <a:lvl5pPr marL="2286000" lvl="4" indent="-476250" algn="ctr">
              <a:spcBef>
                <a:spcPts val="0"/>
              </a:spcBef>
              <a:spcAft>
                <a:spcPts val="0"/>
              </a:spcAft>
              <a:buSzPts val="3900"/>
              <a:buChar char="○"/>
              <a:defRPr/>
            </a:lvl5pPr>
            <a:lvl6pPr marL="2743200" lvl="5" indent="-476250" algn="ctr">
              <a:spcBef>
                <a:spcPts val="0"/>
              </a:spcBef>
              <a:spcAft>
                <a:spcPts val="0"/>
              </a:spcAft>
              <a:buSzPts val="3900"/>
              <a:buChar char="■"/>
              <a:defRPr/>
            </a:lvl6pPr>
            <a:lvl7pPr marL="3200400" lvl="6" indent="-476250" algn="ctr">
              <a:spcBef>
                <a:spcPts val="0"/>
              </a:spcBef>
              <a:spcAft>
                <a:spcPts val="0"/>
              </a:spcAft>
              <a:buSzPts val="3900"/>
              <a:buChar char="●"/>
              <a:defRPr/>
            </a:lvl7pPr>
            <a:lvl8pPr marL="3657600" lvl="7" indent="-476250" algn="ctr">
              <a:spcBef>
                <a:spcPts val="0"/>
              </a:spcBef>
              <a:spcAft>
                <a:spcPts val="0"/>
              </a:spcAft>
              <a:buSzPts val="3900"/>
              <a:buChar char="○"/>
              <a:defRPr/>
            </a:lvl8pPr>
            <a:lvl9pPr marL="4114800" lvl="8" indent="-476250" algn="ctr">
              <a:spcBef>
                <a:spcPts val="0"/>
              </a:spcBef>
              <a:spcAft>
                <a:spcPts val="0"/>
              </a:spcAft>
              <a:buSzPts val="3900"/>
              <a:buChar char="■"/>
              <a:defRPr/>
            </a:lvl9pPr>
          </a:lstStyle>
          <a:p>
            <a:endParaRPr/>
          </a:p>
        </p:txBody>
      </p:sp>
      <p:sp>
        <p:nvSpPr>
          <p:cNvPr id="251" name="Google Shape;251;p12"/>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2"/>
        <p:cNvGrpSpPr/>
        <p:nvPr/>
      </p:nvGrpSpPr>
      <p:grpSpPr>
        <a:xfrm>
          <a:off x="0" y="0"/>
          <a:ext cx="0" cy="0"/>
          <a:chOff x="0" y="0"/>
          <a:chExt cx="0" cy="0"/>
        </a:xfrm>
      </p:grpSpPr>
      <p:sp>
        <p:nvSpPr>
          <p:cNvPr id="253" name="Google Shape;253;p13"/>
          <p:cNvSpPr txBox="1">
            <a:spLocks noGrp="1"/>
          </p:cNvSpPr>
          <p:nvPr>
            <p:ph type="sldNum" idx="12"/>
          </p:nvPr>
        </p:nvSpPr>
        <p:spPr>
          <a:xfrm>
            <a:off x="21347925" y="15666450"/>
            <a:ext cx="1382700" cy="13224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5386" y="1495097"/>
            <a:ext cx="21469200" cy="1923900"/>
          </a:xfrm>
          <a:prstGeom prst="rect">
            <a:avLst/>
          </a:prstGeom>
          <a:noFill/>
          <a:ln>
            <a:noFill/>
          </a:ln>
        </p:spPr>
        <p:txBody>
          <a:bodyPr spcFirstLastPara="1" wrap="square" lIns="255950" tIns="255950" rIns="255950" bIns="255950" anchor="t" anchorCtr="0">
            <a:normAutofit/>
          </a:bodyPr>
          <a:lstStyle>
            <a:lvl1pPr lvl="0">
              <a:spcBef>
                <a:spcPts val="0"/>
              </a:spcBef>
              <a:spcAft>
                <a:spcPts val="0"/>
              </a:spcAft>
              <a:buClr>
                <a:schemeClr val="dk1"/>
              </a:buClr>
              <a:buSzPts val="7800"/>
              <a:buFont typeface="Montserrat ExtraBold"/>
              <a:buNone/>
              <a:defRPr sz="7800">
                <a:solidFill>
                  <a:schemeClr val="dk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7800"/>
              <a:buFont typeface="Montserrat ExtraBold"/>
              <a:buNone/>
              <a:defRPr sz="7800">
                <a:solidFill>
                  <a:schemeClr val="dk1"/>
                </a:solidFill>
                <a:latin typeface="Montserrat ExtraBold"/>
                <a:ea typeface="Montserrat ExtraBold"/>
                <a:cs typeface="Montserrat ExtraBold"/>
                <a:sym typeface="Montserrat ExtraBold"/>
              </a:defRPr>
            </a:lvl2pPr>
            <a:lvl3pPr lvl="2">
              <a:spcBef>
                <a:spcPts val="0"/>
              </a:spcBef>
              <a:spcAft>
                <a:spcPts val="0"/>
              </a:spcAft>
              <a:buClr>
                <a:schemeClr val="dk1"/>
              </a:buClr>
              <a:buSzPts val="7800"/>
              <a:buFont typeface="Montserrat ExtraBold"/>
              <a:buNone/>
              <a:defRPr sz="7800">
                <a:solidFill>
                  <a:schemeClr val="dk1"/>
                </a:solidFill>
                <a:latin typeface="Montserrat ExtraBold"/>
                <a:ea typeface="Montserrat ExtraBold"/>
                <a:cs typeface="Montserrat ExtraBold"/>
                <a:sym typeface="Montserrat ExtraBold"/>
              </a:defRPr>
            </a:lvl3pPr>
            <a:lvl4pPr lvl="3">
              <a:spcBef>
                <a:spcPts val="0"/>
              </a:spcBef>
              <a:spcAft>
                <a:spcPts val="0"/>
              </a:spcAft>
              <a:buClr>
                <a:schemeClr val="dk1"/>
              </a:buClr>
              <a:buSzPts val="7800"/>
              <a:buFont typeface="Montserrat ExtraBold"/>
              <a:buNone/>
              <a:defRPr sz="7800">
                <a:solidFill>
                  <a:schemeClr val="dk1"/>
                </a:solidFill>
                <a:latin typeface="Montserrat ExtraBold"/>
                <a:ea typeface="Montserrat ExtraBold"/>
                <a:cs typeface="Montserrat ExtraBold"/>
                <a:sym typeface="Montserrat ExtraBold"/>
              </a:defRPr>
            </a:lvl4pPr>
            <a:lvl5pPr lvl="4">
              <a:spcBef>
                <a:spcPts val="0"/>
              </a:spcBef>
              <a:spcAft>
                <a:spcPts val="0"/>
              </a:spcAft>
              <a:buClr>
                <a:schemeClr val="dk1"/>
              </a:buClr>
              <a:buSzPts val="7800"/>
              <a:buFont typeface="Montserrat ExtraBold"/>
              <a:buNone/>
              <a:defRPr sz="7800">
                <a:solidFill>
                  <a:schemeClr val="dk1"/>
                </a:solidFill>
                <a:latin typeface="Montserrat ExtraBold"/>
                <a:ea typeface="Montserrat ExtraBold"/>
                <a:cs typeface="Montserrat ExtraBold"/>
                <a:sym typeface="Montserrat ExtraBold"/>
              </a:defRPr>
            </a:lvl5pPr>
            <a:lvl6pPr lvl="5">
              <a:spcBef>
                <a:spcPts val="0"/>
              </a:spcBef>
              <a:spcAft>
                <a:spcPts val="0"/>
              </a:spcAft>
              <a:buClr>
                <a:schemeClr val="dk1"/>
              </a:buClr>
              <a:buSzPts val="7800"/>
              <a:buFont typeface="Montserrat ExtraBold"/>
              <a:buNone/>
              <a:defRPr sz="7800">
                <a:solidFill>
                  <a:schemeClr val="dk1"/>
                </a:solidFill>
                <a:latin typeface="Montserrat ExtraBold"/>
                <a:ea typeface="Montserrat ExtraBold"/>
                <a:cs typeface="Montserrat ExtraBold"/>
                <a:sym typeface="Montserrat ExtraBold"/>
              </a:defRPr>
            </a:lvl6pPr>
            <a:lvl7pPr lvl="6">
              <a:spcBef>
                <a:spcPts val="0"/>
              </a:spcBef>
              <a:spcAft>
                <a:spcPts val="0"/>
              </a:spcAft>
              <a:buClr>
                <a:schemeClr val="dk1"/>
              </a:buClr>
              <a:buSzPts val="7800"/>
              <a:buFont typeface="Montserrat ExtraBold"/>
              <a:buNone/>
              <a:defRPr sz="7800">
                <a:solidFill>
                  <a:schemeClr val="dk1"/>
                </a:solidFill>
                <a:latin typeface="Montserrat ExtraBold"/>
                <a:ea typeface="Montserrat ExtraBold"/>
                <a:cs typeface="Montserrat ExtraBold"/>
                <a:sym typeface="Montserrat ExtraBold"/>
              </a:defRPr>
            </a:lvl7pPr>
            <a:lvl8pPr lvl="7">
              <a:spcBef>
                <a:spcPts val="0"/>
              </a:spcBef>
              <a:spcAft>
                <a:spcPts val="0"/>
              </a:spcAft>
              <a:buClr>
                <a:schemeClr val="dk1"/>
              </a:buClr>
              <a:buSzPts val="7800"/>
              <a:buFont typeface="Montserrat ExtraBold"/>
              <a:buNone/>
              <a:defRPr sz="7800">
                <a:solidFill>
                  <a:schemeClr val="dk1"/>
                </a:solidFill>
                <a:latin typeface="Montserrat ExtraBold"/>
                <a:ea typeface="Montserrat ExtraBold"/>
                <a:cs typeface="Montserrat ExtraBold"/>
                <a:sym typeface="Montserrat ExtraBold"/>
              </a:defRPr>
            </a:lvl8pPr>
            <a:lvl9pPr lvl="8">
              <a:spcBef>
                <a:spcPts val="0"/>
              </a:spcBef>
              <a:spcAft>
                <a:spcPts val="0"/>
              </a:spcAft>
              <a:buClr>
                <a:schemeClr val="dk1"/>
              </a:buClr>
              <a:buSzPts val="7800"/>
              <a:buFont typeface="Montserrat ExtraBold"/>
              <a:buNone/>
              <a:defRPr sz="78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85386" y="3871832"/>
            <a:ext cx="21469200" cy="11477700"/>
          </a:xfrm>
          <a:prstGeom prst="rect">
            <a:avLst/>
          </a:prstGeom>
          <a:noFill/>
          <a:ln>
            <a:noFill/>
          </a:ln>
        </p:spPr>
        <p:txBody>
          <a:bodyPr spcFirstLastPara="1" wrap="square" lIns="255950" tIns="255950" rIns="255950" bIns="255950" anchor="t" anchorCtr="0">
            <a:normAutofit/>
          </a:bodyPr>
          <a:lstStyle>
            <a:lvl1pPr marL="457200" lvl="0" indent="-546100">
              <a:lnSpc>
                <a:spcPct val="115000"/>
              </a:lnSpc>
              <a:spcBef>
                <a:spcPts val="0"/>
              </a:spcBef>
              <a:spcAft>
                <a:spcPts val="0"/>
              </a:spcAft>
              <a:buClr>
                <a:schemeClr val="dk1"/>
              </a:buClr>
              <a:buSzPts val="5000"/>
              <a:buFont typeface="Roboto"/>
              <a:buChar char="●"/>
              <a:defRPr sz="5000">
                <a:solidFill>
                  <a:schemeClr val="dk1"/>
                </a:solidFill>
                <a:latin typeface="Roboto"/>
                <a:ea typeface="Roboto"/>
                <a:cs typeface="Roboto"/>
                <a:sym typeface="Roboto"/>
              </a:defRPr>
            </a:lvl1pPr>
            <a:lvl2pPr marL="914400" lvl="1" indent="-476250">
              <a:lnSpc>
                <a:spcPct val="115000"/>
              </a:lnSpc>
              <a:spcBef>
                <a:spcPts val="0"/>
              </a:spcBef>
              <a:spcAft>
                <a:spcPts val="0"/>
              </a:spcAft>
              <a:buClr>
                <a:schemeClr val="dk1"/>
              </a:buClr>
              <a:buSzPts val="3900"/>
              <a:buFont typeface="Roboto"/>
              <a:buChar char="○"/>
              <a:defRPr sz="3900">
                <a:solidFill>
                  <a:schemeClr val="dk1"/>
                </a:solidFill>
                <a:latin typeface="Roboto"/>
                <a:ea typeface="Roboto"/>
                <a:cs typeface="Roboto"/>
                <a:sym typeface="Roboto"/>
              </a:defRPr>
            </a:lvl2pPr>
            <a:lvl3pPr marL="1371600" lvl="2" indent="-476250">
              <a:lnSpc>
                <a:spcPct val="115000"/>
              </a:lnSpc>
              <a:spcBef>
                <a:spcPts val="0"/>
              </a:spcBef>
              <a:spcAft>
                <a:spcPts val="0"/>
              </a:spcAft>
              <a:buClr>
                <a:schemeClr val="dk1"/>
              </a:buClr>
              <a:buSzPts val="3900"/>
              <a:buFont typeface="Roboto"/>
              <a:buChar char="■"/>
              <a:defRPr sz="3900">
                <a:solidFill>
                  <a:schemeClr val="dk1"/>
                </a:solidFill>
                <a:latin typeface="Roboto"/>
                <a:ea typeface="Roboto"/>
                <a:cs typeface="Roboto"/>
                <a:sym typeface="Roboto"/>
              </a:defRPr>
            </a:lvl3pPr>
            <a:lvl4pPr marL="1828800" lvl="3" indent="-476250">
              <a:lnSpc>
                <a:spcPct val="115000"/>
              </a:lnSpc>
              <a:spcBef>
                <a:spcPts val="0"/>
              </a:spcBef>
              <a:spcAft>
                <a:spcPts val="0"/>
              </a:spcAft>
              <a:buClr>
                <a:schemeClr val="dk1"/>
              </a:buClr>
              <a:buSzPts val="3900"/>
              <a:buFont typeface="Roboto"/>
              <a:buChar char="●"/>
              <a:defRPr sz="3900">
                <a:solidFill>
                  <a:schemeClr val="dk1"/>
                </a:solidFill>
                <a:latin typeface="Roboto"/>
                <a:ea typeface="Roboto"/>
                <a:cs typeface="Roboto"/>
                <a:sym typeface="Roboto"/>
              </a:defRPr>
            </a:lvl4pPr>
            <a:lvl5pPr marL="2286000" lvl="4" indent="-476250">
              <a:lnSpc>
                <a:spcPct val="115000"/>
              </a:lnSpc>
              <a:spcBef>
                <a:spcPts val="0"/>
              </a:spcBef>
              <a:spcAft>
                <a:spcPts val="0"/>
              </a:spcAft>
              <a:buClr>
                <a:schemeClr val="dk1"/>
              </a:buClr>
              <a:buSzPts val="3900"/>
              <a:buFont typeface="Roboto"/>
              <a:buChar char="○"/>
              <a:defRPr sz="3900">
                <a:solidFill>
                  <a:schemeClr val="dk1"/>
                </a:solidFill>
                <a:latin typeface="Roboto"/>
                <a:ea typeface="Roboto"/>
                <a:cs typeface="Roboto"/>
                <a:sym typeface="Roboto"/>
              </a:defRPr>
            </a:lvl5pPr>
            <a:lvl6pPr marL="2743200" lvl="5" indent="-476250">
              <a:lnSpc>
                <a:spcPct val="115000"/>
              </a:lnSpc>
              <a:spcBef>
                <a:spcPts val="0"/>
              </a:spcBef>
              <a:spcAft>
                <a:spcPts val="0"/>
              </a:spcAft>
              <a:buClr>
                <a:schemeClr val="dk1"/>
              </a:buClr>
              <a:buSzPts val="3900"/>
              <a:buFont typeface="Roboto"/>
              <a:buChar char="■"/>
              <a:defRPr sz="3900">
                <a:solidFill>
                  <a:schemeClr val="dk1"/>
                </a:solidFill>
                <a:latin typeface="Roboto"/>
                <a:ea typeface="Roboto"/>
                <a:cs typeface="Roboto"/>
                <a:sym typeface="Roboto"/>
              </a:defRPr>
            </a:lvl6pPr>
            <a:lvl7pPr marL="3200400" lvl="6" indent="-476250">
              <a:lnSpc>
                <a:spcPct val="115000"/>
              </a:lnSpc>
              <a:spcBef>
                <a:spcPts val="0"/>
              </a:spcBef>
              <a:spcAft>
                <a:spcPts val="0"/>
              </a:spcAft>
              <a:buClr>
                <a:schemeClr val="dk1"/>
              </a:buClr>
              <a:buSzPts val="3900"/>
              <a:buFont typeface="Roboto"/>
              <a:buChar char="●"/>
              <a:defRPr sz="3900">
                <a:solidFill>
                  <a:schemeClr val="dk1"/>
                </a:solidFill>
                <a:latin typeface="Roboto"/>
                <a:ea typeface="Roboto"/>
                <a:cs typeface="Roboto"/>
                <a:sym typeface="Roboto"/>
              </a:defRPr>
            </a:lvl7pPr>
            <a:lvl8pPr marL="3657600" lvl="7" indent="-476250">
              <a:lnSpc>
                <a:spcPct val="115000"/>
              </a:lnSpc>
              <a:spcBef>
                <a:spcPts val="0"/>
              </a:spcBef>
              <a:spcAft>
                <a:spcPts val="0"/>
              </a:spcAft>
              <a:buClr>
                <a:schemeClr val="dk1"/>
              </a:buClr>
              <a:buSzPts val="3900"/>
              <a:buFont typeface="Roboto"/>
              <a:buChar char="○"/>
              <a:defRPr sz="3900">
                <a:solidFill>
                  <a:schemeClr val="dk1"/>
                </a:solidFill>
                <a:latin typeface="Roboto"/>
                <a:ea typeface="Roboto"/>
                <a:cs typeface="Roboto"/>
                <a:sym typeface="Roboto"/>
              </a:defRPr>
            </a:lvl8pPr>
            <a:lvl9pPr marL="4114800" lvl="8" indent="-476250">
              <a:lnSpc>
                <a:spcPct val="115000"/>
              </a:lnSpc>
              <a:spcBef>
                <a:spcPts val="0"/>
              </a:spcBef>
              <a:spcAft>
                <a:spcPts val="0"/>
              </a:spcAft>
              <a:buClr>
                <a:schemeClr val="dk1"/>
              </a:buClr>
              <a:buSzPts val="3900"/>
              <a:buFont typeface="Roboto"/>
              <a:buChar char="■"/>
              <a:defRPr sz="39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bit.ly/2Tynxth" TargetMode="External"/><Relationship Id="rId7"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chart" Target="../charts/chart3.xml"/><Relationship Id="rId5" Type="http://schemas.openxmlformats.org/officeDocument/2006/relationships/chart" Target="../charts/chart2.xml"/><Relationship Id="rId10" Type="http://schemas.openxmlformats.org/officeDocument/2006/relationships/image" Target="../media/image3.png"/><Relationship Id="rId4" Type="http://schemas.openxmlformats.org/officeDocument/2006/relationships/chart" Target="../charts/char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84"/>
        <p:cNvGrpSpPr/>
        <p:nvPr/>
      </p:nvGrpSpPr>
      <p:grpSpPr>
        <a:xfrm>
          <a:off x="0" y="0"/>
          <a:ext cx="0" cy="0"/>
          <a:chOff x="0" y="0"/>
          <a:chExt cx="0" cy="0"/>
        </a:xfrm>
      </p:grpSpPr>
      <p:sp>
        <p:nvSpPr>
          <p:cNvPr id="386" name="Google Shape;386;p20"/>
          <p:cNvSpPr txBox="1">
            <a:spLocks noGrp="1"/>
          </p:cNvSpPr>
          <p:nvPr>
            <p:ph type="title"/>
          </p:nvPr>
        </p:nvSpPr>
        <p:spPr>
          <a:xfrm>
            <a:off x="1042500" y="794255"/>
            <a:ext cx="20955000" cy="1097400"/>
          </a:xfrm>
          <a:prstGeom prst="rect">
            <a:avLst/>
          </a:prstGeom>
        </p:spPr>
        <p:txBody>
          <a:bodyPr spcFirstLastPara="1" wrap="square" lIns="255950" tIns="255950" rIns="255950" bIns="255950" anchor="ctr" anchorCtr="0">
            <a:noAutofit/>
          </a:bodyPr>
          <a:lstStyle/>
          <a:p>
            <a:pPr marL="0" lvl="0" indent="0" algn="ctr" rtl="0">
              <a:spcBef>
                <a:spcPts val="0"/>
              </a:spcBef>
              <a:spcAft>
                <a:spcPts val="0"/>
              </a:spcAft>
              <a:buNone/>
            </a:pPr>
            <a:r>
              <a:rPr lang="en" dirty="0"/>
              <a:t>Steganography System</a:t>
            </a:r>
            <a:endParaRPr dirty="0"/>
          </a:p>
        </p:txBody>
      </p:sp>
      <p:sp>
        <p:nvSpPr>
          <p:cNvPr id="387" name="Google Shape;387;p20"/>
          <p:cNvSpPr txBox="1"/>
          <p:nvPr/>
        </p:nvSpPr>
        <p:spPr>
          <a:xfrm>
            <a:off x="1042500" y="3055609"/>
            <a:ext cx="209550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dirty="0">
                <a:solidFill>
                  <a:schemeClr val="dk1"/>
                </a:solidFill>
                <a:latin typeface="Roboto"/>
                <a:ea typeface="Roboto"/>
                <a:cs typeface="Roboto"/>
                <a:sym typeface="Roboto"/>
              </a:rPr>
              <a:t>Project Submitted in Partial Fulfilment of the Requirements for the diploma of Diploma in Computer Forensics in the Faculty of Information Sciences and Engineering</a:t>
            </a:r>
            <a:endParaRPr sz="2200" b="1" dirty="0">
              <a:solidFill>
                <a:schemeClr val="dk1"/>
              </a:solidFill>
              <a:latin typeface="Roboto"/>
              <a:ea typeface="Roboto"/>
              <a:cs typeface="Roboto"/>
              <a:sym typeface="Roboto"/>
            </a:endParaRPr>
          </a:p>
        </p:txBody>
      </p:sp>
      <p:sp>
        <p:nvSpPr>
          <p:cNvPr id="388" name="Google Shape;388;p20"/>
          <p:cNvSpPr txBox="1">
            <a:spLocks noGrp="1"/>
          </p:cNvSpPr>
          <p:nvPr>
            <p:ph type="subTitle" idx="4294967295"/>
          </p:nvPr>
        </p:nvSpPr>
        <p:spPr>
          <a:xfrm>
            <a:off x="6704700" y="2342564"/>
            <a:ext cx="9630600" cy="548700"/>
          </a:xfrm>
          <a:prstGeom prst="rect">
            <a:avLst/>
          </a:prstGeom>
        </p:spPr>
        <p:txBody>
          <a:bodyPr spcFirstLastPara="1" wrap="square" lIns="255950" tIns="255950" rIns="255950" bIns="255950" anchor="ctr" anchorCtr="0">
            <a:noAutofit/>
          </a:bodyPr>
          <a:lstStyle/>
          <a:p>
            <a:pPr marL="0" lvl="0" indent="0" algn="ctr" rtl="0">
              <a:spcBef>
                <a:spcPts val="0"/>
              </a:spcBef>
              <a:spcAft>
                <a:spcPts val="3400"/>
              </a:spcAft>
              <a:buNone/>
            </a:pPr>
            <a:r>
              <a:rPr lang="en" sz="3500" b="1" dirty="0"/>
              <a:t>DIPLOMA IN COMPUTER FORENSICS</a:t>
            </a:r>
            <a:endParaRPr sz="3500" b="1" dirty="0"/>
          </a:p>
        </p:txBody>
      </p:sp>
      <p:sp>
        <p:nvSpPr>
          <p:cNvPr id="389" name="Google Shape;389;p20"/>
          <p:cNvSpPr txBox="1">
            <a:spLocks noGrp="1"/>
          </p:cNvSpPr>
          <p:nvPr>
            <p:ph type="title"/>
          </p:nvPr>
        </p:nvSpPr>
        <p:spPr>
          <a:xfrm>
            <a:off x="611038" y="4155625"/>
            <a:ext cx="5081700" cy="82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Introduction</a:t>
            </a:r>
            <a:endParaRPr sz="4000"/>
          </a:p>
        </p:txBody>
      </p:sp>
      <p:sp>
        <p:nvSpPr>
          <p:cNvPr id="390" name="Google Shape;390;p20"/>
          <p:cNvSpPr txBox="1"/>
          <p:nvPr/>
        </p:nvSpPr>
        <p:spPr>
          <a:xfrm>
            <a:off x="612125" y="7809847"/>
            <a:ext cx="4865400" cy="22269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chemeClr val="dk1"/>
                </a:solidFill>
                <a:latin typeface="Roboto"/>
                <a:ea typeface="Roboto"/>
                <a:cs typeface="Roboto"/>
                <a:sym typeface="Roboto"/>
              </a:rPr>
              <a:t>Where steganography plays a role is in incoorporating with other security systems such as crypthography in helping increase the security and privacy of sending data online. </a:t>
            </a:r>
            <a:endParaRPr sz="2200" dirty="0">
              <a:solidFill>
                <a:schemeClr val="dk1"/>
              </a:solidFill>
              <a:latin typeface="Roboto"/>
              <a:ea typeface="Roboto"/>
              <a:cs typeface="Roboto"/>
              <a:sym typeface="Roboto"/>
            </a:endParaRPr>
          </a:p>
        </p:txBody>
      </p:sp>
      <p:sp>
        <p:nvSpPr>
          <p:cNvPr id="393" name="Google Shape;393;p20"/>
          <p:cNvSpPr txBox="1">
            <a:spLocks noGrp="1"/>
          </p:cNvSpPr>
          <p:nvPr>
            <p:ph type="title"/>
          </p:nvPr>
        </p:nvSpPr>
        <p:spPr>
          <a:xfrm>
            <a:off x="634175" y="10022389"/>
            <a:ext cx="49266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Problem Statement</a:t>
            </a:r>
            <a:endParaRPr sz="3000" dirty="0"/>
          </a:p>
        </p:txBody>
      </p:sp>
      <p:sp>
        <p:nvSpPr>
          <p:cNvPr id="394" name="Google Shape;394;p20"/>
          <p:cNvSpPr txBox="1"/>
          <p:nvPr/>
        </p:nvSpPr>
        <p:spPr>
          <a:xfrm>
            <a:off x="634175" y="10816874"/>
            <a:ext cx="4926600" cy="1188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Roboto"/>
              <a:buChar char="●"/>
            </a:pPr>
            <a:r>
              <a:rPr lang="en-US" sz="2200" dirty="0">
                <a:solidFill>
                  <a:schemeClr val="dk1"/>
                </a:solidFill>
                <a:latin typeface="Roboto"/>
                <a:ea typeface="Roboto"/>
                <a:cs typeface="Roboto"/>
                <a:sym typeface="Roboto"/>
              </a:rPr>
              <a:t>The data leaks done by black hats.</a:t>
            </a:r>
            <a:endParaRPr sz="2200" dirty="0">
              <a:solidFill>
                <a:schemeClr val="dk1"/>
              </a:solidFill>
              <a:latin typeface="Roboto"/>
              <a:ea typeface="Roboto"/>
              <a:cs typeface="Roboto"/>
              <a:sym typeface="Roboto"/>
            </a:endParaRPr>
          </a:p>
          <a:p>
            <a:pPr marL="457200" lvl="0" indent="-368300" algn="l" rtl="0">
              <a:spcBef>
                <a:spcPts val="0"/>
              </a:spcBef>
              <a:spcAft>
                <a:spcPts val="0"/>
              </a:spcAft>
              <a:buClr>
                <a:schemeClr val="dk1"/>
              </a:buClr>
              <a:buSzPts val="2200"/>
              <a:buFont typeface="Roboto"/>
              <a:buChar char="●"/>
            </a:pPr>
            <a:r>
              <a:rPr lang="en-US" sz="2200" dirty="0">
                <a:solidFill>
                  <a:schemeClr val="dk1"/>
                </a:solidFill>
                <a:latin typeface="Roboto"/>
                <a:ea typeface="Roboto"/>
                <a:cs typeface="Roboto"/>
                <a:sym typeface="Roboto"/>
              </a:rPr>
              <a:t>Limited privacy from big tech.</a:t>
            </a:r>
            <a:endParaRPr sz="2200" dirty="0">
              <a:solidFill>
                <a:schemeClr val="dk1"/>
              </a:solidFill>
              <a:latin typeface="Roboto"/>
              <a:ea typeface="Roboto"/>
              <a:cs typeface="Roboto"/>
              <a:sym typeface="Roboto"/>
            </a:endParaRPr>
          </a:p>
          <a:p>
            <a:pPr marL="457200" lvl="0" indent="-368300" algn="l" rtl="0">
              <a:spcBef>
                <a:spcPts val="0"/>
              </a:spcBef>
              <a:spcAft>
                <a:spcPts val="0"/>
              </a:spcAft>
              <a:buClr>
                <a:schemeClr val="dk1"/>
              </a:buClr>
              <a:buSzPts val="2200"/>
              <a:buFont typeface="Roboto"/>
              <a:buChar char="●"/>
            </a:pPr>
            <a:r>
              <a:rPr lang="en" sz="2200" dirty="0">
                <a:solidFill>
                  <a:schemeClr val="dk1"/>
                </a:solidFill>
                <a:latin typeface="Roboto"/>
                <a:ea typeface="Roboto"/>
                <a:cs typeface="Roboto"/>
                <a:sym typeface="Roboto"/>
              </a:rPr>
              <a:t>Relay of information.</a:t>
            </a:r>
            <a:endParaRPr sz="2200" dirty="0">
              <a:solidFill>
                <a:schemeClr val="dk1"/>
              </a:solidFill>
              <a:latin typeface="Roboto"/>
              <a:ea typeface="Roboto"/>
              <a:cs typeface="Roboto"/>
              <a:sym typeface="Roboto"/>
            </a:endParaRPr>
          </a:p>
        </p:txBody>
      </p:sp>
      <p:sp>
        <p:nvSpPr>
          <p:cNvPr id="395" name="Google Shape;395;p20"/>
          <p:cNvSpPr txBox="1">
            <a:spLocks noGrp="1"/>
          </p:cNvSpPr>
          <p:nvPr>
            <p:ph type="title"/>
          </p:nvPr>
        </p:nvSpPr>
        <p:spPr>
          <a:xfrm>
            <a:off x="634175" y="12485566"/>
            <a:ext cx="49266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Objectives</a:t>
            </a:r>
            <a:endParaRPr sz="3000" dirty="0"/>
          </a:p>
        </p:txBody>
      </p:sp>
      <p:sp>
        <p:nvSpPr>
          <p:cNvPr id="396" name="Google Shape;396;p20"/>
          <p:cNvSpPr txBox="1"/>
          <p:nvPr/>
        </p:nvSpPr>
        <p:spPr>
          <a:xfrm>
            <a:off x="634175" y="13291038"/>
            <a:ext cx="4926600" cy="16458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Roboto"/>
              <a:buChar char="●"/>
            </a:pPr>
            <a:r>
              <a:rPr lang="en-GB" sz="2200" dirty="0">
                <a:solidFill>
                  <a:schemeClr val="dk1"/>
                </a:solidFill>
                <a:latin typeface="Roboto"/>
                <a:ea typeface="Roboto"/>
                <a:cs typeface="Roboto"/>
                <a:sym typeface="Roboto"/>
              </a:rPr>
              <a:t>To create a system for which users can mask and unmask messages using steganography.</a:t>
            </a:r>
          </a:p>
          <a:p>
            <a:pPr marL="457200" lvl="0" indent="-368300" algn="l" rtl="0">
              <a:spcBef>
                <a:spcPts val="0"/>
              </a:spcBef>
              <a:spcAft>
                <a:spcPts val="0"/>
              </a:spcAft>
              <a:buClr>
                <a:schemeClr val="dk1"/>
              </a:buClr>
              <a:buSzPts val="2200"/>
              <a:buFont typeface="Roboto"/>
              <a:buChar char="●"/>
            </a:pPr>
            <a:endParaRPr lang="en-GB" sz="2200" dirty="0">
              <a:solidFill>
                <a:schemeClr val="dk1"/>
              </a:solidFill>
              <a:latin typeface="Roboto"/>
              <a:ea typeface="Roboto"/>
              <a:cs typeface="Roboto"/>
              <a:sym typeface="Roboto"/>
            </a:endParaRPr>
          </a:p>
          <a:p>
            <a:pPr marL="457200" lvl="0" indent="-368300" algn="l" rtl="0">
              <a:spcBef>
                <a:spcPts val="1000"/>
              </a:spcBef>
              <a:spcAft>
                <a:spcPts val="0"/>
              </a:spcAft>
              <a:buClr>
                <a:schemeClr val="dk1"/>
              </a:buClr>
              <a:buSzPts val="2200"/>
              <a:buFont typeface="Roboto"/>
              <a:buChar char="●"/>
            </a:pPr>
            <a:r>
              <a:rPr lang="en-GB" sz="2200" dirty="0">
                <a:solidFill>
                  <a:schemeClr val="dk1"/>
                </a:solidFill>
                <a:latin typeface="Roboto"/>
                <a:ea typeface="Roboto"/>
                <a:cs typeface="Roboto"/>
                <a:sym typeface="Roboto"/>
              </a:rPr>
              <a:t>To provide users of additional layer of security and privacy.</a:t>
            </a:r>
          </a:p>
        </p:txBody>
      </p:sp>
      <p:sp>
        <p:nvSpPr>
          <p:cNvPr id="397" name="Google Shape;397;p20"/>
          <p:cNvSpPr txBox="1">
            <a:spLocks noGrp="1"/>
          </p:cNvSpPr>
          <p:nvPr>
            <p:ph type="title"/>
          </p:nvPr>
        </p:nvSpPr>
        <p:spPr>
          <a:xfrm>
            <a:off x="6218407" y="4155625"/>
            <a:ext cx="5081700" cy="82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Research</a:t>
            </a:r>
            <a:endParaRPr sz="4000" dirty="0"/>
          </a:p>
        </p:txBody>
      </p:sp>
      <p:sp>
        <p:nvSpPr>
          <p:cNvPr id="398" name="Google Shape;398;p20"/>
          <p:cNvSpPr txBox="1">
            <a:spLocks noGrp="1"/>
          </p:cNvSpPr>
          <p:nvPr>
            <p:ph type="title"/>
          </p:nvPr>
        </p:nvSpPr>
        <p:spPr>
          <a:xfrm>
            <a:off x="17382800" y="4155625"/>
            <a:ext cx="5081700" cy="82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Conclusion</a:t>
            </a:r>
            <a:endParaRPr sz="4000"/>
          </a:p>
        </p:txBody>
      </p:sp>
      <p:sp>
        <p:nvSpPr>
          <p:cNvPr id="400" name="Google Shape;400;p20"/>
          <p:cNvSpPr txBox="1">
            <a:spLocks noGrp="1"/>
          </p:cNvSpPr>
          <p:nvPr>
            <p:ph type="title"/>
          </p:nvPr>
        </p:nvSpPr>
        <p:spPr>
          <a:xfrm>
            <a:off x="6265875" y="8368200"/>
            <a:ext cx="4846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Questionnaire Survey</a:t>
            </a:r>
            <a:endParaRPr sz="3000" dirty="0"/>
          </a:p>
        </p:txBody>
      </p:sp>
      <p:sp>
        <p:nvSpPr>
          <p:cNvPr id="407" name="Google Shape;407;p20"/>
          <p:cNvSpPr txBox="1"/>
          <p:nvPr/>
        </p:nvSpPr>
        <p:spPr>
          <a:xfrm>
            <a:off x="17506463" y="4978525"/>
            <a:ext cx="4846200" cy="29294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solidFill>
                  <a:schemeClr val="dk1"/>
                </a:solidFill>
                <a:latin typeface="Roboto"/>
                <a:ea typeface="Roboto"/>
                <a:cs typeface="Roboto"/>
                <a:sym typeface="Roboto"/>
              </a:rPr>
              <a:t>There are not a lot of options when it comes to having absolute privacy, security, and control over ones own data online. This project is trying to recoup some form of control that isn’t much of a hassle for anyone so they may incorporate it into their lives when they deem necessary. Among surveyed the mindset of protecting one's self and one’s privacy against such mishap is present. The system created may not be bullet proof against a focused attacker but it will increase one’s security of transmitting information online and that is an important base to build upon. </a:t>
            </a:r>
          </a:p>
        </p:txBody>
      </p:sp>
      <p:sp>
        <p:nvSpPr>
          <p:cNvPr id="408" name="Google Shape;408;p20"/>
          <p:cNvSpPr txBox="1">
            <a:spLocks noGrp="1"/>
          </p:cNvSpPr>
          <p:nvPr>
            <p:ph type="title"/>
          </p:nvPr>
        </p:nvSpPr>
        <p:spPr>
          <a:xfrm>
            <a:off x="17506474" y="11048282"/>
            <a:ext cx="4846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Recommendations</a:t>
            </a:r>
            <a:endParaRPr sz="3000" dirty="0"/>
          </a:p>
        </p:txBody>
      </p:sp>
      <p:sp>
        <p:nvSpPr>
          <p:cNvPr id="409" name="Google Shape;409;p20"/>
          <p:cNvSpPr txBox="1"/>
          <p:nvPr/>
        </p:nvSpPr>
        <p:spPr>
          <a:xfrm>
            <a:off x="17506463" y="11753795"/>
            <a:ext cx="4846200" cy="1554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Roboto"/>
              <a:buChar char="●"/>
            </a:pPr>
            <a:r>
              <a:rPr lang="en-GB" sz="2200" dirty="0">
                <a:solidFill>
                  <a:schemeClr val="dk1"/>
                </a:solidFill>
                <a:latin typeface="Roboto"/>
                <a:ea typeface="Roboto"/>
                <a:cs typeface="Roboto"/>
                <a:sym typeface="Roboto"/>
              </a:rPr>
              <a:t>There should be an increase in research on methods of improving security and privacy online.</a:t>
            </a:r>
          </a:p>
          <a:p>
            <a:pPr marL="457200" lvl="0" indent="-368300" algn="l" rtl="0">
              <a:spcBef>
                <a:spcPts val="0"/>
              </a:spcBef>
              <a:spcAft>
                <a:spcPts val="0"/>
              </a:spcAft>
              <a:buClr>
                <a:schemeClr val="dk1"/>
              </a:buClr>
              <a:buSzPts val="2200"/>
              <a:buFont typeface="Roboto"/>
              <a:buChar char="●"/>
            </a:pPr>
            <a:endParaRPr lang="en-GB" sz="2200" dirty="0">
              <a:solidFill>
                <a:schemeClr val="dk1"/>
              </a:solidFill>
              <a:latin typeface="Roboto"/>
              <a:ea typeface="Roboto"/>
              <a:cs typeface="Roboto"/>
              <a:sym typeface="Roboto"/>
            </a:endParaRPr>
          </a:p>
          <a:p>
            <a:pPr marL="457200" lvl="0" indent="-368300" algn="l" rtl="0">
              <a:spcBef>
                <a:spcPts val="0"/>
              </a:spcBef>
              <a:spcAft>
                <a:spcPts val="0"/>
              </a:spcAft>
              <a:buClr>
                <a:schemeClr val="dk1"/>
              </a:buClr>
              <a:buSzPts val="2200"/>
              <a:buFont typeface="Roboto"/>
              <a:buChar char="●"/>
            </a:pPr>
            <a:r>
              <a:rPr lang="en-GB" sz="2200" dirty="0">
                <a:solidFill>
                  <a:schemeClr val="dk1"/>
                </a:solidFill>
                <a:latin typeface="Roboto"/>
                <a:ea typeface="Roboto"/>
                <a:cs typeface="Roboto"/>
                <a:sym typeface="Roboto"/>
              </a:rPr>
              <a:t>There should also be an increase in development of security systems that is more user friendly.</a:t>
            </a:r>
          </a:p>
          <a:p>
            <a:pPr marL="88900" lvl="0" algn="l" rtl="0">
              <a:spcBef>
                <a:spcPts val="0"/>
              </a:spcBef>
              <a:spcAft>
                <a:spcPts val="0"/>
              </a:spcAft>
              <a:buClr>
                <a:schemeClr val="dk1"/>
              </a:buClr>
              <a:buSzPts val="2200"/>
            </a:pPr>
            <a:endParaRPr lang="en-GB" sz="2200" dirty="0">
              <a:solidFill>
                <a:schemeClr val="dk1"/>
              </a:solidFill>
              <a:latin typeface="Roboto"/>
              <a:ea typeface="Roboto"/>
              <a:cs typeface="Roboto"/>
              <a:sym typeface="Roboto"/>
            </a:endParaRPr>
          </a:p>
        </p:txBody>
      </p:sp>
      <p:sp>
        <p:nvSpPr>
          <p:cNvPr id="417" name="Google Shape;417;p20"/>
          <p:cNvSpPr txBox="1"/>
          <p:nvPr/>
        </p:nvSpPr>
        <p:spPr>
          <a:xfrm>
            <a:off x="8838150" y="16824950"/>
            <a:ext cx="4707300" cy="468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a:solidFill>
                  <a:schemeClr val="dk1"/>
                </a:solidFill>
                <a:latin typeface="Roboto"/>
                <a:ea typeface="Roboto"/>
                <a:cs typeface="Roboto"/>
                <a:sym typeface="Roboto"/>
              </a:rPr>
              <a:t>This template was created by </a:t>
            </a:r>
            <a:r>
              <a:rPr lang="en" sz="2000" b="1" u="sng">
                <a:solidFill>
                  <a:schemeClr val="dk1"/>
                </a:solidFill>
                <a:latin typeface="Roboto"/>
                <a:ea typeface="Roboto"/>
                <a:cs typeface="Roboto"/>
                <a:sym typeface="Roboto"/>
                <a:hlinkClick r:id="rId3">
                  <a:extLst>
                    <a:ext uri="{A12FA001-AC4F-418D-AE19-62706E023703}">
                      <ahyp:hlinkClr xmlns:ahyp="http://schemas.microsoft.com/office/drawing/2018/hyperlinkcolor" val="tx"/>
                    </a:ext>
                  </a:extLst>
                </a:hlinkClick>
              </a:rPr>
              <a:t>Slidesgo</a:t>
            </a:r>
            <a:endParaRPr sz="2000">
              <a:solidFill>
                <a:schemeClr val="dk1"/>
              </a:solidFill>
              <a:latin typeface="Roboto"/>
              <a:ea typeface="Roboto"/>
              <a:cs typeface="Roboto"/>
              <a:sym typeface="Roboto"/>
            </a:endParaRPr>
          </a:p>
        </p:txBody>
      </p:sp>
      <p:grpSp>
        <p:nvGrpSpPr>
          <p:cNvPr id="423" name="Google Shape;423;p20"/>
          <p:cNvGrpSpPr/>
          <p:nvPr/>
        </p:nvGrpSpPr>
        <p:grpSpPr>
          <a:xfrm>
            <a:off x="-2763501" y="-73332"/>
            <a:ext cx="4570885" cy="3434035"/>
            <a:chOff x="-2763501" y="-73332"/>
            <a:chExt cx="4570885" cy="3434035"/>
          </a:xfrm>
        </p:grpSpPr>
        <p:sp>
          <p:nvSpPr>
            <p:cNvPr id="424" name="Google Shape;424;p20"/>
            <p:cNvSpPr/>
            <p:nvPr/>
          </p:nvSpPr>
          <p:spPr>
            <a:xfrm rot="-5400000">
              <a:off x="-480435" y="1068304"/>
              <a:ext cx="2287838" cy="2287800"/>
            </a:xfrm>
            <a:custGeom>
              <a:avLst/>
              <a:gdLst/>
              <a:ahLst/>
              <a:cxnLst/>
              <a:rect l="l" t="t" r="r" b="b"/>
              <a:pathLst>
                <a:path w="14986" h="14986" extrusionOk="0">
                  <a:moveTo>
                    <a:pt x="7508" y="0"/>
                  </a:moveTo>
                  <a:lnTo>
                    <a:pt x="1" y="7478"/>
                  </a:lnTo>
                  <a:lnTo>
                    <a:pt x="7508" y="14985"/>
                  </a:lnTo>
                  <a:lnTo>
                    <a:pt x="14986" y="7478"/>
                  </a:lnTo>
                  <a:lnTo>
                    <a:pt x="75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rot="-5400000">
              <a:off x="266713" y="1820018"/>
              <a:ext cx="788973" cy="788960"/>
            </a:xfrm>
            <a:custGeom>
              <a:avLst/>
              <a:gdLst/>
              <a:ahLst/>
              <a:cxnLst/>
              <a:rect l="l" t="t" r="r" b="b"/>
              <a:pathLst>
                <a:path w="5168" h="5168" extrusionOk="0">
                  <a:moveTo>
                    <a:pt x="2584" y="0"/>
                  </a:moveTo>
                  <a:lnTo>
                    <a:pt x="0" y="2584"/>
                  </a:lnTo>
                  <a:lnTo>
                    <a:pt x="2584" y="5167"/>
                  </a:lnTo>
                  <a:lnTo>
                    <a:pt x="5168" y="2584"/>
                  </a:lnTo>
                  <a:lnTo>
                    <a:pt x="2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rot="-5400000">
              <a:off x="-2763520" y="1072884"/>
              <a:ext cx="2287838" cy="2287800"/>
            </a:xfrm>
            <a:custGeom>
              <a:avLst/>
              <a:gdLst/>
              <a:ahLst/>
              <a:cxnLst/>
              <a:rect l="l" t="t" r="r" b="b"/>
              <a:pathLst>
                <a:path w="14986" h="14986" extrusionOk="0">
                  <a:moveTo>
                    <a:pt x="7508" y="1"/>
                  </a:moveTo>
                  <a:lnTo>
                    <a:pt x="0" y="7478"/>
                  </a:lnTo>
                  <a:lnTo>
                    <a:pt x="7508" y="14986"/>
                  </a:lnTo>
                  <a:lnTo>
                    <a:pt x="14985" y="7478"/>
                  </a:lnTo>
                  <a:lnTo>
                    <a:pt x="7508" y="1"/>
                  </a:lnTo>
                  <a:close/>
                </a:path>
              </a:pathLst>
            </a:custGeom>
            <a:solidFill>
              <a:srgbClr val="005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rot="-5400000">
              <a:off x="-1626634" y="-68587"/>
              <a:ext cx="2287838" cy="2287800"/>
            </a:xfrm>
            <a:custGeom>
              <a:avLst/>
              <a:gdLst/>
              <a:ahLst/>
              <a:cxnLst/>
              <a:rect l="l" t="t" r="r" b="b"/>
              <a:pathLst>
                <a:path w="14986" h="14986" extrusionOk="0">
                  <a:moveTo>
                    <a:pt x="7508" y="1"/>
                  </a:moveTo>
                  <a:lnTo>
                    <a:pt x="1" y="7508"/>
                  </a:lnTo>
                  <a:lnTo>
                    <a:pt x="7508" y="14986"/>
                  </a:lnTo>
                  <a:lnTo>
                    <a:pt x="14986" y="7508"/>
                  </a:lnTo>
                  <a:lnTo>
                    <a:pt x="75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rot="-5400000">
              <a:off x="-1065208" y="-128963"/>
              <a:ext cx="1164987" cy="2287800"/>
            </a:xfrm>
            <a:custGeom>
              <a:avLst/>
              <a:gdLst/>
              <a:ahLst/>
              <a:cxnLst/>
              <a:rect l="l" t="t" r="r" b="b"/>
              <a:pathLst>
                <a:path w="7631" h="14986" extrusionOk="0">
                  <a:moveTo>
                    <a:pt x="3496" y="1"/>
                  </a:moveTo>
                  <a:lnTo>
                    <a:pt x="1" y="3496"/>
                  </a:lnTo>
                  <a:cubicBezTo>
                    <a:pt x="2220" y="5715"/>
                    <a:pt x="2220" y="9332"/>
                    <a:pt x="31" y="11551"/>
                  </a:cubicBezTo>
                  <a:lnTo>
                    <a:pt x="3496" y="14986"/>
                  </a:lnTo>
                  <a:lnTo>
                    <a:pt x="4135" y="14347"/>
                  </a:lnTo>
                  <a:cubicBezTo>
                    <a:pt x="7630" y="10183"/>
                    <a:pt x="7448" y="3983"/>
                    <a:pt x="3527" y="31"/>
                  </a:cubicBezTo>
                  <a:cubicBezTo>
                    <a:pt x="3527" y="31"/>
                    <a:pt x="3496" y="31"/>
                    <a:pt x="3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rot="-5400000">
              <a:off x="90303" y="-644052"/>
              <a:ext cx="1146361" cy="2287800"/>
            </a:xfrm>
            <a:custGeom>
              <a:avLst/>
              <a:gdLst/>
              <a:ahLst/>
              <a:cxnLst/>
              <a:rect l="l" t="t" r="r" b="b"/>
              <a:pathLst>
                <a:path w="7509" h="14986" extrusionOk="0">
                  <a:moveTo>
                    <a:pt x="7508" y="0"/>
                  </a:moveTo>
                  <a:lnTo>
                    <a:pt x="0" y="7478"/>
                  </a:lnTo>
                  <a:lnTo>
                    <a:pt x="7508" y="14985"/>
                  </a:lnTo>
                  <a:lnTo>
                    <a:pt x="75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rot="-5400000">
              <a:off x="-1051240" y="1643698"/>
              <a:ext cx="1141782" cy="2283068"/>
            </a:xfrm>
            <a:custGeom>
              <a:avLst/>
              <a:gdLst/>
              <a:ahLst/>
              <a:cxnLst/>
              <a:rect l="l" t="t" r="r" b="b"/>
              <a:pathLst>
                <a:path w="7479" h="14955" extrusionOk="0">
                  <a:moveTo>
                    <a:pt x="1" y="0"/>
                  </a:moveTo>
                  <a:lnTo>
                    <a:pt x="1" y="14955"/>
                  </a:lnTo>
                  <a:lnTo>
                    <a:pt x="7478" y="747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90;p20">
            <a:extLst>
              <a:ext uri="{FF2B5EF4-FFF2-40B4-BE49-F238E27FC236}">
                <a16:creationId xmlns:a16="http://schemas.microsoft.com/office/drawing/2014/main" id="{60FD00D3-9BE0-0BBC-92E4-38EC0AF8727D}"/>
              </a:ext>
            </a:extLst>
          </p:cNvPr>
          <p:cNvSpPr txBox="1"/>
          <p:nvPr/>
        </p:nvSpPr>
        <p:spPr>
          <a:xfrm>
            <a:off x="661185" y="4911131"/>
            <a:ext cx="4865400" cy="262652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200" dirty="0">
                <a:solidFill>
                  <a:schemeClr val="dk1"/>
                </a:solidFill>
                <a:latin typeface="Roboto"/>
                <a:ea typeface="Roboto"/>
                <a:cs typeface="Roboto"/>
                <a:sym typeface="Roboto"/>
              </a:rPr>
              <a:t>The role and importance of security and privacy in online communications cannot be understated since most of the human population uses the internet and the platforms built around it for communicating. Recently the rate of data breaches have been increasing.</a:t>
            </a:r>
          </a:p>
        </p:txBody>
      </p:sp>
      <p:graphicFrame>
        <p:nvGraphicFramePr>
          <p:cNvPr id="7" name="Chart 6">
            <a:extLst>
              <a:ext uri="{FF2B5EF4-FFF2-40B4-BE49-F238E27FC236}">
                <a16:creationId xmlns:a16="http://schemas.microsoft.com/office/drawing/2014/main" id="{0B8723DA-F0DF-9298-C793-BD9577620F55}"/>
              </a:ext>
            </a:extLst>
          </p:cNvPr>
          <p:cNvGraphicFramePr/>
          <p:nvPr>
            <p:extLst>
              <p:ext uri="{D42A27DB-BD31-4B8C-83A1-F6EECF244321}">
                <p14:modId xmlns:p14="http://schemas.microsoft.com/office/powerpoint/2010/main" val="3676947298"/>
              </p:ext>
            </p:extLst>
          </p:nvPr>
        </p:nvGraphicFramePr>
        <p:xfrm>
          <a:off x="6035508" y="8939425"/>
          <a:ext cx="5221605" cy="36786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C3F5E9B8-F82C-0360-D393-1379A99A2607}"/>
              </a:ext>
            </a:extLst>
          </p:cNvPr>
          <p:cNvGraphicFramePr/>
          <p:nvPr>
            <p:extLst>
              <p:ext uri="{D42A27DB-BD31-4B8C-83A1-F6EECF244321}">
                <p14:modId xmlns:p14="http://schemas.microsoft.com/office/powerpoint/2010/main" val="401427202"/>
              </p:ext>
            </p:extLst>
          </p:nvPr>
        </p:nvGraphicFramePr>
        <p:xfrm>
          <a:off x="6035508" y="12596174"/>
          <a:ext cx="5221605" cy="4228776"/>
        </p:xfrm>
        <a:graphic>
          <a:graphicData uri="http://schemas.openxmlformats.org/drawingml/2006/chart">
            <c:chart xmlns:c="http://schemas.openxmlformats.org/drawingml/2006/chart" xmlns:r="http://schemas.openxmlformats.org/officeDocument/2006/relationships" r:id="rId5"/>
          </a:graphicData>
        </a:graphic>
      </p:graphicFrame>
      <p:sp>
        <p:nvSpPr>
          <p:cNvPr id="10" name="Title 9">
            <a:extLst>
              <a:ext uri="{FF2B5EF4-FFF2-40B4-BE49-F238E27FC236}">
                <a16:creationId xmlns:a16="http://schemas.microsoft.com/office/drawing/2014/main" id="{F467873D-9DFC-D0F7-1674-1DE3310BA616}"/>
              </a:ext>
            </a:extLst>
          </p:cNvPr>
          <p:cNvSpPr>
            <a:spLocks noGrp="1"/>
          </p:cNvSpPr>
          <p:nvPr>
            <p:ph type="title"/>
          </p:nvPr>
        </p:nvSpPr>
        <p:spPr/>
        <p:txBody>
          <a:bodyPr>
            <a:normAutofit fontScale="90000"/>
          </a:bodyPr>
          <a:lstStyle/>
          <a:p>
            <a:endParaRPr lang="en-US"/>
          </a:p>
        </p:txBody>
      </p:sp>
      <p:sp>
        <p:nvSpPr>
          <p:cNvPr id="12" name="Title 11">
            <a:extLst>
              <a:ext uri="{FF2B5EF4-FFF2-40B4-BE49-F238E27FC236}">
                <a16:creationId xmlns:a16="http://schemas.microsoft.com/office/drawing/2014/main" id="{52954FDB-3E5D-1F80-8194-A9EA8D6071C5}"/>
              </a:ext>
            </a:extLst>
          </p:cNvPr>
          <p:cNvSpPr>
            <a:spLocks noGrp="1"/>
          </p:cNvSpPr>
          <p:nvPr>
            <p:ph type="title"/>
          </p:nvPr>
        </p:nvSpPr>
        <p:spPr/>
        <p:txBody>
          <a:bodyPr>
            <a:normAutofit fontScale="90000"/>
          </a:bodyPr>
          <a:lstStyle/>
          <a:p>
            <a:endParaRPr lang="en-US"/>
          </a:p>
        </p:txBody>
      </p:sp>
      <p:graphicFrame>
        <p:nvGraphicFramePr>
          <p:cNvPr id="13" name="Chart 12">
            <a:extLst>
              <a:ext uri="{FF2B5EF4-FFF2-40B4-BE49-F238E27FC236}">
                <a16:creationId xmlns:a16="http://schemas.microsoft.com/office/drawing/2014/main" id="{574B018E-D8EB-4E1F-6FB6-E7700045E738}"/>
              </a:ext>
            </a:extLst>
          </p:cNvPr>
          <p:cNvGraphicFramePr/>
          <p:nvPr>
            <p:extLst>
              <p:ext uri="{D42A27DB-BD31-4B8C-83A1-F6EECF244321}">
                <p14:modId xmlns:p14="http://schemas.microsoft.com/office/powerpoint/2010/main" val="1710935865"/>
              </p:ext>
            </p:extLst>
          </p:nvPr>
        </p:nvGraphicFramePr>
        <p:xfrm>
          <a:off x="11726875" y="8857792"/>
          <a:ext cx="5221605" cy="382648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2B8D36AB-A60E-E430-5605-AEAAEC9DCFA5}"/>
              </a:ext>
            </a:extLst>
          </p:cNvPr>
          <p:cNvGraphicFramePr/>
          <p:nvPr>
            <p:extLst>
              <p:ext uri="{D42A27DB-BD31-4B8C-83A1-F6EECF244321}">
                <p14:modId xmlns:p14="http://schemas.microsoft.com/office/powerpoint/2010/main" val="3941667566"/>
              </p:ext>
            </p:extLst>
          </p:nvPr>
        </p:nvGraphicFramePr>
        <p:xfrm>
          <a:off x="11770980" y="12554488"/>
          <a:ext cx="5221605" cy="4228776"/>
        </p:xfrm>
        <a:graphic>
          <a:graphicData uri="http://schemas.openxmlformats.org/drawingml/2006/chart">
            <c:chart xmlns:c="http://schemas.openxmlformats.org/drawingml/2006/chart" xmlns:r="http://schemas.openxmlformats.org/officeDocument/2006/relationships" r:id="rId7"/>
          </a:graphicData>
        </a:graphic>
      </p:graphicFrame>
      <p:sp>
        <p:nvSpPr>
          <p:cNvPr id="18" name="Title 17">
            <a:extLst>
              <a:ext uri="{FF2B5EF4-FFF2-40B4-BE49-F238E27FC236}">
                <a16:creationId xmlns:a16="http://schemas.microsoft.com/office/drawing/2014/main" id="{804EB89E-6C2C-8A20-C157-DA827CB273F4}"/>
              </a:ext>
            </a:extLst>
          </p:cNvPr>
          <p:cNvSpPr>
            <a:spLocks noGrp="1"/>
          </p:cNvSpPr>
          <p:nvPr>
            <p:ph type="title"/>
          </p:nvPr>
        </p:nvSpPr>
        <p:spPr/>
        <p:txBody>
          <a:bodyPr>
            <a:normAutofit fontScale="90000"/>
          </a:bodyPr>
          <a:lstStyle/>
          <a:p>
            <a:endParaRPr lang="en-US"/>
          </a:p>
        </p:txBody>
      </p:sp>
      <p:pic>
        <p:nvPicPr>
          <p:cNvPr id="19" name="Picture 18">
            <a:extLst>
              <a:ext uri="{FF2B5EF4-FFF2-40B4-BE49-F238E27FC236}">
                <a16:creationId xmlns:a16="http://schemas.microsoft.com/office/drawing/2014/main" id="{C7ECE778-D0A1-E59F-0F25-41D515E12FDD}"/>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68001" y="5043068"/>
            <a:ext cx="6280480" cy="3826487"/>
          </a:xfrm>
          <a:prstGeom prst="rect">
            <a:avLst/>
          </a:prstGeom>
          <a:noFill/>
          <a:ln>
            <a:noFill/>
          </a:ln>
        </p:spPr>
      </p:pic>
      <p:sp>
        <p:nvSpPr>
          <p:cNvPr id="21" name="Title 20">
            <a:extLst>
              <a:ext uri="{FF2B5EF4-FFF2-40B4-BE49-F238E27FC236}">
                <a16:creationId xmlns:a16="http://schemas.microsoft.com/office/drawing/2014/main" id="{056B2C87-0428-6195-D42F-8D71C47A5737}"/>
              </a:ext>
            </a:extLst>
          </p:cNvPr>
          <p:cNvSpPr>
            <a:spLocks noGrp="1"/>
          </p:cNvSpPr>
          <p:nvPr>
            <p:ph type="title"/>
          </p:nvPr>
        </p:nvSpPr>
        <p:spPr/>
        <p:txBody>
          <a:bodyPr>
            <a:normAutofit fontScale="90000"/>
          </a:bodyPr>
          <a:lstStyle/>
          <a:p>
            <a:endParaRPr lang="en-US"/>
          </a:p>
        </p:txBody>
      </p:sp>
      <p:pic>
        <p:nvPicPr>
          <p:cNvPr id="22" name="Picture 21">
            <a:extLst>
              <a:ext uri="{FF2B5EF4-FFF2-40B4-BE49-F238E27FC236}">
                <a16:creationId xmlns:a16="http://schemas.microsoft.com/office/drawing/2014/main" id="{EFCED202-2196-9684-4A8A-DCAC99E9267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58945" y="5237034"/>
            <a:ext cx="4509045" cy="1065984"/>
          </a:xfrm>
          <a:prstGeom prst="rect">
            <a:avLst/>
          </a:prstGeom>
          <a:noFill/>
          <a:ln>
            <a:noFill/>
          </a:ln>
        </p:spPr>
      </p:pic>
      <p:pic>
        <p:nvPicPr>
          <p:cNvPr id="23" name="Picture 22">
            <a:extLst>
              <a:ext uri="{FF2B5EF4-FFF2-40B4-BE49-F238E27FC236}">
                <a16:creationId xmlns:a16="http://schemas.microsoft.com/office/drawing/2014/main" id="{EF171B79-520B-7CC7-C1B1-5BC51D88D0C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966767" y="6861349"/>
            <a:ext cx="5221605" cy="1214120"/>
          </a:xfrm>
          <a:prstGeom prst="rect">
            <a:avLst/>
          </a:prstGeom>
          <a:noFill/>
          <a:ln>
            <a:noFill/>
          </a:ln>
        </p:spPr>
      </p:pic>
      <p:sp>
        <p:nvSpPr>
          <p:cNvPr id="25" name="Title 24">
            <a:extLst>
              <a:ext uri="{FF2B5EF4-FFF2-40B4-BE49-F238E27FC236}">
                <a16:creationId xmlns:a16="http://schemas.microsoft.com/office/drawing/2014/main" id="{6DAB8236-9178-5E93-659A-FF6D717A056F}"/>
              </a:ext>
            </a:extLst>
          </p:cNvPr>
          <p:cNvSpPr>
            <a:spLocks noGrp="1"/>
          </p:cNvSpPr>
          <p:nvPr>
            <p:ph type="title"/>
          </p:nvPr>
        </p:nvSpPr>
        <p:spPr/>
        <p:txBody>
          <a:bodyPr>
            <a:normAutofit fontScale="90000"/>
          </a:bodyPr>
          <a:lstStyle/>
          <a:p>
            <a:endParaRPr lang="en-US"/>
          </a:p>
        </p:txBody>
      </p:sp>
      <p:sp>
        <p:nvSpPr>
          <p:cNvPr id="27" name="Title 26">
            <a:extLst>
              <a:ext uri="{FF2B5EF4-FFF2-40B4-BE49-F238E27FC236}">
                <a16:creationId xmlns:a16="http://schemas.microsoft.com/office/drawing/2014/main" id="{6CF4821E-7682-97D1-AAFB-132573BC2871}"/>
              </a:ext>
            </a:extLst>
          </p:cNvPr>
          <p:cNvSpPr>
            <a:spLocks noGrp="1"/>
          </p:cNvSpPr>
          <p:nvPr>
            <p:ph type="title"/>
          </p:nvPr>
        </p:nvSpPr>
        <p:spPr/>
        <p:txBody>
          <a:bodyPr>
            <a:normAutofit fontScale="90000"/>
          </a:bodyPr>
          <a:lstStyle/>
          <a:p>
            <a:endParaRPr lang="en-US"/>
          </a:p>
        </p:txBody>
      </p:sp>
      <p:sp>
        <p:nvSpPr>
          <p:cNvPr id="29" name="Title 28">
            <a:extLst>
              <a:ext uri="{FF2B5EF4-FFF2-40B4-BE49-F238E27FC236}">
                <a16:creationId xmlns:a16="http://schemas.microsoft.com/office/drawing/2014/main" id="{0AC3A02B-B0A9-1A1C-466B-5B0E98C6C351}"/>
              </a:ext>
            </a:extLst>
          </p:cNvPr>
          <p:cNvSpPr>
            <a:spLocks noGrp="1"/>
          </p:cNvSpPr>
          <p:nvPr>
            <p:ph type="title"/>
          </p:nvPr>
        </p:nvSpPr>
        <p:spPr/>
        <p:txBody>
          <a:bodyPr>
            <a:normAutofit fontScale="90000"/>
          </a:bodyPr>
          <a:lstStyle/>
          <a:p>
            <a:endParaRPr lang="en-US" dirty="0"/>
          </a:p>
        </p:txBody>
      </p:sp>
      <p:sp>
        <p:nvSpPr>
          <p:cNvPr id="31" name="Title 30">
            <a:extLst>
              <a:ext uri="{FF2B5EF4-FFF2-40B4-BE49-F238E27FC236}">
                <a16:creationId xmlns:a16="http://schemas.microsoft.com/office/drawing/2014/main" id="{7B3E9147-7AB8-81A9-B304-A5756D4DCF5D}"/>
              </a:ext>
            </a:extLst>
          </p:cNvPr>
          <p:cNvSpPr>
            <a:spLocks noGrp="1"/>
          </p:cNvSpPr>
          <p:nvPr>
            <p:ph type="title"/>
          </p:nvPr>
        </p:nvSpPr>
        <p:spPr/>
        <p:txBody>
          <a:bodyPr>
            <a:normAutofit fontScale="90000"/>
          </a:bodyPr>
          <a:lstStyle/>
          <a:p>
            <a:endParaRPr lang="en-US" dirty="0"/>
          </a:p>
        </p:txBody>
      </p:sp>
    </p:spTree>
  </p:cSld>
  <p:clrMapOvr>
    <a:masterClrMapping/>
  </p:clrMapOvr>
</p:sld>
</file>

<file path=ppt/theme/theme1.xml><?xml version="1.0" encoding="utf-8"?>
<a:theme xmlns:a="http://schemas.openxmlformats.org/drawingml/2006/main" name="Geometric Style Research Poster by Slidesgo">
  <a:themeElements>
    <a:clrScheme name="Simple Light">
      <a:dk1>
        <a:srgbClr val="142360"/>
      </a:dk1>
      <a:lt1>
        <a:srgbClr val="90EFF1"/>
      </a:lt1>
      <a:dk2>
        <a:srgbClr val="FFFFFF"/>
      </a:dk2>
      <a:lt2>
        <a:srgbClr val="D1F4FF"/>
      </a:lt2>
      <a:accent1>
        <a:srgbClr val="0055A5"/>
      </a:accent1>
      <a:accent2>
        <a:srgbClr val="0095D5"/>
      </a:accent2>
      <a:accent3>
        <a:srgbClr val="FFFFFF"/>
      </a:accent3>
      <a:accent4>
        <a:srgbClr val="FFFFFF"/>
      </a:accent4>
      <a:accent5>
        <a:srgbClr val="FFFFFF"/>
      </a:accent5>
      <a:accent6>
        <a:srgbClr val="FFFFFF"/>
      </a:accent6>
      <a:hlink>
        <a:srgbClr val="1423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Montserrat ExtraBold</vt:lpstr>
      <vt:lpstr>Roboto</vt:lpstr>
      <vt:lpstr>Arial</vt:lpstr>
      <vt:lpstr>Geometric Style Research Poster by Slidesgo</vt:lpstr>
      <vt:lpstr>Steganography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 System</dc:title>
  <dc:creator>izzat aqil</dc:creator>
  <cp:lastModifiedBy>izzat aqil</cp:lastModifiedBy>
  <cp:revision>1</cp:revision>
  <dcterms:modified xsi:type="dcterms:W3CDTF">2022-12-20T11:51:24Z</dcterms:modified>
</cp:coreProperties>
</file>