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5CC"/>
    <a:srgbClr val="31B264"/>
    <a:srgbClr val="BBECCE"/>
    <a:srgbClr val="1952D0"/>
    <a:srgbClr val="BFBFBF"/>
    <a:srgbClr val="2E75B6"/>
    <a:srgbClr val="B61D67"/>
    <a:srgbClr val="E82E5D"/>
    <a:srgbClr val="EE2B5D"/>
    <a:srgbClr val="E4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6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56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50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9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0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5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2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22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767C-5D55-4225-A55E-03D7ADC5C87F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135C-BD6A-41DB-B352-D1734D28F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مجموعة 64"/>
          <p:cNvGrpSpPr/>
          <p:nvPr/>
        </p:nvGrpSpPr>
        <p:grpSpPr>
          <a:xfrm>
            <a:off x="7004819" y="1363815"/>
            <a:ext cx="4320000" cy="4320000"/>
            <a:chOff x="7084332" y="776966"/>
            <a:chExt cx="4320000" cy="4320000"/>
          </a:xfrm>
        </p:grpSpPr>
        <p:sp>
          <p:nvSpPr>
            <p:cNvPr id="30" name="مستطيل مستدير الزوايا 29"/>
            <p:cNvSpPr/>
            <p:nvPr/>
          </p:nvSpPr>
          <p:spPr>
            <a:xfrm>
              <a:off x="7084332" y="776966"/>
              <a:ext cx="4320000" cy="4320000"/>
            </a:xfrm>
            <a:prstGeom prst="roundRect">
              <a:avLst/>
            </a:prstGeom>
            <a:gradFill flip="none" rotWithShape="1">
              <a:gsLst>
                <a:gs pos="0">
                  <a:srgbClr val="1D55CC">
                    <a:shade val="30000"/>
                    <a:satMod val="115000"/>
                  </a:srgbClr>
                </a:gs>
                <a:gs pos="50000">
                  <a:srgbClr val="1D55CC">
                    <a:shade val="67500"/>
                    <a:satMod val="115000"/>
                  </a:srgbClr>
                </a:gs>
                <a:gs pos="100000">
                  <a:srgbClr val="1D55C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شكل حر 54"/>
            <p:cNvSpPr/>
            <p:nvPr/>
          </p:nvSpPr>
          <p:spPr>
            <a:xfrm>
              <a:off x="7496579" y="1688319"/>
              <a:ext cx="3495506" cy="2497295"/>
            </a:xfrm>
            <a:custGeom>
              <a:avLst/>
              <a:gdLst>
                <a:gd name="connsiteX0" fmla="*/ 75483 w 5165602"/>
                <a:gd name="connsiteY0" fmla="*/ 139528 h 3169155"/>
                <a:gd name="connsiteX1" fmla="*/ 75483 w 5165602"/>
                <a:gd name="connsiteY1" fmla="*/ 139529 h 3169155"/>
                <a:gd name="connsiteX2" fmla="*/ 75483 w 5165602"/>
                <a:gd name="connsiteY2" fmla="*/ 139529 h 3169155"/>
                <a:gd name="connsiteX3" fmla="*/ 5165602 w 5165602"/>
                <a:gd name="connsiteY3" fmla="*/ 0 h 3169155"/>
                <a:gd name="connsiteX4" fmla="*/ 4485189 w 5165602"/>
                <a:gd name="connsiteY4" fmla="*/ 3120187 h 3169155"/>
                <a:gd name="connsiteX5" fmla="*/ 3678688 w 5165602"/>
                <a:gd name="connsiteY5" fmla="*/ 3141074 h 3169155"/>
                <a:gd name="connsiteX6" fmla="*/ 4053666 w 5165602"/>
                <a:gd name="connsiteY6" fmla="*/ 1432264 h 3169155"/>
                <a:gd name="connsiteX7" fmla="*/ 2549519 w 5165602"/>
                <a:gd name="connsiteY7" fmla="*/ 2998436 h 3169155"/>
                <a:gd name="connsiteX8" fmla="*/ 2501236 w 5165602"/>
                <a:gd name="connsiteY8" fmla="*/ 3052330 h 3169155"/>
                <a:gd name="connsiteX9" fmla="*/ 1678123 w 5165602"/>
                <a:gd name="connsiteY9" fmla="*/ 1447891 h 3169155"/>
                <a:gd name="connsiteX10" fmla="*/ 1617147 w 5165602"/>
                <a:gd name="connsiteY10" fmla="*/ 1686231 h 3169155"/>
                <a:gd name="connsiteX11" fmla="*/ 1274099 w 5165602"/>
                <a:gd name="connsiteY11" fmla="*/ 3143646 h 3169155"/>
                <a:gd name="connsiteX12" fmla="*/ 491082 w 5165602"/>
                <a:gd name="connsiteY12" fmla="*/ 3169155 h 3169155"/>
                <a:gd name="connsiteX13" fmla="*/ 805307 w 5165602"/>
                <a:gd name="connsiteY13" fmla="*/ 1732689 h 3169155"/>
                <a:gd name="connsiteX14" fmla="*/ 571131 w 5165602"/>
                <a:gd name="connsiteY14" fmla="*/ 1732689 h 3169155"/>
                <a:gd name="connsiteX15" fmla="*/ 442679 w 5165602"/>
                <a:gd name="connsiteY15" fmla="*/ 1647545 h 3169155"/>
                <a:gd name="connsiteX16" fmla="*/ 431723 w 5165602"/>
                <a:gd name="connsiteY16" fmla="*/ 1593282 h 3169155"/>
                <a:gd name="connsiteX17" fmla="*/ 442679 w 5165602"/>
                <a:gd name="connsiteY17" fmla="*/ 1539018 h 3169155"/>
                <a:gd name="connsiteX18" fmla="*/ 571131 w 5165602"/>
                <a:gd name="connsiteY18" fmla="*/ 1453874 h 3169155"/>
                <a:gd name="connsiteX19" fmla="*/ 1022934 w 5165602"/>
                <a:gd name="connsiteY19" fmla="*/ 1453874 h 3169155"/>
                <a:gd name="connsiteX20" fmla="*/ 1035855 w 5165602"/>
                <a:gd name="connsiteY20" fmla="*/ 1451265 h 3169155"/>
                <a:gd name="connsiteX21" fmla="*/ 1104500 w 5165602"/>
                <a:gd name="connsiteY21" fmla="*/ 1347703 h 3169155"/>
                <a:gd name="connsiteX22" fmla="*/ 992106 w 5165602"/>
                <a:gd name="connsiteY22" fmla="*/ 1235308 h 3169155"/>
                <a:gd name="connsiteX23" fmla="*/ 762871 w 5165602"/>
                <a:gd name="connsiteY23" fmla="*/ 1235308 h 3169155"/>
                <a:gd name="connsiteX24" fmla="*/ 762871 w 5165602"/>
                <a:gd name="connsiteY24" fmla="*/ 1235007 h 3169155"/>
                <a:gd name="connsiteX25" fmla="*/ 568749 w 5165602"/>
                <a:gd name="connsiteY25" fmla="*/ 1235007 h 3169155"/>
                <a:gd name="connsiteX26" fmla="*/ 442491 w 5165602"/>
                <a:gd name="connsiteY26" fmla="*/ 1151318 h 3169155"/>
                <a:gd name="connsiteX27" fmla="*/ 431723 w 5165602"/>
                <a:gd name="connsiteY27" fmla="*/ 1097982 h 3169155"/>
                <a:gd name="connsiteX28" fmla="*/ 442491 w 5165602"/>
                <a:gd name="connsiteY28" fmla="*/ 1044646 h 3169155"/>
                <a:gd name="connsiteX29" fmla="*/ 568749 w 5165602"/>
                <a:gd name="connsiteY29" fmla="*/ 960956 h 3169155"/>
                <a:gd name="connsiteX30" fmla="*/ 970129 w 5165602"/>
                <a:gd name="connsiteY30" fmla="*/ 960956 h 3169155"/>
                <a:gd name="connsiteX31" fmla="*/ 988230 w 5165602"/>
                <a:gd name="connsiteY31" fmla="*/ 957302 h 3169155"/>
                <a:gd name="connsiteX32" fmla="*/ 1056876 w 5165602"/>
                <a:gd name="connsiteY32" fmla="*/ 853739 h 3169155"/>
                <a:gd name="connsiteX33" fmla="*/ 988230 w 5165602"/>
                <a:gd name="connsiteY33" fmla="*/ 750177 h 3169155"/>
                <a:gd name="connsiteX34" fmla="*/ 948174 w 5165602"/>
                <a:gd name="connsiteY34" fmla="*/ 742090 h 3169155"/>
                <a:gd name="connsiteX35" fmla="*/ 131073 w 5165602"/>
                <a:gd name="connsiteY35" fmla="*/ 742089 h 3169155"/>
                <a:gd name="connsiteX36" fmla="*/ 10300 w 5165602"/>
                <a:gd name="connsiteY36" fmla="*/ 662036 h 3169155"/>
                <a:gd name="connsiteX37" fmla="*/ 0 w 5165602"/>
                <a:gd name="connsiteY37" fmla="*/ 611017 h 3169155"/>
                <a:gd name="connsiteX38" fmla="*/ 10300 w 5165602"/>
                <a:gd name="connsiteY38" fmla="*/ 559997 h 3169155"/>
                <a:gd name="connsiteX39" fmla="*/ 131073 w 5165602"/>
                <a:gd name="connsiteY39" fmla="*/ 479944 h 3169155"/>
                <a:gd name="connsiteX40" fmla="*/ 1238976 w 5165602"/>
                <a:gd name="connsiteY40" fmla="*/ 479944 h 3169155"/>
                <a:gd name="connsiteX41" fmla="*/ 1258105 w 5165602"/>
                <a:gd name="connsiteY41" fmla="*/ 476082 h 3169155"/>
                <a:gd name="connsiteX42" fmla="*/ 1326750 w 5165602"/>
                <a:gd name="connsiteY42" fmla="*/ 372519 h 3169155"/>
                <a:gd name="connsiteX43" fmla="*/ 1258105 w 5165602"/>
                <a:gd name="connsiteY43" fmla="*/ 268957 h 3169155"/>
                <a:gd name="connsiteX44" fmla="*/ 1219072 w 5165602"/>
                <a:gd name="connsiteY44" fmla="*/ 261077 h 3169155"/>
                <a:gd name="connsiteX45" fmla="*/ 197031 w 5165602"/>
                <a:gd name="connsiteY45" fmla="*/ 261076 h 3169155"/>
                <a:gd name="connsiteX46" fmla="*/ 85035 w 5165602"/>
                <a:gd name="connsiteY46" fmla="*/ 186840 h 3169155"/>
                <a:gd name="connsiteX47" fmla="*/ 75483 w 5165602"/>
                <a:gd name="connsiteY47" fmla="*/ 139529 h 3169155"/>
                <a:gd name="connsiteX48" fmla="*/ 85035 w 5165602"/>
                <a:gd name="connsiteY48" fmla="*/ 92217 h 3169155"/>
                <a:gd name="connsiteX49" fmla="*/ 197031 w 5165602"/>
                <a:gd name="connsiteY49" fmla="*/ 17981 h 3169155"/>
                <a:gd name="connsiteX50" fmla="*/ 1566836 w 5165602"/>
                <a:gd name="connsiteY50" fmla="*/ 17981 h 3169155"/>
                <a:gd name="connsiteX51" fmla="*/ 1578340 w 5165602"/>
                <a:gd name="connsiteY51" fmla="*/ 20304 h 3169155"/>
                <a:gd name="connsiteX52" fmla="*/ 1918902 w 5165602"/>
                <a:gd name="connsiteY52" fmla="*/ 20304 h 3169155"/>
                <a:gd name="connsiteX53" fmla="*/ 1915625 w 5165602"/>
                <a:gd name="connsiteY53" fmla="*/ 35732 h 3169155"/>
                <a:gd name="connsiteX54" fmla="*/ 1927620 w 5165602"/>
                <a:gd name="connsiteY54" fmla="*/ 25052 h 3169155"/>
                <a:gd name="connsiteX55" fmla="*/ 2799190 w 5165602"/>
                <a:gd name="connsiteY55" fmla="*/ 1749688 h 3169155"/>
                <a:gd name="connsiteX56" fmla="*/ 2941245 w 5165602"/>
                <a:gd name="connsiteY56" fmla="*/ 1591991 h 3169155"/>
                <a:gd name="connsiteX57" fmla="*/ 4088500 w 5165602"/>
                <a:gd name="connsiteY57" fmla="*/ 319899 h 3169155"/>
                <a:gd name="connsiteX58" fmla="*/ 4365946 w 5165602"/>
                <a:gd name="connsiteY58" fmla="*/ 9177 h 3169155"/>
                <a:gd name="connsiteX59" fmla="*/ 4366720 w 5165602"/>
                <a:gd name="connsiteY59" fmla="*/ 5649 h 3169155"/>
                <a:gd name="connsiteX60" fmla="*/ 4369111 w 5165602"/>
                <a:gd name="connsiteY60" fmla="*/ 5633 h 3169155"/>
                <a:gd name="connsiteX61" fmla="*/ 4371428 w 5165602"/>
                <a:gd name="connsiteY61" fmla="*/ 3037 h 3169155"/>
                <a:gd name="connsiteX62" fmla="*/ 4376219 w 5165602"/>
                <a:gd name="connsiteY62" fmla="*/ 5582 h 316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165602" h="3169155">
                  <a:moveTo>
                    <a:pt x="75483" y="139528"/>
                  </a:moveTo>
                  <a:lnTo>
                    <a:pt x="75483" y="139529"/>
                  </a:lnTo>
                  <a:lnTo>
                    <a:pt x="75483" y="139529"/>
                  </a:lnTo>
                  <a:close/>
                  <a:moveTo>
                    <a:pt x="5165602" y="0"/>
                  </a:moveTo>
                  <a:cubicBezTo>
                    <a:pt x="4956577" y="1060381"/>
                    <a:pt x="4694214" y="2059805"/>
                    <a:pt x="4485189" y="3120187"/>
                  </a:cubicBezTo>
                  <a:lnTo>
                    <a:pt x="3678688" y="3141074"/>
                  </a:lnTo>
                  <a:lnTo>
                    <a:pt x="4053666" y="1432264"/>
                  </a:lnTo>
                  <a:lnTo>
                    <a:pt x="2549519" y="2998436"/>
                  </a:lnTo>
                  <a:lnTo>
                    <a:pt x="2501236" y="3052330"/>
                  </a:lnTo>
                  <a:lnTo>
                    <a:pt x="1678123" y="1447891"/>
                  </a:lnTo>
                  <a:lnTo>
                    <a:pt x="1617147" y="1686231"/>
                  </a:lnTo>
                  <a:cubicBezTo>
                    <a:pt x="1497877" y="2149843"/>
                    <a:pt x="1378607" y="2613453"/>
                    <a:pt x="1274099" y="3143646"/>
                  </a:cubicBezTo>
                  <a:lnTo>
                    <a:pt x="491082" y="3169155"/>
                  </a:lnTo>
                  <a:lnTo>
                    <a:pt x="805307" y="1732689"/>
                  </a:lnTo>
                  <a:lnTo>
                    <a:pt x="571131" y="1732689"/>
                  </a:lnTo>
                  <a:cubicBezTo>
                    <a:pt x="513387" y="1732689"/>
                    <a:pt x="463842" y="1697581"/>
                    <a:pt x="442679" y="1647545"/>
                  </a:cubicBezTo>
                  <a:lnTo>
                    <a:pt x="431723" y="1593282"/>
                  </a:lnTo>
                  <a:lnTo>
                    <a:pt x="442679" y="1539018"/>
                  </a:lnTo>
                  <a:cubicBezTo>
                    <a:pt x="463842" y="1488983"/>
                    <a:pt x="513387" y="1453874"/>
                    <a:pt x="571131" y="1453874"/>
                  </a:cubicBezTo>
                  <a:lnTo>
                    <a:pt x="1022934" y="1453874"/>
                  </a:lnTo>
                  <a:lnTo>
                    <a:pt x="1035855" y="1451265"/>
                  </a:lnTo>
                  <a:cubicBezTo>
                    <a:pt x="1076195" y="1434203"/>
                    <a:pt x="1104501" y="1394259"/>
                    <a:pt x="1104500" y="1347703"/>
                  </a:cubicBezTo>
                  <a:cubicBezTo>
                    <a:pt x="1104501" y="1285630"/>
                    <a:pt x="1054179" y="1235309"/>
                    <a:pt x="992106" y="1235308"/>
                  </a:cubicBezTo>
                  <a:lnTo>
                    <a:pt x="762871" y="1235308"/>
                  </a:lnTo>
                  <a:lnTo>
                    <a:pt x="762871" y="1235007"/>
                  </a:lnTo>
                  <a:lnTo>
                    <a:pt x="568749" y="1235007"/>
                  </a:lnTo>
                  <a:cubicBezTo>
                    <a:pt x="511992" y="1235007"/>
                    <a:pt x="463293" y="1200498"/>
                    <a:pt x="442491" y="1151318"/>
                  </a:cubicBezTo>
                  <a:lnTo>
                    <a:pt x="431723" y="1097982"/>
                  </a:lnTo>
                  <a:lnTo>
                    <a:pt x="442491" y="1044646"/>
                  </a:lnTo>
                  <a:cubicBezTo>
                    <a:pt x="463293" y="995465"/>
                    <a:pt x="511992" y="960956"/>
                    <a:pt x="568749" y="960956"/>
                  </a:cubicBezTo>
                  <a:lnTo>
                    <a:pt x="970129" y="960956"/>
                  </a:lnTo>
                  <a:lnTo>
                    <a:pt x="988230" y="957302"/>
                  </a:lnTo>
                  <a:cubicBezTo>
                    <a:pt x="1028570" y="940239"/>
                    <a:pt x="1056875" y="900294"/>
                    <a:pt x="1056876" y="853739"/>
                  </a:cubicBezTo>
                  <a:cubicBezTo>
                    <a:pt x="1056875" y="807184"/>
                    <a:pt x="1028570" y="767240"/>
                    <a:pt x="988230" y="750177"/>
                  </a:cubicBezTo>
                  <a:lnTo>
                    <a:pt x="948174" y="742090"/>
                  </a:lnTo>
                  <a:lnTo>
                    <a:pt x="131073" y="742089"/>
                  </a:lnTo>
                  <a:cubicBezTo>
                    <a:pt x="76781" y="742089"/>
                    <a:pt x="30198" y="709080"/>
                    <a:pt x="10300" y="662036"/>
                  </a:cubicBezTo>
                  <a:lnTo>
                    <a:pt x="0" y="611017"/>
                  </a:lnTo>
                  <a:lnTo>
                    <a:pt x="10300" y="559997"/>
                  </a:lnTo>
                  <a:cubicBezTo>
                    <a:pt x="30198" y="512953"/>
                    <a:pt x="76781" y="479944"/>
                    <a:pt x="131073" y="479944"/>
                  </a:cubicBezTo>
                  <a:lnTo>
                    <a:pt x="1238976" y="479944"/>
                  </a:lnTo>
                  <a:lnTo>
                    <a:pt x="1258105" y="476082"/>
                  </a:lnTo>
                  <a:cubicBezTo>
                    <a:pt x="1298445" y="459019"/>
                    <a:pt x="1326751" y="419075"/>
                    <a:pt x="1326750" y="372519"/>
                  </a:cubicBezTo>
                  <a:cubicBezTo>
                    <a:pt x="1326751" y="325964"/>
                    <a:pt x="1298445" y="286019"/>
                    <a:pt x="1258105" y="268957"/>
                  </a:cubicBezTo>
                  <a:lnTo>
                    <a:pt x="1219072" y="261077"/>
                  </a:lnTo>
                  <a:lnTo>
                    <a:pt x="197031" y="261076"/>
                  </a:lnTo>
                  <a:cubicBezTo>
                    <a:pt x="146684" y="261076"/>
                    <a:pt x="103487" y="230465"/>
                    <a:pt x="85035" y="186840"/>
                  </a:cubicBezTo>
                  <a:lnTo>
                    <a:pt x="75483" y="139529"/>
                  </a:lnTo>
                  <a:lnTo>
                    <a:pt x="85035" y="92217"/>
                  </a:lnTo>
                  <a:cubicBezTo>
                    <a:pt x="103487" y="48592"/>
                    <a:pt x="146684" y="17981"/>
                    <a:pt x="197031" y="17981"/>
                  </a:cubicBezTo>
                  <a:lnTo>
                    <a:pt x="1566836" y="17981"/>
                  </a:lnTo>
                  <a:lnTo>
                    <a:pt x="1578340" y="20304"/>
                  </a:lnTo>
                  <a:lnTo>
                    <a:pt x="1918902" y="20304"/>
                  </a:lnTo>
                  <a:cubicBezTo>
                    <a:pt x="1917810" y="25447"/>
                    <a:pt x="1916717" y="30589"/>
                    <a:pt x="1915625" y="35732"/>
                  </a:cubicBezTo>
                  <a:lnTo>
                    <a:pt x="1927620" y="25052"/>
                  </a:lnTo>
                  <a:lnTo>
                    <a:pt x="2799190" y="1749688"/>
                  </a:lnTo>
                  <a:lnTo>
                    <a:pt x="2941245" y="1591991"/>
                  </a:lnTo>
                  <a:lnTo>
                    <a:pt x="4088500" y="319899"/>
                  </a:lnTo>
                  <a:lnTo>
                    <a:pt x="4365946" y="9177"/>
                  </a:lnTo>
                  <a:cubicBezTo>
                    <a:pt x="4366204" y="8001"/>
                    <a:pt x="4366462" y="6825"/>
                    <a:pt x="4366720" y="5649"/>
                  </a:cubicBezTo>
                  <a:lnTo>
                    <a:pt x="4369111" y="5633"/>
                  </a:lnTo>
                  <a:lnTo>
                    <a:pt x="4371428" y="3037"/>
                  </a:lnTo>
                  <a:lnTo>
                    <a:pt x="4376219" y="55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1" name="مجموعة 40"/>
          <p:cNvGrpSpPr/>
          <p:nvPr/>
        </p:nvGrpSpPr>
        <p:grpSpPr>
          <a:xfrm>
            <a:off x="1193742" y="1305513"/>
            <a:ext cx="4320000" cy="4320000"/>
            <a:chOff x="2147898" y="776966"/>
            <a:chExt cx="4320000" cy="4320000"/>
          </a:xfrm>
        </p:grpSpPr>
        <p:sp>
          <p:nvSpPr>
            <p:cNvPr id="64" name="مستطيل مستدير الزوايا 63"/>
            <p:cNvSpPr/>
            <p:nvPr/>
          </p:nvSpPr>
          <p:spPr>
            <a:xfrm>
              <a:off x="2147898" y="776966"/>
              <a:ext cx="4320000" cy="4320000"/>
            </a:xfrm>
            <a:prstGeom prst="roundRect">
              <a:avLst/>
            </a:prstGeom>
            <a:gradFill flip="none" rotWithShape="1">
              <a:gsLst>
                <a:gs pos="0">
                  <a:srgbClr val="1D55CC">
                    <a:shade val="30000"/>
                    <a:satMod val="115000"/>
                  </a:srgbClr>
                </a:gs>
                <a:gs pos="50000">
                  <a:srgbClr val="1D55CC">
                    <a:shade val="67500"/>
                    <a:satMod val="115000"/>
                  </a:srgbClr>
                </a:gs>
                <a:gs pos="100000">
                  <a:srgbClr val="1D55C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شكل حر 61"/>
            <p:cNvSpPr/>
            <p:nvPr/>
          </p:nvSpPr>
          <p:spPr>
            <a:xfrm>
              <a:off x="3053457" y="1693349"/>
              <a:ext cx="2508882" cy="2487234"/>
            </a:xfrm>
            <a:custGeom>
              <a:avLst/>
              <a:gdLst>
                <a:gd name="connsiteX0" fmla="*/ 133329 w 2508882"/>
                <a:gd name="connsiteY0" fmla="*/ 0 h 2487234"/>
                <a:gd name="connsiteX1" fmla="*/ 1060261 w 2508882"/>
                <a:gd name="connsiteY1" fmla="*/ 0 h 2487234"/>
                <a:gd name="connsiteX2" fmla="*/ 1068045 w 2508882"/>
                <a:gd name="connsiteY2" fmla="*/ 1831 h 2487234"/>
                <a:gd name="connsiteX3" fmla="*/ 1298500 w 2508882"/>
                <a:gd name="connsiteY3" fmla="*/ 1831 h 2487234"/>
                <a:gd name="connsiteX4" fmla="*/ 1296283 w 2508882"/>
                <a:gd name="connsiteY4" fmla="*/ 13988 h 2487234"/>
                <a:gd name="connsiteX5" fmla="*/ 1304399 w 2508882"/>
                <a:gd name="connsiteY5" fmla="*/ 5572 h 2487234"/>
                <a:gd name="connsiteX6" fmla="*/ 1318096 w 2508882"/>
                <a:gd name="connsiteY6" fmla="*/ 37133 h 2487234"/>
                <a:gd name="connsiteX7" fmla="*/ 1114709 w 2508882"/>
                <a:gd name="connsiteY7" fmla="*/ 1136788 h 2487234"/>
                <a:gd name="connsiteX8" fmla="*/ 1747281 w 2508882"/>
                <a:gd name="connsiteY8" fmla="*/ 1136788 h 2487234"/>
                <a:gd name="connsiteX9" fmla="*/ 1950422 w 2508882"/>
                <a:gd name="connsiteY9" fmla="*/ 41916 h 2487234"/>
                <a:gd name="connsiteX10" fmla="*/ 1967764 w 2508882"/>
                <a:gd name="connsiteY10" fmla="*/ 19299 h 2487234"/>
                <a:gd name="connsiteX11" fmla="*/ 1968287 w 2508882"/>
                <a:gd name="connsiteY11" fmla="*/ 16518 h 2487234"/>
                <a:gd name="connsiteX12" fmla="*/ 1969905 w 2508882"/>
                <a:gd name="connsiteY12" fmla="*/ 16506 h 2487234"/>
                <a:gd name="connsiteX13" fmla="*/ 1971473 w 2508882"/>
                <a:gd name="connsiteY13" fmla="*/ 14460 h 2487234"/>
                <a:gd name="connsiteX14" fmla="*/ 1974715 w 2508882"/>
                <a:gd name="connsiteY14" fmla="*/ 16466 h 2487234"/>
                <a:gd name="connsiteX15" fmla="*/ 2508882 w 2508882"/>
                <a:gd name="connsiteY15" fmla="*/ 12067 h 2487234"/>
                <a:gd name="connsiteX16" fmla="*/ 2048454 w 2508882"/>
                <a:gd name="connsiteY16" fmla="*/ 2470775 h 2487234"/>
                <a:gd name="connsiteX17" fmla="*/ 1502704 w 2508882"/>
                <a:gd name="connsiteY17" fmla="*/ 2487234 h 2487234"/>
                <a:gd name="connsiteX18" fmla="*/ 1717071 w 2508882"/>
                <a:gd name="connsiteY18" fmla="*/ 1349652 h 2487234"/>
                <a:gd name="connsiteX19" fmla="*/ 1075339 w 2508882"/>
                <a:gd name="connsiteY19" fmla="*/ 1349652 h 2487234"/>
                <a:gd name="connsiteX20" fmla="*/ 1011293 w 2508882"/>
                <a:gd name="connsiteY20" fmla="*/ 1695932 h 2487234"/>
                <a:gd name="connsiteX21" fmla="*/ 974491 w 2508882"/>
                <a:gd name="connsiteY21" fmla="*/ 1869129 h 2487234"/>
                <a:gd name="connsiteX22" fmla="*/ 862169 w 2508882"/>
                <a:gd name="connsiteY22" fmla="*/ 2463025 h 2487234"/>
                <a:gd name="connsiteX23" fmla="*/ 332310 w 2508882"/>
                <a:gd name="connsiteY23" fmla="*/ 2483126 h 2487234"/>
                <a:gd name="connsiteX24" fmla="*/ 544943 w 2508882"/>
                <a:gd name="connsiteY24" fmla="*/ 1351191 h 2487234"/>
                <a:gd name="connsiteX25" fmla="*/ 386478 w 2508882"/>
                <a:gd name="connsiteY25" fmla="*/ 1351191 h 2487234"/>
                <a:gd name="connsiteX26" fmla="*/ 299556 w 2508882"/>
                <a:gd name="connsiteY26" fmla="*/ 1284097 h 2487234"/>
                <a:gd name="connsiteX27" fmla="*/ 292142 w 2508882"/>
                <a:gd name="connsiteY27" fmla="*/ 1241338 h 2487234"/>
                <a:gd name="connsiteX28" fmla="*/ 299556 w 2508882"/>
                <a:gd name="connsiteY28" fmla="*/ 1198578 h 2487234"/>
                <a:gd name="connsiteX29" fmla="*/ 386478 w 2508882"/>
                <a:gd name="connsiteY29" fmla="*/ 1131484 h 2487234"/>
                <a:gd name="connsiteX30" fmla="*/ 692208 w 2508882"/>
                <a:gd name="connsiteY30" fmla="*/ 1131484 h 2487234"/>
                <a:gd name="connsiteX31" fmla="*/ 700952 w 2508882"/>
                <a:gd name="connsiteY31" fmla="*/ 1129428 h 2487234"/>
                <a:gd name="connsiteX32" fmla="*/ 747403 w 2508882"/>
                <a:gd name="connsiteY32" fmla="*/ 1047822 h 2487234"/>
                <a:gd name="connsiteX33" fmla="*/ 671347 w 2508882"/>
                <a:gd name="connsiteY33" fmla="*/ 959254 h 2487234"/>
                <a:gd name="connsiteX34" fmla="*/ 516227 w 2508882"/>
                <a:gd name="connsiteY34" fmla="*/ 959254 h 2487234"/>
                <a:gd name="connsiteX35" fmla="*/ 516227 w 2508882"/>
                <a:gd name="connsiteY35" fmla="*/ 959017 h 2487234"/>
                <a:gd name="connsiteX36" fmla="*/ 384866 w 2508882"/>
                <a:gd name="connsiteY36" fmla="*/ 959017 h 2487234"/>
                <a:gd name="connsiteX37" fmla="*/ 299429 w 2508882"/>
                <a:gd name="connsiteY37" fmla="*/ 893070 h 2487234"/>
                <a:gd name="connsiteX38" fmla="*/ 292142 w 2508882"/>
                <a:gd name="connsiteY38" fmla="*/ 851041 h 2487234"/>
                <a:gd name="connsiteX39" fmla="*/ 299429 w 2508882"/>
                <a:gd name="connsiteY39" fmla="*/ 809012 h 2487234"/>
                <a:gd name="connsiteX40" fmla="*/ 384866 w 2508882"/>
                <a:gd name="connsiteY40" fmla="*/ 743065 h 2487234"/>
                <a:gd name="connsiteX41" fmla="*/ 656476 w 2508882"/>
                <a:gd name="connsiteY41" fmla="*/ 743065 h 2487234"/>
                <a:gd name="connsiteX42" fmla="*/ 668725 w 2508882"/>
                <a:gd name="connsiteY42" fmla="*/ 740185 h 2487234"/>
                <a:gd name="connsiteX43" fmla="*/ 715177 w 2508882"/>
                <a:gd name="connsiteY43" fmla="*/ 658578 h 2487234"/>
                <a:gd name="connsiteX44" fmla="*/ 668725 w 2508882"/>
                <a:gd name="connsiteY44" fmla="*/ 576971 h 2487234"/>
                <a:gd name="connsiteX45" fmla="*/ 641619 w 2508882"/>
                <a:gd name="connsiteY45" fmla="*/ 570598 h 2487234"/>
                <a:gd name="connsiteX46" fmla="*/ 88696 w 2508882"/>
                <a:gd name="connsiteY46" fmla="*/ 570597 h 2487234"/>
                <a:gd name="connsiteX47" fmla="*/ 6970 w 2508882"/>
                <a:gd name="connsiteY47" fmla="*/ 507516 h 2487234"/>
                <a:gd name="connsiteX48" fmla="*/ 0 w 2508882"/>
                <a:gd name="connsiteY48" fmla="*/ 467313 h 2487234"/>
                <a:gd name="connsiteX49" fmla="*/ 6970 w 2508882"/>
                <a:gd name="connsiteY49" fmla="*/ 427109 h 2487234"/>
                <a:gd name="connsiteX50" fmla="*/ 88696 w 2508882"/>
                <a:gd name="connsiteY50" fmla="*/ 364027 h 2487234"/>
                <a:gd name="connsiteX51" fmla="*/ 838402 w 2508882"/>
                <a:gd name="connsiteY51" fmla="*/ 364027 h 2487234"/>
                <a:gd name="connsiteX52" fmla="*/ 851346 w 2508882"/>
                <a:gd name="connsiteY52" fmla="*/ 360984 h 2487234"/>
                <a:gd name="connsiteX53" fmla="*/ 897797 w 2508882"/>
                <a:gd name="connsiteY53" fmla="*/ 279376 h 2487234"/>
                <a:gd name="connsiteX54" fmla="*/ 851346 w 2508882"/>
                <a:gd name="connsiteY54" fmla="*/ 197769 h 2487234"/>
                <a:gd name="connsiteX55" fmla="*/ 824933 w 2508882"/>
                <a:gd name="connsiteY55" fmla="*/ 191560 h 2487234"/>
                <a:gd name="connsiteX56" fmla="*/ 133329 w 2508882"/>
                <a:gd name="connsiteY56" fmla="*/ 191559 h 2487234"/>
                <a:gd name="connsiteX57" fmla="*/ 57542 w 2508882"/>
                <a:gd name="connsiteY57" fmla="*/ 133061 h 2487234"/>
                <a:gd name="connsiteX58" fmla="*/ 51079 w 2508882"/>
                <a:gd name="connsiteY58" fmla="*/ 95780 h 2487234"/>
                <a:gd name="connsiteX59" fmla="*/ 57542 w 2508882"/>
                <a:gd name="connsiteY59" fmla="*/ 58498 h 2487234"/>
                <a:gd name="connsiteX60" fmla="*/ 133329 w 2508882"/>
                <a:gd name="connsiteY60" fmla="*/ 0 h 24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508882" h="2487234">
                  <a:moveTo>
                    <a:pt x="133329" y="0"/>
                  </a:moveTo>
                  <a:lnTo>
                    <a:pt x="1060261" y="0"/>
                  </a:lnTo>
                  <a:lnTo>
                    <a:pt x="1068045" y="1831"/>
                  </a:lnTo>
                  <a:lnTo>
                    <a:pt x="1298500" y="1831"/>
                  </a:lnTo>
                  <a:cubicBezTo>
                    <a:pt x="1297761" y="5883"/>
                    <a:pt x="1297021" y="9935"/>
                    <a:pt x="1296283" y="13988"/>
                  </a:cubicBezTo>
                  <a:lnTo>
                    <a:pt x="1304399" y="5572"/>
                  </a:lnTo>
                  <a:lnTo>
                    <a:pt x="1318096" y="37133"/>
                  </a:lnTo>
                  <a:lnTo>
                    <a:pt x="1114709" y="1136788"/>
                  </a:lnTo>
                  <a:lnTo>
                    <a:pt x="1747281" y="1136788"/>
                  </a:lnTo>
                  <a:lnTo>
                    <a:pt x="1950422" y="41916"/>
                  </a:lnTo>
                  <a:lnTo>
                    <a:pt x="1967764" y="19299"/>
                  </a:lnTo>
                  <a:cubicBezTo>
                    <a:pt x="1967938" y="18372"/>
                    <a:pt x="1968113" y="17445"/>
                    <a:pt x="1968287" y="16518"/>
                  </a:cubicBezTo>
                  <a:lnTo>
                    <a:pt x="1969905" y="16506"/>
                  </a:lnTo>
                  <a:lnTo>
                    <a:pt x="1971473" y="14460"/>
                  </a:lnTo>
                  <a:lnTo>
                    <a:pt x="1974715" y="16466"/>
                  </a:lnTo>
                  <a:lnTo>
                    <a:pt x="2508882" y="12067"/>
                  </a:lnTo>
                  <a:cubicBezTo>
                    <a:pt x="2367437" y="847648"/>
                    <a:pt x="2189899" y="1635194"/>
                    <a:pt x="2048454" y="2470775"/>
                  </a:cubicBezTo>
                  <a:lnTo>
                    <a:pt x="1502704" y="2487234"/>
                  </a:lnTo>
                  <a:lnTo>
                    <a:pt x="1717071" y="1349652"/>
                  </a:lnTo>
                  <a:lnTo>
                    <a:pt x="1075339" y="1349652"/>
                  </a:lnTo>
                  <a:lnTo>
                    <a:pt x="1011293" y="1695932"/>
                  </a:lnTo>
                  <a:lnTo>
                    <a:pt x="974491" y="1869129"/>
                  </a:lnTo>
                  <a:cubicBezTo>
                    <a:pt x="935386" y="2058350"/>
                    <a:pt x="897529" y="2254129"/>
                    <a:pt x="862169" y="2463025"/>
                  </a:cubicBezTo>
                  <a:lnTo>
                    <a:pt x="332310" y="2483126"/>
                  </a:lnTo>
                  <a:lnTo>
                    <a:pt x="544943" y="1351191"/>
                  </a:lnTo>
                  <a:lnTo>
                    <a:pt x="386478" y="1351191"/>
                  </a:lnTo>
                  <a:cubicBezTo>
                    <a:pt x="347403" y="1351191"/>
                    <a:pt x="313877" y="1323525"/>
                    <a:pt x="299556" y="1284097"/>
                  </a:cubicBezTo>
                  <a:lnTo>
                    <a:pt x="292142" y="1241338"/>
                  </a:lnTo>
                  <a:lnTo>
                    <a:pt x="299556" y="1198578"/>
                  </a:lnTo>
                  <a:cubicBezTo>
                    <a:pt x="313877" y="1159150"/>
                    <a:pt x="347403" y="1131484"/>
                    <a:pt x="386478" y="1131484"/>
                  </a:cubicBezTo>
                  <a:lnTo>
                    <a:pt x="692208" y="1131484"/>
                  </a:lnTo>
                  <a:lnTo>
                    <a:pt x="700952" y="1129428"/>
                  </a:lnTo>
                  <a:cubicBezTo>
                    <a:pt x="728249" y="1115984"/>
                    <a:pt x="747404" y="1084508"/>
                    <a:pt x="747403" y="1047822"/>
                  </a:cubicBezTo>
                  <a:cubicBezTo>
                    <a:pt x="747404" y="998908"/>
                    <a:pt x="713351" y="959255"/>
                    <a:pt x="671347" y="959254"/>
                  </a:cubicBezTo>
                  <a:lnTo>
                    <a:pt x="516227" y="959254"/>
                  </a:lnTo>
                  <a:lnTo>
                    <a:pt x="516227" y="959017"/>
                  </a:lnTo>
                  <a:lnTo>
                    <a:pt x="384866" y="959017"/>
                  </a:lnTo>
                  <a:cubicBezTo>
                    <a:pt x="346459" y="959017"/>
                    <a:pt x="313505" y="931824"/>
                    <a:pt x="299429" y="893070"/>
                  </a:cubicBezTo>
                  <a:lnTo>
                    <a:pt x="292142" y="851041"/>
                  </a:lnTo>
                  <a:lnTo>
                    <a:pt x="299429" y="809012"/>
                  </a:lnTo>
                  <a:cubicBezTo>
                    <a:pt x="313505" y="770258"/>
                    <a:pt x="346459" y="743065"/>
                    <a:pt x="384866" y="743065"/>
                  </a:cubicBezTo>
                  <a:lnTo>
                    <a:pt x="656476" y="743065"/>
                  </a:lnTo>
                  <a:lnTo>
                    <a:pt x="668725" y="740185"/>
                  </a:lnTo>
                  <a:cubicBezTo>
                    <a:pt x="696022" y="726740"/>
                    <a:pt x="715176" y="695263"/>
                    <a:pt x="715177" y="658578"/>
                  </a:cubicBezTo>
                  <a:cubicBezTo>
                    <a:pt x="715176" y="621892"/>
                    <a:pt x="696022" y="590416"/>
                    <a:pt x="668725" y="576971"/>
                  </a:cubicBezTo>
                  <a:lnTo>
                    <a:pt x="641619" y="570598"/>
                  </a:lnTo>
                  <a:lnTo>
                    <a:pt x="88696" y="570597"/>
                  </a:lnTo>
                  <a:cubicBezTo>
                    <a:pt x="51957" y="570597"/>
                    <a:pt x="20435" y="544586"/>
                    <a:pt x="6970" y="507516"/>
                  </a:cubicBezTo>
                  <a:lnTo>
                    <a:pt x="0" y="467313"/>
                  </a:lnTo>
                  <a:lnTo>
                    <a:pt x="6970" y="427109"/>
                  </a:lnTo>
                  <a:cubicBezTo>
                    <a:pt x="20435" y="390038"/>
                    <a:pt x="51957" y="364027"/>
                    <a:pt x="88696" y="364027"/>
                  </a:cubicBezTo>
                  <a:lnTo>
                    <a:pt x="838402" y="364027"/>
                  </a:lnTo>
                  <a:lnTo>
                    <a:pt x="851346" y="360984"/>
                  </a:lnTo>
                  <a:cubicBezTo>
                    <a:pt x="878644" y="347538"/>
                    <a:pt x="897798" y="316062"/>
                    <a:pt x="897797" y="279376"/>
                  </a:cubicBezTo>
                  <a:cubicBezTo>
                    <a:pt x="897798" y="242691"/>
                    <a:pt x="878644" y="211214"/>
                    <a:pt x="851346" y="197769"/>
                  </a:cubicBezTo>
                  <a:lnTo>
                    <a:pt x="824933" y="191560"/>
                  </a:lnTo>
                  <a:lnTo>
                    <a:pt x="133329" y="191559"/>
                  </a:lnTo>
                  <a:cubicBezTo>
                    <a:pt x="99260" y="191559"/>
                    <a:pt x="70029" y="167438"/>
                    <a:pt x="57542" y="133061"/>
                  </a:cubicBezTo>
                  <a:lnTo>
                    <a:pt x="51079" y="95780"/>
                  </a:lnTo>
                  <a:lnTo>
                    <a:pt x="57542" y="58498"/>
                  </a:lnTo>
                  <a:cubicBezTo>
                    <a:pt x="70029" y="24122"/>
                    <a:pt x="99260" y="0"/>
                    <a:pt x="1333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61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شكل حر 54"/>
          <p:cNvSpPr/>
          <p:nvPr/>
        </p:nvSpPr>
        <p:spPr>
          <a:xfrm>
            <a:off x="7089913" y="2001078"/>
            <a:ext cx="3822659" cy="2771385"/>
          </a:xfrm>
          <a:custGeom>
            <a:avLst/>
            <a:gdLst>
              <a:gd name="connsiteX0" fmla="*/ 75483 w 5165602"/>
              <a:gd name="connsiteY0" fmla="*/ 139528 h 3169155"/>
              <a:gd name="connsiteX1" fmla="*/ 75483 w 5165602"/>
              <a:gd name="connsiteY1" fmla="*/ 139529 h 3169155"/>
              <a:gd name="connsiteX2" fmla="*/ 75483 w 5165602"/>
              <a:gd name="connsiteY2" fmla="*/ 139529 h 3169155"/>
              <a:gd name="connsiteX3" fmla="*/ 5165602 w 5165602"/>
              <a:gd name="connsiteY3" fmla="*/ 0 h 3169155"/>
              <a:gd name="connsiteX4" fmla="*/ 4485189 w 5165602"/>
              <a:gd name="connsiteY4" fmla="*/ 3120187 h 3169155"/>
              <a:gd name="connsiteX5" fmla="*/ 3678688 w 5165602"/>
              <a:gd name="connsiteY5" fmla="*/ 3141074 h 3169155"/>
              <a:gd name="connsiteX6" fmla="*/ 4053666 w 5165602"/>
              <a:gd name="connsiteY6" fmla="*/ 1432264 h 3169155"/>
              <a:gd name="connsiteX7" fmla="*/ 2549519 w 5165602"/>
              <a:gd name="connsiteY7" fmla="*/ 2998436 h 3169155"/>
              <a:gd name="connsiteX8" fmla="*/ 2501236 w 5165602"/>
              <a:gd name="connsiteY8" fmla="*/ 3052330 h 3169155"/>
              <a:gd name="connsiteX9" fmla="*/ 1678123 w 5165602"/>
              <a:gd name="connsiteY9" fmla="*/ 1447891 h 3169155"/>
              <a:gd name="connsiteX10" fmla="*/ 1617147 w 5165602"/>
              <a:gd name="connsiteY10" fmla="*/ 1686231 h 3169155"/>
              <a:gd name="connsiteX11" fmla="*/ 1274099 w 5165602"/>
              <a:gd name="connsiteY11" fmla="*/ 3143646 h 3169155"/>
              <a:gd name="connsiteX12" fmla="*/ 491082 w 5165602"/>
              <a:gd name="connsiteY12" fmla="*/ 3169155 h 3169155"/>
              <a:gd name="connsiteX13" fmla="*/ 805307 w 5165602"/>
              <a:gd name="connsiteY13" fmla="*/ 1732689 h 3169155"/>
              <a:gd name="connsiteX14" fmla="*/ 571131 w 5165602"/>
              <a:gd name="connsiteY14" fmla="*/ 1732689 h 3169155"/>
              <a:gd name="connsiteX15" fmla="*/ 442679 w 5165602"/>
              <a:gd name="connsiteY15" fmla="*/ 1647545 h 3169155"/>
              <a:gd name="connsiteX16" fmla="*/ 431723 w 5165602"/>
              <a:gd name="connsiteY16" fmla="*/ 1593282 h 3169155"/>
              <a:gd name="connsiteX17" fmla="*/ 442679 w 5165602"/>
              <a:gd name="connsiteY17" fmla="*/ 1539018 h 3169155"/>
              <a:gd name="connsiteX18" fmla="*/ 571131 w 5165602"/>
              <a:gd name="connsiteY18" fmla="*/ 1453874 h 3169155"/>
              <a:gd name="connsiteX19" fmla="*/ 1022934 w 5165602"/>
              <a:gd name="connsiteY19" fmla="*/ 1453874 h 3169155"/>
              <a:gd name="connsiteX20" fmla="*/ 1035855 w 5165602"/>
              <a:gd name="connsiteY20" fmla="*/ 1451265 h 3169155"/>
              <a:gd name="connsiteX21" fmla="*/ 1104500 w 5165602"/>
              <a:gd name="connsiteY21" fmla="*/ 1347703 h 3169155"/>
              <a:gd name="connsiteX22" fmla="*/ 992106 w 5165602"/>
              <a:gd name="connsiteY22" fmla="*/ 1235308 h 3169155"/>
              <a:gd name="connsiteX23" fmla="*/ 762871 w 5165602"/>
              <a:gd name="connsiteY23" fmla="*/ 1235308 h 3169155"/>
              <a:gd name="connsiteX24" fmla="*/ 762871 w 5165602"/>
              <a:gd name="connsiteY24" fmla="*/ 1235007 h 3169155"/>
              <a:gd name="connsiteX25" fmla="*/ 568749 w 5165602"/>
              <a:gd name="connsiteY25" fmla="*/ 1235007 h 3169155"/>
              <a:gd name="connsiteX26" fmla="*/ 442491 w 5165602"/>
              <a:gd name="connsiteY26" fmla="*/ 1151318 h 3169155"/>
              <a:gd name="connsiteX27" fmla="*/ 431723 w 5165602"/>
              <a:gd name="connsiteY27" fmla="*/ 1097982 h 3169155"/>
              <a:gd name="connsiteX28" fmla="*/ 442491 w 5165602"/>
              <a:gd name="connsiteY28" fmla="*/ 1044646 h 3169155"/>
              <a:gd name="connsiteX29" fmla="*/ 568749 w 5165602"/>
              <a:gd name="connsiteY29" fmla="*/ 960956 h 3169155"/>
              <a:gd name="connsiteX30" fmla="*/ 970129 w 5165602"/>
              <a:gd name="connsiteY30" fmla="*/ 960956 h 3169155"/>
              <a:gd name="connsiteX31" fmla="*/ 988230 w 5165602"/>
              <a:gd name="connsiteY31" fmla="*/ 957302 h 3169155"/>
              <a:gd name="connsiteX32" fmla="*/ 1056876 w 5165602"/>
              <a:gd name="connsiteY32" fmla="*/ 853739 h 3169155"/>
              <a:gd name="connsiteX33" fmla="*/ 988230 w 5165602"/>
              <a:gd name="connsiteY33" fmla="*/ 750177 h 3169155"/>
              <a:gd name="connsiteX34" fmla="*/ 948174 w 5165602"/>
              <a:gd name="connsiteY34" fmla="*/ 742090 h 3169155"/>
              <a:gd name="connsiteX35" fmla="*/ 131073 w 5165602"/>
              <a:gd name="connsiteY35" fmla="*/ 742089 h 3169155"/>
              <a:gd name="connsiteX36" fmla="*/ 10300 w 5165602"/>
              <a:gd name="connsiteY36" fmla="*/ 662036 h 3169155"/>
              <a:gd name="connsiteX37" fmla="*/ 0 w 5165602"/>
              <a:gd name="connsiteY37" fmla="*/ 611017 h 3169155"/>
              <a:gd name="connsiteX38" fmla="*/ 10300 w 5165602"/>
              <a:gd name="connsiteY38" fmla="*/ 559997 h 3169155"/>
              <a:gd name="connsiteX39" fmla="*/ 131073 w 5165602"/>
              <a:gd name="connsiteY39" fmla="*/ 479944 h 3169155"/>
              <a:gd name="connsiteX40" fmla="*/ 1238976 w 5165602"/>
              <a:gd name="connsiteY40" fmla="*/ 479944 h 3169155"/>
              <a:gd name="connsiteX41" fmla="*/ 1258105 w 5165602"/>
              <a:gd name="connsiteY41" fmla="*/ 476082 h 3169155"/>
              <a:gd name="connsiteX42" fmla="*/ 1326750 w 5165602"/>
              <a:gd name="connsiteY42" fmla="*/ 372519 h 3169155"/>
              <a:gd name="connsiteX43" fmla="*/ 1258105 w 5165602"/>
              <a:gd name="connsiteY43" fmla="*/ 268957 h 3169155"/>
              <a:gd name="connsiteX44" fmla="*/ 1219072 w 5165602"/>
              <a:gd name="connsiteY44" fmla="*/ 261077 h 3169155"/>
              <a:gd name="connsiteX45" fmla="*/ 197031 w 5165602"/>
              <a:gd name="connsiteY45" fmla="*/ 261076 h 3169155"/>
              <a:gd name="connsiteX46" fmla="*/ 85035 w 5165602"/>
              <a:gd name="connsiteY46" fmla="*/ 186840 h 3169155"/>
              <a:gd name="connsiteX47" fmla="*/ 75483 w 5165602"/>
              <a:gd name="connsiteY47" fmla="*/ 139529 h 3169155"/>
              <a:gd name="connsiteX48" fmla="*/ 85035 w 5165602"/>
              <a:gd name="connsiteY48" fmla="*/ 92217 h 3169155"/>
              <a:gd name="connsiteX49" fmla="*/ 197031 w 5165602"/>
              <a:gd name="connsiteY49" fmla="*/ 17981 h 3169155"/>
              <a:gd name="connsiteX50" fmla="*/ 1566836 w 5165602"/>
              <a:gd name="connsiteY50" fmla="*/ 17981 h 3169155"/>
              <a:gd name="connsiteX51" fmla="*/ 1578340 w 5165602"/>
              <a:gd name="connsiteY51" fmla="*/ 20304 h 3169155"/>
              <a:gd name="connsiteX52" fmla="*/ 1918902 w 5165602"/>
              <a:gd name="connsiteY52" fmla="*/ 20304 h 3169155"/>
              <a:gd name="connsiteX53" fmla="*/ 1915625 w 5165602"/>
              <a:gd name="connsiteY53" fmla="*/ 35732 h 3169155"/>
              <a:gd name="connsiteX54" fmla="*/ 1927620 w 5165602"/>
              <a:gd name="connsiteY54" fmla="*/ 25052 h 3169155"/>
              <a:gd name="connsiteX55" fmla="*/ 2799190 w 5165602"/>
              <a:gd name="connsiteY55" fmla="*/ 1749688 h 3169155"/>
              <a:gd name="connsiteX56" fmla="*/ 2941245 w 5165602"/>
              <a:gd name="connsiteY56" fmla="*/ 1591991 h 3169155"/>
              <a:gd name="connsiteX57" fmla="*/ 4088500 w 5165602"/>
              <a:gd name="connsiteY57" fmla="*/ 319899 h 3169155"/>
              <a:gd name="connsiteX58" fmla="*/ 4365946 w 5165602"/>
              <a:gd name="connsiteY58" fmla="*/ 9177 h 3169155"/>
              <a:gd name="connsiteX59" fmla="*/ 4366720 w 5165602"/>
              <a:gd name="connsiteY59" fmla="*/ 5649 h 3169155"/>
              <a:gd name="connsiteX60" fmla="*/ 4369111 w 5165602"/>
              <a:gd name="connsiteY60" fmla="*/ 5633 h 3169155"/>
              <a:gd name="connsiteX61" fmla="*/ 4371428 w 5165602"/>
              <a:gd name="connsiteY61" fmla="*/ 3037 h 3169155"/>
              <a:gd name="connsiteX62" fmla="*/ 4376219 w 5165602"/>
              <a:gd name="connsiteY62" fmla="*/ 5582 h 316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165602" h="3169155">
                <a:moveTo>
                  <a:pt x="75483" y="139528"/>
                </a:moveTo>
                <a:lnTo>
                  <a:pt x="75483" y="139529"/>
                </a:lnTo>
                <a:lnTo>
                  <a:pt x="75483" y="139529"/>
                </a:lnTo>
                <a:close/>
                <a:moveTo>
                  <a:pt x="5165602" y="0"/>
                </a:moveTo>
                <a:cubicBezTo>
                  <a:pt x="4956577" y="1060381"/>
                  <a:pt x="4694214" y="2059805"/>
                  <a:pt x="4485189" y="3120187"/>
                </a:cubicBezTo>
                <a:lnTo>
                  <a:pt x="3678688" y="3141074"/>
                </a:lnTo>
                <a:lnTo>
                  <a:pt x="4053666" y="1432264"/>
                </a:lnTo>
                <a:lnTo>
                  <a:pt x="2549519" y="2998436"/>
                </a:lnTo>
                <a:lnTo>
                  <a:pt x="2501236" y="3052330"/>
                </a:lnTo>
                <a:lnTo>
                  <a:pt x="1678123" y="1447891"/>
                </a:lnTo>
                <a:lnTo>
                  <a:pt x="1617147" y="1686231"/>
                </a:lnTo>
                <a:cubicBezTo>
                  <a:pt x="1497877" y="2149843"/>
                  <a:pt x="1378607" y="2613453"/>
                  <a:pt x="1274099" y="3143646"/>
                </a:cubicBezTo>
                <a:lnTo>
                  <a:pt x="491082" y="3169155"/>
                </a:lnTo>
                <a:lnTo>
                  <a:pt x="805307" y="1732689"/>
                </a:lnTo>
                <a:lnTo>
                  <a:pt x="571131" y="1732689"/>
                </a:lnTo>
                <a:cubicBezTo>
                  <a:pt x="513387" y="1732689"/>
                  <a:pt x="463842" y="1697581"/>
                  <a:pt x="442679" y="1647545"/>
                </a:cubicBezTo>
                <a:lnTo>
                  <a:pt x="431723" y="1593282"/>
                </a:lnTo>
                <a:lnTo>
                  <a:pt x="442679" y="1539018"/>
                </a:lnTo>
                <a:cubicBezTo>
                  <a:pt x="463842" y="1488983"/>
                  <a:pt x="513387" y="1453874"/>
                  <a:pt x="571131" y="1453874"/>
                </a:cubicBezTo>
                <a:lnTo>
                  <a:pt x="1022934" y="1453874"/>
                </a:lnTo>
                <a:lnTo>
                  <a:pt x="1035855" y="1451265"/>
                </a:lnTo>
                <a:cubicBezTo>
                  <a:pt x="1076195" y="1434203"/>
                  <a:pt x="1104501" y="1394259"/>
                  <a:pt x="1104500" y="1347703"/>
                </a:cubicBezTo>
                <a:cubicBezTo>
                  <a:pt x="1104501" y="1285630"/>
                  <a:pt x="1054179" y="1235309"/>
                  <a:pt x="992106" y="1235308"/>
                </a:cubicBezTo>
                <a:lnTo>
                  <a:pt x="762871" y="1235308"/>
                </a:lnTo>
                <a:lnTo>
                  <a:pt x="762871" y="1235007"/>
                </a:lnTo>
                <a:lnTo>
                  <a:pt x="568749" y="1235007"/>
                </a:lnTo>
                <a:cubicBezTo>
                  <a:pt x="511992" y="1235007"/>
                  <a:pt x="463293" y="1200498"/>
                  <a:pt x="442491" y="1151318"/>
                </a:cubicBezTo>
                <a:lnTo>
                  <a:pt x="431723" y="1097982"/>
                </a:lnTo>
                <a:lnTo>
                  <a:pt x="442491" y="1044646"/>
                </a:lnTo>
                <a:cubicBezTo>
                  <a:pt x="463293" y="995465"/>
                  <a:pt x="511992" y="960956"/>
                  <a:pt x="568749" y="960956"/>
                </a:cubicBezTo>
                <a:lnTo>
                  <a:pt x="970129" y="960956"/>
                </a:lnTo>
                <a:lnTo>
                  <a:pt x="988230" y="957302"/>
                </a:lnTo>
                <a:cubicBezTo>
                  <a:pt x="1028570" y="940239"/>
                  <a:pt x="1056875" y="900294"/>
                  <a:pt x="1056876" y="853739"/>
                </a:cubicBezTo>
                <a:cubicBezTo>
                  <a:pt x="1056875" y="807184"/>
                  <a:pt x="1028570" y="767240"/>
                  <a:pt x="988230" y="750177"/>
                </a:cubicBezTo>
                <a:lnTo>
                  <a:pt x="948174" y="742090"/>
                </a:lnTo>
                <a:lnTo>
                  <a:pt x="131073" y="742089"/>
                </a:lnTo>
                <a:cubicBezTo>
                  <a:pt x="76781" y="742089"/>
                  <a:pt x="30198" y="709080"/>
                  <a:pt x="10300" y="662036"/>
                </a:cubicBezTo>
                <a:lnTo>
                  <a:pt x="0" y="611017"/>
                </a:lnTo>
                <a:lnTo>
                  <a:pt x="10300" y="559997"/>
                </a:lnTo>
                <a:cubicBezTo>
                  <a:pt x="30198" y="512953"/>
                  <a:pt x="76781" y="479944"/>
                  <a:pt x="131073" y="479944"/>
                </a:cubicBezTo>
                <a:lnTo>
                  <a:pt x="1238976" y="479944"/>
                </a:lnTo>
                <a:lnTo>
                  <a:pt x="1258105" y="476082"/>
                </a:lnTo>
                <a:cubicBezTo>
                  <a:pt x="1298445" y="459019"/>
                  <a:pt x="1326751" y="419075"/>
                  <a:pt x="1326750" y="372519"/>
                </a:cubicBezTo>
                <a:cubicBezTo>
                  <a:pt x="1326751" y="325964"/>
                  <a:pt x="1298445" y="286019"/>
                  <a:pt x="1258105" y="268957"/>
                </a:cubicBezTo>
                <a:lnTo>
                  <a:pt x="1219072" y="261077"/>
                </a:lnTo>
                <a:lnTo>
                  <a:pt x="197031" y="261076"/>
                </a:lnTo>
                <a:cubicBezTo>
                  <a:pt x="146684" y="261076"/>
                  <a:pt x="103487" y="230465"/>
                  <a:pt x="85035" y="186840"/>
                </a:cubicBezTo>
                <a:lnTo>
                  <a:pt x="75483" y="139529"/>
                </a:lnTo>
                <a:lnTo>
                  <a:pt x="85035" y="92217"/>
                </a:lnTo>
                <a:cubicBezTo>
                  <a:pt x="103487" y="48592"/>
                  <a:pt x="146684" y="17981"/>
                  <a:pt x="197031" y="17981"/>
                </a:cubicBezTo>
                <a:lnTo>
                  <a:pt x="1566836" y="17981"/>
                </a:lnTo>
                <a:lnTo>
                  <a:pt x="1578340" y="20304"/>
                </a:lnTo>
                <a:lnTo>
                  <a:pt x="1918902" y="20304"/>
                </a:lnTo>
                <a:cubicBezTo>
                  <a:pt x="1917810" y="25447"/>
                  <a:pt x="1916717" y="30589"/>
                  <a:pt x="1915625" y="35732"/>
                </a:cubicBezTo>
                <a:lnTo>
                  <a:pt x="1927620" y="25052"/>
                </a:lnTo>
                <a:lnTo>
                  <a:pt x="2799190" y="1749688"/>
                </a:lnTo>
                <a:lnTo>
                  <a:pt x="2941245" y="1591991"/>
                </a:lnTo>
                <a:lnTo>
                  <a:pt x="4088500" y="319899"/>
                </a:lnTo>
                <a:lnTo>
                  <a:pt x="4365946" y="9177"/>
                </a:lnTo>
                <a:cubicBezTo>
                  <a:pt x="4366204" y="8001"/>
                  <a:pt x="4366462" y="6825"/>
                  <a:pt x="4366720" y="5649"/>
                </a:cubicBezTo>
                <a:lnTo>
                  <a:pt x="4369111" y="5633"/>
                </a:lnTo>
                <a:lnTo>
                  <a:pt x="4371428" y="3037"/>
                </a:lnTo>
                <a:lnTo>
                  <a:pt x="4376219" y="5582"/>
                </a:lnTo>
                <a:close/>
              </a:path>
            </a:pathLst>
          </a:custGeom>
          <a:solidFill>
            <a:srgbClr val="1D5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شكل حر 61"/>
          <p:cNvSpPr/>
          <p:nvPr/>
        </p:nvSpPr>
        <p:spPr>
          <a:xfrm>
            <a:off x="2152308" y="2001078"/>
            <a:ext cx="3029291" cy="2771385"/>
          </a:xfrm>
          <a:custGeom>
            <a:avLst/>
            <a:gdLst>
              <a:gd name="connsiteX0" fmla="*/ 133329 w 2508882"/>
              <a:gd name="connsiteY0" fmla="*/ 0 h 2487234"/>
              <a:gd name="connsiteX1" fmla="*/ 1060261 w 2508882"/>
              <a:gd name="connsiteY1" fmla="*/ 0 h 2487234"/>
              <a:gd name="connsiteX2" fmla="*/ 1068045 w 2508882"/>
              <a:gd name="connsiteY2" fmla="*/ 1831 h 2487234"/>
              <a:gd name="connsiteX3" fmla="*/ 1298500 w 2508882"/>
              <a:gd name="connsiteY3" fmla="*/ 1831 h 2487234"/>
              <a:gd name="connsiteX4" fmla="*/ 1296283 w 2508882"/>
              <a:gd name="connsiteY4" fmla="*/ 13988 h 2487234"/>
              <a:gd name="connsiteX5" fmla="*/ 1304399 w 2508882"/>
              <a:gd name="connsiteY5" fmla="*/ 5572 h 2487234"/>
              <a:gd name="connsiteX6" fmla="*/ 1318096 w 2508882"/>
              <a:gd name="connsiteY6" fmla="*/ 37133 h 2487234"/>
              <a:gd name="connsiteX7" fmla="*/ 1114709 w 2508882"/>
              <a:gd name="connsiteY7" fmla="*/ 1136788 h 2487234"/>
              <a:gd name="connsiteX8" fmla="*/ 1747281 w 2508882"/>
              <a:gd name="connsiteY8" fmla="*/ 1136788 h 2487234"/>
              <a:gd name="connsiteX9" fmla="*/ 1950422 w 2508882"/>
              <a:gd name="connsiteY9" fmla="*/ 41916 h 2487234"/>
              <a:gd name="connsiteX10" fmla="*/ 1967764 w 2508882"/>
              <a:gd name="connsiteY10" fmla="*/ 19299 h 2487234"/>
              <a:gd name="connsiteX11" fmla="*/ 1968287 w 2508882"/>
              <a:gd name="connsiteY11" fmla="*/ 16518 h 2487234"/>
              <a:gd name="connsiteX12" fmla="*/ 1969905 w 2508882"/>
              <a:gd name="connsiteY12" fmla="*/ 16506 h 2487234"/>
              <a:gd name="connsiteX13" fmla="*/ 1971473 w 2508882"/>
              <a:gd name="connsiteY13" fmla="*/ 14460 h 2487234"/>
              <a:gd name="connsiteX14" fmla="*/ 1974715 w 2508882"/>
              <a:gd name="connsiteY14" fmla="*/ 16466 h 2487234"/>
              <a:gd name="connsiteX15" fmla="*/ 2508882 w 2508882"/>
              <a:gd name="connsiteY15" fmla="*/ 12067 h 2487234"/>
              <a:gd name="connsiteX16" fmla="*/ 2048454 w 2508882"/>
              <a:gd name="connsiteY16" fmla="*/ 2470775 h 2487234"/>
              <a:gd name="connsiteX17" fmla="*/ 1502704 w 2508882"/>
              <a:gd name="connsiteY17" fmla="*/ 2487234 h 2487234"/>
              <a:gd name="connsiteX18" fmla="*/ 1717071 w 2508882"/>
              <a:gd name="connsiteY18" fmla="*/ 1349652 h 2487234"/>
              <a:gd name="connsiteX19" fmla="*/ 1075339 w 2508882"/>
              <a:gd name="connsiteY19" fmla="*/ 1349652 h 2487234"/>
              <a:gd name="connsiteX20" fmla="*/ 1011293 w 2508882"/>
              <a:gd name="connsiteY20" fmla="*/ 1695932 h 2487234"/>
              <a:gd name="connsiteX21" fmla="*/ 974491 w 2508882"/>
              <a:gd name="connsiteY21" fmla="*/ 1869129 h 2487234"/>
              <a:gd name="connsiteX22" fmla="*/ 862169 w 2508882"/>
              <a:gd name="connsiteY22" fmla="*/ 2463025 h 2487234"/>
              <a:gd name="connsiteX23" fmla="*/ 332310 w 2508882"/>
              <a:gd name="connsiteY23" fmla="*/ 2483126 h 2487234"/>
              <a:gd name="connsiteX24" fmla="*/ 544943 w 2508882"/>
              <a:gd name="connsiteY24" fmla="*/ 1351191 h 2487234"/>
              <a:gd name="connsiteX25" fmla="*/ 386478 w 2508882"/>
              <a:gd name="connsiteY25" fmla="*/ 1351191 h 2487234"/>
              <a:gd name="connsiteX26" fmla="*/ 299556 w 2508882"/>
              <a:gd name="connsiteY26" fmla="*/ 1284097 h 2487234"/>
              <a:gd name="connsiteX27" fmla="*/ 292142 w 2508882"/>
              <a:gd name="connsiteY27" fmla="*/ 1241338 h 2487234"/>
              <a:gd name="connsiteX28" fmla="*/ 299556 w 2508882"/>
              <a:gd name="connsiteY28" fmla="*/ 1198578 h 2487234"/>
              <a:gd name="connsiteX29" fmla="*/ 386478 w 2508882"/>
              <a:gd name="connsiteY29" fmla="*/ 1131484 h 2487234"/>
              <a:gd name="connsiteX30" fmla="*/ 692208 w 2508882"/>
              <a:gd name="connsiteY30" fmla="*/ 1131484 h 2487234"/>
              <a:gd name="connsiteX31" fmla="*/ 700952 w 2508882"/>
              <a:gd name="connsiteY31" fmla="*/ 1129428 h 2487234"/>
              <a:gd name="connsiteX32" fmla="*/ 747403 w 2508882"/>
              <a:gd name="connsiteY32" fmla="*/ 1047822 h 2487234"/>
              <a:gd name="connsiteX33" fmla="*/ 671347 w 2508882"/>
              <a:gd name="connsiteY33" fmla="*/ 959254 h 2487234"/>
              <a:gd name="connsiteX34" fmla="*/ 516227 w 2508882"/>
              <a:gd name="connsiteY34" fmla="*/ 959254 h 2487234"/>
              <a:gd name="connsiteX35" fmla="*/ 516227 w 2508882"/>
              <a:gd name="connsiteY35" fmla="*/ 959017 h 2487234"/>
              <a:gd name="connsiteX36" fmla="*/ 384866 w 2508882"/>
              <a:gd name="connsiteY36" fmla="*/ 959017 h 2487234"/>
              <a:gd name="connsiteX37" fmla="*/ 299429 w 2508882"/>
              <a:gd name="connsiteY37" fmla="*/ 893070 h 2487234"/>
              <a:gd name="connsiteX38" fmla="*/ 292142 w 2508882"/>
              <a:gd name="connsiteY38" fmla="*/ 851041 h 2487234"/>
              <a:gd name="connsiteX39" fmla="*/ 299429 w 2508882"/>
              <a:gd name="connsiteY39" fmla="*/ 809012 h 2487234"/>
              <a:gd name="connsiteX40" fmla="*/ 384866 w 2508882"/>
              <a:gd name="connsiteY40" fmla="*/ 743065 h 2487234"/>
              <a:gd name="connsiteX41" fmla="*/ 656476 w 2508882"/>
              <a:gd name="connsiteY41" fmla="*/ 743065 h 2487234"/>
              <a:gd name="connsiteX42" fmla="*/ 668725 w 2508882"/>
              <a:gd name="connsiteY42" fmla="*/ 740185 h 2487234"/>
              <a:gd name="connsiteX43" fmla="*/ 715177 w 2508882"/>
              <a:gd name="connsiteY43" fmla="*/ 658578 h 2487234"/>
              <a:gd name="connsiteX44" fmla="*/ 668725 w 2508882"/>
              <a:gd name="connsiteY44" fmla="*/ 576971 h 2487234"/>
              <a:gd name="connsiteX45" fmla="*/ 641619 w 2508882"/>
              <a:gd name="connsiteY45" fmla="*/ 570598 h 2487234"/>
              <a:gd name="connsiteX46" fmla="*/ 88696 w 2508882"/>
              <a:gd name="connsiteY46" fmla="*/ 570597 h 2487234"/>
              <a:gd name="connsiteX47" fmla="*/ 6970 w 2508882"/>
              <a:gd name="connsiteY47" fmla="*/ 507516 h 2487234"/>
              <a:gd name="connsiteX48" fmla="*/ 0 w 2508882"/>
              <a:gd name="connsiteY48" fmla="*/ 467313 h 2487234"/>
              <a:gd name="connsiteX49" fmla="*/ 6970 w 2508882"/>
              <a:gd name="connsiteY49" fmla="*/ 427109 h 2487234"/>
              <a:gd name="connsiteX50" fmla="*/ 88696 w 2508882"/>
              <a:gd name="connsiteY50" fmla="*/ 364027 h 2487234"/>
              <a:gd name="connsiteX51" fmla="*/ 838402 w 2508882"/>
              <a:gd name="connsiteY51" fmla="*/ 364027 h 2487234"/>
              <a:gd name="connsiteX52" fmla="*/ 851346 w 2508882"/>
              <a:gd name="connsiteY52" fmla="*/ 360984 h 2487234"/>
              <a:gd name="connsiteX53" fmla="*/ 897797 w 2508882"/>
              <a:gd name="connsiteY53" fmla="*/ 279376 h 2487234"/>
              <a:gd name="connsiteX54" fmla="*/ 851346 w 2508882"/>
              <a:gd name="connsiteY54" fmla="*/ 197769 h 2487234"/>
              <a:gd name="connsiteX55" fmla="*/ 824933 w 2508882"/>
              <a:gd name="connsiteY55" fmla="*/ 191560 h 2487234"/>
              <a:gd name="connsiteX56" fmla="*/ 133329 w 2508882"/>
              <a:gd name="connsiteY56" fmla="*/ 191559 h 2487234"/>
              <a:gd name="connsiteX57" fmla="*/ 57542 w 2508882"/>
              <a:gd name="connsiteY57" fmla="*/ 133061 h 2487234"/>
              <a:gd name="connsiteX58" fmla="*/ 51079 w 2508882"/>
              <a:gd name="connsiteY58" fmla="*/ 95780 h 2487234"/>
              <a:gd name="connsiteX59" fmla="*/ 57542 w 2508882"/>
              <a:gd name="connsiteY59" fmla="*/ 58498 h 2487234"/>
              <a:gd name="connsiteX60" fmla="*/ 133329 w 2508882"/>
              <a:gd name="connsiteY60" fmla="*/ 0 h 2487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08882" h="2487234">
                <a:moveTo>
                  <a:pt x="133329" y="0"/>
                </a:moveTo>
                <a:lnTo>
                  <a:pt x="1060261" y="0"/>
                </a:lnTo>
                <a:lnTo>
                  <a:pt x="1068045" y="1831"/>
                </a:lnTo>
                <a:lnTo>
                  <a:pt x="1298500" y="1831"/>
                </a:lnTo>
                <a:cubicBezTo>
                  <a:pt x="1297761" y="5883"/>
                  <a:pt x="1297021" y="9935"/>
                  <a:pt x="1296283" y="13988"/>
                </a:cubicBezTo>
                <a:lnTo>
                  <a:pt x="1304399" y="5572"/>
                </a:lnTo>
                <a:lnTo>
                  <a:pt x="1318096" y="37133"/>
                </a:lnTo>
                <a:lnTo>
                  <a:pt x="1114709" y="1136788"/>
                </a:lnTo>
                <a:lnTo>
                  <a:pt x="1747281" y="1136788"/>
                </a:lnTo>
                <a:lnTo>
                  <a:pt x="1950422" y="41916"/>
                </a:lnTo>
                <a:lnTo>
                  <a:pt x="1967764" y="19299"/>
                </a:lnTo>
                <a:cubicBezTo>
                  <a:pt x="1967938" y="18372"/>
                  <a:pt x="1968113" y="17445"/>
                  <a:pt x="1968287" y="16518"/>
                </a:cubicBezTo>
                <a:lnTo>
                  <a:pt x="1969905" y="16506"/>
                </a:lnTo>
                <a:lnTo>
                  <a:pt x="1971473" y="14460"/>
                </a:lnTo>
                <a:lnTo>
                  <a:pt x="1974715" y="16466"/>
                </a:lnTo>
                <a:lnTo>
                  <a:pt x="2508882" y="12067"/>
                </a:lnTo>
                <a:cubicBezTo>
                  <a:pt x="2367437" y="847648"/>
                  <a:pt x="2189899" y="1635194"/>
                  <a:pt x="2048454" y="2470775"/>
                </a:cubicBezTo>
                <a:lnTo>
                  <a:pt x="1502704" y="2487234"/>
                </a:lnTo>
                <a:lnTo>
                  <a:pt x="1717071" y="1349652"/>
                </a:lnTo>
                <a:lnTo>
                  <a:pt x="1075339" y="1349652"/>
                </a:lnTo>
                <a:lnTo>
                  <a:pt x="1011293" y="1695932"/>
                </a:lnTo>
                <a:lnTo>
                  <a:pt x="974491" y="1869129"/>
                </a:lnTo>
                <a:cubicBezTo>
                  <a:pt x="935386" y="2058350"/>
                  <a:pt x="897529" y="2254129"/>
                  <a:pt x="862169" y="2463025"/>
                </a:cubicBezTo>
                <a:lnTo>
                  <a:pt x="332310" y="2483126"/>
                </a:lnTo>
                <a:lnTo>
                  <a:pt x="544943" y="1351191"/>
                </a:lnTo>
                <a:lnTo>
                  <a:pt x="386478" y="1351191"/>
                </a:lnTo>
                <a:cubicBezTo>
                  <a:pt x="347403" y="1351191"/>
                  <a:pt x="313877" y="1323525"/>
                  <a:pt x="299556" y="1284097"/>
                </a:cubicBezTo>
                <a:lnTo>
                  <a:pt x="292142" y="1241338"/>
                </a:lnTo>
                <a:lnTo>
                  <a:pt x="299556" y="1198578"/>
                </a:lnTo>
                <a:cubicBezTo>
                  <a:pt x="313877" y="1159150"/>
                  <a:pt x="347403" y="1131484"/>
                  <a:pt x="386478" y="1131484"/>
                </a:cubicBezTo>
                <a:lnTo>
                  <a:pt x="692208" y="1131484"/>
                </a:lnTo>
                <a:lnTo>
                  <a:pt x="700952" y="1129428"/>
                </a:lnTo>
                <a:cubicBezTo>
                  <a:pt x="728249" y="1115984"/>
                  <a:pt x="747404" y="1084508"/>
                  <a:pt x="747403" y="1047822"/>
                </a:cubicBezTo>
                <a:cubicBezTo>
                  <a:pt x="747404" y="998908"/>
                  <a:pt x="713351" y="959255"/>
                  <a:pt x="671347" y="959254"/>
                </a:cubicBezTo>
                <a:lnTo>
                  <a:pt x="516227" y="959254"/>
                </a:lnTo>
                <a:lnTo>
                  <a:pt x="516227" y="959017"/>
                </a:lnTo>
                <a:lnTo>
                  <a:pt x="384866" y="959017"/>
                </a:lnTo>
                <a:cubicBezTo>
                  <a:pt x="346459" y="959017"/>
                  <a:pt x="313505" y="931824"/>
                  <a:pt x="299429" y="893070"/>
                </a:cubicBezTo>
                <a:lnTo>
                  <a:pt x="292142" y="851041"/>
                </a:lnTo>
                <a:lnTo>
                  <a:pt x="299429" y="809012"/>
                </a:lnTo>
                <a:cubicBezTo>
                  <a:pt x="313505" y="770258"/>
                  <a:pt x="346459" y="743065"/>
                  <a:pt x="384866" y="743065"/>
                </a:cubicBezTo>
                <a:lnTo>
                  <a:pt x="656476" y="743065"/>
                </a:lnTo>
                <a:lnTo>
                  <a:pt x="668725" y="740185"/>
                </a:lnTo>
                <a:cubicBezTo>
                  <a:pt x="696022" y="726740"/>
                  <a:pt x="715176" y="695263"/>
                  <a:pt x="715177" y="658578"/>
                </a:cubicBezTo>
                <a:cubicBezTo>
                  <a:pt x="715176" y="621892"/>
                  <a:pt x="696022" y="590416"/>
                  <a:pt x="668725" y="576971"/>
                </a:cubicBezTo>
                <a:lnTo>
                  <a:pt x="641619" y="570598"/>
                </a:lnTo>
                <a:lnTo>
                  <a:pt x="88696" y="570597"/>
                </a:lnTo>
                <a:cubicBezTo>
                  <a:pt x="51957" y="570597"/>
                  <a:pt x="20435" y="544586"/>
                  <a:pt x="6970" y="507516"/>
                </a:cubicBezTo>
                <a:lnTo>
                  <a:pt x="0" y="467313"/>
                </a:lnTo>
                <a:lnTo>
                  <a:pt x="6970" y="427109"/>
                </a:lnTo>
                <a:cubicBezTo>
                  <a:pt x="20435" y="390038"/>
                  <a:pt x="51957" y="364027"/>
                  <a:pt x="88696" y="364027"/>
                </a:cubicBezTo>
                <a:lnTo>
                  <a:pt x="838402" y="364027"/>
                </a:lnTo>
                <a:lnTo>
                  <a:pt x="851346" y="360984"/>
                </a:lnTo>
                <a:cubicBezTo>
                  <a:pt x="878644" y="347538"/>
                  <a:pt x="897798" y="316062"/>
                  <a:pt x="897797" y="279376"/>
                </a:cubicBezTo>
                <a:cubicBezTo>
                  <a:pt x="897798" y="242691"/>
                  <a:pt x="878644" y="211214"/>
                  <a:pt x="851346" y="197769"/>
                </a:cubicBezTo>
                <a:lnTo>
                  <a:pt x="824933" y="191560"/>
                </a:lnTo>
                <a:lnTo>
                  <a:pt x="133329" y="191559"/>
                </a:lnTo>
                <a:cubicBezTo>
                  <a:pt x="99260" y="191559"/>
                  <a:pt x="70029" y="167438"/>
                  <a:pt x="57542" y="133061"/>
                </a:cubicBezTo>
                <a:lnTo>
                  <a:pt x="51079" y="95780"/>
                </a:lnTo>
                <a:lnTo>
                  <a:pt x="57542" y="58498"/>
                </a:lnTo>
                <a:cubicBezTo>
                  <a:pt x="70029" y="24122"/>
                  <a:pt x="99260" y="0"/>
                  <a:pt x="133329" y="0"/>
                </a:cubicBezTo>
                <a:close/>
              </a:path>
            </a:pathLst>
          </a:custGeom>
          <a:solidFill>
            <a:srgbClr val="1D55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25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مجموعة 3"/>
          <p:cNvGrpSpPr/>
          <p:nvPr/>
        </p:nvGrpSpPr>
        <p:grpSpPr>
          <a:xfrm>
            <a:off x="7872000" y="0"/>
            <a:ext cx="4320000" cy="6858000"/>
            <a:chOff x="7872000" y="0"/>
            <a:chExt cx="4320000" cy="6858000"/>
          </a:xfrm>
        </p:grpSpPr>
        <p:sp>
          <p:nvSpPr>
            <p:cNvPr id="2" name="مستطيل 1"/>
            <p:cNvSpPr/>
            <p:nvPr/>
          </p:nvSpPr>
          <p:spPr>
            <a:xfrm>
              <a:off x="7872000" y="0"/>
              <a:ext cx="4320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شكل حر 54"/>
            <p:cNvSpPr/>
            <p:nvPr/>
          </p:nvSpPr>
          <p:spPr>
            <a:xfrm>
              <a:off x="8803158" y="1683719"/>
              <a:ext cx="2457685" cy="1781794"/>
            </a:xfrm>
            <a:custGeom>
              <a:avLst/>
              <a:gdLst>
                <a:gd name="connsiteX0" fmla="*/ 75483 w 5165602"/>
                <a:gd name="connsiteY0" fmla="*/ 139528 h 3169155"/>
                <a:gd name="connsiteX1" fmla="*/ 75483 w 5165602"/>
                <a:gd name="connsiteY1" fmla="*/ 139529 h 3169155"/>
                <a:gd name="connsiteX2" fmla="*/ 75483 w 5165602"/>
                <a:gd name="connsiteY2" fmla="*/ 139529 h 3169155"/>
                <a:gd name="connsiteX3" fmla="*/ 5165602 w 5165602"/>
                <a:gd name="connsiteY3" fmla="*/ 0 h 3169155"/>
                <a:gd name="connsiteX4" fmla="*/ 4485189 w 5165602"/>
                <a:gd name="connsiteY4" fmla="*/ 3120187 h 3169155"/>
                <a:gd name="connsiteX5" fmla="*/ 3678688 w 5165602"/>
                <a:gd name="connsiteY5" fmla="*/ 3141074 h 3169155"/>
                <a:gd name="connsiteX6" fmla="*/ 4053666 w 5165602"/>
                <a:gd name="connsiteY6" fmla="*/ 1432264 h 3169155"/>
                <a:gd name="connsiteX7" fmla="*/ 2549519 w 5165602"/>
                <a:gd name="connsiteY7" fmla="*/ 2998436 h 3169155"/>
                <a:gd name="connsiteX8" fmla="*/ 2501236 w 5165602"/>
                <a:gd name="connsiteY8" fmla="*/ 3052330 h 3169155"/>
                <a:gd name="connsiteX9" fmla="*/ 1678123 w 5165602"/>
                <a:gd name="connsiteY9" fmla="*/ 1447891 h 3169155"/>
                <a:gd name="connsiteX10" fmla="*/ 1617147 w 5165602"/>
                <a:gd name="connsiteY10" fmla="*/ 1686231 h 3169155"/>
                <a:gd name="connsiteX11" fmla="*/ 1274099 w 5165602"/>
                <a:gd name="connsiteY11" fmla="*/ 3143646 h 3169155"/>
                <a:gd name="connsiteX12" fmla="*/ 491082 w 5165602"/>
                <a:gd name="connsiteY12" fmla="*/ 3169155 h 3169155"/>
                <a:gd name="connsiteX13" fmla="*/ 805307 w 5165602"/>
                <a:gd name="connsiteY13" fmla="*/ 1732689 h 3169155"/>
                <a:gd name="connsiteX14" fmla="*/ 571131 w 5165602"/>
                <a:gd name="connsiteY14" fmla="*/ 1732689 h 3169155"/>
                <a:gd name="connsiteX15" fmla="*/ 442679 w 5165602"/>
                <a:gd name="connsiteY15" fmla="*/ 1647545 h 3169155"/>
                <a:gd name="connsiteX16" fmla="*/ 431723 w 5165602"/>
                <a:gd name="connsiteY16" fmla="*/ 1593282 h 3169155"/>
                <a:gd name="connsiteX17" fmla="*/ 442679 w 5165602"/>
                <a:gd name="connsiteY17" fmla="*/ 1539018 h 3169155"/>
                <a:gd name="connsiteX18" fmla="*/ 571131 w 5165602"/>
                <a:gd name="connsiteY18" fmla="*/ 1453874 h 3169155"/>
                <a:gd name="connsiteX19" fmla="*/ 1022934 w 5165602"/>
                <a:gd name="connsiteY19" fmla="*/ 1453874 h 3169155"/>
                <a:gd name="connsiteX20" fmla="*/ 1035855 w 5165602"/>
                <a:gd name="connsiteY20" fmla="*/ 1451265 h 3169155"/>
                <a:gd name="connsiteX21" fmla="*/ 1104500 w 5165602"/>
                <a:gd name="connsiteY21" fmla="*/ 1347703 h 3169155"/>
                <a:gd name="connsiteX22" fmla="*/ 992106 w 5165602"/>
                <a:gd name="connsiteY22" fmla="*/ 1235308 h 3169155"/>
                <a:gd name="connsiteX23" fmla="*/ 762871 w 5165602"/>
                <a:gd name="connsiteY23" fmla="*/ 1235308 h 3169155"/>
                <a:gd name="connsiteX24" fmla="*/ 762871 w 5165602"/>
                <a:gd name="connsiteY24" fmla="*/ 1235007 h 3169155"/>
                <a:gd name="connsiteX25" fmla="*/ 568749 w 5165602"/>
                <a:gd name="connsiteY25" fmla="*/ 1235007 h 3169155"/>
                <a:gd name="connsiteX26" fmla="*/ 442491 w 5165602"/>
                <a:gd name="connsiteY26" fmla="*/ 1151318 h 3169155"/>
                <a:gd name="connsiteX27" fmla="*/ 431723 w 5165602"/>
                <a:gd name="connsiteY27" fmla="*/ 1097982 h 3169155"/>
                <a:gd name="connsiteX28" fmla="*/ 442491 w 5165602"/>
                <a:gd name="connsiteY28" fmla="*/ 1044646 h 3169155"/>
                <a:gd name="connsiteX29" fmla="*/ 568749 w 5165602"/>
                <a:gd name="connsiteY29" fmla="*/ 960956 h 3169155"/>
                <a:gd name="connsiteX30" fmla="*/ 970129 w 5165602"/>
                <a:gd name="connsiteY30" fmla="*/ 960956 h 3169155"/>
                <a:gd name="connsiteX31" fmla="*/ 988230 w 5165602"/>
                <a:gd name="connsiteY31" fmla="*/ 957302 h 3169155"/>
                <a:gd name="connsiteX32" fmla="*/ 1056876 w 5165602"/>
                <a:gd name="connsiteY32" fmla="*/ 853739 h 3169155"/>
                <a:gd name="connsiteX33" fmla="*/ 988230 w 5165602"/>
                <a:gd name="connsiteY33" fmla="*/ 750177 h 3169155"/>
                <a:gd name="connsiteX34" fmla="*/ 948174 w 5165602"/>
                <a:gd name="connsiteY34" fmla="*/ 742090 h 3169155"/>
                <a:gd name="connsiteX35" fmla="*/ 131073 w 5165602"/>
                <a:gd name="connsiteY35" fmla="*/ 742089 h 3169155"/>
                <a:gd name="connsiteX36" fmla="*/ 10300 w 5165602"/>
                <a:gd name="connsiteY36" fmla="*/ 662036 h 3169155"/>
                <a:gd name="connsiteX37" fmla="*/ 0 w 5165602"/>
                <a:gd name="connsiteY37" fmla="*/ 611017 h 3169155"/>
                <a:gd name="connsiteX38" fmla="*/ 10300 w 5165602"/>
                <a:gd name="connsiteY38" fmla="*/ 559997 h 3169155"/>
                <a:gd name="connsiteX39" fmla="*/ 131073 w 5165602"/>
                <a:gd name="connsiteY39" fmla="*/ 479944 h 3169155"/>
                <a:gd name="connsiteX40" fmla="*/ 1238976 w 5165602"/>
                <a:gd name="connsiteY40" fmla="*/ 479944 h 3169155"/>
                <a:gd name="connsiteX41" fmla="*/ 1258105 w 5165602"/>
                <a:gd name="connsiteY41" fmla="*/ 476082 h 3169155"/>
                <a:gd name="connsiteX42" fmla="*/ 1326750 w 5165602"/>
                <a:gd name="connsiteY42" fmla="*/ 372519 h 3169155"/>
                <a:gd name="connsiteX43" fmla="*/ 1258105 w 5165602"/>
                <a:gd name="connsiteY43" fmla="*/ 268957 h 3169155"/>
                <a:gd name="connsiteX44" fmla="*/ 1219072 w 5165602"/>
                <a:gd name="connsiteY44" fmla="*/ 261077 h 3169155"/>
                <a:gd name="connsiteX45" fmla="*/ 197031 w 5165602"/>
                <a:gd name="connsiteY45" fmla="*/ 261076 h 3169155"/>
                <a:gd name="connsiteX46" fmla="*/ 85035 w 5165602"/>
                <a:gd name="connsiteY46" fmla="*/ 186840 h 3169155"/>
                <a:gd name="connsiteX47" fmla="*/ 75483 w 5165602"/>
                <a:gd name="connsiteY47" fmla="*/ 139529 h 3169155"/>
                <a:gd name="connsiteX48" fmla="*/ 85035 w 5165602"/>
                <a:gd name="connsiteY48" fmla="*/ 92217 h 3169155"/>
                <a:gd name="connsiteX49" fmla="*/ 197031 w 5165602"/>
                <a:gd name="connsiteY49" fmla="*/ 17981 h 3169155"/>
                <a:gd name="connsiteX50" fmla="*/ 1566836 w 5165602"/>
                <a:gd name="connsiteY50" fmla="*/ 17981 h 3169155"/>
                <a:gd name="connsiteX51" fmla="*/ 1578340 w 5165602"/>
                <a:gd name="connsiteY51" fmla="*/ 20304 h 3169155"/>
                <a:gd name="connsiteX52" fmla="*/ 1918902 w 5165602"/>
                <a:gd name="connsiteY52" fmla="*/ 20304 h 3169155"/>
                <a:gd name="connsiteX53" fmla="*/ 1915625 w 5165602"/>
                <a:gd name="connsiteY53" fmla="*/ 35732 h 3169155"/>
                <a:gd name="connsiteX54" fmla="*/ 1927620 w 5165602"/>
                <a:gd name="connsiteY54" fmla="*/ 25052 h 3169155"/>
                <a:gd name="connsiteX55" fmla="*/ 2799190 w 5165602"/>
                <a:gd name="connsiteY55" fmla="*/ 1749688 h 3169155"/>
                <a:gd name="connsiteX56" fmla="*/ 2941245 w 5165602"/>
                <a:gd name="connsiteY56" fmla="*/ 1591991 h 3169155"/>
                <a:gd name="connsiteX57" fmla="*/ 4088500 w 5165602"/>
                <a:gd name="connsiteY57" fmla="*/ 319899 h 3169155"/>
                <a:gd name="connsiteX58" fmla="*/ 4365946 w 5165602"/>
                <a:gd name="connsiteY58" fmla="*/ 9177 h 3169155"/>
                <a:gd name="connsiteX59" fmla="*/ 4366720 w 5165602"/>
                <a:gd name="connsiteY59" fmla="*/ 5649 h 3169155"/>
                <a:gd name="connsiteX60" fmla="*/ 4369111 w 5165602"/>
                <a:gd name="connsiteY60" fmla="*/ 5633 h 3169155"/>
                <a:gd name="connsiteX61" fmla="*/ 4371428 w 5165602"/>
                <a:gd name="connsiteY61" fmla="*/ 3037 h 3169155"/>
                <a:gd name="connsiteX62" fmla="*/ 4376219 w 5165602"/>
                <a:gd name="connsiteY62" fmla="*/ 5582 h 316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165602" h="3169155">
                  <a:moveTo>
                    <a:pt x="75483" y="139528"/>
                  </a:moveTo>
                  <a:lnTo>
                    <a:pt x="75483" y="139529"/>
                  </a:lnTo>
                  <a:lnTo>
                    <a:pt x="75483" y="139529"/>
                  </a:lnTo>
                  <a:close/>
                  <a:moveTo>
                    <a:pt x="5165602" y="0"/>
                  </a:moveTo>
                  <a:cubicBezTo>
                    <a:pt x="4956577" y="1060381"/>
                    <a:pt x="4694214" y="2059805"/>
                    <a:pt x="4485189" y="3120187"/>
                  </a:cubicBezTo>
                  <a:lnTo>
                    <a:pt x="3678688" y="3141074"/>
                  </a:lnTo>
                  <a:lnTo>
                    <a:pt x="4053666" y="1432264"/>
                  </a:lnTo>
                  <a:lnTo>
                    <a:pt x="2549519" y="2998436"/>
                  </a:lnTo>
                  <a:lnTo>
                    <a:pt x="2501236" y="3052330"/>
                  </a:lnTo>
                  <a:lnTo>
                    <a:pt x="1678123" y="1447891"/>
                  </a:lnTo>
                  <a:lnTo>
                    <a:pt x="1617147" y="1686231"/>
                  </a:lnTo>
                  <a:cubicBezTo>
                    <a:pt x="1497877" y="2149843"/>
                    <a:pt x="1378607" y="2613453"/>
                    <a:pt x="1274099" y="3143646"/>
                  </a:cubicBezTo>
                  <a:lnTo>
                    <a:pt x="491082" y="3169155"/>
                  </a:lnTo>
                  <a:lnTo>
                    <a:pt x="805307" y="1732689"/>
                  </a:lnTo>
                  <a:lnTo>
                    <a:pt x="571131" y="1732689"/>
                  </a:lnTo>
                  <a:cubicBezTo>
                    <a:pt x="513387" y="1732689"/>
                    <a:pt x="463842" y="1697581"/>
                    <a:pt x="442679" y="1647545"/>
                  </a:cubicBezTo>
                  <a:lnTo>
                    <a:pt x="431723" y="1593282"/>
                  </a:lnTo>
                  <a:lnTo>
                    <a:pt x="442679" y="1539018"/>
                  </a:lnTo>
                  <a:cubicBezTo>
                    <a:pt x="463842" y="1488983"/>
                    <a:pt x="513387" y="1453874"/>
                    <a:pt x="571131" y="1453874"/>
                  </a:cubicBezTo>
                  <a:lnTo>
                    <a:pt x="1022934" y="1453874"/>
                  </a:lnTo>
                  <a:lnTo>
                    <a:pt x="1035855" y="1451265"/>
                  </a:lnTo>
                  <a:cubicBezTo>
                    <a:pt x="1076195" y="1434203"/>
                    <a:pt x="1104501" y="1394259"/>
                    <a:pt x="1104500" y="1347703"/>
                  </a:cubicBezTo>
                  <a:cubicBezTo>
                    <a:pt x="1104501" y="1285630"/>
                    <a:pt x="1054179" y="1235309"/>
                    <a:pt x="992106" y="1235308"/>
                  </a:cubicBezTo>
                  <a:lnTo>
                    <a:pt x="762871" y="1235308"/>
                  </a:lnTo>
                  <a:lnTo>
                    <a:pt x="762871" y="1235007"/>
                  </a:lnTo>
                  <a:lnTo>
                    <a:pt x="568749" y="1235007"/>
                  </a:lnTo>
                  <a:cubicBezTo>
                    <a:pt x="511992" y="1235007"/>
                    <a:pt x="463293" y="1200498"/>
                    <a:pt x="442491" y="1151318"/>
                  </a:cubicBezTo>
                  <a:lnTo>
                    <a:pt x="431723" y="1097982"/>
                  </a:lnTo>
                  <a:lnTo>
                    <a:pt x="442491" y="1044646"/>
                  </a:lnTo>
                  <a:cubicBezTo>
                    <a:pt x="463293" y="995465"/>
                    <a:pt x="511992" y="960956"/>
                    <a:pt x="568749" y="960956"/>
                  </a:cubicBezTo>
                  <a:lnTo>
                    <a:pt x="970129" y="960956"/>
                  </a:lnTo>
                  <a:lnTo>
                    <a:pt x="988230" y="957302"/>
                  </a:lnTo>
                  <a:cubicBezTo>
                    <a:pt x="1028570" y="940239"/>
                    <a:pt x="1056875" y="900294"/>
                    <a:pt x="1056876" y="853739"/>
                  </a:cubicBezTo>
                  <a:cubicBezTo>
                    <a:pt x="1056875" y="807184"/>
                    <a:pt x="1028570" y="767240"/>
                    <a:pt x="988230" y="750177"/>
                  </a:cubicBezTo>
                  <a:lnTo>
                    <a:pt x="948174" y="742090"/>
                  </a:lnTo>
                  <a:lnTo>
                    <a:pt x="131073" y="742089"/>
                  </a:lnTo>
                  <a:cubicBezTo>
                    <a:pt x="76781" y="742089"/>
                    <a:pt x="30198" y="709080"/>
                    <a:pt x="10300" y="662036"/>
                  </a:cubicBezTo>
                  <a:lnTo>
                    <a:pt x="0" y="611017"/>
                  </a:lnTo>
                  <a:lnTo>
                    <a:pt x="10300" y="559997"/>
                  </a:lnTo>
                  <a:cubicBezTo>
                    <a:pt x="30198" y="512953"/>
                    <a:pt x="76781" y="479944"/>
                    <a:pt x="131073" y="479944"/>
                  </a:cubicBezTo>
                  <a:lnTo>
                    <a:pt x="1238976" y="479944"/>
                  </a:lnTo>
                  <a:lnTo>
                    <a:pt x="1258105" y="476082"/>
                  </a:lnTo>
                  <a:cubicBezTo>
                    <a:pt x="1298445" y="459019"/>
                    <a:pt x="1326751" y="419075"/>
                    <a:pt x="1326750" y="372519"/>
                  </a:cubicBezTo>
                  <a:cubicBezTo>
                    <a:pt x="1326751" y="325964"/>
                    <a:pt x="1298445" y="286019"/>
                    <a:pt x="1258105" y="268957"/>
                  </a:cubicBezTo>
                  <a:lnTo>
                    <a:pt x="1219072" y="261077"/>
                  </a:lnTo>
                  <a:lnTo>
                    <a:pt x="197031" y="261076"/>
                  </a:lnTo>
                  <a:cubicBezTo>
                    <a:pt x="146684" y="261076"/>
                    <a:pt x="103487" y="230465"/>
                    <a:pt x="85035" y="186840"/>
                  </a:cubicBezTo>
                  <a:lnTo>
                    <a:pt x="75483" y="139529"/>
                  </a:lnTo>
                  <a:lnTo>
                    <a:pt x="85035" y="92217"/>
                  </a:lnTo>
                  <a:cubicBezTo>
                    <a:pt x="103487" y="48592"/>
                    <a:pt x="146684" y="17981"/>
                    <a:pt x="197031" y="17981"/>
                  </a:cubicBezTo>
                  <a:lnTo>
                    <a:pt x="1566836" y="17981"/>
                  </a:lnTo>
                  <a:lnTo>
                    <a:pt x="1578340" y="20304"/>
                  </a:lnTo>
                  <a:lnTo>
                    <a:pt x="1918902" y="20304"/>
                  </a:lnTo>
                  <a:cubicBezTo>
                    <a:pt x="1917810" y="25447"/>
                    <a:pt x="1916717" y="30589"/>
                    <a:pt x="1915625" y="35732"/>
                  </a:cubicBezTo>
                  <a:lnTo>
                    <a:pt x="1927620" y="25052"/>
                  </a:lnTo>
                  <a:lnTo>
                    <a:pt x="2799190" y="1749688"/>
                  </a:lnTo>
                  <a:lnTo>
                    <a:pt x="2941245" y="1591991"/>
                  </a:lnTo>
                  <a:lnTo>
                    <a:pt x="4088500" y="319899"/>
                  </a:lnTo>
                  <a:lnTo>
                    <a:pt x="4365946" y="9177"/>
                  </a:lnTo>
                  <a:cubicBezTo>
                    <a:pt x="4366204" y="8001"/>
                    <a:pt x="4366462" y="6825"/>
                    <a:pt x="4366720" y="5649"/>
                  </a:cubicBezTo>
                  <a:lnTo>
                    <a:pt x="4369111" y="5633"/>
                  </a:lnTo>
                  <a:lnTo>
                    <a:pt x="4371428" y="3037"/>
                  </a:lnTo>
                  <a:lnTo>
                    <a:pt x="4376219" y="5582"/>
                  </a:lnTo>
                  <a:close/>
                </a:path>
              </a:pathLst>
            </a:custGeom>
            <a:solidFill>
              <a:srgbClr val="1D55C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مربع نص 2"/>
            <p:cNvSpPr txBox="1"/>
            <p:nvPr/>
          </p:nvSpPr>
          <p:spPr>
            <a:xfrm>
              <a:off x="9241559" y="3791933"/>
              <a:ext cx="15808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1D55CC"/>
                  </a:solidFill>
                </a:rPr>
                <a:t>MODERN</a:t>
              </a:r>
              <a:endParaRPr lang="en-GB" sz="2800" b="1" dirty="0">
                <a:solidFill>
                  <a:srgbClr val="1D55CC"/>
                </a:solidFill>
              </a:endParaRPr>
            </a:p>
          </p:txBody>
        </p:sp>
      </p:grpSp>
      <p:grpSp>
        <p:nvGrpSpPr>
          <p:cNvPr id="6" name="مجموعة 5"/>
          <p:cNvGrpSpPr/>
          <p:nvPr/>
        </p:nvGrpSpPr>
        <p:grpSpPr>
          <a:xfrm>
            <a:off x="0" y="0"/>
            <a:ext cx="4320000" cy="6858000"/>
            <a:chOff x="0" y="0"/>
            <a:chExt cx="4320000" cy="6858000"/>
          </a:xfrm>
        </p:grpSpPr>
        <p:sp>
          <p:nvSpPr>
            <p:cNvPr id="5" name="مستطيل 4"/>
            <p:cNvSpPr/>
            <p:nvPr/>
          </p:nvSpPr>
          <p:spPr>
            <a:xfrm>
              <a:off x="0" y="0"/>
              <a:ext cx="4320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شكل حر 61"/>
            <p:cNvSpPr/>
            <p:nvPr/>
          </p:nvSpPr>
          <p:spPr>
            <a:xfrm>
              <a:off x="1060069" y="1683720"/>
              <a:ext cx="2199862" cy="1781793"/>
            </a:xfrm>
            <a:custGeom>
              <a:avLst/>
              <a:gdLst>
                <a:gd name="connsiteX0" fmla="*/ 133329 w 2508882"/>
                <a:gd name="connsiteY0" fmla="*/ 0 h 2487234"/>
                <a:gd name="connsiteX1" fmla="*/ 1060261 w 2508882"/>
                <a:gd name="connsiteY1" fmla="*/ 0 h 2487234"/>
                <a:gd name="connsiteX2" fmla="*/ 1068045 w 2508882"/>
                <a:gd name="connsiteY2" fmla="*/ 1831 h 2487234"/>
                <a:gd name="connsiteX3" fmla="*/ 1298500 w 2508882"/>
                <a:gd name="connsiteY3" fmla="*/ 1831 h 2487234"/>
                <a:gd name="connsiteX4" fmla="*/ 1296283 w 2508882"/>
                <a:gd name="connsiteY4" fmla="*/ 13988 h 2487234"/>
                <a:gd name="connsiteX5" fmla="*/ 1304399 w 2508882"/>
                <a:gd name="connsiteY5" fmla="*/ 5572 h 2487234"/>
                <a:gd name="connsiteX6" fmla="*/ 1318096 w 2508882"/>
                <a:gd name="connsiteY6" fmla="*/ 37133 h 2487234"/>
                <a:gd name="connsiteX7" fmla="*/ 1114709 w 2508882"/>
                <a:gd name="connsiteY7" fmla="*/ 1136788 h 2487234"/>
                <a:gd name="connsiteX8" fmla="*/ 1747281 w 2508882"/>
                <a:gd name="connsiteY8" fmla="*/ 1136788 h 2487234"/>
                <a:gd name="connsiteX9" fmla="*/ 1950422 w 2508882"/>
                <a:gd name="connsiteY9" fmla="*/ 41916 h 2487234"/>
                <a:gd name="connsiteX10" fmla="*/ 1967764 w 2508882"/>
                <a:gd name="connsiteY10" fmla="*/ 19299 h 2487234"/>
                <a:gd name="connsiteX11" fmla="*/ 1968287 w 2508882"/>
                <a:gd name="connsiteY11" fmla="*/ 16518 h 2487234"/>
                <a:gd name="connsiteX12" fmla="*/ 1969905 w 2508882"/>
                <a:gd name="connsiteY12" fmla="*/ 16506 h 2487234"/>
                <a:gd name="connsiteX13" fmla="*/ 1971473 w 2508882"/>
                <a:gd name="connsiteY13" fmla="*/ 14460 h 2487234"/>
                <a:gd name="connsiteX14" fmla="*/ 1974715 w 2508882"/>
                <a:gd name="connsiteY14" fmla="*/ 16466 h 2487234"/>
                <a:gd name="connsiteX15" fmla="*/ 2508882 w 2508882"/>
                <a:gd name="connsiteY15" fmla="*/ 12067 h 2487234"/>
                <a:gd name="connsiteX16" fmla="*/ 2048454 w 2508882"/>
                <a:gd name="connsiteY16" fmla="*/ 2470775 h 2487234"/>
                <a:gd name="connsiteX17" fmla="*/ 1502704 w 2508882"/>
                <a:gd name="connsiteY17" fmla="*/ 2487234 h 2487234"/>
                <a:gd name="connsiteX18" fmla="*/ 1717071 w 2508882"/>
                <a:gd name="connsiteY18" fmla="*/ 1349652 h 2487234"/>
                <a:gd name="connsiteX19" fmla="*/ 1075339 w 2508882"/>
                <a:gd name="connsiteY19" fmla="*/ 1349652 h 2487234"/>
                <a:gd name="connsiteX20" fmla="*/ 1011293 w 2508882"/>
                <a:gd name="connsiteY20" fmla="*/ 1695932 h 2487234"/>
                <a:gd name="connsiteX21" fmla="*/ 974491 w 2508882"/>
                <a:gd name="connsiteY21" fmla="*/ 1869129 h 2487234"/>
                <a:gd name="connsiteX22" fmla="*/ 862169 w 2508882"/>
                <a:gd name="connsiteY22" fmla="*/ 2463025 h 2487234"/>
                <a:gd name="connsiteX23" fmla="*/ 332310 w 2508882"/>
                <a:gd name="connsiteY23" fmla="*/ 2483126 h 2487234"/>
                <a:gd name="connsiteX24" fmla="*/ 544943 w 2508882"/>
                <a:gd name="connsiteY24" fmla="*/ 1351191 h 2487234"/>
                <a:gd name="connsiteX25" fmla="*/ 386478 w 2508882"/>
                <a:gd name="connsiteY25" fmla="*/ 1351191 h 2487234"/>
                <a:gd name="connsiteX26" fmla="*/ 299556 w 2508882"/>
                <a:gd name="connsiteY26" fmla="*/ 1284097 h 2487234"/>
                <a:gd name="connsiteX27" fmla="*/ 292142 w 2508882"/>
                <a:gd name="connsiteY27" fmla="*/ 1241338 h 2487234"/>
                <a:gd name="connsiteX28" fmla="*/ 299556 w 2508882"/>
                <a:gd name="connsiteY28" fmla="*/ 1198578 h 2487234"/>
                <a:gd name="connsiteX29" fmla="*/ 386478 w 2508882"/>
                <a:gd name="connsiteY29" fmla="*/ 1131484 h 2487234"/>
                <a:gd name="connsiteX30" fmla="*/ 692208 w 2508882"/>
                <a:gd name="connsiteY30" fmla="*/ 1131484 h 2487234"/>
                <a:gd name="connsiteX31" fmla="*/ 700952 w 2508882"/>
                <a:gd name="connsiteY31" fmla="*/ 1129428 h 2487234"/>
                <a:gd name="connsiteX32" fmla="*/ 747403 w 2508882"/>
                <a:gd name="connsiteY32" fmla="*/ 1047822 h 2487234"/>
                <a:gd name="connsiteX33" fmla="*/ 671347 w 2508882"/>
                <a:gd name="connsiteY33" fmla="*/ 959254 h 2487234"/>
                <a:gd name="connsiteX34" fmla="*/ 516227 w 2508882"/>
                <a:gd name="connsiteY34" fmla="*/ 959254 h 2487234"/>
                <a:gd name="connsiteX35" fmla="*/ 516227 w 2508882"/>
                <a:gd name="connsiteY35" fmla="*/ 959017 h 2487234"/>
                <a:gd name="connsiteX36" fmla="*/ 384866 w 2508882"/>
                <a:gd name="connsiteY36" fmla="*/ 959017 h 2487234"/>
                <a:gd name="connsiteX37" fmla="*/ 299429 w 2508882"/>
                <a:gd name="connsiteY37" fmla="*/ 893070 h 2487234"/>
                <a:gd name="connsiteX38" fmla="*/ 292142 w 2508882"/>
                <a:gd name="connsiteY38" fmla="*/ 851041 h 2487234"/>
                <a:gd name="connsiteX39" fmla="*/ 299429 w 2508882"/>
                <a:gd name="connsiteY39" fmla="*/ 809012 h 2487234"/>
                <a:gd name="connsiteX40" fmla="*/ 384866 w 2508882"/>
                <a:gd name="connsiteY40" fmla="*/ 743065 h 2487234"/>
                <a:gd name="connsiteX41" fmla="*/ 656476 w 2508882"/>
                <a:gd name="connsiteY41" fmla="*/ 743065 h 2487234"/>
                <a:gd name="connsiteX42" fmla="*/ 668725 w 2508882"/>
                <a:gd name="connsiteY42" fmla="*/ 740185 h 2487234"/>
                <a:gd name="connsiteX43" fmla="*/ 715177 w 2508882"/>
                <a:gd name="connsiteY43" fmla="*/ 658578 h 2487234"/>
                <a:gd name="connsiteX44" fmla="*/ 668725 w 2508882"/>
                <a:gd name="connsiteY44" fmla="*/ 576971 h 2487234"/>
                <a:gd name="connsiteX45" fmla="*/ 641619 w 2508882"/>
                <a:gd name="connsiteY45" fmla="*/ 570598 h 2487234"/>
                <a:gd name="connsiteX46" fmla="*/ 88696 w 2508882"/>
                <a:gd name="connsiteY46" fmla="*/ 570597 h 2487234"/>
                <a:gd name="connsiteX47" fmla="*/ 6970 w 2508882"/>
                <a:gd name="connsiteY47" fmla="*/ 507516 h 2487234"/>
                <a:gd name="connsiteX48" fmla="*/ 0 w 2508882"/>
                <a:gd name="connsiteY48" fmla="*/ 467313 h 2487234"/>
                <a:gd name="connsiteX49" fmla="*/ 6970 w 2508882"/>
                <a:gd name="connsiteY49" fmla="*/ 427109 h 2487234"/>
                <a:gd name="connsiteX50" fmla="*/ 88696 w 2508882"/>
                <a:gd name="connsiteY50" fmla="*/ 364027 h 2487234"/>
                <a:gd name="connsiteX51" fmla="*/ 838402 w 2508882"/>
                <a:gd name="connsiteY51" fmla="*/ 364027 h 2487234"/>
                <a:gd name="connsiteX52" fmla="*/ 851346 w 2508882"/>
                <a:gd name="connsiteY52" fmla="*/ 360984 h 2487234"/>
                <a:gd name="connsiteX53" fmla="*/ 897797 w 2508882"/>
                <a:gd name="connsiteY53" fmla="*/ 279376 h 2487234"/>
                <a:gd name="connsiteX54" fmla="*/ 851346 w 2508882"/>
                <a:gd name="connsiteY54" fmla="*/ 197769 h 2487234"/>
                <a:gd name="connsiteX55" fmla="*/ 824933 w 2508882"/>
                <a:gd name="connsiteY55" fmla="*/ 191560 h 2487234"/>
                <a:gd name="connsiteX56" fmla="*/ 133329 w 2508882"/>
                <a:gd name="connsiteY56" fmla="*/ 191559 h 2487234"/>
                <a:gd name="connsiteX57" fmla="*/ 57542 w 2508882"/>
                <a:gd name="connsiteY57" fmla="*/ 133061 h 2487234"/>
                <a:gd name="connsiteX58" fmla="*/ 51079 w 2508882"/>
                <a:gd name="connsiteY58" fmla="*/ 95780 h 2487234"/>
                <a:gd name="connsiteX59" fmla="*/ 57542 w 2508882"/>
                <a:gd name="connsiteY59" fmla="*/ 58498 h 2487234"/>
                <a:gd name="connsiteX60" fmla="*/ 133329 w 2508882"/>
                <a:gd name="connsiteY60" fmla="*/ 0 h 248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508882" h="2487234">
                  <a:moveTo>
                    <a:pt x="133329" y="0"/>
                  </a:moveTo>
                  <a:lnTo>
                    <a:pt x="1060261" y="0"/>
                  </a:lnTo>
                  <a:lnTo>
                    <a:pt x="1068045" y="1831"/>
                  </a:lnTo>
                  <a:lnTo>
                    <a:pt x="1298500" y="1831"/>
                  </a:lnTo>
                  <a:cubicBezTo>
                    <a:pt x="1297761" y="5883"/>
                    <a:pt x="1297021" y="9935"/>
                    <a:pt x="1296283" y="13988"/>
                  </a:cubicBezTo>
                  <a:lnTo>
                    <a:pt x="1304399" y="5572"/>
                  </a:lnTo>
                  <a:lnTo>
                    <a:pt x="1318096" y="37133"/>
                  </a:lnTo>
                  <a:lnTo>
                    <a:pt x="1114709" y="1136788"/>
                  </a:lnTo>
                  <a:lnTo>
                    <a:pt x="1747281" y="1136788"/>
                  </a:lnTo>
                  <a:lnTo>
                    <a:pt x="1950422" y="41916"/>
                  </a:lnTo>
                  <a:lnTo>
                    <a:pt x="1967764" y="19299"/>
                  </a:lnTo>
                  <a:cubicBezTo>
                    <a:pt x="1967938" y="18372"/>
                    <a:pt x="1968113" y="17445"/>
                    <a:pt x="1968287" y="16518"/>
                  </a:cubicBezTo>
                  <a:lnTo>
                    <a:pt x="1969905" y="16506"/>
                  </a:lnTo>
                  <a:lnTo>
                    <a:pt x="1971473" y="14460"/>
                  </a:lnTo>
                  <a:lnTo>
                    <a:pt x="1974715" y="16466"/>
                  </a:lnTo>
                  <a:lnTo>
                    <a:pt x="2508882" y="12067"/>
                  </a:lnTo>
                  <a:cubicBezTo>
                    <a:pt x="2367437" y="847648"/>
                    <a:pt x="2189899" y="1635194"/>
                    <a:pt x="2048454" y="2470775"/>
                  </a:cubicBezTo>
                  <a:lnTo>
                    <a:pt x="1502704" y="2487234"/>
                  </a:lnTo>
                  <a:lnTo>
                    <a:pt x="1717071" y="1349652"/>
                  </a:lnTo>
                  <a:lnTo>
                    <a:pt x="1075339" y="1349652"/>
                  </a:lnTo>
                  <a:lnTo>
                    <a:pt x="1011293" y="1695932"/>
                  </a:lnTo>
                  <a:lnTo>
                    <a:pt x="974491" y="1869129"/>
                  </a:lnTo>
                  <a:cubicBezTo>
                    <a:pt x="935386" y="2058350"/>
                    <a:pt x="897529" y="2254129"/>
                    <a:pt x="862169" y="2463025"/>
                  </a:cubicBezTo>
                  <a:lnTo>
                    <a:pt x="332310" y="2483126"/>
                  </a:lnTo>
                  <a:lnTo>
                    <a:pt x="544943" y="1351191"/>
                  </a:lnTo>
                  <a:lnTo>
                    <a:pt x="386478" y="1351191"/>
                  </a:lnTo>
                  <a:cubicBezTo>
                    <a:pt x="347403" y="1351191"/>
                    <a:pt x="313877" y="1323525"/>
                    <a:pt x="299556" y="1284097"/>
                  </a:cubicBezTo>
                  <a:lnTo>
                    <a:pt x="292142" y="1241338"/>
                  </a:lnTo>
                  <a:lnTo>
                    <a:pt x="299556" y="1198578"/>
                  </a:lnTo>
                  <a:cubicBezTo>
                    <a:pt x="313877" y="1159150"/>
                    <a:pt x="347403" y="1131484"/>
                    <a:pt x="386478" y="1131484"/>
                  </a:cubicBezTo>
                  <a:lnTo>
                    <a:pt x="692208" y="1131484"/>
                  </a:lnTo>
                  <a:lnTo>
                    <a:pt x="700952" y="1129428"/>
                  </a:lnTo>
                  <a:cubicBezTo>
                    <a:pt x="728249" y="1115984"/>
                    <a:pt x="747404" y="1084508"/>
                    <a:pt x="747403" y="1047822"/>
                  </a:cubicBezTo>
                  <a:cubicBezTo>
                    <a:pt x="747404" y="998908"/>
                    <a:pt x="713351" y="959255"/>
                    <a:pt x="671347" y="959254"/>
                  </a:cubicBezTo>
                  <a:lnTo>
                    <a:pt x="516227" y="959254"/>
                  </a:lnTo>
                  <a:lnTo>
                    <a:pt x="516227" y="959017"/>
                  </a:lnTo>
                  <a:lnTo>
                    <a:pt x="384866" y="959017"/>
                  </a:lnTo>
                  <a:cubicBezTo>
                    <a:pt x="346459" y="959017"/>
                    <a:pt x="313505" y="931824"/>
                    <a:pt x="299429" y="893070"/>
                  </a:cubicBezTo>
                  <a:lnTo>
                    <a:pt x="292142" y="851041"/>
                  </a:lnTo>
                  <a:lnTo>
                    <a:pt x="299429" y="809012"/>
                  </a:lnTo>
                  <a:cubicBezTo>
                    <a:pt x="313505" y="770258"/>
                    <a:pt x="346459" y="743065"/>
                    <a:pt x="384866" y="743065"/>
                  </a:cubicBezTo>
                  <a:lnTo>
                    <a:pt x="656476" y="743065"/>
                  </a:lnTo>
                  <a:lnTo>
                    <a:pt x="668725" y="740185"/>
                  </a:lnTo>
                  <a:cubicBezTo>
                    <a:pt x="696022" y="726740"/>
                    <a:pt x="715176" y="695263"/>
                    <a:pt x="715177" y="658578"/>
                  </a:cubicBezTo>
                  <a:cubicBezTo>
                    <a:pt x="715176" y="621892"/>
                    <a:pt x="696022" y="590416"/>
                    <a:pt x="668725" y="576971"/>
                  </a:cubicBezTo>
                  <a:lnTo>
                    <a:pt x="641619" y="570598"/>
                  </a:lnTo>
                  <a:lnTo>
                    <a:pt x="88696" y="570597"/>
                  </a:lnTo>
                  <a:cubicBezTo>
                    <a:pt x="51957" y="570597"/>
                    <a:pt x="20435" y="544586"/>
                    <a:pt x="6970" y="507516"/>
                  </a:cubicBezTo>
                  <a:lnTo>
                    <a:pt x="0" y="467313"/>
                  </a:lnTo>
                  <a:lnTo>
                    <a:pt x="6970" y="427109"/>
                  </a:lnTo>
                  <a:cubicBezTo>
                    <a:pt x="20435" y="390038"/>
                    <a:pt x="51957" y="364027"/>
                    <a:pt x="88696" y="364027"/>
                  </a:cubicBezTo>
                  <a:lnTo>
                    <a:pt x="838402" y="364027"/>
                  </a:lnTo>
                  <a:lnTo>
                    <a:pt x="851346" y="360984"/>
                  </a:lnTo>
                  <a:cubicBezTo>
                    <a:pt x="878644" y="347538"/>
                    <a:pt x="897798" y="316062"/>
                    <a:pt x="897797" y="279376"/>
                  </a:cubicBezTo>
                  <a:cubicBezTo>
                    <a:pt x="897798" y="242691"/>
                    <a:pt x="878644" y="211214"/>
                    <a:pt x="851346" y="197769"/>
                  </a:cubicBezTo>
                  <a:lnTo>
                    <a:pt x="824933" y="191560"/>
                  </a:lnTo>
                  <a:lnTo>
                    <a:pt x="133329" y="191559"/>
                  </a:lnTo>
                  <a:cubicBezTo>
                    <a:pt x="99260" y="191559"/>
                    <a:pt x="70029" y="167438"/>
                    <a:pt x="57542" y="133061"/>
                  </a:cubicBezTo>
                  <a:lnTo>
                    <a:pt x="51079" y="95780"/>
                  </a:lnTo>
                  <a:lnTo>
                    <a:pt x="57542" y="58498"/>
                  </a:lnTo>
                  <a:cubicBezTo>
                    <a:pt x="70029" y="24122"/>
                    <a:pt x="99260" y="0"/>
                    <a:pt x="133329" y="0"/>
                  </a:cubicBezTo>
                  <a:close/>
                </a:path>
              </a:pathLst>
            </a:custGeom>
            <a:solidFill>
              <a:srgbClr val="1D55C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مربع نص 6"/>
            <p:cNvSpPr txBox="1"/>
            <p:nvPr/>
          </p:nvSpPr>
          <p:spPr>
            <a:xfrm>
              <a:off x="1429223" y="3791933"/>
              <a:ext cx="1461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1D55CC"/>
                  </a:solidFill>
                </a:rPr>
                <a:t>HEMAYA</a:t>
              </a:r>
              <a:endParaRPr lang="en-GB" sz="2800" b="1" dirty="0">
                <a:solidFill>
                  <a:srgbClr val="1D55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17352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</Words>
  <Application>Microsoft Office PowerPoint</Application>
  <PresentationFormat>شاشة عريضة</PresentationFormat>
  <Paragraphs>2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Eslam loma</dc:creator>
  <cp:lastModifiedBy>Eslam loma</cp:lastModifiedBy>
  <cp:revision>24</cp:revision>
  <dcterms:created xsi:type="dcterms:W3CDTF">2024-08-31T09:19:54Z</dcterms:created>
  <dcterms:modified xsi:type="dcterms:W3CDTF">2024-10-16T05:38:00Z</dcterms:modified>
</cp:coreProperties>
</file>