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Spectral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Spectral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Spectral-italic.fntdata"/><Relationship Id="rId23" Type="http://schemas.openxmlformats.org/officeDocument/2006/relationships/font" Target="fonts/Spectral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pectra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34bd6da0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34bd6da0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f87997393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f87997393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34bd6da0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34bd6da0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fd4a4f958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fd4a4f958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34bd6da0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34bd6da0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34bd6da0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34bd6da0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34bd6da0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34bd6da0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OC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26" name="Google Shape;126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5" name="Google Shape;145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3">
  <p:cSld name="TITLE_AND_BODY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set_comp_343059.jpg" id="147" name="Google Shape;147;p14"/>
          <p:cNvPicPr preferRelativeResize="0"/>
          <p:nvPr/>
        </p:nvPicPr>
        <p:blipFill rotWithShape="1">
          <a:blip r:embed="rId2">
            <a:alphaModFix amt="80000"/>
          </a:blip>
          <a:srcRect b="25870" l="30474" r="30474" t="11955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fmla="val 50343" name="adj"/>
            </a:avLst>
          </a:prstGeom>
          <a:noFill/>
          <a:ln>
            <a:noFill/>
          </a:ln>
        </p:spPr>
      </p:pic>
      <p:sp>
        <p:nvSpPr>
          <p:cNvPr id="148" name="Google Shape;148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9" name="Google Shape;149;p14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0" name="Google Shape;15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1" name="Google Shape;151;p14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4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56" name="Google Shape;156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1">
  <p:cSld name="TITLE_AND_BODY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15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 txBox="1"/>
          <p:nvPr>
            <p:ph idx="1" type="body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15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1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67" name="Google Shape;167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15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0" name="Google Shape;1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2">
  <p:cSld name="TITLE_AND_BODY_2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3" name="Google Shape;173;p16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" name="Google Shape;178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79" name="Google Shape;179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Google Shape;181;p16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2" name="Google Shape;1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3" name="Google Shape;183;p16"/>
          <p:cNvSpPr txBox="1"/>
          <p:nvPr>
            <p:ph idx="1" type="body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freesound.org/" TargetMode="External"/><Relationship Id="rId4" Type="http://schemas.openxmlformats.org/officeDocument/2006/relationships/hyperlink" Target="http://drive.google.com/file/d/1EOJpXfCiM4OHQTkZNrWtFCx-1ihegP27/view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gif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omari4.github.io/DV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ctrTitle"/>
          </p:nvPr>
        </p:nvSpPr>
        <p:spPr>
          <a:xfrm>
            <a:off x="1863828" y="17920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0000FF"/>
                </a:solidFill>
                <a:latin typeface="Spectral"/>
                <a:ea typeface="Spectral"/>
                <a:cs typeface="Spectral"/>
                <a:sym typeface="Spectral"/>
              </a:rPr>
              <a:t>Everlasting Winter</a:t>
            </a:r>
            <a:endParaRPr b="1" sz="6000">
              <a:solidFill>
                <a:srgbClr val="0000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latin typeface="Spectral"/>
                <a:ea typeface="Spectral"/>
                <a:cs typeface="Spectral"/>
                <a:sym typeface="Spectral"/>
              </a:rPr>
              <a:t>2º Hito</a:t>
            </a:r>
            <a:endParaRPr b="1" sz="1800">
              <a:solidFill>
                <a:srgbClr val="0000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89" name="Google Shape;189;p17"/>
          <p:cNvSpPr txBox="1"/>
          <p:nvPr>
            <p:ph idx="1" type="subTitle"/>
          </p:nvPr>
        </p:nvSpPr>
        <p:spPr>
          <a:xfrm>
            <a:off x="5083950" y="3924925"/>
            <a:ext cx="39894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D47A1"/>
                </a:solidFill>
              </a:rPr>
              <a:t>Marina López Osorio y JinTao Peng Zhou</a:t>
            </a:r>
            <a:endParaRPr>
              <a:solidFill>
                <a:srgbClr val="0D47A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type="title"/>
          </p:nvPr>
        </p:nvSpPr>
        <p:spPr>
          <a:xfrm>
            <a:off x="540275" y="427300"/>
            <a:ext cx="7505700" cy="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D47A1"/>
                </a:solidFill>
                <a:latin typeface="Spectral"/>
                <a:ea typeface="Spectral"/>
                <a:cs typeface="Spectral"/>
                <a:sym typeface="Spectral"/>
              </a:rPr>
              <a:t>Introducción </a:t>
            </a:r>
            <a:endParaRPr>
              <a:solidFill>
                <a:srgbClr val="0D47A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1297500" y="17436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1297500" y="2658481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1297500" y="35733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98" name="Google Shape;198;p18"/>
          <p:cNvSpPr txBox="1"/>
          <p:nvPr>
            <p:ph idx="1" type="body"/>
          </p:nvPr>
        </p:nvSpPr>
        <p:spPr>
          <a:xfrm>
            <a:off x="2030400" y="3573363"/>
            <a:ext cx="58773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FF"/>
                </a:solidFill>
              </a:rPr>
              <a:t>Escribe aquí tu texto Escribe aquí tu texto Escribe aquí tu texto Escribe aquí tu texto Escribe aquí tu texto Escribe aquí tu texto Escribe aquí tu texto.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654850" y="1091050"/>
            <a:ext cx="79104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Videojuego de plataformas 2D hecho con pixel art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Controlas a un lobo guardian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Objetivo: derretir toda la nieve del mapa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188" y="3212125"/>
            <a:ext cx="1228725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8"/>
          <p:cNvSpPr txBox="1"/>
          <p:nvPr/>
        </p:nvSpPr>
        <p:spPr>
          <a:xfrm>
            <a:off x="1051375" y="2405425"/>
            <a:ext cx="25794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Enemigos: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5263" y="2605675"/>
            <a:ext cx="141922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1850" y="2330263"/>
            <a:ext cx="1590675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72900" y="3951401"/>
            <a:ext cx="591250" cy="55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16738" y="3520075"/>
            <a:ext cx="952500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8"/>
          <p:cNvSpPr txBox="1"/>
          <p:nvPr/>
        </p:nvSpPr>
        <p:spPr>
          <a:xfrm>
            <a:off x="5630750" y="2485675"/>
            <a:ext cx="9525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Boss: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>
            <p:ph type="title"/>
          </p:nvPr>
        </p:nvSpPr>
        <p:spPr>
          <a:xfrm>
            <a:off x="540275" y="427300"/>
            <a:ext cx="7505700" cy="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D47A1"/>
                </a:solidFill>
                <a:latin typeface="Spectral"/>
                <a:ea typeface="Spectral"/>
                <a:cs typeface="Spectral"/>
                <a:sym typeface="Spectral"/>
              </a:rPr>
              <a:t>Implementación</a:t>
            </a:r>
            <a:endParaRPr>
              <a:solidFill>
                <a:srgbClr val="0D47A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1297500" y="17436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13" name="Google Shape;213;p19"/>
          <p:cNvSpPr txBox="1"/>
          <p:nvPr/>
        </p:nvSpPr>
        <p:spPr>
          <a:xfrm>
            <a:off x="1297500" y="2658481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14" name="Google Shape;214;p19"/>
          <p:cNvSpPr txBox="1"/>
          <p:nvPr>
            <p:ph idx="1" type="body"/>
          </p:nvPr>
        </p:nvSpPr>
        <p:spPr>
          <a:xfrm>
            <a:off x="2030400" y="2658513"/>
            <a:ext cx="58773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FF"/>
                </a:solidFill>
              </a:rPr>
              <a:t>Escribe aquí tu texto Escribe aquí tu texto Escribe aquí tu texto Escribe aquí tu texto Escribe aquí tu texto Escribe aquí tu texto Escribe aquí tu texto.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" name="Google Shape;215;p19"/>
          <p:cNvSpPr txBox="1"/>
          <p:nvPr/>
        </p:nvSpPr>
        <p:spPr>
          <a:xfrm>
            <a:off x="1297500" y="35733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16" name="Google Shape;216;p19"/>
          <p:cNvSpPr txBox="1"/>
          <p:nvPr>
            <p:ph idx="1" type="body"/>
          </p:nvPr>
        </p:nvSpPr>
        <p:spPr>
          <a:xfrm>
            <a:off x="2030400" y="3573363"/>
            <a:ext cx="58773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FF"/>
                </a:solidFill>
              </a:rPr>
              <a:t>Escribe aquí tu texto Escribe aquí tu texto Escribe aquí tu texto Escribe aquí tu texto Escribe aquí tu texto Escribe aquí tu texto Escribe aquí tu texto.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7" name="Google Shape;217;p19"/>
          <p:cNvSpPr txBox="1"/>
          <p:nvPr/>
        </p:nvSpPr>
        <p:spPr>
          <a:xfrm>
            <a:off x="570650" y="1075725"/>
            <a:ext cx="7910400" cy="3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Lo que hemos hecho: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Primer nivel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Dos enemigos: Ice Drake y Swub con todas sus </a:t>
            </a: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mecánicas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Mecánicas del jugador (atacar, moverse, saltar)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Mecánica</a:t>
            </a: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 de que ataquen al jugador y que pierda vida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Game Over y ganar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Mostrar progreso al jugador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Dinámica</a:t>
            </a: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 de congelar y descongelar el suelo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Modularidad del </a:t>
            </a: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código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 txBox="1"/>
          <p:nvPr>
            <p:ph type="title"/>
          </p:nvPr>
        </p:nvSpPr>
        <p:spPr>
          <a:xfrm>
            <a:off x="540275" y="427300"/>
            <a:ext cx="7505700" cy="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D47A1"/>
                </a:solidFill>
                <a:latin typeface="Spectral"/>
                <a:ea typeface="Spectral"/>
                <a:cs typeface="Spectral"/>
                <a:sym typeface="Spectral"/>
              </a:rPr>
              <a:t>Implementación</a:t>
            </a:r>
            <a:endParaRPr>
              <a:solidFill>
                <a:srgbClr val="0D47A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23" name="Google Shape;223;p20"/>
          <p:cNvSpPr txBox="1"/>
          <p:nvPr/>
        </p:nvSpPr>
        <p:spPr>
          <a:xfrm>
            <a:off x="1297500" y="17436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24" name="Google Shape;224;p20"/>
          <p:cNvSpPr txBox="1"/>
          <p:nvPr/>
        </p:nvSpPr>
        <p:spPr>
          <a:xfrm>
            <a:off x="1297500" y="2658481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25" name="Google Shape;225;p20"/>
          <p:cNvSpPr txBox="1"/>
          <p:nvPr>
            <p:ph idx="1" type="body"/>
          </p:nvPr>
        </p:nvSpPr>
        <p:spPr>
          <a:xfrm>
            <a:off x="2030400" y="2658513"/>
            <a:ext cx="58773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FF"/>
                </a:solidFill>
              </a:rPr>
              <a:t>Escribe aquí tu texto Escribe aquí tu texto Escribe aquí tu texto Escribe aquí tu texto Escribe aquí tu texto Escribe aquí tu texto Escribe aquí tu texto.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1297500" y="35733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27" name="Google Shape;227;p20"/>
          <p:cNvSpPr txBox="1"/>
          <p:nvPr>
            <p:ph idx="1" type="body"/>
          </p:nvPr>
        </p:nvSpPr>
        <p:spPr>
          <a:xfrm>
            <a:off x="2030400" y="3573363"/>
            <a:ext cx="58773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FF"/>
                </a:solidFill>
              </a:rPr>
              <a:t>Escribe aquí tu texto Escribe aquí tu texto Escribe aquí tu texto Escribe aquí tu texto Escribe aquí tu texto Escribe aquí tu texto Escribe aquí tu texto.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8" name="Google Shape;228;p20"/>
          <p:cNvSpPr txBox="1"/>
          <p:nvPr/>
        </p:nvSpPr>
        <p:spPr>
          <a:xfrm>
            <a:off x="570650" y="1075725"/>
            <a:ext cx="7910400" cy="3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Lo que falta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Resto de niveles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Resto de enemigos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Pulir errores de los sprites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Boss final con sus </a:t>
            </a: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mecánicas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Documento de Arquitectura (?)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>
            <p:ph type="title"/>
          </p:nvPr>
        </p:nvSpPr>
        <p:spPr>
          <a:xfrm>
            <a:off x="501225" y="378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D47A1"/>
                </a:solidFill>
                <a:latin typeface="Spectral"/>
                <a:ea typeface="Spectral"/>
                <a:cs typeface="Spectral"/>
                <a:sym typeface="Spectral"/>
              </a:rPr>
              <a:t>Diseño y Planificación</a:t>
            </a:r>
            <a:endParaRPr>
              <a:solidFill>
                <a:srgbClr val="0D47A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4" name="Google Shape;234;p21"/>
          <p:cNvSpPr txBox="1"/>
          <p:nvPr>
            <p:ph idx="1" type="body"/>
          </p:nvPr>
        </p:nvSpPr>
        <p:spPr>
          <a:xfrm>
            <a:off x="547400" y="1093325"/>
            <a:ext cx="75057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Alcance: 3 niveles y el boss final</a:t>
            </a:r>
            <a:endParaRPr sz="2400">
              <a:solidFill>
                <a:srgbClr val="000000"/>
              </a:solidFill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s" sz="1800">
                <a:solidFill>
                  <a:srgbClr val="000000"/>
                </a:solidFill>
              </a:rPr>
              <a:t>De los cuales 1 ya está implementado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35" name="Google Shape;235;p21"/>
          <p:cNvSpPr txBox="1"/>
          <p:nvPr/>
        </p:nvSpPr>
        <p:spPr>
          <a:xfrm>
            <a:off x="547400" y="2068175"/>
            <a:ext cx="77142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Estado del GDD: Actualizado con respecto a los cambios del hito 2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Planificación: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Tener 1º nivel implementado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550" y="3509075"/>
            <a:ext cx="513225" cy="5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/>
          <p:nvPr>
            <p:ph type="title"/>
          </p:nvPr>
        </p:nvSpPr>
        <p:spPr>
          <a:xfrm>
            <a:off x="540275" y="427300"/>
            <a:ext cx="7505700" cy="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D47A1"/>
                </a:solidFill>
                <a:latin typeface="Spectral"/>
                <a:ea typeface="Spectral"/>
                <a:cs typeface="Spectral"/>
                <a:sym typeface="Spectral"/>
              </a:rPr>
              <a:t>Música</a:t>
            </a:r>
            <a:endParaRPr>
              <a:solidFill>
                <a:srgbClr val="0D47A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42" name="Google Shape;242;p22"/>
          <p:cNvSpPr txBox="1"/>
          <p:nvPr/>
        </p:nvSpPr>
        <p:spPr>
          <a:xfrm>
            <a:off x="1297500" y="17436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43" name="Google Shape;243;p22"/>
          <p:cNvSpPr txBox="1"/>
          <p:nvPr/>
        </p:nvSpPr>
        <p:spPr>
          <a:xfrm>
            <a:off x="1297500" y="2658481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44" name="Google Shape;244;p22"/>
          <p:cNvSpPr txBox="1"/>
          <p:nvPr>
            <p:ph idx="1" type="body"/>
          </p:nvPr>
        </p:nvSpPr>
        <p:spPr>
          <a:xfrm>
            <a:off x="2030400" y="2658513"/>
            <a:ext cx="58773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FF"/>
                </a:solidFill>
              </a:rPr>
              <a:t>Escribe aquí tu texto Escribe aquí tu texto Escribe aquí tu texto Escribe aquí tu texto Escribe aquí tu texto Escribe aquí tu texto Escribe aquí tu texto.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5" name="Google Shape;245;p22"/>
          <p:cNvSpPr txBox="1"/>
          <p:nvPr/>
        </p:nvSpPr>
        <p:spPr>
          <a:xfrm>
            <a:off x="1297500" y="35733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46" name="Google Shape;246;p22"/>
          <p:cNvSpPr txBox="1"/>
          <p:nvPr>
            <p:ph idx="1" type="body"/>
          </p:nvPr>
        </p:nvSpPr>
        <p:spPr>
          <a:xfrm>
            <a:off x="2030400" y="3573363"/>
            <a:ext cx="58773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FF"/>
                </a:solidFill>
              </a:rPr>
              <a:t>Escribe aquí tu texto Escribe aquí tu texto Escribe aquí tu texto Escribe aquí tu texto Escribe aquí tu texto Escribe aquí tu texto Escribe aquí tu texto.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7" name="Google Shape;247;p22"/>
          <p:cNvSpPr txBox="1"/>
          <p:nvPr/>
        </p:nvSpPr>
        <p:spPr>
          <a:xfrm>
            <a:off x="665100" y="1137225"/>
            <a:ext cx="7910400" cy="3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Música de Aaron Krogh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Efectos de sonido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Sacados de </a:t>
            </a:r>
            <a:r>
              <a:rPr lang="e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FreeSound</a:t>
            </a: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Editados con Audacity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22" title="Treacherous Slopes(Loop)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3925" y="1180000"/>
            <a:ext cx="509700" cy="5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9025" y="2480425"/>
            <a:ext cx="2571200" cy="8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25225" y="3467275"/>
            <a:ext cx="1170474" cy="117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 txBox="1"/>
          <p:nvPr>
            <p:ph type="title"/>
          </p:nvPr>
        </p:nvSpPr>
        <p:spPr>
          <a:xfrm>
            <a:off x="540275" y="427300"/>
            <a:ext cx="7505700" cy="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D47A1"/>
                </a:solidFill>
                <a:latin typeface="Spectral"/>
                <a:ea typeface="Spectral"/>
                <a:cs typeface="Spectral"/>
                <a:sym typeface="Spectral"/>
              </a:rPr>
              <a:t>Arte</a:t>
            </a:r>
            <a:endParaRPr>
              <a:solidFill>
                <a:srgbClr val="0D47A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56" name="Google Shape;256;p23"/>
          <p:cNvSpPr txBox="1"/>
          <p:nvPr/>
        </p:nvSpPr>
        <p:spPr>
          <a:xfrm>
            <a:off x="1297500" y="17436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57" name="Google Shape;257;p23"/>
          <p:cNvSpPr txBox="1"/>
          <p:nvPr/>
        </p:nvSpPr>
        <p:spPr>
          <a:xfrm>
            <a:off x="1297500" y="2658481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58" name="Google Shape;258;p23"/>
          <p:cNvSpPr txBox="1"/>
          <p:nvPr>
            <p:ph idx="1" type="body"/>
          </p:nvPr>
        </p:nvSpPr>
        <p:spPr>
          <a:xfrm>
            <a:off x="2030400" y="2658513"/>
            <a:ext cx="58773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FF"/>
                </a:solidFill>
              </a:rPr>
              <a:t>Escribe aquí tu texto Escribe aquí tu texto Escribe aquí tu texto Escribe aquí tu texto Escribe aquí tu texto Escribe aquí tu texto Escribe aquí tu texto.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9" name="Google Shape;259;p23"/>
          <p:cNvSpPr txBox="1"/>
          <p:nvPr/>
        </p:nvSpPr>
        <p:spPr>
          <a:xfrm>
            <a:off x="1297500" y="35733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60" name="Google Shape;260;p23"/>
          <p:cNvSpPr txBox="1"/>
          <p:nvPr>
            <p:ph idx="1" type="body"/>
          </p:nvPr>
        </p:nvSpPr>
        <p:spPr>
          <a:xfrm>
            <a:off x="2030400" y="3573363"/>
            <a:ext cx="58773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FF"/>
                </a:solidFill>
              </a:rPr>
              <a:t>Escribe aquí tu texto Escribe aquí tu texto Escribe aquí tu texto Escribe aquí tu texto Escribe aquí tu texto Escribe aquí tu texto Escribe aquí tu texto.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1" name="Google Shape;261;p23"/>
          <p:cNvSpPr txBox="1"/>
          <p:nvPr/>
        </p:nvSpPr>
        <p:spPr>
          <a:xfrm>
            <a:off x="665100" y="1137225"/>
            <a:ext cx="7910400" cy="3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 Realizado el sprite del jugador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288" y="597763"/>
            <a:ext cx="197167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063" y="3361350"/>
            <a:ext cx="1628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8863" y="2285050"/>
            <a:ext cx="191452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2738" y="3342300"/>
            <a:ext cx="149542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46450" y="3418500"/>
            <a:ext cx="184785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0800000">
            <a:off x="6283825" y="3691362"/>
            <a:ext cx="289925" cy="5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40175" y="2212600"/>
            <a:ext cx="193357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 txBox="1"/>
          <p:nvPr>
            <p:ph type="title"/>
          </p:nvPr>
        </p:nvSpPr>
        <p:spPr>
          <a:xfrm>
            <a:off x="537100" y="445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D47A1"/>
                </a:solidFill>
                <a:latin typeface="Spectral"/>
                <a:ea typeface="Spectral"/>
                <a:cs typeface="Spectral"/>
                <a:sym typeface="Spectral"/>
              </a:rPr>
              <a:t>Página web</a:t>
            </a:r>
            <a:endParaRPr/>
          </a:p>
        </p:txBody>
      </p:sp>
      <p:sp>
        <p:nvSpPr>
          <p:cNvPr id="274" name="Google Shape;274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https://lomari4.github.io/DVI/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