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Spectra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Spectral-bold.fntdata"/><Relationship Id="rId10" Type="http://schemas.openxmlformats.org/officeDocument/2006/relationships/slide" Target="slides/slide5.xml"/><Relationship Id="rId21" Type="http://schemas.openxmlformats.org/officeDocument/2006/relationships/font" Target="fonts/Spectral-regular.fntdata"/><Relationship Id="rId13" Type="http://schemas.openxmlformats.org/officeDocument/2006/relationships/font" Target="fonts/Nunito-regular.fntdata"/><Relationship Id="rId24" Type="http://schemas.openxmlformats.org/officeDocument/2006/relationships/font" Target="fonts/Spectral-boldItalic.fntdata"/><Relationship Id="rId12" Type="http://schemas.openxmlformats.org/officeDocument/2006/relationships/slide" Target="slides/slide7.xml"/><Relationship Id="rId23" Type="http://schemas.openxmlformats.org/officeDocument/2006/relationships/font" Target="fonts/Spectra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4bd6da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4bd6da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4bd6da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34bd6da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d4a4f958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d4a4f958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4bd6da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34bd6da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34bd6da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34bd6da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47" name="Google Shape;147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1" name="Google Shape;151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56" name="Google Shape;15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7" name="Google Shape;16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9" name="Google Shape;17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omari4.github.io/DV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863828" y="17920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000FF"/>
                </a:solidFill>
                <a:latin typeface="Spectral"/>
                <a:ea typeface="Spectral"/>
                <a:cs typeface="Spectral"/>
                <a:sym typeface="Spectral"/>
              </a:rPr>
              <a:t>Everlasting Winter</a:t>
            </a:r>
            <a:endParaRPr b="1" sz="6000">
              <a:solidFill>
                <a:srgbClr val="0000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latin typeface="Spectral"/>
                <a:ea typeface="Spectral"/>
                <a:cs typeface="Spectral"/>
                <a:sym typeface="Spectral"/>
              </a:rPr>
              <a:t>2º Hito</a:t>
            </a:r>
            <a:endParaRPr b="1" sz="1800">
              <a:solidFill>
                <a:srgbClr val="0000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9" name="Google Shape;189;p17"/>
          <p:cNvSpPr txBox="1"/>
          <p:nvPr>
            <p:ph idx="1" type="subTitle"/>
          </p:nvPr>
        </p:nvSpPr>
        <p:spPr>
          <a:xfrm>
            <a:off x="5083950" y="3924925"/>
            <a:ext cx="3989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D47A1"/>
                </a:solidFill>
              </a:rPr>
              <a:t>Marina López Osorio y JinTao Peng Zhou</a:t>
            </a:r>
            <a:endParaRPr>
              <a:solidFill>
                <a:srgbClr val="0D47A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Introducción 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654850" y="1091050"/>
            <a:ext cx="79104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Videojuego de plataformas 2D hecho con pixel art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Controlas a un lobo guardian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Objetivo: derretir toda la nieve del mapa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88" y="3212125"/>
            <a:ext cx="12287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1051375" y="2405425"/>
            <a:ext cx="25794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Enemigos: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263" y="2605675"/>
            <a:ext cx="14192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850" y="2330263"/>
            <a:ext cx="15906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2900" y="3951401"/>
            <a:ext cx="591250" cy="5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6738" y="3520075"/>
            <a:ext cx="9525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5630750" y="2485675"/>
            <a:ext cx="952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Boss: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Implementación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570650" y="1075725"/>
            <a:ext cx="7910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Lo que hemos hecho: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Primer nivel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Dos enemigos: Ice Drake y Swub con todas sus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 de atacar a enemigos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de que ataquen al jugador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Salto de jugador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Game Over y ganar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 de congelar y descongelar el suelo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Modularidad del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Implementación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70650" y="1075725"/>
            <a:ext cx="7910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Lo que falta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Resto de niveles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Resto de enemigos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Pulir errores de los sprites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Boss final con sus </a:t>
            </a: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mecánicas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501225" y="37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Diseño y Planificación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547400" y="1093325"/>
            <a:ext cx="75057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Alcance: 3 niveles y el boss final</a:t>
            </a:r>
            <a:endParaRPr sz="2400"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s" sz="1800">
                <a:solidFill>
                  <a:srgbClr val="000000"/>
                </a:solidFill>
              </a:rPr>
              <a:t>De los cuales 1 ya está implementado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547400" y="2068175"/>
            <a:ext cx="7714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Estado del GDD: Actualizado con respecto a los cambios del hito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Planificación: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Tener 1º nivel implementado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550" y="3509075"/>
            <a:ext cx="513225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540275" y="427300"/>
            <a:ext cx="7505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Arte y Música</a:t>
            </a:r>
            <a:endParaRPr>
              <a:solidFill>
                <a:srgbClr val="0D47A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Escribe aquí tu texto Escribe aquí tu texto Escribe aquí tu texto Escribe aquí tu texto Escribe aquí tu texto Escribe aquí tu texto Escribe aquí tu texto.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665100" y="1137225"/>
            <a:ext cx="79104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Música de Aaron Krogh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>
                <a:latin typeface="Calibri"/>
                <a:ea typeface="Calibri"/>
                <a:cs typeface="Calibri"/>
                <a:sym typeface="Calibri"/>
              </a:rPr>
              <a:t>Arte: Realizado el sprite del jugador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288" y="597763"/>
            <a:ext cx="19716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63" y="3361350"/>
            <a:ext cx="1628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863" y="2285050"/>
            <a:ext cx="19145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2738" y="3342300"/>
            <a:ext cx="14954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6450" y="3418500"/>
            <a:ext cx="18478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6283825" y="3691362"/>
            <a:ext cx="289925" cy="5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0175" y="2212600"/>
            <a:ext cx="19335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537100" y="44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D47A1"/>
                </a:solidFill>
                <a:latin typeface="Spectral"/>
                <a:ea typeface="Spectral"/>
                <a:cs typeface="Spectral"/>
                <a:sym typeface="Spectral"/>
              </a:rPr>
              <a:t>Página web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https://lomari4.github.io/DVI/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