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Portfolio</a:t>
            </a:r>
            <a:br>
              <a:rPr lang="en-US" dirty="0"/>
            </a:br>
            <a:r>
              <a:rPr lang="en-US" dirty="0"/>
              <a:t>By: Raj </a:t>
            </a:r>
            <a:r>
              <a:rPr lang="en-US" dirty="0" err="1"/>
              <a:t>Bista</a:t>
            </a:r>
            <a:r>
              <a:rPr lang="en-US" dirty="0"/>
              <a:t>, Future Full Stack Web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Copyright, raj </a:t>
            </a:r>
            <a:r>
              <a:rPr lang="en-US" dirty="0" err="1"/>
              <a:t>bista</a:t>
            </a:r>
            <a:r>
              <a:rPr lang="en-US" dirty="0"/>
              <a:t>, web developer, 2019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0267-CF73-46B8-A417-38881B85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And </a:t>
            </a:r>
            <a:r>
              <a:rPr lang="en-US" dirty="0" err="1"/>
              <a:t>Brainstroming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creating simple yet attractive web </a:t>
            </a:r>
            <a:r>
              <a:rPr lang="en-US" dirty="0" err="1"/>
              <a:t>protfolio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BEE42-FD28-4EC5-B170-78D98307AAF5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7248C-4331-4DCC-9D33-21DC4684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has Most of the information covered.</a:t>
            </a:r>
          </a:p>
          <a:p>
            <a:r>
              <a:rPr lang="en-US" dirty="0"/>
              <a:t>All the nav links are well connected</a:t>
            </a:r>
          </a:p>
          <a:p>
            <a:r>
              <a:rPr lang="en-US" dirty="0"/>
              <a:t>Includes the most recent information about me which is not true.</a:t>
            </a:r>
          </a:p>
        </p:txBody>
      </p:sp>
    </p:spTree>
    <p:extLst>
      <p:ext uri="{BB962C8B-B14F-4D97-AF65-F5344CB8AC3E}">
        <p14:creationId xmlns:p14="http://schemas.microsoft.com/office/powerpoint/2010/main" val="275742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5357-2AD4-495F-AE02-1E6BE780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Process:</a:t>
            </a:r>
            <a:br>
              <a:rPr lang="en-US" dirty="0"/>
            </a:br>
            <a:r>
              <a:rPr lang="en-US" dirty="0"/>
              <a:t>Did some research to know what exactly to include in portfolio.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EF1A-476B-4C67-BE76-6F4FE600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 this process I end up building two portfolio. First one did not worked at the last moment so I had to work through second one.</a:t>
            </a:r>
          </a:p>
          <a:p>
            <a:endParaRPr lang="en-US" sz="2800" b="1" dirty="0"/>
          </a:p>
          <a:p>
            <a:r>
              <a:rPr lang="en-US" sz="2800" b="1" dirty="0"/>
              <a:t>Although I liked the first one.</a:t>
            </a:r>
          </a:p>
          <a:p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8802-E8E0-4456-A466-8BE7370A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B691-BCE1-428C-AB88-E9C0B69B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was the issue?</a:t>
            </a:r>
            <a:br>
              <a:rPr lang="en-US" dirty="0"/>
            </a:br>
            <a:r>
              <a:rPr lang="en-US" dirty="0"/>
              <a:t>Everywhere..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Finding a nice photo of me.</a:t>
            </a:r>
            <a:br>
              <a:rPr lang="en-US" dirty="0"/>
            </a:br>
            <a:r>
              <a:rPr lang="en-US" dirty="0"/>
              <a:t>2. Styling the ugly looking html.</a:t>
            </a:r>
            <a:br>
              <a:rPr lang="en-US" dirty="0"/>
            </a:br>
            <a:r>
              <a:rPr lang="en-US" dirty="0"/>
              <a:t>3. Not saving the changes at the last moment.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D997-A4EE-40DB-A417-158A4B78E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Raj </a:t>
            </a:r>
            <a:r>
              <a:rPr lang="en-US" dirty="0" err="1"/>
              <a:t>bista</a:t>
            </a:r>
            <a:r>
              <a:rPr lang="en-US" dirty="0"/>
              <a:t>, future web developer.</a:t>
            </a:r>
          </a:p>
        </p:txBody>
      </p:sp>
    </p:spTree>
    <p:extLst>
      <p:ext uri="{BB962C8B-B14F-4D97-AF65-F5344CB8AC3E}">
        <p14:creationId xmlns:p14="http://schemas.microsoft.com/office/powerpoint/2010/main" val="360774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C16B-95D5-489D-B603-ECF97E35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91355" cy="6320108"/>
          </a:xfrm>
        </p:spPr>
        <p:txBody>
          <a:bodyPr/>
          <a:lstStyle/>
          <a:p>
            <a:r>
              <a:rPr lang="en-US" dirty="0"/>
              <a:t>Challenge: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  Making it Responsive.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Using some </a:t>
            </a:r>
            <a:r>
              <a:rPr lang="en-US" dirty="0" err="1"/>
              <a:t>javascript</a:t>
            </a:r>
            <a:r>
              <a:rPr lang="en-US" dirty="0"/>
              <a:t> code which I had no idea.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 Finishing on time as my first one was not working.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DC91-0CAA-48E6-ABC9-18971459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86" y="6263969"/>
            <a:ext cx="9013383" cy="519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Raj </a:t>
            </a:r>
            <a:r>
              <a:rPr lang="en-US" dirty="0" err="1"/>
              <a:t>bista</a:t>
            </a:r>
            <a:r>
              <a:rPr lang="en-US" dirty="0"/>
              <a:t>, 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318772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5EC4-5E37-4933-84F7-CFD17A8B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Although this project looked simple, it took me 4 days, but </a:t>
            </a:r>
            <a:r>
              <a:rPr lang="en-US" dirty="0" err="1"/>
              <a:t>its</a:t>
            </a:r>
            <a:r>
              <a:rPr lang="en-US" dirty="0"/>
              <a:t> worth it.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69EF3-DD7C-4B84-B986-298D971F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471" y="3535948"/>
            <a:ext cx="4396338" cy="2247313"/>
          </a:xfrm>
        </p:spPr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Web developer in process...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DA64-30C2-4B99-94DF-851CCD79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786" y="4666915"/>
            <a:ext cx="4396339" cy="1241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6E98-B4DE-4975-ABB0-723AFC38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784E4-2E24-4E9F-A704-837991505B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Personal Portfolio By: Raj Bista, Future Full Stack Web Developer</vt:lpstr>
      <vt:lpstr>Ideas And Brainstroming: creating simple yet attractive web protfolio.</vt:lpstr>
      <vt:lpstr>Design Process: Did some research to know what exactly to include in portfolio.</vt:lpstr>
      <vt:lpstr>Where was the issue? Everywhere..  1. Finding a nice photo of me. 2. Styling the ugly looking html. 3. Not saving the changes at the last moment.</vt:lpstr>
      <vt:lpstr>Challenge:  1.  Making it Responsive.  2. Using some javascript code which I had no idea.   3. Finishing on time as my first one was not working. </vt:lpstr>
      <vt:lpstr>Although this project looked simple, it took me 4 days, but its worth it.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231</cp:revision>
  <dcterms:created xsi:type="dcterms:W3CDTF">2014-09-12T17:24:29Z</dcterms:created>
  <dcterms:modified xsi:type="dcterms:W3CDTF">2019-03-24T12:13:20Z</dcterms:modified>
</cp:coreProperties>
</file>